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ppt/embeddings/oleObject1.bin" ContentType="application/vnd.openxmlformats-officedocument.oleObject"/>
  <Override PartName="/ppt/media/image11.svg" ContentType="image/svg+xml"/>
  <Override PartName="/ppt/media/image13.svg" ContentType="image/svg+xml"/>
  <Override PartName="/ppt/media/image9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7" r:id="rId1"/>
    <p:sldMasterId id="2147483679" r:id="rId2"/>
  </p:sldMasterIdLst>
  <p:notesMasterIdLst>
    <p:notesMasterId r:id="rId49"/>
  </p:notesMasterIdLst>
  <p:sldIdLst>
    <p:sldId id="393" r:id="rId3"/>
    <p:sldId id="352" r:id="rId4"/>
    <p:sldId id="355" r:id="rId5"/>
    <p:sldId id="343" r:id="rId6"/>
    <p:sldId id="350" r:id="rId7"/>
    <p:sldId id="386" r:id="rId8"/>
    <p:sldId id="256" r:id="rId9"/>
    <p:sldId id="392" r:id="rId10"/>
    <p:sldId id="349" r:id="rId11"/>
    <p:sldId id="353" r:id="rId12"/>
    <p:sldId id="344" r:id="rId13"/>
    <p:sldId id="283" r:id="rId14"/>
    <p:sldId id="345" r:id="rId15"/>
    <p:sldId id="346" r:id="rId16"/>
    <p:sldId id="382" r:id="rId17"/>
    <p:sldId id="373" r:id="rId18"/>
    <p:sldId id="347" r:id="rId19"/>
    <p:sldId id="376" r:id="rId20"/>
    <p:sldId id="366" r:id="rId21"/>
    <p:sldId id="360" r:id="rId22"/>
    <p:sldId id="257" r:id="rId23"/>
    <p:sldId id="259" r:id="rId24"/>
    <p:sldId id="383" r:id="rId25"/>
    <p:sldId id="375" r:id="rId26"/>
    <p:sldId id="268" r:id="rId27"/>
    <p:sldId id="368" r:id="rId28"/>
    <p:sldId id="369" r:id="rId29"/>
    <p:sldId id="380" r:id="rId30"/>
    <p:sldId id="273" r:id="rId31"/>
    <p:sldId id="270" r:id="rId32"/>
    <p:sldId id="387" r:id="rId33"/>
    <p:sldId id="389" r:id="rId34"/>
    <p:sldId id="367" r:id="rId35"/>
    <p:sldId id="356" r:id="rId36"/>
    <p:sldId id="394" r:id="rId37"/>
    <p:sldId id="390" r:id="rId38"/>
    <p:sldId id="370" r:id="rId39"/>
    <p:sldId id="275" r:id="rId40"/>
    <p:sldId id="364" r:id="rId41"/>
    <p:sldId id="388" r:id="rId42"/>
    <p:sldId id="396" r:id="rId43"/>
    <p:sldId id="377" r:id="rId44"/>
    <p:sldId id="278" r:id="rId45"/>
    <p:sldId id="378" r:id="rId46"/>
    <p:sldId id="371" r:id="rId47"/>
    <p:sldId id="385" r:id="rId48"/>
  </p:sldIdLst>
  <p:sldSz cx="12192000" cy="6858000"/>
  <p:notesSz cx="6858000" cy="9144000"/>
  <p:embeddedFontLst>
    <p:embeddedFont>
      <p:font typeface="Arial Narrow" panose="020B0606020202030204" pitchFamily="34" charset="0"/>
      <p:regular r:id="rId50"/>
      <p:bold r:id="rId51"/>
      <p:italic r:id="rId52"/>
      <p:boldItalic r:id="rId53"/>
    </p:embeddedFont>
    <p:embeddedFont>
      <p:font typeface="Open Sans" panose="020B0606030504020204" pitchFamily="34" charset="0"/>
      <p:regular r:id="rId54"/>
      <p:bold r:id="rId55"/>
      <p:italic r:id="rId5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15F9A"/>
    <a:srgbClr val="307C9A"/>
    <a:srgbClr val="0033CC"/>
    <a:srgbClr val="0066FF"/>
    <a:srgbClr val="3399FF"/>
    <a:srgbClr val="26BC51"/>
    <a:srgbClr val="2AD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AFB0E2-0016-46E6-857D-CAE2D8885259}" v="1" dt="2025-06-30T04:08:58.8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71895" autoAdjust="0"/>
  </p:normalViewPr>
  <p:slideViewPr>
    <p:cSldViewPr snapToGrid="0">
      <p:cViewPr varScale="1">
        <p:scale>
          <a:sx n="68" d="100"/>
          <a:sy n="68" d="100"/>
        </p:scale>
        <p:origin x="1172" y="2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7788"/>
    </p:cViewPr>
  </p:sorter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notesMaster" Target="notesMasters/notesMaster1.xml"/><Relationship Id="rId50" Type="http://schemas.openxmlformats.org/officeDocument/2006/relationships/font" Target="fonts/font1.fntdata"/><Relationship Id="rId51" Type="http://schemas.openxmlformats.org/officeDocument/2006/relationships/font" Target="fonts/font2.fntdata"/><Relationship Id="rId52" Type="http://schemas.openxmlformats.org/officeDocument/2006/relationships/font" Target="fonts/font3.fntdata"/><Relationship Id="rId53" Type="http://schemas.openxmlformats.org/officeDocument/2006/relationships/font" Target="fonts/font4.fntdata"/><Relationship Id="rId54" Type="http://schemas.openxmlformats.org/officeDocument/2006/relationships/font" Target="fonts/font5.fntdata"/><Relationship Id="rId55" Type="http://schemas.openxmlformats.org/officeDocument/2006/relationships/font" Target="fonts/font6.fntdata"/><Relationship Id="rId56" Type="http://schemas.openxmlformats.org/officeDocument/2006/relationships/font" Target="fonts/font7.fntdata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60" Type="http://schemas.openxmlformats.org/officeDocument/2006/relationships/tableStyles" Target="tableStyles.xml"/><Relationship Id="rId61" Type="http://schemas.microsoft.com/office/2016/11/relationships/changesInfo" Target="changesInfos/changesInfo1.xml"/><Relationship Id="rId6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Bernstein" userId="17a01ec5-872a-4d52-98ae-1775fd7a66c0" providerId="ADAL" clId="{6CA2D1F4-92BB-493C-83A3-9749D213419D}"/>
    <pc:docChg chg="undo custSel addSld delSld modSld addMainMaster modMainMaster">
      <pc:chgData name="Phil Bernstein" userId="17a01ec5-872a-4d52-98ae-1775fd7a66c0" providerId="ADAL" clId="{6CA2D1F4-92BB-493C-83A3-9749D213419D}" dt="2025-05-26T23:57:55.488" v="329"/>
      <pc:docMkLst>
        <pc:docMk/>
      </pc:docMkLst>
      <pc:sldChg chg="modSp new mod">
        <pc:chgData name="Phil Bernstein" userId="17a01ec5-872a-4d52-98ae-1775fd7a66c0" providerId="ADAL" clId="{6CA2D1F4-92BB-493C-83A3-9749D213419D}" dt="2025-05-26T23:24:30.073" v="273" actId="20577"/>
        <pc:sldMkLst>
          <pc:docMk/>
          <pc:sldMk cId="229929801" sldId="286"/>
        </pc:sldMkLst>
      </pc:sldChg>
      <pc:sldChg chg="modSp new mod">
        <pc:chgData name="Phil Bernstein" userId="17a01ec5-872a-4d52-98ae-1775fd7a66c0" providerId="ADAL" clId="{6CA2D1F4-92BB-493C-83A3-9749D213419D}" dt="2025-05-26T23:51:16.280" v="302" actId="20577"/>
        <pc:sldMkLst>
          <pc:docMk/>
          <pc:sldMk cId="3638076693" sldId="287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2708914073" sldId="288"/>
        </pc:sldMkLst>
      </pc:sldChg>
      <pc:sldChg chg="add del">
        <pc:chgData name="Phil Bernstein" userId="17a01ec5-872a-4d52-98ae-1775fd7a66c0" providerId="ADAL" clId="{6CA2D1F4-92BB-493C-83A3-9749D213419D}" dt="2025-05-26T23:53:18.599" v="305" actId="47"/>
        <pc:sldMkLst>
          <pc:docMk/>
          <pc:sldMk cId="1134989685" sldId="289"/>
        </pc:sldMkLst>
      </pc:sldChg>
      <pc:sldChg chg="add del">
        <pc:chgData name="Phil Bernstein" userId="17a01ec5-872a-4d52-98ae-1775fd7a66c0" providerId="ADAL" clId="{6CA2D1F4-92BB-493C-83A3-9749D213419D}" dt="2025-05-26T23:53:21.595" v="306" actId="47"/>
        <pc:sldMkLst>
          <pc:docMk/>
          <pc:sldMk cId="3948579406" sldId="290"/>
        </pc:sldMkLst>
      </pc:sldChg>
      <pc:sldChg chg="add del">
        <pc:chgData name="Phil Bernstein" userId="17a01ec5-872a-4d52-98ae-1775fd7a66c0" providerId="ADAL" clId="{6CA2D1F4-92BB-493C-83A3-9749D213419D}" dt="2025-05-26T23:53:25.404" v="307" actId="47"/>
        <pc:sldMkLst>
          <pc:docMk/>
          <pc:sldMk cId="901604668" sldId="291"/>
        </pc:sldMkLst>
      </pc:sldChg>
      <pc:sldChg chg="add del">
        <pc:chgData name="Phil Bernstein" userId="17a01ec5-872a-4d52-98ae-1775fd7a66c0" providerId="ADAL" clId="{6CA2D1F4-92BB-493C-83A3-9749D213419D}" dt="2025-05-26T23:53:26.930" v="308" actId="47"/>
        <pc:sldMkLst>
          <pc:docMk/>
          <pc:sldMk cId="4024448136" sldId="292"/>
        </pc:sldMkLst>
      </pc:sldChg>
      <pc:sldChg chg="add del">
        <pc:chgData name="Phil Bernstein" userId="17a01ec5-872a-4d52-98ae-1775fd7a66c0" providerId="ADAL" clId="{6CA2D1F4-92BB-493C-83A3-9749D213419D}" dt="2025-05-26T23:53:36.122" v="310" actId="47"/>
        <pc:sldMkLst>
          <pc:docMk/>
          <pc:sldMk cId="3923537191" sldId="293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910666962" sldId="294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658138431" sldId="295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2823409494" sldId="296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3076102107" sldId="297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3654227802" sldId="298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2233729265" sldId="299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1400722852" sldId="300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1628302365" sldId="301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1668303521" sldId="302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2832169612" sldId="303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460533127" sldId="304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3392836170" sldId="305"/>
        </pc:sldMkLst>
      </pc:sldChg>
      <pc:sldChg chg="modSp add">
        <pc:chgData name="Phil Bernstein" userId="17a01ec5-872a-4d52-98ae-1775fd7a66c0" providerId="ADAL" clId="{6CA2D1F4-92BB-493C-83A3-9749D213419D}" dt="2025-05-26T23:55:03.026" v="314" actId="5793"/>
        <pc:sldMkLst>
          <pc:docMk/>
          <pc:sldMk cId="3834616335" sldId="306"/>
        </pc:sldMkLst>
      </pc:sldChg>
      <pc:sldChg chg="add del">
        <pc:chgData name="Phil Bernstein" userId="17a01ec5-872a-4d52-98ae-1775fd7a66c0" providerId="ADAL" clId="{6CA2D1F4-92BB-493C-83A3-9749D213419D}" dt="2025-05-26T23:55:30.102" v="315" actId="47"/>
        <pc:sldMkLst>
          <pc:docMk/>
          <pc:sldMk cId="4262059544" sldId="307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2858762504" sldId="308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1735546167" sldId="309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1618652448" sldId="310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2688673988" sldId="311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2032704114" sldId="312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2287438274" sldId="313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1221153573" sldId="314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3967441476" sldId="315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1492059603" sldId="316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2032256713" sldId="317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1911301519" sldId="318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1973625045" sldId="319"/>
        </pc:sldMkLst>
      </pc:sldChg>
      <pc:sldChg chg="add del">
        <pc:chgData name="Phil Bernstein" userId="17a01ec5-872a-4d52-98ae-1775fd7a66c0" providerId="ADAL" clId="{6CA2D1F4-92BB-493C-83A3-9749D213419D}" dt="2025-05-26T23:56:25.147" v="316" actId="47"/>
        <pc:sldMkLst>
          <pc:docMk/>
          <pc:sldMk cId="992088245" sldId="320"/>
        </pc:sldMkLst>
      </pc:sldChg>
      <pc:sldChg chg="add del">
        <pc:chgData name="Phil Bernstein" userId="17a01ec5-872a-4d52-98ae-1775fd7a66c0" providerId="ADAL" clId="{6CA2D1F4-92BB-493C-83A3-9749D213419D}" dt="2025-05-26T23:56:28.745" v="317" actId="47"/>
        <pc:sldMkLst>
          <pc:docMk/>
          <pc:sldMk cId="1093099389" sldId="321"/>
        </pc:sldMkLst>
      </pc:sldChg>
      <pc:sldChg chg="add del">
        <pc:chgData name="Phil Bernstein" userId="17a01ec5-872a-4d52-98ae-1775fd7a66c0" providerId="ADAL" clId="{6CA2D1F4-92BB-493C-83A3-9749D213419D}" dt="2025-05-26T23:56:29.858" v="318" actId="47"/>
        <pc:sldMkLst>
          <pc:docMk/>
          <pc:sldMk cId="1266446010" sldId="322"/>
        </pc:sldMkLst>
      </pc:sldChg>
      <pc:sldChg chg="add del">
        <pc:chgData name="Phil Bernstein" userId="17a01ec5-872a-4d52-98ae-1775fd7a66c0" providerId="ADAL" clId="{6CA2D1F4-92BB-493C-83A3-9749D213419D}" dt="2025-05-26T23:56:31.346" v="319" actId="47"/>
        <pc:sldMkLst>
          <pc:docMk/>
          <pc:sldMk cId="2473588210" sldId="323"/>
        </pc:sldMkLst>
      </pc:sldChg>
      <pc:sldChg chg="add del">
        <pc:chgData name="Phil Bernstein" userId="17a01ec5-872a-4d52-98ae-1775fd7a66c0" providerId="ADAL" clId="{6CA2D1F4-92BB-493C-83A3-9749D213419D}" dt="2025-05-26T23:56:32.654" v="320" actId="47"/>
        <pc:sldMkLst>
          <pc:docMk/>
          <pc:sldMk cId="3191120778" sldId="324"/>
        </pc:sldMkLst>
      </pc:sldChg>
      <pc:sldChg chg="add del">
        <pc:chgData name="Phil Bernstein" userId="17a01ec5-872a-4d52-98ae-1775fd7a66c0" providerId="ADAL" clId="{6CA2D1F4-92BB-493C-83A3-9749D213419D}" dt="2025-05-26T23:56:34.761" v="321" actId="47"/>
        <pc:sldMkLst>
          <pc:docMk/>
          <pc:sldMk cId="3195224432" sldId="325"/>
        </pc:sldMkLst>
      </pc:sldChg>
      <pc:sldChg chg="add del">
        <pc:chgData name="Phil Bernstein" userId="17a01ec5-872a-4d52-98ae-1775fd7a66c0" providerId="ADAL" clId="{6CA2D1F4-92BB-493C-83A3-9749D213419D}" dt="2025-05-26T23:56:35.621" v="322" actId="47"/>
        <pc:sldMkLst>
          <pc:docMk/>
          <pc:sldMk cId="514656662" sldId="326"/>
        </pc:sldMkLst>
      </pc:sldChg>
      <pc:sldChg chg="add del">
        <pc:chgData name="Phil Bernstein" userId="17a01ec5-872a-4d52-98ae-1775fd7a66c0" providerId="ADAL" clId="{6CA2D1F4-92BB-493C-83A3-9749D213419D}" dt="2025-05-26T23:56:36.262" v="323" actId="47"/>
        <pc:sldMkLst>
          <pc:docMk/>
          <pc:sldMk cId="3518954938" sldId="327"/>
        </pc:sldMkLst>
      </pc:sldChg>
      <pc:sldChg chg="add del">
        <pc:chgData name="Phil Bernstein" userId="17a01ec5-872a-4d52-98ae-1775fd7a66c0" providerId="ADAL" clId="{6CA2D1F4-92BB-493C-83A3-9749D213419D}" dt="2025-05-26T23:56:37.054" v="324" actId="47"/>
        <pc:sldMkLst>
          <pc:docMk/>
          <pc:sldMk cId="2549206534" sldId="328"/>
        </pc:sldMkLst>
      </pc:sldChg>
      <pc:sldChg chg="add del">
        <pc:chgData name="Phil Bernstein" userId="17a01ec5-872a-4d52-98ae-1775fd7a66c0" providerId="ADAL" clId="{6CA2D1F4-92BB-493C-83A3-9749D213419D}" dt="2025-05-26T23:56:38.232" v="325" actId="47"/>
        <pc:sldMkLst>
          <pc:docMk/>
          <pc:sldMk cId="2511232074" sldId="329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3902384028" sldId="330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809810613" sldId="331"/>
        </pc:sldMkLst>
      </pc:sldChg>
      <pc:sldChg chg="add del">
        <pc:chgData name="Phil Bernstein" userId="17a01ec5-872a-4d52-98ae-1775fd7a66c0" providerId="ADAL" clId="{6CA2D1F4-92BB-493C-83A3-9749D213419D}" dt="2025-05-26T23:56:57.465" v="326" actId="47"/>
        <pc:sldMkLst>
          <pc:docMk/>
          <pc:sldMk cId="3404933778" sldId="332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2875346657" sldId="333"/>
        </pc:sldMkLst>
      </pc:sldChg>
      <pc:sldChg chg="add del">
        <pc:chgData name="Phil Bernstein" userId="17a01ec5-872a-4d52-98ae-1775fd7a66c0" providerId="ADAL" clId="{6CA2D1F4-92BB-493C-83A3-9749D213419D}" dt="2025-05-26T23:57:55.488" v="329"/>
        <pc:sldMkLst>
          <pc:docMk/>
          <pc:sldMk cId="1000268667" sldId="334"/>
        </pc:sldMkLst>
      </pc:sldChg>
      <pc:sldChg chg="add del">
        <pc:chgData name="Phil Bernstein" userId="17a01ec5-872a-4d52-98ae-1775fd7a66c0" providerId="ADAL" clId="{6CA2D1F4-92BB-493C-83A3-9749D213419D}" dt="2025-05-26T23:57:34.620" v="327" actId="2696"/>
        <pc:sldMkLst>
          <pc:docMk/>
          <pc:sldMk cId="2704771985" sldId="334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659855974" sldId="335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2792296868" sldId="336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222389318" sldId="337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3715538579" sldId="338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2100658236" sldId="339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2029446931" sldId="340"/>
        </pc:sldMkLst>
      </pc:sldChg>
      <pc:sldChg chg="add">
        <pc:chgData name="Phil Bernstein" userId="17a01ec5-872a-4d52-98ae-1775fd7a66c0" providerId="ADAL" clId="{6CA2D1F4-92BB-493C-83A3-9749D213419D}" dt="2025-05-26T23:53:04.001" v="304"/>
        <pc:sldMkLst>
          <pc:docMk/>
          <pc:sldMk cId="1016363612" sldId="341"/>
        </pc:sldMkLst>
      </pc:sldChg>
      <pc:sldMasterChg chg="add addSldLayout">
        <pc:chgData name="Phil Bernstein" userId="17a01ec5-872a-4d52-98ae-1775fd7a66c0" providerId="ADAL" clId="{6CA2D1F4-92BB-493C-83A3-9749D213419D}" dt="2025-05-26T23:53:03.865" v="303" actId="27028"/>
        <pc:sldMasterMkLst>
          <pc:docMk/>
          <pc:sldMasterMk cId="3814553272" sldId="2147483648"/>
        </pc:sldMasterMkLst>
        <pc:sldLayoutChg chg="ad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14553272" sldId="2147483648"/>
            <pc:sldLayoutMk cId="2168769826" sldId="2147483649"/>
          </pc:sldLayoutMkLst>
        </pc:sldLayoutChg>
        <pc:sldLayoutChg chg="ad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14553272" sldId="2147483648"/>
            <pc:sldLayoutMk cId="501771482" sldId="2147483650"/>
          </pc:sldLayoutMkLst>
        </pc:sldLayoutChg>
        <pc:sldLayoutChg chg="ad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14553272" sldId="2147483648"/>
            <pc:sldLayoutMk cId="747699667" sldId="2147483651"/>
          </pc:sldLayoutMkLst>
        </pc:sldLayoutChg>
        <pc:sldLayoutChg chg="ad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14553272" sldId="2147483648"/>
            <pc:sldLayoutMk cId="3282866005" sldId="2147483652"/>
          </pc:sldLayoutMkLst>
        </pc:sldLayoutChg>
        <pc:sldLayoutChg chg="ad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14553272" sldId="2147483648"/>
            <pc:sldLayoutMk cId="60265995" sldId="2147483653"/>
          </pc:sldLayoutMkLst>
        </pc:sldLayoutChg>
        <pc:sldLayoutChg chg="ad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14553272" sldId="2147483648"/>
            <pc:sldLayoutMk cId="2770613506" sldId="2147483654"/>
          </pc:sldLayoutMkLst>
        </pc:sldLayoutChg>
        <pc:sldLayoutChg chg="ad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14553272" sldId="2147483648"/>
            <pc:sldLayoutMk cId="963846869" sldId="2147483655"/>
          </pc:sldLayoutMkLst>
        </pc:sldLayoutChg>
        <pc:sldLayoutChg chg="ad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14553272" sldId="2147483648"/>
            <pc:sldLayoutMk cId="2358903147" sldId="2147483656"/>
          </pc:sldLayoutMkLst>
        </pc:sldLayoutChg>
        <pc:sldLayoutChg chg="ad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14553272" sldId="2147483648"/>
            <pc:sldLayoutMk cId="1489775361" sldId="2147483657"/>
          </pc:sldLayoutMkLst>
        </pc:sldLayoutChg>
        <pc:sldLayoutChg chg="ad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14553272" sldId="2147483648"/>
            <pc:sldLayoutMk cId="1914125299" sldId="2147483658"/>
          </pc:sldLayoutMkLst>
        </pc:sldLayoutChg>
        <pc:sldLayoutChg chg="ad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14553272" sldId="2147483648"/>
            <pc:sldLayoutMk cId="149891107" sldId="2147483659"/>
          </pc:sldLayoutMkLst>
        </pc:sldLayoutChg>
        <pc:sldLayoutChg chg="ad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14553272" sldId="2147483648"/>
            <pc:sldLayoutMk cId="4106536549" sldId="2147483660"/>
          </pc:sldLayoutMkLst>
        </pc:sldLayoutChg>
        <pc:sldLayoutChg chg="ad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14553272" sldId="2147483648"/>
            <pc:sldLayoutMk cId="1425539251" sldId="2147483666"/>
          </pc:sldLayoutMkLst>
        </pc:sldLayoutChg>
      </pc:sldMasterChg>
      <pc:sldMasterChg chg="replId modSldLayout">
        <pc:chgData name="Phil Bernstein" userId="17a01ec5-872a-4d52-98ae-1775fd7a66c0" providerId="ADAL" clId="{6CA2D1F4-92BB-493C-83A3-9749D213419D}" dt="2025-05-26T23:53:03.865" v="303" actId="27028"/>
        <pc:sldMasterMkLst>
          <pc:docMk/>
          <pc:sldMasterMk cId="3890770059" sldId="2147483667"/>
        </pc:sldMasterMkLst>
        <pc:sldLayoutChg chg="replI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90770059" sldId="2147483667"/>
            <pc:sldLayoutMk cId="2060960594" sldId="2147483668"/>
          </pc:sldLayoutMkLst>
        </pc:sldLayoutChg>
        <pc:sldLayoutChg chg="replI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90770059" sldId="2147483667"/>
            <pc:sldLayoutMk cId="3897439233" sldId="2147483669"/>
          </pc:sldLayoutMkLst>
        </pc:sldLayoutChg>
        <pc:sldLayoutChg chg="replI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90770059" sldId="2147483667"/>
            <pc:sldLayoutMk cId="1455753365" sldId="2147483670"/>
          </pc:sldLayoutMkLst>
        </pc:sldLayoutChg>
        <pc:sldLayoutChg chg="replI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90770059" sldId="2147483667"/>
            <pc:sldLayoutMk cId="439096693" sldId="2147483671"/>
          </pc:sldLayoutMkLst>
        </pc:sldLayoutChg>
        <pc:sldLayoutChg chg="replI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90770059" sldId="2147483667"/>
            <pc:sldLayoutMk cId="2653898627" sldId="2147483672"/>
          </pc:sldLayoutMkLst>
        </pc:sldLayoutChg>
        <pc:sldLayoutChg chg="replI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90770059" sldId="2147483667"/>
            <pc:sldLayoutMk cId="299893149" sldId="2147483673"/>
          </pc:sldLayoutMkLst>
        </pc:sldLayoutChg>
        <pc:sldLayoutChg chg="replI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90770059" sldId="2147483667"/>
            <pc:sldLayoutMk cId="4144451033" sldId="2147483674"/>
          </pc:sldLayoutMkLst>
        </pc:sldLayoutChg>
        <pc:sldLayoutChg chg="replI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90770059" sldId="2147483667"/>
            <pc:sldLayoutMk cId="438917426" sldId="2147483675"/>
          </pc:sldLayoutMkLst>
        </pc:sldLayoutChg>
        <pc:sldLayoutChg chg="replI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90770059" sldId="2147483667"/>
            <pc:sldLayoutMk cId="1693278594" sldId="2147483676"/>
          </pc:sldLayoutMkLst>
        </pc:sldLayoutChg>
        <pc:sldLayoutChg chg="replI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90770059" sldId="2147483667"/>
            <pc:sldLayoutMk cId="1174700655" sldId="2147483677"/>
          </pc:sldLayoutMkLst>
        </pc:sldLayoutChg>
        <pc:sldLayoutChg chg="replId">
          <pc:chgData name="Phil Bernstein" userId="17a01ec5-872a-4d52-98ae-1775fd7a66c0" providerId="ADAL" clId="{6CA2D1F4-92BB-493C-83A3-9749D213419D}" dt="2025-05-26T23:53:03.865" v="303" actId="27028"/>
          <pc:sldLayoutMkLst>
            <pc:docMk/>
            <pc:sldMasterMk cId="3890770059" sldId="2147483667"/>
            <pc:sldLayoutMk cId="4086983887" sldId="2147483678"/>
          </pc:sldLayoutMkLst>
        </pc:sldLayoutChg>
      </pc:sldMasterChg>
    </pc:docChg>
  </pc:docChgLst>
  <pc:docChgLst>
    <pc:chgData name="Phil Bernstein" userId="17a01ec5-872a-4d52-98ae-1775fd7a66c0" providerId="ADAL" clId="{50D0D3AE-7368-4FB1-B805-727CDE27186D}"/>
    <pc:docChg chg="undo redo custSel addSld delSld modSld sldOrd delMainMaster modMainMaster addSection delSection modShowInfo">
      <pc:chgData name="Phil Bernstein" userId="17a01ec5-872a-4d52-98ae-1775fd7a66c0" providerId="ADAL" clId="{50D0D3AE-7368-4FB1-B805-727CDE27186D}" dt="2025-06-26T06:14:33.382" v="33352"/>
      <pc:docMkLst>
        <pc:docMk/>
      </pc:docMkLst>
      <pc:sldChg chg="addSp delSp modSp mod modTransition modAnim modNotesTx">
        <pc:chgData name="Phil Bernstein" userId="17a01ec5-872a-4d52-98ae-1775fd7a66c0" providerId="ADAL" clId="{50D0D3AE-7368-4FB1-B805-727CDE27186D}" dt="2025-06-26T06:14:33.382" v="33352"/>
        <pc:sldMkLst>
          <pc:docMk/>
          <pc:sldMk cId="1394211133" sldId="256"/>
        </pc:sldMkLst>
        <pc:spChg chg="mod">
          <ac:chgData name="Phil Bernstein" userId="17a01ec5-872a-4d52-98ae-1775fd7a66c0" providerId="ADAL" clId="{50D0D3AE-7368-4FB1-B805-727CDE27186D}" dt="2025-06-25T07:42:07.018" v="32222" actId="20577"/>
          <ac:spMkLst>
            <pc:docMk/>
            <pc:sldMk cId="1394211133" sldId="256"/>
            <ac:spMk id="3" creationId="{05341C67-408D-C088-79D5-7872B1C23D3E}"/>
          </ac:spMkLst>
        </pc:spChg>
        <pc:picChg chg="add mod">
          <ac:chgData name="Phil Bernstein" userId="17a01ec5-872a-4d52-98ae-1775fd7a66c0" providerId="ADAL" clId="{50D0D3AE-7368-4FB1-B805-727CDE27186D}" dt="2025-06-16T22:37:39.935" v="24250" actId="1076"/>
          <ac:picMkLst>
            <pc:docMk/>
            <pc:sldMk cId="1394211133" sldId="256"/>
            <ac:picMk id="7" creationId="{D496A585-5FB2-950D-91A5-6E45F179417B}"/>
          </ac:picMkLst>
        </pc:picChg>
      </pc:sldChg>
      <pc:sldChg chg="addSp delSp modSp mod ord modTransition addAnim delAnim modAnim modNotesTx">
        <pc:chgData name="Phil Bernstein" userId="17a01ec5-872a-4d52-98ae-1775fd7a66c0" providerId="ADAL" clId="{50D0D3AE-7368-4FB1-B805-727CDE27186D}" dt="2025-06-26T06:14:33.382" v="33352"/>
        <pc:sldMkLst>
          <pc:docMk/>
          <pc:sldMk cId="340380454" sldId="257"/>
        </pc:sldMkLst>
        <pc:spChg chg="mod">
          <ac:chgData name="Phil Bernstein" userId="17a01ec5-872a-4d52-98ae-1775fd7a66c0" providerId="ADAL" clId="{50D0D3AE-7368-4FB1-B805-727CDE27186D}" dt="2025-06-09T00:14:35.090" v="14045" actId="20577"/>
          <ac:spMkLst>
            <pc:docMk/>
            <pc:sldMk cId="340380454" sldId="257"/>
            <ac:spMk id="2" creationId="{739FD48B-9188-291F-88CD-83D83360C348}"/>
          </ac:spMkLst>
        </pc:spChg>
        <pc:spChg chg="mod">
          <ac:chgData name="Phil Bernstein" userId="17a01ec5-872a-4d52-98ae-1775fd7a66c0" providerId="ADAL" clId="{50D0D3AE-7368-4FB1-B805-727CDE27186D}" dt="2025-06-25T15:27:12.108" v="33167" actId="21"/>
          <ac:spMkLst>
            <pc:docMk/>
            <pc:sldMk cId="340380454" sldId="257"/>
            <ac:spMk id="3" creationId="{8CAC5454-6390-6062-5364-D8E60ED68098}"/>
          </ac:spMkLst>
        </pc:spChg>
        <pc:spChg chg="add mod">
          <ac:chgData name="Phil Bernstein" userId="17a01ec5-872a-4d52-98ae-1775fd7a66c0" providerId="ADAL" clId="{50D0D3AE-7368-4FB1-B805-727CDE27186D}" dt="2025-06-18T18:35:01.578" v="28003" actId="1076"/>
          <ac:spMkLst>
            <pc:docMk/>
            <pc:sldMk cId="340380454" sldId="257"/>
            <ac:spMk id="10" creationId="{A5A55E4B-48A7-63C6-1696-7C8165AFC223}"/>
          </ac:spMkLst>
        </pc:spChg>
      </pc:sldChg>
      <pc:sldChg chg="modSp del mod modTransition">
        <pc:chgData name="Phil Bernstein" userId="17a01ec5-872a-4d52-98ae-1775fd7a66c0" providerId="ADAL" clId="{50D0D3AE-7368-4FB1-B805-727CDE27186D}" dt="2025-06-25T15:12:54.573" v="32522" actId="47"/>
        <pc:sldMkLst>
          <pc:docMk/>
          <pc:sldMk cId="2330714727" sldId="258"/>
        </pc:sldMkLst>
      </pc:sldChg>
      <pc:sldChg chg="addSp delSp modSp mod ord modTransition modAnim modNotesTx">
        <pc:chgData name="Phil Bernstein" userId="17a01ec5-872a-4d52-98ae-1775fd7a66c0" providerId="ADAL" clId="{50D0D3AE-7368-4FB1-B805-727CDE27186D}" dt="2025-06-26T06:14:33.382" v="33352"/>
        <pc:sldMkLst>
          <pc:docMk/>
          <pc:sldMk cId="3274755108" sldId="259"/>
        </pc:sldMkLst>
        <pc:spChg chg="mod">
          <ac:chgData name="Phil Bernstein" userId="17a01ec5-872a-4d52-98ae-1775fd7a66c0" providerId="ADAL" clId="{50D0D3AE-7368-4FB1-B805-727CDE27186D}" dt="2025-06-18T18:38:55.276" v="28043" actId="1076"/>
          <ac:spMkLst>
            <pc:docMk/>
            <pc:sldMk cId="3274755108" sldId="259"/>
            <ac:spMk id="2" creationId="{2908FB55-5158-A898-0230-5B0BFDEA636F}"/>
          </ac:spMkLst>
        </pc:spChg>
        <pc:spChg chg="mod">
          <ac:chgData name="Phil Bernstein" userId="17a01ec5-872a-4d52-98ae-1775fd7a66c0" providerId="ADAL" clId="{50D0D3AE-7368-4FB1-B805-727CDE27186D}" dt="2025-06-18T18:48:36.201" v="28110" actId="20577"/>
          <ac:spMkLst>
            <pc:docMk/>
            <pc:sldMk cId="3274755108" sldId="259"/>
            <ac:spMk id="3" creationId="{B5DFB45C-C4FD-30D9-C8B2-7AFF3BDFD168}"/>
          </ac:spMkLst>
        </pc:spChg>
        <pc:spChg chg="add mod">
          <ac:chgData name="Phil Bernstein" userId="17a01ec5-872a-4d52-98ae-1775fd7a66c0" providerId="ADAL" clId="{50D0D3AE-7368-4FB1-B805-727CDE27186D}" dt="2025-06-18T18:39:33.692" v="28052" actId="1076"/>
          <ac:spMkLst>
            <pc:docMk/>
            <pc:sldMk cId="3274755108" sldId="259"/>
            <ac:spMk id="10" creationId="{3A992411-F28A-03FC-FD83-11FCABF8FE30}"/>
          </ac:spMkLst>
        </pc:spChg>
      </pc:sldChg>
      <pc:sldChg chg="del">
        <pc:chgData name="Phil Bernstein" userId="17a01ec5-872a-4d52-98ae-1775fd7a66c0" providerId="ADAL" clId="{50D0D3AE-7368-4FB1-B805-727CDE27186D}" dt="2025-06-04T21:22:48.046" v="5977" actId="2696"/>
        <pc:sldMkLst>
          <pc:docMk/>
          <pc:sldMk cId="2182357947" sldId="260"/>
        </pc:sldMkLst>
      </pc:sldChg>
      <pc:sldChg chg="del modTransition">
        <pc:chgData name="Phil Bernstein" userId="17a01ec5-872a-4d52-98ae-1775fd7a66c0" providerId="ADAL" clId="{50D0D3AE-7368-4FB1-B805-727CDE27186D}" dt="2025-06-11T18:33:59.112" v="18692" actId="47"/>
        <pc:sldMkLst>
          <pc:docMk/>
          <pc:sldMk cId="4055372205" sldId="261"/>
        </pc:sldMkLst>
      </pc:sldChg>
      <pc:sldChg chg="addSp delSp modSp mod ord modTransition modShow modNotesTx">
        <pc:chgData name="Phil Bernstein" userId="17a01ec5-872a-4d52-98ae-1775fd7a66c0" providerId="ADAL" clId="{50D0D3AE-7368-4FB1-B805-727CDE27186D}" dt="2025-06-26T05:26:13.737" v="33351"/>
        <pc:sldMkLst>
          <pc:docMk/>
          <pc:sldMk cId="1918175077" sldId="262"/>
        </pc:sldMkLst>
        <pc:spChg chg="mod">
          <ac:chgData name="Phil Bernstein" userId="17a01ec5-872a-4d52-98ae-1775fd7a66c0" providerId="ADAL" clId="{50D0D3AE-7368-4FB1-B805-727CDE27186D}" dt="2025-06-06T23:35:11.749" v="11445" actId="108"/>
          <ac:spMkLst>
            <pc:docMk/>
            <pc:sldMk cId="1918175077" sldId="262"/>
            <ac:spMk id="2" creationId="{429263B1-2421-28AE-3230-C55ECC6CD851}"/>
          </ac:spMkLst>
        </pc:spChg>
        <pc:spChg chg="mod">
          <ac:chgData name="Phil Bernstein" userId="17a01ec5-872a-4d52-98ae-1775fd7a66c0" providerId="ADAL" clId="{50D0D3AE-7368-4FB1-B805-727CDE27186D}" dt="2025-06-10T00:24:35.867" v="17908" actId="20577"/>
          <ac:spMkLst>
            <pc:docMk/>
            <pc:sldMk cId="1918175077" sldId="262"/>
            <ac:spMk id="3" creationId="{BACA05FA-EF85-EADE-F251-C6F8CE29A419}"/>
          </ac:spMkLst>
        </pc:spChg>
        <pc:spChg chg="add mod">
          <ac:chgData name="Phil Bernstein" userId="17a01ec5-872a-4d52-98ae-1775fd7a66c0" providerId="ADAL" clId="{50D0D3AE-7368-4FB1-B805-727CDE27186D}" dt="2025-06-10T00:17:48.182" v="17818" actId="1076"/>
          <ac:spMkLst>
            <pc:docMk/>
            <pc:sldMk cId="1918175077" sldId="262"/>
            <ac:spMk id="5" creationId="{568AE41F-E5B2-082E-2EFD-0B7E9C57DB68}"/>
          </ac:spMkLst>
        </pc:spChg>
        <pc:spChg chg="add mod">
          <ac:chgData name="Phil Bernstein" userId="17a01ec5-872a-4d52-98ae-1775fd7a66c0" providerId="ADAL" clId="{50D0D3AE-7368-4FB1-B805-727CDE27186D}" dt="2025-06-10T00:23:09.769" v="17884" actId="207"/>
          <ac:spMkLst>
            <pc:docMk/>
            <pc:sldMk cId="1918175077" sldId="262"/>
            <ac:spMk id="6" creationId="{ECD17801-8603-A4D3-5C78-45E328574AF0}"/>
          </ac:spMkLst>
        </pc:spChg>
        <pc:spChg chg="add mod">
          <ac:chgData name="Phil Bernstein" userId="17a01ec5-872a-4d52-98ae-1775fd7a66c0" providerId="ADAL" clId="{50D0D3AE-7368-4FB1-B805-727CDE27186D}" dt="2025-06-10T00:20:13.533" v="17835" actId="12788"/>
          <ac:spMkLst>
            <pc:docMk/>
            <pc:sldMk cId="1918175077" sldId="262"/>
            <ac:spMk id="7" creationId="{95DBE03C-4A01-9D19-4D32-540825DBAC10}"/>
          </ac:spMkLst>
        </pc:spChg>
        <pc:spChg chg="add mod">
          <ac:chgData name="Phil Bernstein" userId="17a01ec5-872a-4d52-98ae-1775fd7a66c0" providerId="ADAL" clId="{50D0D3AE-7368-4FB1-B805-727CDE27186D}" dt="2025-06-10T00:20:13.533" v="17835" actId="12788"/>
          <ac:spMkLst>
            <pc:docMk/>
            <pc:sldMk cId="1918175077" sldId="262"/>
            <ac:spMk id="8" creationId="{A87E3558-1838-6DD6-D027-AB8A74F2577B}"/>
          </ac:spMkLst>
        </pc:spChg>
        <pc:spChg chg="mod">
          <ac:chgData name="Phil Bernstein" userId="17a01ec5-872a-4d52-98ae-1775fd7a66c0" providerId="ADAL" clId="{50D0D3AE-7368-4FB1-B805-727CDE27186D}" dt="2025-06-10T00:20:20.130" v="17837"/>
          <ac:spMkLst>
            <pc:docMk/>
            <pc:sldMk cId="1918175077" sldId="262"/>
            <ac:spMk id="14" creationId="{C43C1003-6BFF-E31F-F961-98D8B59C878C}"/>
          </ac:spMkLst>
        </pc:spChg>
        <pc:spChg chg="mod">
          <ac:chgData name="Phil Bernstein" userId="17a01ec5-872a-4d52-98ae-1775fd7a66c0" providerId="ADAL" clId="{50D0D3AE-7368-4FB1-B805-727CDE27186D}" dt="2025-06-10T00:20:20.130" v="17837"/>
          <ac:spMkLst>
            <pc:docMk/>
            <pc:sldMk cId="1918175077" sldId="262"/>
            <ac:spMk id="15" creationId="{7464E35E-4665-4666-81C6-F27C5F0C978B}"/>
          </ac:spMkLst>
        </pc:spChg>
        <pc:spChg chg="mod">
          <ac:chgData name="Phil Bernstein" userId="17a01ec5-872a-4d52-98ae-1775fd7a66c0" providerId="ADAL" clId="{50D0D3AE-7368-4FB1-B805-727CDE27186D}" dt="2025-06-10T00:20:26.096" v="17839"/>
          <ac:spMkLst>
            <pc:docMk/>
            <pc:sldMk cId="1918175077" sldId="262"/>
            <ac:spMk id="17" creationId="{E7FD341A-139D-90F5-C7F7-C87D95898548}"/>
          </ac:spMkLst>
        </pc:spChg>
        <pc:spChg chg="mod">
          <ac:chgData name="Phil Bernstein" userId="17a01ec5-872a-4d52-98ae-1775fd7a66c0" providerId="ADAL" clId="{50D0D3AE-7368-4FB1-B805-727CDE27186D}" dt="2025-06-10T00:20:26.096" v="17839"/>
          <ac:spMkLst>
            <pc:docMk/>
            <pc:sldMk cId="1918175077" sldId="262"/>
            <ac:spMk id="18" creationId="{A00BC99E-53E3-D9F3-F257-7007D88A7619}"/>
          </ac:spMkLst>
        </pc:spChg>
        <pc:spChg chg="mod">
          <ac:chgData name="Phil Bernstein" userId="17a01ec5-872a-4d52-98ae-1775fd7a66c0" providerId="ADAL" clId="{50D0D3AE-7368-4FB1-B805-727CDE27186D}" dt="2025-06-10T00:20:26.096" v="17839"/>
          <ac:spMkLst>
            <pc:docMk/>
            <pc:sldMk cId="1918175077" sldId="262"/>
            <ac:spMk id="20" creationId="{3488E442-39B2-13A7-CB57-1405DF362A5E}"/>
          </ac:spMkLst>
        </pc:spChg>
        <pc:spChg chg="mod">
          <ac:chgData name="Phil Bernstein" userId="17a01ec5-872a-4d52-98ae-1775fd7a66c0" providerId="ADAL" clId="{50D0D3AE-7368-4FB1-B805-727CDE27186D}" dt="2025-06-10T00:20:26.096" v="17839"/>
          <ac:spMkLst>
            <pc:docMk/>
            <pc:sldMk cId="1918175077" sldId="262"/>
            <ac:spMk id="21" creationId="{F5DDA091-88C6-DE49-3E8B-AD23240EE6E7}"/>
          </ac:spMkLst>
        </pc:spChg>
        <pc:spChg chg="mod">
          <ac:chgData name="Phil Bernstein" userId="17a01ec5-872a-4d52-98ae-1775fd7a66c0" providerId="ADAL" clId="{50D0D3AE-7368-4FB1-B805-727CDE27186D}" dt="2025-06-10T00:20:51.436" v="17845" actId="571"/>
          <ac:spMkLst>
            <pc:docMk/>
            <pc:sldMk cId="1918175077" sldId="262"/>
            <ac:spMk id="35" creationId="{2B41F9FD-86E9-6B4B-C4BA-EE46B5E78215}"/>
          </ac:spMkLst>
        </pc:spChg>
        <pc:spChg chg="mod">
          <ac:chgData name="Phil Bernstein" userId="17a01ec5-872a-4d52-98ae-1775fd7a66c0" providerId="ADAL" clId="{50D0D3AE-7368-4FB1-B805-727CDE27186D}" dt="2025-06-10T00:20:51.436" v="17845" actId="571"/>
          <ac:spMkLst>
            <pc:docMk/>
            <pc:sldMk cId="1918175077" sldId="262"/>
            <ac:spMk id="36" creationId="{04E20360-7D85-9331-8D35-BDA5329BF2F7}"/>
          </ac:spMkLst>
        </pc:spChg>
        <pc:spChg chg="mod">
          <ac:chgData name="Phil Bernstein" userId="17a01ec5-872a-4d52-98ae-1775fd7a66c0" providerId="ADAL" clId="{50D0D3AE-7368-4FB1-B805-727CDE27186D}" dt="2025-06-10T00:20:51.436" v="17845" actId="571"/>
          <ac:spMkLst>
            <pc:docMk/>
            <pc:sldMk cId="1918175077" sldId="262"/>
            <ac:spMk id="38" creationId="{B93DBB1D-C5C6-5C19-4E07-EB679CF49F26}"/>
          </ac:spMkLst>
        </pc:spChg>
        <pc:spChg chg="mod">
          <ac:chgData name="Phil Bernstein" userId="17a01ec5-872a-4d52-98ae-1775fd7a66c0" providerId="ADAL" clId="{50D0D3AE-7368-4FB1-B805-727CDE27186D}" dt="2025-06-10T00:20:51.436" v="17845" actId="571"/>
          <ac:spMkLst>
            <pc:docMk/>
            <pc:sldMk cId="1918175077" sldId="262"/>
            <ac:spMk id="39" creationId="{7CE3C44A-23B7-FC08-0C53-9B793478F4C4}"/>
          </ac:spMkLst>
        </pc:spChg>
        <pc:spChg chg="mod">
          <ac:chgData name="Phil Bernstein" userId="17a01ec5-872a-4d52-98ae-1775fd7a66c0" providerId="ADAL" clId="{50D0D3AE-7368-4FB1-B805-727CDE27186D}" dt="2025-06-10T00:20:51.436" v="17845" actId="571"/>
          <ac:spMkLst>
            <pc:docMk/>
            <pc:sldMk cId="1918175077" sldId="262"/>
            <ac:spMk id="41" creationId="{39F66703-DD22-7AE5-43FF-DBA94116A997}"/>
          </ac:spMkLst>
        </pc:spChg>
        <pc:spChg chg="mod">
          <ac:chgData name="Phil Bernstein" userId="17a01ec5-872a-4d52-98ae-1775fd7a66c0" providerId="ADAL" clId="{50D0D3AE-7368-4FB1-B805-727CDE27186D}" dt="2025-06-10T00:20:51.436" v="17845" actId="571"/>
          <ac:spMkLst>
            <pc:docMk/>
            <pc:sldMk cId="1918175077" sldId="262"/>
            <ac:spMk id="42" creationId="{787C4D27-5238-3388-8CF3-D1A551EEDE0C}"/>
          </ac:spMkLst>
        </pc:spChg>
        <pc:spChg chg="mod">
          <ac:chgData name="Phil Bernstein" userId="17a01ec5-872a-4d52-98ae-1775fd7a66c0" providerId="ADAL" clId="{50D0D3AE-7368-4FB1-B805-727CDE27186D}" dt="2025-06-10T00:20:51.436" v="17845" actId="571"/>
          <ac:spMkLst>
            <pc:docMk/>
            <pc:sldMk cId="1918175077" sldId="262"/>
            <ac:spMk id="44" creationId="{1711D7BE-A82D-ED7B-A97E-FBDAD89A50FF}"/>
          </ac:spMkLst>
        </pc:spChg>
        <pc:spChg chg="mod">
          <ac:chgData name="Phil Bernstein" userId="17a01ec5-872a-4d52-98ae-1775fd7a66c0" providerId="ADAL" clId="{50D0D3AE-7368-4FB1-B805-727CDE27186D}" dt="2025-06-10T00:20:51.436" v="17845" actId="571"/>
          <ac:spMkLst>
            <pc:docMk/>
            <pc:sldMk cId="1918175077" sldId="262"/>
            <ac:spMk id="45" creationId="{4F1BCE9E-A070-99AB-F0F6-3C6CFFF4F4BC}"/>
          </ac:spMkLst>
        </pc:spChg>
        <pc:spChg chg="mod">
          <ac:chgData name="Phil Bernstein" userId="17a01ec5-872a-4d52-98ae-1775fd7a66c0" providerId="ADAL" clId="{50D0D3AE-7368-4FB1-B805-727CDE27186D}" dt="2025-06-10T00:20:55.985" v="17846"/>
          <ac:spMkLst>
            <pc:docMk/>
            <pc:sldMk cId="1918175077" sldId="262"/>
            <ac:spMk id="47" creationId="{052C549A-A6EC-52E2-FCA2-529C954856FE}"/>
          </ac:spMkLst>
        </pc:spChg>
        <pc:spChg chg="mod">
          <ac:chgData name="Phil Bernstein" userId="17a01ec5-872a-4d52-98ae-1775fd7a66c0" providerId="ADAL" clId="{50D0D3AE-7368-4FB1-B805-727CDE27186D}" dt="2025-06-10T00:20:55.985" v="17846"/>
          <ac:spMkLst>
            <pc:docMk/>
            <pc:sldMk cId="1918175077" sldId="262"/>
            <ac:spMk id="48" creationId="{8C2F6707-A379-1C92-67C7-9EF3CF6DA4DD}"/>
          </ac:spMkLst>
        </pc:spChg>
        <pc:spChg chg="mod">
          <ac:chgData name="Phil Bernstein" userId="17a01ec5-872a-4d52-98ae-1775fd7a66c0" providerId="ADAL" clId="{50D0D3AE-7368-4FB1-B805-727CDE27186D}" dt="2025-06-10T00:20:55.985" v="17846"/>
          <ac:spMkLst>
            <pc:docMk/>
            <pc:sldMk cId="1918175077" sldId="262"/>
            <ac:spMk id="50" creationId="{1E5809D5-3346-248E-BC06-3BE1982961AD}"/>
          </ac:spMkLst>
        </pc:spChg>
        <pc:spChg chg="mod">
          <ac:chgData name="Phil Bernstein" userId="17a01ec5-872a-4d52-98ae-1775fd7a66c0" providerId="ADAL" clId="{50D0D3AE-7368-4FB1-B805-727CDE27186D}" dt="2025-06-10T00:20:55.985" v="17846"/>
          <ac:spMkLst>
            <pc:docMk/>
            <pc:sldMk cId="1918175077" sldId="262"/>
            <ac:spMk id="51" creationId="{C4FF86E8-8ADF-A168-2AC4-345B22998B09}"/>
          </ac:spMkLst>
        </pc:spChg>
        <pc:spChg chg="mod">
          <ac:chgData name="Phil Bernstein" userId="17a01ec5-872a-4d52-98ae-1775fd7a66c0" providerId="ADAL" clId="{50D0D3AE-7368-4FB1-B805-727CDE27186D}" dt="2025-06-10T00:20:55.985" v="17846"/>
          <ac:spMkLst>
            <pc:docMk/>
            <pc:sldMk cId="1918175077" sldId="262"/>
            <ac:spMk id="53" creationId="{222B94AC-9C0C-5C69-197B-D1FE7B7761A6}"/>
          </ac:spMkLst>
        </pc:spChg>
        <pc:spChg chg="mod">
          <ac:chgData name="Phil Bernstein" userId="17a01ec5-872a-4d52-98ae-1775fd7a66c0" providerId="ADAL" clId="{50D0D3AE-7368-4FB1-B805-727CDE27186D}" dt="2025-06-10T00:20:55.985" v="17846"/>
          <ac:spMkLst>
            <pc:docMk/>
            <pc:sldMk cId="1918175077" sldId="262"/>
            <ac:spMk id="54" creationId="{1080EFB2-444A-6B5C-B130-F9860BCF2160}"/>
          </ac:spMkLst>
        </pc:spChg>
        <pc:spChg chg="mod">
          <ac:chgData name="Phil Bernstein" userId="17a01ec5-872a-4d52-98ae-1775fd7a66c0" providerId="ADAL" clId="{50D0D3AE-7368-4FB1-B805-727CDE27186D}" dt="2025-06-10T00:21:00.800" v="17848"/>
          <ac:spMkLst>
            <pc:docMk/>
            <pc:sldMk cId="1918175077" sldId="262"/>
            <ac:spMk id="56" creationId="{FCA903A7-B760-C05A-11C5-777193D4450E}"/>
          </ac:spMkLst>
        </pc:spChg>
        <pc:spChg chg="mod">
          <ac:chgData name="Phil Bernstein" userId="17a01ec5-872a-4d52-98ae-1775fd7a66c0" providerId="ADAL" clId="{50D0D3AE-7368-4FB1-B805-727CDE27186D}" dt="2025-06-10T00:21:00.800" v="17848"/>
          <ac:spMkLst>
            <pc:docMk/>
            <pc:sldMk cId="1918175077" sldId="262"/>
            <ac:spMk id="57" creationId="{CA2D5B4C-6D84-9EB0-503B-149D94DF2B19}"/>
          </ac:spMkLst>
        </pc:spChg>
        <pc:spChg chg="mod">
          <ac:chgData name="Phil Bernstein" userId="17a01ec5-872a-4d52-98ae-1775fd7a66c0" providerId="ADAL" clId="{50D0D3AE-7368-4FB1-B805-727CDE27186D}" dt="2025-06-10T00:21:00.800" v="17848"/>
          <ac:spMkLst>
            <pc:docMk/>
            <pc:sldMk cId="1918175077" sldId="262"/>
            <ac:spMk id="59" creationId="{2E982068-D520-8152-7226-B4E73522708B}"/>
          </ac:spMkLst>
        </pc:spChg>
        <pc:spChg chg="mod">
          <ac:chgData name="Phil Bernstein" userId="17a01ec5-872a-4d52-98ae-1775fd7a66c0" providerId="ADAL" clId="{50D0D3AE-7368-4FB1-B805-727CDE27186D}" dt="2025-06-10T00:21:00.800" v="17848"/>
          <ac:spMkLst>
            <pc:docMk/>
            <pc:sldMk cId="1918175077" sldId="262"/>
            <ac:spMk id="60" creationId="{9F03E945-9E01-7E7B-214D-DE842E6AF3D7}"/>
          </ac:spMkLst>
        </pc:spChg>
        <pc:spChg chg="mod">
          <ac:chgData name="Phil Bernstein" userId="17a01ec5-872a-4d52-98ae-1775fd7a66c0" providerId="ADAL" clId="{50D0D3AE-7368-4FB1-B805-727CDE27186D}" dt="2025-06-10T00:21:00.800" v="17848"/>
          <ac:spMkLst>
            <pc:docMk/>
            <pc:sldMk cId="1918175077" sldId="262"/>
            <ac:spMk id="62" creationId="{B829A7E1-2C31-8C86-790E-C93083184DB5}"/>
          </ac:spMkLst>
        </pc:spChg>
        <pc:spChg chg="mod">
          <ac:chgData name="Phil Bernstein" userId="17a01ec5-872a-4d52-98ae-1775fd7a66c0" providerId="ADAL" clId="{50D0D3AE-7368-4FB1-B805-727CDE27186D}" dt="2025-06-10T00:21:00.800" v="17848"/>
          <ac:spMkLst>
            <pc:docMk/>
            <pc:sldMk cId="1918175077" sldId="262"/>
            <ac:spMk id="63" creationId="{6C85C702-2479-AA14-E115-87CCA1D7C4DE}"/>
          </ac:spMkLst>
        </pc:spChg>
        <pc:spChg chg="add mod">
          <ac:chgData name="Phil Bernstein" userId="17a01ec5-872a-4d52-98ae-1775fd7a66c0" providerId="ADAL" clId="{50D0D3AE-7368-4FB1-B805-727CDE27186D}" dt="2025-06-10T00:21:48.088" v="17876" actId="1076"/>
          <ac:spMkLst>
            <pc:docMk/>
            <pc:sldMk cId="1918175077" sldId="262"/>
            <ac:spMk id="64" creationId="{54F0EA0D-A9C5-8A1B-413B-38FB2F42DA2C}"/>
          </ac:spMkLst>
        </pc:spChg>
        <pc:spChg chg="add mod">
          <ac:chgData name="Phil Bernstein" userId="17a01ec5-872a-4d52-98ae-1775fd7a66c0" providerId="ADAL" clId="{50D0D3AE-7368-4FB1-B805-727CDE27186D}" dt="2025-06-10T00:24:03.432" v="17903" actId="14100"/>
          <ac:spMkLst>
            <pc:docMk/>
            <pc:sldMk cId="1918175077" sldId="262"/>
            <ac:spMk id="69" creationId="{94EA5600-FE2C-7CB8-CB12-DCEA0EFB1723}"/>
          </ac:spMkLst>
        </pc:spChg>
        <pc:grpChg chg="add">
          <ac:chgData name="Phil Bernstein" userId="17a01ec5-872a-4d52-98ae-1775fd7a66c0" providerId="ADAL" clId="{50D0D3AE-7368-4FB1-B805-727CDE27186D}" dt="2025-06-10T00:20:18.656" v="17836" actId="164"/>
          <ac:grpSpMkLst>
            <pc:docMk/>
            <pc:sldMk cId="1918175077" sldId="262"/>
            <ac:grpSpMk id="12" creationId="{228C6D62-3B0B-0B30-6470-83BDA28FC323}"/>
          </ac:grpSpMkLst>
        </pc:grpChg>
        <pc:grpChg chg="add mod">
          <ac:chgData name="Phil Bernstein" userId="17a01ec5-872a-4d52-98ae-1775fd7a66c0" providerId="ADAL" clId="{50D0D3AE-7368-4FB1-B805-727CDE27186D}" dt="2025-06-10T00:20:23.389" v="17838" actId="1076"/>
          <ac:grpSpMkLst>
            <pc:docMk/>
            <pc:sldMk cId="1918175077" sldId="262"/>
            <ac:grpSpMk id="13" creationId="{CDCA0EA4-A43C-3692-B09F-5C924368E3FB}"/>
          </ac:grpSpMkLst>
        </pc:grpChg>
        <pc:grpChg chg="add mod">
          <ac:chgData name="Phil Bernstein" userId="17a01ec5-872a-4d52-98ae-1775fd7a66c0" providerId="ADAL" clId="{50D0D3AE-7368-4FB1-B805-727CDE27186D}" dt="2025-06-10T00:20:29.461" v="17840" actId="1076"/>
          <ac:grpSpMkLst>
            <pc:docMk/>
            <pc:sldMk cId="1918175077" sldId="262"/>
            <ac:grpSpMk id="16" creationId="{8BEFF72F-EBB8-8787-68A0-F3E413E9320D}"/>
          </ac:grpSpMkLst>
        </pc:grpChg>
        <pc:grpChg chg="add mod">
          <ac:chgData name="Phil Bernstein" userId="17a01ec5-872a-4d52-98ae-1775fd7a66c0" providerId="ADAL" clId="{50D0D3AE-7368-4FB1-B805-727CDE27186D}" dt="2025-06-10T00:20:29.461" v="17840" actId="1076"/>
          <ac:grpSpMkLst>
            <pc:docMk/>
            <pc:sldMk cId="1918175077" sldId="262"/>
            <ac:grpSpMk id="19" creationId="{26AA63BF-9DFF-3FED-D99C-8336CE180A05}"/>
          </ac:grpSpMkLst>
        </pc:grpChg>
        <pc:grpChg chg="add mod">
          <ac:chgData name="Phil Bernstein" userId="17a01ec5-872a-4d52-98ae-1775fd7a66c0" providerId="ADAL" clId="{50D0D3AE-7368-4FB1-B805-727CDE27186D}" dt="2025-06-10T00:20:51.436" v="17845" actId="571"/>
          <ac:grpSpMkLst>
            <pc:docMk/>
            <pc:sldMk cId="1918175077" sldId="262"/>
            <ac:grpSpMk id="34" creationId="{3A5B7443-03E0-D590-5992-E0E1F5074DE2}"/>
          </ac:grpSpMkLst>
        </pc:grpChg>
        <pc:grpChg chg="add mod">
          <ac:chgData name="Phil Bernstein" userId="17a01ec5-872a-4d52-98ae-1775fd7a66c0" providerId="ADAL" clId="{50D0D3AE-7368-4FB1-B805-727CDE27186D}" dt="2025-06-10T00:20:51.436" v="17845" actId="571"/>
          <ac:grpSpMkLst>
            <pc:docMk/>
            <pc:sldMk cId="1918175077" sldId="262"/>
            <ac:grpSpMk id="37" creationId="{4ECA2A1B-D683-1BC2-5976-B9F64D966932}"/>
          </ac:grpSpMkLst>
        </pc:grpChg>
        <pc:grpChg chg="add mod">
          <ac:chgData name="Phil Bernstein" userId="17a01ec5-872a-4d52-98ae-1775fd7a66c0" providerId="ADAL" clId="{50D0D3AE-7368-4FB1-B805-727CDE27186D}" dt="2025-06-10T00:20:59.163" v="17847" actId="1076"/>
          <ac:grpSpMkLst>
            <pc:docMk/>
            <pc:sldMk cId="1918175077" sldId="262"/>
            <ac:grpSpMk id="46" creationId="{8DDA5740-904C-D6D2-CD19-F89DECA19CD0}"/>
          </ac:grpSpMkLst>
        </pc:grpChg>
        <pc:grpChg chg="add mod">
          <ac:chgData name="Phil Bernstein" userId="17a01ec5-872a-4d52-98ae-1775fd7a66c0" providerId="ADAL" clId="{50D0D3AE-7368-4FB1-B805-727CDE27186D}" dt="2025-06-10T00:20:59.163" v="17847" actId="1076"/>
          <ac:grpSpMkLst>
            <pc:docMk/>
            <pc:sldMk cId="1918175077" sldId="262"/>
            <ac:grpSpMk id="49" creationId="{21F4D172-7BA5-9E2A-357A-7C9918429F21}"/>
          </ac:grpSpMkLst>
        </pc:grpChg>
        <pc:grpChg chg="add mod">
          <ac:chgData name="Phil Bernstein" userId="17a01ec5-872a-4d52-98ae-1775fd7a66c0" providerId="ADAL" clId="{50D0D3AE-7368-4FB1-B805-727CDE27186D}" dt="2025-06-10T00:20:59.163" v="17847" actId="1076"/>
          <ac:grpSpMkLst>
            <pc:docMk/>
            <pc:sldMk cId="1918175077" sldId="262"/>
            <ac:grpSpMk id="52" creationId="{AC681AE7-8051-198E-AE54-093B3B7A8402}"/>
          </ac:grpSpMkLst>
        </pc:grpChg>
        <pc:grpChg chg="add mod">
          <ac:chgData name="Phil Bernstein" userId="17a01ec5-872a-4d52-98ae-1775fd7a66c0" providerId="ADAL" clId="{50D0D3AE-7368-4FB1-B805-727CDE27186D}" dt="2025-06-10T00:21:05.011" v="17850" actId="1076"/>
          <ac:grpSpMkLst>
            <pc:docMk/>
            <pc:sldMk cId="1918175077" sldId="262"/>
            <ac:grpSpMk id="55" creationId="{E2137F98-C21E-B782-E1A5-0F20C2CBCAA7}"/>
          </ac:grpSpMkLst>
        </pc:grpChg>
        <pc:grpChg chg="add mod">
          <ac:chgData name="Phil Bernstein" userId="17a01ec5-872a-4d52-98ae-1775fd7a66c0" providerId="ADAL" clId="{50D0D3AE-7368-4FB1-B805-727CDE27186D}" dt="2025-06-10T00:21:05.011" v="17850" actId="1076"/>
          <ac:grpSpMkLst>
            <pc:docMk/>
            <pc:sldMk cId="1918175077" sldId="262"/>
            <ac:grpSpMk id="58" creationId="{E8BAE155-38F5-5742-93A5-BF118B33C158}"/>
          </ac:grpSpMkLst>
        </pc:grpChg>
        <pc:grpChg chg="add mod">
          <ac:chgData name="Phil Bernstein" userId="17a01ec5-872a-4d52-98ae-1775fd7a66c0" providerId="ADAL" clId="{50D0D3AE-7368-4FB1-B805-727CDE27186D}" dt="2025-06-10T00:21:05.011" v="17850" actId="1076"/>
          <ac:grpSpMkLst>
            <pc:docMk/>
            <pc:sldMk cId="1918175077" sldId="262"/>
            <ac:grpSpMk id="61" creationId="{BB2C84E7-7E42-39F9-C4C1-4990B6BD9B1A}"/>
          </ac:grpSpMkLst>
        </pc:grpChg>
        <pc:cxnChg chg="add">
          <ac:chgData name="Phil Bernstein" userId="17a01ec5-872a-4d52-98ae-1775fd7a66c0" providerId="ADAL" clId="{50D0D3AE-7368-4FB1-B805-727CDE27186D}" dt="2025-06-10T00:22:01.582" v="17877" actId="11529"/>
          <ac:cxnSpMkLst>
            <pc:docMk/>
            <pc:sldMk cId="1918175077" sldId="262"/>
            <ac:cxnSpMk id="66" creationId="{1EBA16AF-8B52-4D97-40EE-5DF8CE2F99DC}"/>
          </ac:cxnSpMkLst>
        </pc:cxnChg>
        <pc:cxnChg chg="add mod">
          <ac:chgData name="Phil Bernstein" userId="17a01ec5-872a-4d52-98ae-1775fd7a66c0" providerId="ADAL" clId="{50D0D3AE-7368-4FB1-B805-727CDE27186D}" dt="2025-06-10T00:22:13.662" v="17879" actId="1076"/>
          <ac:cxnSpMkLst>
            <pc:docMk/>
            <pc:sldMk cId="1918175077" sldId="262"/>
            <ac:cxnSpMk id="67" creationId="{C7E72067-7383-6A22-13D6-3B1D178BCEEA}"/>
          </ac:cxnSpMkLst>
        </pc:cxnChg>
        <pc:cxnChg chg="add mod">
          <ac:chgData name="Phil Bernstein" userId="17a01ec5-872a-4d52-98ae-1775fd7a66c0" providerId="ADAL" clId="{50D0D3AE-7368-4FB1-B805-727CDE27186D}" dt="2025-06-10T00:22:15.502" v="17880"/>
          <ac:cxnSpMkLst>
            <pc:docMk/>
            <pc:sldMk cId="1918175077" sldId="262"/>
            <ac:cxnSpMk id="68" creationId="{D5AAE60B-8735-696D-BA3E-C22639CC9716}"/>
          </ac:cxnSpMkLst>
        </pc:cxnChg>
      </pc:sldChg>
      <pc:sldChg chg="del modTransition">
        <pc:chgData name="Phil Bernstein" userId="17a01ec5-872a-4d52-98ae-1775fd7a66c0" providerId="ADAL" clId="{50D0D3AE-7368-4FB1-B805-727CDE27186D}" dt="2025-06-11T18:35:21.848" v="18756" actId="47"/>
        <pc:sldMkLst>
          <pc:docMk/>
          <pc:sldMk cId="2152016873" sldId="263"/>
        </pc:sldMkLst>
      </pc:sldChg>
      <pc:sldChg chg="del modTransition">
        <pc:chgData name="Phil Bernstein" userId="17a01ec5-872a-4d52-98ae-1775fd7a66c0" providerId="ADAL" clId="{50D0D3AE-7368-4FB1-B805-727CDE27186D}" dt="2025-06-11T18:35:41.245" v="18774" actId="47"/>
        <pc:sldMkLst>
          <pc:docMk/>
          <pc:sldMk cId="4077185220" sldId="264"/>
        </pc:sldMkLst>
      </pc:sldChg>
      <pc:sldChg chg="del modTransition">
        <pc:chgData name="Phil Bernstein" userId="17a01ec5-872a-4d52-98ae-1775fd7a66c0" providerId="ADAL" clId="{50D0D3AE-7368-4FB1-B805-727CDE27186D}" dt="2025-06-11T18:36:05.378" v="18779" actId="47"/>
        <pc:sldMkLst>
          <pc:docMk/>
          <pc:sldMk cId="2550964217" sldId="265"/>
        </pc:sldMkLst>
      </pc:sldChg>
      <pc:sldChg chg="del ord">
        <pc:chgData name="Phil Bernstein" userId="17a01ec5-872a-4d52-98ae-1775fd7a66c0" providerId="ADAL" clId="{50D0D3AE-7368-4FB1-B805-727CDE27186D}" dt="2025-06-06T23:34:38.328" v="11444" actId="2696"/>
        <pc:sldMkLst>
          <pc:docMk/>
          <pc:sldMk cId="2461392635" sldId="266"/>
        </pc:sldMkLst>
      </pc:sldChg>
      <pc:sldChg chg="del modTransition">
        <pc:chgData name="Phil Bernstein" userId="17a01ec5-872a-4d52-98ae-1775fd7a66c0" providerId="ADAL" clId="{50D0D3AE-7368-4FB1-B805-727CDE27186D}" dt="2025-06-11T18:34:57.261" v="18750" actId="47"/>
        <pc:sldMkLst>
          <pc:docMk/>
          <pc:sldMk cId="179769234" sldId="267"/>
        </pc:sldMkLst>
      </pc:sldChg>
      <pc:sldChg chg="addSp delSp modSp mod ord modTransition modAnim">
        <pc:chgData name="Phil Bernstein" userId="17a01ec5-872a-4d52-98ae-1775fd7a66c0" providerId="ADAL" clId="{50D0D3AE-7368-4FB1-B805-727CDE27186D}" dt="2025-06-26T06:14:33.382" v="33352"/>
        <pc:sldMkLst>
          <pc:docMk/>
          <pc:sldMk cId="31722095" sldId="268"/>
        </pc:sldMkLst>
        <pc:spChg chg="mod">
          <ac:chgData name="Phil Bernstein" userId="17a01ec5-872a-4d52-98ae-1775fd7a66c0" providerId="ADAL" clId="{50D0D3AE-7368-4FB1-B805-727CDE27186D}" dt="2025-06-04T19:09:07.008" v="5663" actId="108"/>
          <ac:spMkLst>
            <pc:docMk/>
            <pc:sldMk cId="31722095" sldId="268"/>
            <ac:spMk id="2" creationId="{D1AF133C-94DA-8B10-B54C-E151739FBC06}"/>
          </ac:spMkLst>
        </pc:spChg>
        <pc:spChg chg="mod">
          <ac:chgData name="Phil Bernstein" userId="17a01ec5-872a-4d52-98ae-1775fd7a66c0" providerId="ADAL" clId="{50D0D3AE-7368-4FB1-B805-727CDE27186D}" dt="2025-06-11T17:57:06.672" v="18299" actId="20577"/>
          <ac:spMkLst>
            <pc:docMk/>
            <pc:sldMk cId="31722095" sldId="268"/>
            <ac:spMk id="3" creationId="{5A605E3A-2C0C-7593-D101-CBF297E1F768}"/>
          </ac:spMkLst>
        </pc:spChg>
        <pc:spChg chg="add mod">
          <ac:chgData name="Phil Bernstein" userId="17a01ec5-872a-4d52-98ae-1775fd7a66c0" providerId="ADAL" clId="{50D0D3AE-7368-4FB1-B805-727CDE27186D}" dt="2025-06-11T17:57:13.854" v="18316" actId="20577"/>
          <ac:spMkLst>
            <pc:docMk/>
            <pc:sldMk cId="31722095" sldId="268"/>
            <ac:spMk id="5" creationId="{2670E508-A52B-56AD-99DF-08A72354574B}"/>
          </ac:spMkLst>
        </pc:spChg>
        <pc:spChg chg="add mod">
          <ac:chgData name="Phil Bernstein" userId="17a01ec5-872a-4d52-98ae-1775fd7a66c0" providerId="ADAL" clId="{50D0D3AE-7368-4FB1-B805-727CDE27186D}" dt="2025-06-09T19:47:51.278" v="15959"/>
          <ac:spMkLst>
            <pc:docMk/>
            <pc:sldMk cId="31722095" sldId="268"/>
            <ac:spMk id="6" creationId="{8F1157FA-9002-F4B1-3DD3-E1C0F422C22B}"/>
          </ac:spMkLst>
        </pc:spChg>
        <pc:spChg chg="add mod">
          <ac:chgData name="Phil Bernstein" userId="17a01ec5-872a-4d52-98ae-1775fd7a66c0" providerId="ADAL" clId="{50D0D3AE-7368-4FB1-B805-727CDE27186D}" dt="2025-06-18T18:51:49.189" v="28146" actId="114"/>
          <ac:spMkLst>
            <pc:docMk/>
            <pc:sldMk cId="31722095" sldId="268"/>
            <ac:spMk id="8" creationId="{0CE26329-2663-DBFA-69A6-290693185FCB}"/>
          </ac:spMkLst>
        </pc:spChg>
      </pc:sldChg>
      <pc:sldChg chg="del modTransition">
        <pc:chgData name="Phil Bernstein" userId="17a01ec5-872a-4d52-98ae-1775fd7a66c0" providerId="ADAL" clId="{50D0D3AE-7368-4FB1-B805-727CDE27186D}" dt="2025-06-11T18:34:19.604" v="18712" actId="47"/>
        <pc:sldMkLst>
          <pc:docMk/>
          <pc:sldMk cId="2366416496" sldId="269"/>
        </pc:sldMkLst>
      </pc:sldChg>
      <pc:sldChg chg="modSp add mod ord modTransition setBg modAnim modNotesTx">
        <pc:chgData name="Phil Bernstein" userId="17a01ec5-872a-4d52-98ae-1775fd7a66c0" providerId="ADAL" clId="{50D0D3AE-7368-4FB1-B805-727CDE27186D}" dt="2025-06-26T06:14:33.382" v="33352"/>
        <pc:sldMkLst>
          <pc:docMk/>
          <pc:sldMk cId="1644406058" sldId="270"/>
        </pc:sldMkLst>
        <pc:spChg chg="mod">
          <ac:chgData name="Phil Bernstein" userId="17a01ec5-872a-4d52-98ae-1775fd7a66c0" providerId="ADAL" clId="{50D0D3AE-7368-4FB1-B805-727CDE27186D}" dt="2025-06-25T15:31:41.413" v="33330" actId="20577"/>
          <ac:spMkLst>
            <pc:docMk/>
            <pc:sldMk cId="1644406058" sldId="270"/>
            <ac:spMk id="3" creationId="{BD42D69D-C375-8026-9D78-9B4EAB17AB44}"/>
          </ac:spMkLst>
        </pc:spChg>
        <pc:spChg chg="mod">
          <ac:chgData name="Phil Bernstein" userId="17a01ec5-872a-4d52-98ae-1775fd7a66c0" providerId="ADAL" clId="{50D0D3AE-7368-4FB1-B805-727CDE27186D}" dt="2025-06-18T23:28:07.691" v="28190" actId="114"/>
          <ac:spMkLst>
            <pc:docMk/>
            <pc:sldMk cId="1644406058" sldId="270"/>
            <ac:spMk id="8" creationId="{5B4DEE2C-A155-F346-F25E-28E1C4672AFF}"/>
          </ac:spMkLst>
        </pc:spChg>
      </pc:sldChg>
      <pc:sldChg chg="addSp delSp modSp del mod ord modTransition setBg modAnim modNotesTx">
        <pc:chgData name="Phil Bernstein" userId="17a01ec5-872a-4d52-98ae-1775fd7a66c0" providerId="ADAL" clId="{50D0D3AE-7368-4FB1-B805-727CDE27186D}" dt="2025-06-13T00:51:49.805" v="19493" actId="2696"/>
        <pc:sldMkLst>
          <pc:docMk/>
          <pc:sldMk cId="3505927107" sldId="270"/>
        </pc:sldMkLst>
      </pc:sldChg>
      <pc:sldChg chg="del">
        <pc:chgData name="Phil Bernstein" userId="17a01ec5-872a-4d52-98ae-1775fd7a66c0" providerId="ADAL" clId="{50D0D3AE-7368-4FB1-B805-727CDE27186D}" dt="2025-06-03T23:18:52.099" v="4958" actId="2696"/>
        <pc:sldMkLst>
          <pc:docMk/>
          <pc:sldMk cId="2489539019" sldId="271"/>
        </pc:sldMkLst>
      </pc:sldChg>
      <pc:sldChg chg="del modTransition">
        <pc:chgData name="Phil Bernstein" userId="17a01ec5-872a-4d52-98ae-1775fd7a66c0" providerId="ADAL" clId="{50D0D3AE-7368-4FB1-B805-727CDE27186D}" dt="2025-06-11T18:34:51.506" v="18749" actId="47"/>
        <pc:sldMkLst>
          <pc:docMk/>
          <pc:sldMk cId="8197620" sldId="272"/>
        </pc:sldMkLst>
      </pc:sldChg>
      <pc:sldChg chg="modSp add mod modTransition modAnim modNotesTx">
        <pc:chgData name="Phil Bernstein" userId="17a01ec5-872a-4d52-98ae-1775fd7a66c0" providerId="ADAL" clId="{50D0D3AE-7368-4FB1-B805-727CDE27186D}" dt="2025-06-26T06:14:33.382" v="33352"/>
        <pc:sldMkLst>
          <pc:docMk/>
          <pc:sldMk cId="825891887" sldId="273"/>
        </pc:sldMkLst>
        <pc:spChg chg="mod">
          <ac:chgData name="Phil Bernstein" userId="17a01ec5-872a-4d52-98ae-1775fd7a66c0" providerId="ADAL" clId="{50D0D3AE-7368-4FB1-B805-727CDE27186D}" dt="2025-06-20T18:18:58.128" v="29173" actId="20577"/>
          <ac:spMkLst>
            <pc:docMk/>
            <pc:sldMk cId="825891887" sldId="273"/>
            <ac:spMk id="3" creationId="{B47B5B4A-F4C2-D0A3-6D9A-D2F615E3EE51}"/>
          </ac:spMkLst>
        </pc:spChg>
        <pc:spChg chg="mod">
          <ac:chgData name="Phil Bernstein" userId="17a01ec5-872a-4d52-98ae-1775fd7a66c0" providerId="ADAL" clId="{50D0D3AE-7368-4FB1-B805-727CDE27186D}" dt="2025-06-18T23:26:31.595" v="28177" actId="14100"/>
          <ac:spMkLst>
            <pc:docMk/>
            <pc:sldMk cId="825891887" sldId="273"/>
            <ac:spMk id="14" creationId="{0F40782D-1273-8FAC-3138-1D6DAD15C7F9}"/>
          </ac:spMkLst>
        </pc:spChg>
      </pc:sldChg>
      <pc:sldChg chg="addSp delSp modSp del mod ord modTransition modAnim modNotesTx">
        <pc:chgData name="Phil Bernstein" userId="17a01ec5-872a-4d52-98ae-1775fd7a66c0" providerId="ADAL" clId="{50D0D3AE-7368-4FB1-B805-727CDE27186D}" dt="2025-06-13T00:51:49.805" v="19493" actId="2696"/>
        <pc:sldMkLst>
          <pc:docMk/>
          <pc:sldMk cId="1487573605" sldId="273"/>
        </pc:sldMkLst>
      </pc:sldChg>
      <pc:sldChg chg="add del">
        <pc:chgData name="Phil Bernstein" userId="17a01ec5-872a-4d52-98ae-1775fd7a66c0" providerId="ADAL" clId="{50D0D3AE-7368-4FB1-B805-727CDE27186D}" dt="2025-06-09T00:45:36.596" v="14516" actId="47"/>
        <pc:sldMkLst>
          <pc:docMk/>
          <pc:sldMk cId="1906578269" sldId="274"/>
        </pc:sldMkLst>
      </pc:sldChg>
      <pc:sldChg chg="del">
        <pc:chgData name="Phil Bernstein" userId="17a01ec5-872a-4d52-98ae-1775fd7a66c0" providerId="ADAL" clId="{50D0D3AE-7368-4FB1-B805-727CDE27186D}" dt="2025-06-03T18:41:29.253" v="2562" actId="2696"/>
        <pc:sldMkLst>
          <pc:docMk/>
          <pc:sldMk cId="3243665184" sldId="274"/>
        </pc:sldMkLst>
      </pc:sldChg>
      <pc:sldChg chg="modSp mod ord modTransition">
        <pc:chgData name="Phil Bernstein" userId="17a01ec5-872a-4d52-98ae-1775fd7a66c0" providerId="ADAL" clId="{50D0D3AE-7368-4FB1-B805-727CDE27186D}" dt="2025-06-26T06:14:33.382" v="33352"/>
        <pc:sldMkLst>
          <pc:docMk/>
          <pc:sldMk cId="716621490" sldId="275"/>
        </pc:sldMkLst>
        <pc:spChg chg="mod">
          <ac:chgData name="Phil Bernstein" userId="17a01ec5-872a-4d52-98ae-1775fd7a66c0" providerId="ADAL" clId="{50D0D3AE-7368-4FB1-B805-727CDE27186D}" dt="2025-06-20T18:33:16.780" v="29461" actId="20577"/>
          <ac:spMkLst>
            <pc:docMk/>
            <pc:sldMk cId="716621490" sldId="275"/>
            <ac:spMk id="2" creationId="{CC659ED3-3A2A-C4F8-21D6-9B2AB319CDB9}"/>
          </ac:spMkLst>
        </pc:spChg>
        <pc:spChg chg="mod">
          <ac:chgData name="Phil Bernstein" userId="17a01ec5-872a-4d52-98ae-1775fd7a66c0" providerId="ADAL" clId="{50D0D3AE-7368-4FB1-B805-727CDE27186D}" dt="2025-06-24T06:04:21.024" v="30447" actId="20577"/>
          <ac:spMkLst>
            <pc:docMk/>
            <pc:sldMk cId="716621490" sldId="275"/>
            <ac:spMk id="3" creationId="{DF5318A9-288E-C067-ED88-E3C7A6D78008}"/>
          </ac:spMkLst>
        </pc:spChg>
      </pc:sldChg>
      <pc:sldChg chg="modSp del mod modTransition">
        <pc:chgData name="Phil Bernstein" userId="17a01ec5-872a-4d52-98ae-1775fd7a66c0" providerId="ADAL" clId="{50D0D3AE-7368-4FB1-B805-727CDE27186D}" dt="2025-06-11T18:36:04.046" v="18778" actId="47"/>
        <pc:sldMkLst>
          <pc:docMk/>
          <pc:sldMk cId="2478451173" sldId="276"/>
        </pc:sldMkLst>
      </pc:sldChg>
      <pc:sldChg chg="del modTransition">
        <pc:chgData name="Phil Bernstein" userId="17a01ec5-872a-4d52-98ae-1775fd7a66c0" providerId="ADAL" clId="{50D0D3AE-7368-4FB1-B805-727CDE27186D}" dt="2025-06-11T18:35:39.854" v="18773" actId="47"/>
        <pc:sldMkLst>
          <pc:docMk/>
          <pc:sldMk cId="121955969" sldId="277"/>
        </pc:sldMkLst>
      </pc:sldChg>
      <pc:sldChg chg="modSp mod ord modTransition modAnim">
        <pc:chgData name="Phil Bernstein" userId="17a01ec5-872a-4d52-98ae-1775fd7a66c0" providerId="ADAL" clId="{50D0D3AE-7368-4FB1-B805-727CDE27186D}" dt="2025-06-26T06:14:33.382" v="33352"/>
        <pc:sldMkLst>
          <pc:docMk/>
          <pc:sldMk cId="1838379850" sldId="278"/>
        </pc:sldMkLst>
        <pc:spChg chg="mod">
          <ac:chgData name="Phil Bernstein" userId="17a01ec5-872a-4d52-98ae-1775fd7a66c0" providerId="ADAL" clId="{50D0D3AE-7368-4FB1-B805-727CDE27186D}" dt="2025-06-09T00:42:21.847" v="14409" actId="108"/>
          <ac:spMkLst>
            <pc:docMk/>
            <pc:sldMk cId="1838379850" sldId="278"/>
            <ac:spMk id="2" creationId="{91775518-A6AD-AF68-1F08-158167233F3E}"/>
          </ac:spMkLst>
        </pc:spChg>
        <pc:spChg chg="mod">
          <ac:chgData name="Phil Bernstein" userId="17a01ec5-872a-4d52-98ae-1775fd7a66c0" providerId="ADAL" clId="{50D0D3AE-7368-4FB1-B805-727CDE27186D}" dt="2025-06-17T19:17:59.644" v="27334" actId="20578"/>
          <ac:spMkLst>
            <pc:docMk/>
            <pc:sldMk cId="1838379850" sldId="278"/>
            <ac:spMk id="3" creationId="{23F5C68A-72EB-CEFD-7002-F26BF74ED932}"/>
          </ac:spMkLst>
        </pc:spChg>
      </pc:sldChg>
      <pc:sldChg chg="modSp del mod ord">
        <pc:chgData name="Phil Bernstein" userId="17a01ec5-872a-4d52-98ae-1775fd7a66c0" providerId="ADAL" clId="{50D0D3AE-7368-4FB1-B805-727CDE27186D}" dt="2025-06-06T20:03:23.624" v="11010" actId="2696"/>
        <pc:sldMkLst>
          <pc:docMk/>
          <pc:sldMk cId="2829399259" sldId="279"/>
        </pc:sldMkLst>
      </pc:sldChg>
      <pc:sldChg chg="modSp del mod ord modTransition modNotesTx">
        <pc:chgData name="Phil Bernstein" userId="17a01ec5-872a-4d52-98ae-1775fd7a66c0" providerId="ADAL" clId="{50D0D3AE-7368-4FB1-B805-727CDE27186D}" dt="2025-06-18T18:25:05.202" v="27927" actId="47"/>
        <pc:sldMkLst>
          <pc:docMk/>
          <pc:sldMk cId="1890286483" sldId="280"/>
        </pc:sldMkLst>
      </pc:sldChg>
      <pc:sldChg chg="add del modTransition">
        <pc:chgData name="Phil Bernstein" userId="17a01ec5-872a-4d52-98ae-1775fd7a66c0" providerId="ADAL" clId="{50D0D3AE-7368-4FB1-B805-727CDE27186D}" dt="2025-06-11T18:37:04.178" v="18814" actId="47"/>
        <pc:sldMkLst>
          <pc:docMk/>
          <pc:sldMk cId="3584426179" sldId="281"/>
        </pc:sldMkLst>
      </pc:sldChg>
      <pc:sldChg chg="addSp delSp modSp del mod ord">
        <pc:chgData name="Phil Bernstein" userId="17a01ec5-872a-4d52-98ae-1775fd7a66c0" providerId="ADAL" clId="{50D0D3AE-7368-4FB1-B805-727CDE27186D}" dt="2025-06-03T20:46:02.253" v="2576" actId="2696"/>
        <pc:sldMkLst>
          <pc:docMk/>
          <pc:sldMk cId="4031927832" sldId="281"/>
        </pc:sldMkLst>
      </pc:sldChg>
      <pc:sldChg chg="modSp del mod">
        <pc:chgData name="Phil Bernstein" userId="17a01ec5-872a-4d52-98ae-1775fd7a66c0" providerId="ADAL" clId="{50D0D3AE-7368-4FB1-B805-727CDE27186D}" dt="2025-06-03T23:18:05.202" v="4955" actId="2696"/>
        <pc:sldMkLst>
          <pc:docMk/>
          <pc:sldMk cId="2014118366" sldId="282"/>
        </pc:sldMkLst>
      </pc:sldChg>
      <pc:sldChg chg="modSp mod ord modTransition modAnim modNotesTx">
        <pc:chgData name="Phil Bernstein" userId="17a01ec5-872a-4d52-98ae-1775fd7a66c0" providerId="ADAL" clId="{50D0D3AE-7368-4FB1-B805-727CDE27186D}" dt="2025-06-26T06:14:33.382" v="33352"/>
        <pc:sldMkLst>
          <pc:docMk/>
          <pc:sldMk cId="1678429052" sldId="283"/>
        </pc:sldMkLst>
        <pc:spChg chg="mod">
          <ac:chgData name="Phil Bernstein" userId="17a01ec5-872a-4d52-98ae-1775fd7a66c0" providerId="ADAL" clId="{50D0D3AE-7368-4FB1-B805-727CDE27186D}" dt="2025-06-04T18:35:45.194" v="5526" actId="108"/>
          <ac:spMkLst>
            <pc:docMk/>
            <pc:sldMk cId="1678429052" sldId="283"/>
            <ac:spMk id="2" creationId="{ECB8D69C-1ABC-0D27-0AB4-58C79FB6F93C}"/>
          </ac:spMkLst>
        </pc:spChg>
        <pc:spChg chg="mod">
          <ac:chgData name="Phil Bernstein" userId="17a01ec5-872a-4d52-98ae-1775fd7a66c0" providerId="ADAL" clId="{50D0D3AE-7368-4FB1-B805-727CDE27186D}" dt="2025-06-13T17:40:11.026" v="19624" actId="14100"/>
          <ac:spMkLst>
            <pc:docMk/>
            <pc:sldMk cId="1678429052" sldId="283"/>
            <ac:spMk id="3" creationId="{15046310-1B71-B590-ED7D-ADF609251A5E}"/>
          </ac:spMkLst>
        </pc:spChg>
      </pc:sldChg>
      <pc:sldChg chg="del">
        <pc:chgData name="Phil Bernstein" userId="17a01ec5-872a-4d52-98ae-1775fd7a66c0" providerId="ADAL" clId="{50D0D3AE-7368-4FB1-B805-727CDE27186D}" dt="2025-06-05T20:23:25.373" v="7498" actId="47"/>
        <pc:sldMkLst>
          <pc:docMk/>
          <pc:sldMk cId="1248508254" sldId="285"/>
        </pc:sldMkLst>
      </pc:sldChg>
      <pc:sldChg chg="del">
        <pc:chgData name="Phil Bernstein" userId="17a01ec5-872a-4d52-98ae-1775fd7a66c0" providerId="ADAL" clId="{50D0D3AE-7368-4FB1-B805-727CDE27186D}" dt="2025-06-03T18:39:26.671" v="2542" actId="2696"/>
        <pc:sldMkLst>
          <pc:docMk/>
          <pc:sldMk cId="229929801" sldId="286"/>
        </pc:sldMkLst>
      </pc:sldChg>
      <pc:sldChg chg="addSp modSp del modTransition">
        <pc:chgData name="Phil Bernstein" userId="17a01ec5-872a-4d52-98ae-1775fd7a66c0" providerId="ADAL" clId="{50D0D3AE-7368-4FB1-B805-727CDE27186D}" dt="2025-06-11T18:36:07.163" v="18780" actId="47"/>
        <pc:sldMkLst>
          <pc:docMk/>
          <pc:sldMk cId="3638076693" sldId="287"/>
        </pc:sldMkLst>
      </pc:sldChg>
      <pc:sldChg chg="add del modTransition">
        <pc:chgData name="Phil Bernstein" userId="17a01ec5-872a-4d52-98ae-1775fd7a66c0" providerId="ADAL" clId="{50D0D3AE-7368-4FB1-B805-727CDE27186D}" dt="2025-06-25T15:12:46.507" v="32521" actId="47"/>
        <pc:sldMkLst>
          <pc:docMk/>
          <pc:sldMk cId="2708914073" sldId="288"/>
        </pc:sldMkLst>
      </pc:sldChg>
      <pc:sldChg chg="del modTransition">
        <pc:chgData name="Phil Bernstein" userId="17a01ec5-872a-4d52-98ae-1775fd7a66c0" providerId="ADAL" clId="{50D0D3AE-7368-4FB1-B805-727CDE27186D}" dt="2025-06-11T18:37:18.365" v="18819" actId="47"/>
        <pc:sldMkLst>
          <pc:docMk/>
          <pc:sldMk cId="3923537191" sldId="293"/>
        </pc:sldMkLst>
      </pc:sldChg>
      <pc:sldChg chg="del modTransition">
        <pc:chgData name="Phil Bernstein" userId="17a01ec5-872a-4d52-98ae-1775fd7a66c0" providerId="ADAL" clId="{50D0D3AE-7368-4FB1-B805-727CDE27186D}" dt="2025-06-11T18:37:18.960" v="18820" actId="47"/>
        <pc:sldMkLst>
          <pc:docMk/>
          <pc:sldMk cId="910666962" sldId="294"/>
        </pc:sldMkLst>
      </pc:sldChg>
      <pc:sldChg chg="del modTransition">
        <pc:chgData name="Phil Bernstein" userId="17a01ec5-872a-4d52-98ae-1775fd7a66c0" providerId="ADAL" clId="{50D0D3AE-7368-4FB1-B805-727CDE27186D}" dt="2025-06-25T15:12:46.507" v="32521" actId="47"/>
        <pc:sldMkLst>
          <pc:docMk/>
          <pc:sldMk cId="658138431" sldId="295"/>
        </pc:sldMkLst>
      </pc:sldChg>
      <pc:sldChg chg="del modTransition">
        <pc:chgData name="Phil Bernstein" userId="17a01ec5-872a-4d52-98ae-1775fd7a66c0" providerId="ADAL" clId="{50D0D3AE-7368-4FB1-B805-727CDE27186D}" dt="2025-06-11T18:37:25.291" v="18821" actId="47"/>
        <pc:sldMkLst>
          <pc:docMk/>
          <pc:sldMk cId="2823409494" sldId="296"/>
        </pc:sldMkLst>
      </pc:sldChg>
      <pc:sldChg chg="del modTransition">
        <pc:chgData name="Phil Bernstein" userId="17a01ec5-872a-4d52-98ae-1775fd7a66c0" providerId="ADAL" clId="{50D0D3AE-7368-4FB1-B805-727CDE27186D}" dt="2025-06-11T18:38:10.773" v="18838" actId="47"/>
        <pc:sldMkLst>
          <pc:docMk/>
          <pc:sldMk cId="3076102107" sldId="297"/>
        </pc:sldMkLst>
      </pc:sldChg>
      <pc:sldChg chg="del modTransition">
        <pc:chgData name="Phil Bernstein" userId="17a01ec5-872a-4d52-98ae-1775fd7a66c0" providerId="ADAL" clId="{50D0D3AE-7368-4FB1-B805-727CDE27186D}" dt="2025-06-11T18:38:12.325" v="18839" actId="47"/>
        <pc:sldMkLst>
          <pc:docMk/>
          <pc:sldMk cId="3654227802" sldId="298"/>
        </pc:sldMkLst>
      </pc:sldChg>
      <pc:sldChg chg="del modTransition">
        <pc:chgData name="Phil Bernstein" userId="17a01ec5-872a-4d52-98ae-1775fd7a66c0" providerId="ADAL" clId="{50D0D3AE-7368-4FB1-B805-727CDE27186D}" dt="2025-06-11T18:38:14.669" v="18840" actId="47"/>
        <pc:sldMkLst>
          <pc:docMk/>
          <pc:sldMk cId="2233729265" sldId="299"/>
        </pc:sldMkLst>
      </pc:sldChg>
      <pc:sldChg chg="del modTransition">
        <pc:chgData name="Phil Bernstein" userId="17a01ec5-872a-4d52-98ae-1775fd7a66c0" providerId="ADAL" clId="{50D0D3AE-7368-4FB1-B805-727CDE27186D}" dt="2025-06-11T18:38:16.375" v="18841" actId="47"/>
        <pc:sldMkLst>
          <pc:docMk/>
          <pc:sldMk cId="1400722852" sldId="300"/>
        </pc:sldMkLst>
      </pc:sldChg>
      <pc:sldChg chg="del modTransition">
        <pc:chgData name="Phil Bernstein" userId="17a01ec5-872a-4d52-98ae-1775fd7a66c0" providerId="ADAL" clId="{50D0D3AE-7368-4FB1-B805-727CDE27186D}" dt="2025-06-11T18:38:17.180" v="18842" actId="47"/>
        <pc:sldMkLst>
          <pc:docMk/>
          <pc:sldMk cId="1628302365" sldId="301"/>
        </pc:sldMkLst>
      </pc:sldChg>
      <pc:sldChg chg="del modTransition">
        <pc:chgData name="Phil Bernstein" userId="17a01ec5-872a-4d52-98ae-1775fd7a66c0" providerId="ADAL" clId="{50D0D3AE-7368-4FB1-B805-727CDE27186D}" dt="2025-06-11T18:38:18.206" v="18843" actId="47"/>
        <pc:sldMkLst>
          <pc:docMk/>
          <pc:sldMk cId="1668303521" sldId="302"/>
        </pc:sldMkLst>
      </pc:sldChg>
      <pc:sldChg chg="del modTransition">
        <pc:chgData name="Phil Bernstein" userId="17a01ec5-872a-4d52-98ae-1775fd7a66c0" providerId="ADAL" clId="{50D0D3AE-7368-4FB1-B805-727CDE27186D}" dt="2025-06-11T18:38:19.222" v="18844" actId="47"/>
        <pc:sldMkLst>
          <pc:docMk/>
          <pc:sldMk cId="2832169612" sldId="303"/>
        </pc:sldMkLst>
      </pc:sldChg>
      <pc:sldChg chg="del modTransition">
        <pc:chgData name="Phil Bernstein" userId="17a01ec5-872a-4d52-98ae-1775fd7a66c0" providerId="ADAL" clId="{50D0D3AE-7368-4FB1-B805-727CDE27186D}" dt="2025-06-11T18:38:23.544" v="18845" actId="47"/>
        <pc:sldMkLst>
          <pc:docMk/>
          <pc:sldMk cId="460533127" sldId="304"/>
        </pc:sldMkLst>
      </pc:sldChg>
      <pc:sldChg chg="del modTransition">
        <pc:chgData name="Phil Bernstein" userId="17a01ec5-872a-4d52-98ae-1775fd7a66c0" providerId="ADAL" clId="{50D0D3AE-7368-4FB1-B805-727CDE27186D}" dt="2025-06-11T18:38:29.575" v="18846" actId="47"/>
        <pc:sldMkLst>
          <pc:docMk/>
          <pc:sldMk cId="3392836170" sldId="305"/>
        </pc:sldMkLst>
      </pc:sldChg>
      <pc:sldChg chg="del modTransition">
        <pc:chgData name="Phil Bernstein" userId="17a01ec5-872a-4d52-98ae-1775fd7a66c0" providerId="ADAL" clId="{50D0D3AE-7368-4FB1-B805-727CDE27186D}" dt="2025-06-11T18:38:31.225" v="18847" actId="47"/>
        <pc:sldMkLst>
          <pc:docMk/>
          <pc:sldMk cId="3834616335" sldId="306"/>
        </pc:sldMkLst>
      </pc:sldChg>
      <pc:sldChg chg="del modTransition">
        <pc:chgData name="Phil Bernstein" userId="17a01ec5-872a-4d52-98ae-1775fd7a66c0" providerId="ADAL" clId="{50D0D3AE-7368-4FB1-B805-727CDE27186D}" dt="2025-06-11T18:38:33.022" v="18848" actId="47"/>
        <pc:sldMkLst>
          <pc:docMk/>
          <pc:sldMk cId="2858762504" sldId="308"/>
        </pc:sldMkLst>
      </pc:sldChg>
      <pc:sldChg chg="del modTransition">
        <pc:chgData name="Phil Bernstein" userId="17a01ec5-872a-4d52-98ae-1775fd7a66c0" providerId="ADAL" clId="{50D0D3AE-7368-4FB1-B805-727CDE27186D}" dt="2025-06-11T18:38:34.013" v="18849" actId="47"/>
        <pc:sldMkLst>
          <pc:docMk/>
          <pc:sldMk cId="1735546167" sldId="309"/>
        </pc:sldMkLst>
      </pc:sldChg>
      <pc:sldChg chg="del modTransition">
        <pc:chgData name="Phil Bernstein" userId="17a01ec5-872a-4d52-98ae-1775fd7a66c0" providerId="ADAL" clId="{50D0D3AE-7368-4FB1-B805-727CDE27186D}" dt="2025-06-11T18:38:56.958" v="18853" actId="47"/>
        <pc:sldMkLst>
          <pc:docMk/>
          <pc:sldMk cId="1618652448" sldId="310"/>
        </pc:sldMkLst>
      </pc:sldChg>
      <pc:sldChg chg="del modTransition">
        <pc:chgData name="Phil Bernstein" userId="17a01ec5-872a-4d52-98ae-1775fd7a66c0" providerId="ADAL" clId="{50D0D3AE-7368-4FB1-B805-727CDE27186D}" dt="2025-06-11T18:38:48.774" v="18850" actId="47"/>
        <pc:sldMkLst>
          <pc:docMk/>
          <pc:sldMk cId="2688673988" sldId="311"/>
        </pc:sldMkLst>
      </pc:sldChg>
      <pc:sldChg chg="del modTransition">
        <pc:chgData name="Phil Bernstein" userId="17a01ec5-872a-4d52-98ae-1775fd7a66c0" providerId="ADAL" clId="{50D0D3AE-7368-4FB1-B805-727CDE27186D}" dt="2025-06-11T18:38:50.071" v="18851" actId="47"/>
        <pc:sldMkLst>
          <pc:docMk/>
          <pc:sldMk cId="2032704114" sldId="312"/>
        </pc:sldMkLst>
      </pc:sldChg>
      <pc:sldChg chg="del modTransition">
        <pc:chgData name="Phil Bernstein" userId="17a01ec5-872a-4d52-98ae-1775fd7a66c0" providerId="ADAL" clId="{50D0D3AE-7368-4FB1-B805-727CDE27186D}" dt="2025-06-11T18:38:50.705" v="18852" actId="47"/>
        <pc:sldMkLst>
          <pc:docMk/>
          <pc:sldMk cId="2287438274" sldId="313"/>
        </pc:sldMkLst>
      </pc:sldChg>
      <pc:sldChg chg="del modTransition">
        <pc:chgData name="Phil Bernstein" userId="17a01ec5-872a-4d52-98ae-1775fd7a66c0" providerId="ADAL" clId="{50D0D3AE-7368-4FB1-B805-727CDE27186D}" dt="2025-06-25T15:12:35.218" v="32520" actId="47"/>
        <pc:sldMkLst>
          <pc:docMk/>
          <pc:sldMk cId="1221153573" sldId="314"/>
        </pc:sldMkLst>
      </pc:sldChg>
      <pc:sldChg chg="del modTransition">
        <pc:chgData name="Phil Bernstein" userId="17a01ec5-872a-4d52-98ae-1775fd7a66c0" providerId="ADAL" clId="{50D0D3AE-7368-4FB1-B805-727CDE27186D}" dt="2025-06-25T15:12:35.218" v="32520" actId="47"/>
        <pc:sldMkLst>
          <pc:docMk/>
          <pc:sldMk cId="3967441476" sldId="315"/>
        </pc:sldMkLst>
      </pc:sldChg>
      <pc:sldChg chg="del modTransition">
        <pc:chgData name="Phil Bernstein" userId="17a01ec5-872a-4d52-98ae-1775fd7a66c0" providerId="ADAL" clId="{50D0D3AE-7368-4FB1-B805-727CDE27186D}" dt="2025-06-25T15:12:35.218" v="32520" actId="47"/>
        <pc:sldMkLst>
          <pc:docMk/>
          <pc:sldMk cId="1492059603" sldId="316"/>
        </pc:sldMkLst>
      </pc:sldChg>
      <pc:sldChg chg="del modTransition">
        <pc:chgData name="Phil Bernstein" userId="17a01ec5-872a-4d52-98ae-1775fd7a66c0" providerId="ADAL" clId="{50D0D3AE-7368-4FB1-B805-727CDE27186D}" dt="2025-06-25T15:12:35.218" v="32520" actId="47"/>
        <pc:sldMkLst>
          <pc:docMk/>
          <pc:sldMk cId="2032256713" sldId="317"/>
        </pc:sldMkLst>
      </pc:sldChg>
      <pc:sldChg chg="del modTransition">
        <pc:chgData name="Phil Bernstein" userId="17a01ec5-872a-4d52-98ae-1775fd7a66c0" providerId="ADAL" clId="{50D0D3AE-7368-4FB1-B805-727CDE27186D}" dt="2025-06-25T15:12:35.218" v="32520" actId="47"/>
        <pc:sldMkLst>
          <pc:docMk/>
          <pc:sldMk cId="1911301519" sldId="318"/>
        </pc:sldMkLst>
      </pc:sldChg>
      <pc:sldChg chg="del modTransition">
        <pc:chgData name="Phil Bernstein" userId="17a01ec5-872a-4d52-98ae-1775fd7a66c0" providerId="ADAL" clId="{50D0D3AE-7368-4FB1-B805-727CDE27186D}" dt="2025-06-25T15:12:35.218" v="32520" actId="47"/>
        <pc:sldMkLst>
          <pc:docMk/>
          <pc:sldMk cId="1973625045" sldId="319"/>
        </pc:sldMkLst>
      </pc:sldChg>
      <pc:sldChg chg="del modTransition">
        <pc:chgData name="Phil Bernstein" userId="17a01ec5-872a-4d52-98ae-1775fd7a66c0" providerId="ADAL" clId="{50D0D3AE-7368-4FB1-B805-727CDE27186D}" dt="2025-06-25T15:12:35.218" v="32520" actId="47"/>
        <pc:sldMkLst>
          <pc:docMk/>
          <pc:sldMk cId="3902384028" sldId="330"/>
        </pc:sldMkLst>
      </pc:sldChg>
      <pc:sldChg chg="del modTransition">
        <pc:chgData name="Phil Bernstein" userId="17a01ec5-872a-4d52-98ae-1775fd7a66c0" providerId="ADAL" clId="{50D0D3AE-7368-4FB1-B805-727CDE27186D}" dt="2025-06-25T15:12:35.218" v="32520" actId="47"/>
        <pc:sldMkLst>
          <pc:docMk/>
          <pc:sldMk cId="809810613" sldId="331"/>
        </pc:sldMkLst>
      </pc:sldChg>
      <pc:sldChg chg="del modTransition">
        <pc:chgData name="Phil Bernstein" userId="17a01ec5-872a-4d52-98ae-1775fd7a66c0" providerId="ADAL" clId="{50D0D3AE-7368-4FB1-B805-727CDE27186D}" dt="2025-06-25T15:12:35.218" v="32520" actId="47"/>
        <pc:sldMkLst>
          <pc:docMk/>
          <pc:sldMk cId="2875346657" sldId="333"/>
        </pc:sldMkLst>
      </pc:sldChg>
      <pc:sldChg chg="del modTransition">
        <pc:chgData name="Phil Bernstein" userId="17a01ec5-872a-4d52-98ae-1775fd7a66c0" providerId="ADAL" clId="{50D0D3AE-7368-4FB1-B805-727CDE27186D}" dt="2025-06-25T15:12:35.218" v="32520" actId="47"/>
        <pc:sldMkLst>
          <pc:docMk/>
          <pc:sldMk cId="659855974" sldId="335"/>
        </pc:sldMkLst>
      </pc:sldChg>
      <pc:sldChg chg="del modTransition">
        <pc:chgData name="Phil Bernstein" userId="17a01ec5-872a-4d52-98ae-1775fd7a66c0" providerId="ADAL" clId="{50D0D3AE-7368-4FB1-B805-727CDE27186D}" dt="2025-06-11T18:39:20.800" v="18854" actId="47"/>
        <pc:sldMkLst>
          <pc:docMk/>
          <pc:sldMk cId="2792296868" sldId="336"/>
        </pc:sldMkLst>
      </pc:sldChg>
      <pc:sldChg chg="del modTransition">
        <pc:chgData name="Phil Bernstein" userId="17a01ec5-872a-4d52-98ae-1775fd7a66c0" providerId="ADAL" clId="{50D0D3AE-7368-4FB1-B805-727CDE27186D}" dt="2025-06-11T18:39:21.636" v="18855" actId="47"/>
        <pc:sldMkLst>
          <pc:docMk/>
          <pc:sldMk cId="222389318" sldId="337"/>
        </pc:sldMkLst>
      </pc:sldChg>
      <pc:sldChg chg="del modTransition">
        <pc:chgData name="Phil Bernstein" userId="17a01ec5-872a-4d52-98ae-1775fd7a66c0" providerId="ADAL" clId="{50D0D3AE-7368-4FB1-B805-727CDE27186D}" dt="2025-06-11T18:39:23.015" v="18856" actId="47"/>
        <pc:sldMkLst>
          <pc:docMk/>
          <pc:sldMk cId="3715538579" sldId="338"/>
        </pc:sldMkLst>
      </pc:sldChg>
      <pc:sldChg chg="del modTransition">
        <pc:chgData name="Phil Bernstein" userId="17a01ec5-872a-4d52-98ae-1775fd7a66c0" providerId="ADAL" clId="{50D0D3AE-7368-4FB1-B805-727CDE27186D}" dt="2025-06-11T18:39:25.098" v="18857" actId="47"/>
        <pc:sldMkLst>
          <pc:docMk/>
          <pc:sldMk cId="2100658236" sldId="339"/>
        </pc:sldMkLst>
      </pc:sldChg>
      <pc:sldChg chg="del modTransition">
        <pc:chgData name="Phil Bernstein" userId="17a01ec5-872a-4d52-98ae-1775fd7a66c0" providerId="ADAL" clId="{50D0D3AE-7368-4FB1-B805-727CDE27186D}" dt="2025-06-11T18:39:26.134" v="18858" actId="47"/>
        <pc:sldMkLst>
          <pc:docMk/>
          <pc:sldMk cId="2029446931" sldId="340"/>
        </pc:sldMkLst>
      </pc:sldChg>
      <pc:sldChg chg="del modTransition">
        <pc:chgData name="Phil Bernstein" userId="17a01ec5-872a-4d52-98ae-1775fd7a66c0" providerId="ADAL" clId="{50D0D3AE-7368-4FB1-B805-727CDE27186D}" dt="2025-06-25T15:12:35.218" v="32520" actId="47"/>
        <pc:sldMkLst>
          <pc:docMk/>
          <pc:sldMk cId="1016363612" sldId="341"/>
        </pc:sldMkLst>
      </pc:sldChg>
      <pc:sldChg chg="addSp modSp add del mod ord modTransition setBg">
        <pc:chgData name="Phil Bernstein" userId="17a01ec5-872a-4d52-98ae-1775fd7a66c0" providerId="ADAL" clId="{50D0D3AE-7368-4FB1-B805-727CDE27186D}" dt="2025-06-03T20:46:02.253" v="2576" actId="2696"/>
        <pc:sldMkLst>
          <pc:docMk/>
          <pc:sldMk cId="560841325" sldId="342"/>
        </pc:sldMkLst>
      </pc:sldChg>
      <pc:sldChg chg="delSp add del modTransition setBg delDesignElem">
        <pc:chgData name="Phil Bernstein" userId="17a01ec5-872a-4d52-98ae-1775fd7a66c0" providerId="ADAL" clId="{50D0D3AE-7368-4FB1-B805-727CDE27186D}" dt="2025-06-11T18:37:01.957" v="18813" actId="47"/>
        <pc:sldMkLst>
          <pc:docMk/>
          <pc:sldMk cId="3433550269" sldId="342"/>
        </pc:sldMkLst>
      </pc:sldChg>
      <pc:sldChg chg="modSp new mod ord modTransition modAnim modNotesTx">
        <pc:chgData name="Phil Bernstein" userId="17a01ec5-872a-4d52-98ae-1775fd7a66c0" providerId="ADAL" clId="{50D0D3AE-7368-4FB1-B805-727CDE27186D}" dt="2025-06-26T06:14:33.382" v="33352"/>
        <pc:sldMkLst>
          <pc:docMk/>
          <pc:sldMk cId="3280968976" sldId="343"/>
        </pc:sldMkLst>
        <pc:spChg chg="mod">
          <ac:chgData name="Phil Bernstein" userId="17a01ec5-872a-4d52-98ae-1775fd7a66c0" providerId="ADAL" clId="{50D0D3AE-7368-4FB1-B805-727CDE27186D}" dt="2025-06-03T20:46:33.984" v="2579" actId="108"/>
          <ac:spMkLst>
            <pc:docMk/>
            <pc:sldMk cId="3280968976" sldId="343"/>
            <ac:spMk id="2" creationId="{4F98140C-18C2-4334-2A63-15FF73DF4704}"/>
          </ac:spMkLst>
        </pc:spChg>
        <pc:spChg chg="mod">
          <ac:chgData name="Phil Bernstein" userId="17a01ec5-872a-4d52-98ae-1775fd7a66c0" providerId="ADAL" clId="{50D0D3AE-7368-4FB1-B805-727CDE27186D}" dt="2025-06-25T15:44:35.667" v="33350" actId="20577"/>
          <ac:spMkLst>
            <pc:docMk/>
            <pc:sldMk cId="3280968976" sldId="343"/>
            <ac:spMk id="3" creationId="{9B0FA42A-8A02-F18A-58EC-DCD18BB90E47}"/>
          </ac:spMkLst>
        </pc:spChg>
      </pc:sldChg>
      <pc:sldChg chg="addSp modSp new mod ord modTransition">
        <pc:chgData name="Phil Bernstein" userId="17a01ec5-872a-4d52-98ae-1775fd7a66c0" providerId="ADAL" clId="{50D0D3AE-7368-4FB1-B805-727CDE27186D}" dt="2025-06-26T06:14:33.382" v="33352"/>
        <pc:sldMkLst>
          <pc:docMk/>
          <pc:sldMk cId="2693496005" sldId="344"/>
        </pc:sldMkLst>
        <pc:spChg chg="mod">
          <ac:chgData name="Phil Bernstein" userId="17a01ec5-872a-4d52-98ae-1775fd7a66c0" providerId="ADAL" clId="{50D0D3AE-7368-4FB1-B805-727CDE27186D}" dt="2025-06-03T21:17:23.915" v="2869" actId="6549"/>
          <ac:spMkLst>
            <pc:docMk/>
            <pc:sldMk cId="2693496005" sldId="344"/>
            <ac:spMk id="2" creationId="{8A600C4C-3286-9304-26FA-E9E78D883C33}"/>
          </ac:spMkLst>
        </pc:spChg>
        <pc:spChg chg="mod">
          <ac:chgData name="Phil Bernstein" userId="17a01ec5-872a-4d52-98ae-1775fd7a66c0" providerId="ADAL" clId="{50D0D3AE-7368-4FB1-B805-727CDE27186D}" dt="2025-06-13T17:39:16.182" v="19607" actId="20577"/>
          <ac:spMkLst>
            <pc:docMk/>
            <pc:sldMk cId="2693496005" sldId="344"/>
            <ac:spMk id="3" creationId="{85AEA81F-B6DC-7991-E8CB-F65E7300ACFC}"/>
          </ac:spMkLst>
        </pc:spChg>
        <pc:spChg chg="add mod">
          <ac:chgData name="Phil Bernstein" userId="17a01ec5-872a-4d52-98ae-1775fd7a66c0" providerId="ADAL" clId="{50D0D3AE-7368-4FB1-B805-727CDE27186D}" dt="2025-06-18T18:34:03.593" v="27995" actId="1076"/>
          <ac:spMkLst>
            <pc:docMk/>
            <pc:sldMk cId="2693496005" sldId="344"/>
            <ac:spMk id="5" creationId="{C8DF802A-C148-BC71-FB5C-CDCE9638F67D}"/>
          </ac:spMkLst>
        </pc:spChg>
      </pc:sldChg>
      <pc:sldChg chg="addSp modSp new mod ord modTransition modAnim modNotesTx">
        <pc:chgData name="Phil Bernstein" userId="17a01ec5-872a-4d52-98ae-1775fd7a66c0" providerId="ADAL" clId="{50D0D3AE-7368-4FB1-B805-727CDE27186D}" dt="2025-06-26T06:14:33.382" v="33352"/>
        <pc:sldMkLst>
          <pc:docMk/>
          <pc:sldMk cId="550734004" sldId="345"/>
        </pc:sldMkLst>
        <pc:spChg chg="mod">
          <ac:chgData name="Phil Bernstein" userId="17a01ec5-872a-4d52-98ae-1775fd7a66c0" providerId="ADAL" clId="{50D0D3AE-7368-4FB1-B805-727CDE27186D}" dt="2025-06-03T21:33:15.694" v="3771" actId="108"/>
          <ac:spMkLst>
            <pc:docMk/>
            <pc:sldMk cId="550734004" sldId="345"/>
            <ac:spMk id="2" creationId="{8CF682E6-F664-59A5-82CD-4412BBE428A3}"/>
          </ac:spMkLst>
        </pc:spChg>
        <pc:spChg chg="mod">
          <ac:chgData name="Phil Bernstein" userId="17a01ec5-872a-4d52-98ae-1775fd7a66c0" providerId="ADAL" clId="{50D0D3AE-7368-4FB1-B805-727CDE27186D}" dt="2025-06-22T19:55:55.069" v="30041" actId="20577"/>
          <ac:spMkLst>
            <pc:docMk/>
            <pc:sldMk cId="550734004" sldId="345"/>
            <ac:spMk id="3" creationId="{5F5EB29B-38A3-5673-31EB-21278B540A62}"/>
          </ac:spMkLst>
        </pc:spChg>
        <pc:spChg chg="add mod">
          <ac:chgData name="Phil Bernstein" userId="17a01ec5-872a-4d52-98ae-1775fd7a66c0" providerId="ADAL" clId="{50D0D3AE-7368-4FB1-B805-727CDE27186D}" dt="2025-06-18T18:28:01.739" v="27976" actId="1076"/>
          <ac:spMkLst>
            <pc:docMk/>
            <pc:sldMk cId="550734004" sldId="345"/>
            <ac:spMk id="5" creationId="{C71BE731-5002-02CD-2691-02F92ECF1770}"/>
          </ac:spMkLst>
        </pc:spChg>
      </pc:sldChg>
      <pc:sldChg chg="addSp delSp modSp new mod ord modTransition modAnim modNotesTx">
        <pc:chgData name="Phil Bernstein" userId="17a01ec5-872a-4d52-98ae-1775fd7a66c0" providerId="ADAL" clId="{50D0D3AE-7368-4FB1-B805-727CDE27186D}" dt="2025-06-26T06:14:33.382" v="33352"/>
        <pc:sldMkLst>
          <pc:docMk/>
          <pc:sldMk cId="1318789566" sldId="346"/>
        </pc:sldMkLst>
        <pc:spChg chg="mod">
          <ac:chgData name="Phil Bernstein" userId="17a01ec5-872a-4d52-98ae-1775fd7a66c0" providerId="ADAL" clId="{50D0D3AE-7368-4FB1-B805-727CDE27186D}" dt="2025-06-03T22:13:30.286" v="3898" actId="1076"/>
          <ac:spMkLst>
            <pc:docMk/>
            <pc:sldMk cId="1318789566" sldId="346"/>
            <ac:spMk id="2" creationId="{2B99934F-3BA0-ED03-2975-FE7993F0B0CC}"/>
          </ac:spMkLst>
        </pc:spChg>
        <pc:spChg chg="mod">
          <ac:chgData name="Phil Bernstein" userId="17a01ec5-872a-4d52-98ae-1775fd7a66c0" providerId="ADAL" clId="{50D0D3AE-7368-4FB1-B805-727CDE27186D}" dt="2025-06-16T22:54:29.725" v="24584" actId="20577"/>
          <ac:spMkLst>
            <pc:docMk/>
            <pc:sldMk cId="1318789566" sldId="346"/>
            <ac:spMk id="3" creationId="{E6188C92-3E83-D701-F872-B07AADC97210}"/>
          </ac:spMkLst>
        </pc:spChg>
        <pc:spChg chg="add mod">
          <ac:chgData name="Phil Bernstein" userId="17a01ec5-872a-4d52-98ae-1775fd7a66c0" providerId="ADAL" clId="{50D0D3AE-7368-4FB1-B805-727CDE27186D}" dt="2025-06-18T18:28:30.009" v="27980" actId="114"/>
          <ac:spMkLst>
            <pc:docMk/>
            <pc:sldMk cId="1318789566" sldId="346"/>
            <ac:spMk id="9" creationId="{19FD720F-4A88-72AB-F5A6-8FCC501084F6}"/>
          </ac:spMkLst>
        </pc:spChg>
      </pc:sldChg>
      <pc:sldChg chg="addSp delSp modSp new mod ord modTransition modAnim modNotesTx">
        <pc:chgData name="Phil Bernstein" userId="17a01ec5-872a-4d52-98ae-1775fd7a66c0" providerId="ADAL" clId="{50D0D3AE-7368-4FB1-B805-727CDE27186D}" dt="2025-06-26T06:14:33.382" v="33352"/>
        <pc:sldMkLst>
          <pc:docMk/>
          <pc:sldMk cId="356088374" sldId="347"/>
        </pc:sldMkLst>
        <pc:spChg chg="mod">
          <ac:chgData name="Phil Bernstein" userId="17a01ec5-872a-4d52-98ae-1775fd7a66c0" providerId="ADAL" clId="{50D0D3AE-7368-4FB1-B805-727CDE27186D}" dt="2025-06-24T06:01:19.700" v="30431" actId="20577"/>
          <ac:spMkLst>
            <pc:docMk/>
            <pc:sldMk cId="356088374" sldId="347"/>
            <ac:spMk id="2" creationId="{E2E9C4E8-ACF7-D19A-5BBD-B33766474CC8}"/>
          </ac:spMkLst>
        </pc:spChg>
        <pc:spChg chg="mod">
          <ac:chgData name="Phil Bernstein" userId="17a01ec5-872a-4d52-98ae-1775fd7a66c0" providerId="ADAL" clId="{50D0D3AE-7368-4FB1-B805-727CDE27186D}" dt="2025-06-25T15:21:48.611" v="33161" actId="6549"/>
          <ac:spMkLst>
            <pc:docMk/>
            <pc:sldMk cId="356088374" sldId="347"/>
            <ac:spMk id="3" creationId="{E6C84E92-4372-F54B-A8E7-92717D48DCA2}"/>
          </ac:spMkLst>
        </pc:spChg>
        <pc:spChg chg="add mod">
          <ac:chgData name="Phil Bernstein" userId="17a01ec5-872a-4d52-98ae-1775fd7a66c0" providerId="ADAL" clId="{50D0D3AE-7368-4FB1-B805-727CDE27186D}" dt="2025-06-09T00:12:33.779" v="14028" actId="1076"/>
          <ac:spMkLst>
            <pc:docMk/>
            <pc:sldMk cId="356088374" sldId="347"/>
            <ac:spMk id="6" creationId="{522A6561-C520-BDE9-38C8-6AF76B6164C2}"/>
          </ac:spMkLst>
        </pc:spChg>
        <pc:spChg chg="add mod">
          <ac:chgData name="Phil Bernstein" userId="17a01ec5-872a-4d52-98ae-1775fd7a66c0" providerId="ADAL" clId="{50D0D3AE-7368-4FB1-B805-727CDE27186D}" dt="2025-06-25T13:24:13.244" v="32519" actId="20577"/>
          <ac:spMkLst>
            <pc:docMk/>
            <pc:sldMk cId="356088374" sldId="347"/>
            <ac:spMk id="7" creationId="{A6319ADA-82F1-F65F-A94C-11D2795E3383}"/>
          </ac:spMkLst>
        </pc:spChg>
        <pc:spChg chg="add mod">
          <ac:chgData name="Phil Bernstein" userId="17a01ec5-872a-4d52-98ae-1775fd7a66c0" providerId="ADAL" clId="{50D0D3AE-7368-4FB1-B805-727CDE27186D}" dt="2025-06-09T00:12:33.779" v="14028" actId="1076"/>
          <ac:spMkLst>
            <pc:docMk/>
            <pc:sldMk cId="356088374" sldId="347"/>
            <ac:spMk id="8" creationId="{01C70681-8553-F2DD-8DF1-FC87C460C5F5}"/>
          </ac:spMkLst>
        </pc:spChg>
        <pc:spChg chg="add mod">
          <ac:chgData name="Phil Bernstein" userId="17a01ec5-872a-4d52-98ae-1775fd7a66c0" providerId="ADAL" clId="{50D0D3AE-7368-4FB1-B805-727CDE27186D}" dt="2025-06-09T00:12:33.779" v="14028" actId="1076"/>
          <ac:spMkLst>
            <pc:docMk/>
            <pc:sldMk cId="356088374" sldId="347"/>
            <ac:spMk id="9" creationId="{A020E898-7FF7-769E-06F3-D3CEA8D918F0}"/>
          </ac:spMkLst>
        </pc:spChg>
      </pc:sldChg>
      <pc:sldChg chg="add del modTransition">
        <pc:chgData name="Phil Bernstein" userId="17a01ec5-872a-4d52-98ae-1775fd7a66c0" providerId="ADAL" clId="{50D0D3AE-7368-4FB1-B805-727CDE27186D}" dt="2025-06-11T18:36:59.556" v="18812" actId="47"/>
        <pc:sldMkLst>
          <pc:docMk/>
          <pc:sldMk cId="909809946" sldId="348"/>
        </pc:sldMkLst>
      </pc:sldChg>
      <pc:sldChg chg="modSp new del mod">
        <pc:chgData name="Phil Bernstein" userId="17a01ec5-872a-4d52-98ae-1775fd7a66c0" providerId="ADAL" clId="{50D0D3AE-7368-4FB1-B805-727CDE27186D}" dt="2025-06-06T19:50:55.302" v="10683" actId="2696"/>
        <pc:sldMkLst>
          <pc:docMk/>
          <pc:sldMk cId="4039004138" sldId="348"/>
        </pc:sldMkLst>
      </pc:sldChg>
      <pc:sldChg chg="addSp delSp modSp new add del mod">
        <pc:chgData name="Phil Bernstein" userId="17a01ec5-872a-4d52-98ae-1775fd7a66c0" providerId="ADAL" clId="{50D0D3AE-7368-4FB1-B805-727CDE27186D}" dt="2025-06-03T18:14:08.331" v="1796" actId="2696"/>
        <pc:sldMkLst>
          <pc:docMk/>
          <pc:sldMk cId="715977753" sldId="349"/>
        </pc:sldMkLst>
      </pc:sldChg>
      <pc:sldChg chg="addSp delSp modSp new mod ord modTransition modAnim modNotesTx">
        <pc:chgData name="Phil Bernstein" userId="17a01ec5-872a-4d52-98ae-1775fd7a66c0" providerId="ADAL" clId="{50D0D3AE-7368-4FB1-B805-727CDE27186D}" dt="2025-06-26T06:14:33.382" v="33352"/>
        <pc:sldMkLst>
          <pc:docMk/>
          <pc:sldMk cId="1003941676" sldId="349"/>
        </pc:sldMkLst>
        <pc:spChg chg="mod">
          <ac:chgData name="Phil Bernstein" userId="17a01ec5-872a-4d52-98ae-1775fd7a66c0" providerId="ADAL" clId="{50D0D3AE-7368-4FB1-B805-727CDE27186D}" dt="2025-06-03T18:17:40.578" v="1807" actId="14100"/>
          <ac:spMkLst>
            <pc:docMk/>
            <pc:sldMk cId="1003941676" sldId="349"/>
            <ac:spMk id="2" creationId="{10302363-645B-0835-8501-84C2DA356CEB}"/>
          </ac:spMkLst>
        </pc:spChg>
        <pc:spChg chg="add mod">
          <ac:chgData name="Phil Bernstein" userId="17a01ec5-872a-4d52-98ae-1775fd7a66c0" providerId="ADAL" clId="{50D0D3AE-7368-4FB1-B805-727CDE27186D}" dt="2025-06-16T22:49:57.038" v="24428" actId="6549"/>
          <ac:spMkLst>
            <pc:docMk/>
            <pc:sldMk cId="1003941676" sldId="349"/>
            <ac:spMk id="5" creationId="{27C8F551-E448-5677-5E8F-8F9C7604FB0D}"/>
          </ac:spMkLst>
        </pc:spChg>
        <pc:spChg chg="add mod">
          <ac:chgData name="Phil Bernstein" userId="17a01ec5-872a-4d52-98ae-1775fd7a66c0" providerId="ADAL" clId="{50D0D3AE-7368-4FB1-B805-727CDE27186D}" dt="2025-06-16T22:50:09.729" v="24430" actId="1076"/>
          <ac:spMkLst>
            <pc:docMk/>
            <pc:sldMk cId="1003941676" sldId="349"/>
            <ac:spMk id="16" creationId="{0D9956BE-B5AB-923C-8B98-8CA5CF48A037}"/>
          </ac:spMkLst>
        </pc:spChg>
        <pc:picChg chg="add mod">
          <ac:chgData name="Phil Bernstein" userId="17a01ec5-872a-4d52-98ae-1775fd7a66c0" providerId="ADAL" clId="{50D0D3AE-7368-4FB1-B805-727CDE27186D}" dt="2025-06-16T22:50:05.583" v="24429" actId="1076"/>
          <ac:picMkLst>
            <pc:docMk/>
            <pc:sldMk cId="1003941676" sldId="349"/>
            <ac:picMk id="4" creationId="{FB5F2B51-FE7F-E142-69F0-000357160026}"/>
          </ac:picMkLst>
        </pc:picChg>
      </pc:sldChg>
      <pc:sldChg chg="modSp new mod ord modTransition">
        <pc:chgData name="Phil Bernstein" userId="17a01ec5-872a-4d52-98ae-1775fd7a66c0" providerId="ADAL" clId="{50D0D3AE-7368-4FB1-B805-727CDE27186D}" dt="2025-06-26T06:14:33.382" v="33352"/>
        <pc:sldMkLst>
          <pc:docMk/>
          <pc:sldMk cId="3246258182" sldId="350"/>
        </pc:sldMkLst>
        <pc:spChg chg="mod">
          <ac:chgData name="Phil Bernstein" userId="17a01ec5-872a-4d52-98ae-1775fd7a66c0" providerId="ADAL" clId="{50D0D3AE-7368-4FB1-B805-727CDE27186D}" dt="2025-06-24T11:52:37.622" v="30880" actId="20577"/>
          <ac:spMkLst>
            <pc:docMk/>
            <pc:sldMk cId="3246258182" sldId="350"/>
            <ac:spMk id="2" creationId="{B53D0E36-AC8E-6D25-4E65-23C4D9EABA0A}"/>
          </ac:spMkLst>
        </pc:spChg>
        <pc:spChg chg="mod">
          <ac:chgData name="Phil Bernstein" userId="17a01ec5-872a-4d52-98ae-1775fd7a66c0" providerId="ADAL" clId="{50D0D3AE-7368-4FB1-B805-727CDE27186D}" dt="2025-06-24T11:52:53.816" v="30900" actId="20577"/>
          <ac:spMkLst>
            <pc:docMk/>
            <pc:sldMk cId="3246258182" sldId="350"/>
            <ac:spMk id="3" creationId="{43AAE8BB-4E93-B278-A30B-75E800697CE3}"/>
          </ac:spMkLst>
        </pc:spChg>
      </pc:sldChg>
      <pc:sldChg chg="addSp delSp modSp new mod modTransition modShow">
        <pc:chgData name="Phil Bernstein" userId="17a01ec5-872a-4d52-98ae-1775fd7a66c0" providerId="ADAL" clId="{50D0D3AE-7368-4FB1-B805-727CDE27186D}" dt="2025-06-26T05:26:13.737" v="33351"/>
        <pc:sldMkLst>
          <pc:docMk/>
          <pc:sldMk cId="1132385913" sldId="351"/>
        </pc:sldMkLst>
        <pc:spChg chg="mod">
          <ac:chgData name="Phil Bernstein" userId="17a01ec5-872a-4d52-98ae-1775fd7a66c0" providerId="ADAL" clId="{50D0D3AE-7368-4FB1-B805-727CDE27186D}" dt="2025-06-07T00:32:33.598" v="13080" actId="20577"/>
          <ac:spMkLst>
            <pc:docMk/>
            <pc:sldMk cId="1132385913" sldId="351"/>
            <ac:spMk id="2" creationId="{E3ECC331-ACA1-C07B-138C-9BE0EF17BAA4}"/>
          </ac:spMkLst>
        </pc:spChg>
        <pc:spChg chg="mod">
          <ac:chgData name="Phil Bernstein" userId="17a01ec5-872a-4d52-98ae-1775fd7a66c0" providerId="ADAL" clId="{50D0D3AE-7368-4FB1-B805-727CDE27186D}" dt="2025-06-07T00:32:23.624" v="13069" actId="948"/>
          <ac:spMkLst>
            <pc:docMk/>
            <pc:sldMk cId="1132385913" sldId="351"/>
            <ac:spMk id="3" creationId="{CA79CCA2-C108-0C02-01A3-4962809C9BEA}"/>
          </ac:spMkLst>
        </pc:spChg>
        <pc:spChg chg="add">
          <ac:chgData name="Phil Bernstein" userId="17a01ec5-872a-4d52-98ae-1775fd7a66c0" providerId="ADAL" clId="{50D0D3AE-7368-4FB1-B805-727CDE27186D}" dt="2025-06-07T00:27:55.352" v="12498"/>
          <ac:spMkLst>
            <pc:docMk/>
            <pc:sldMk cId="1132385913" sldId="351"/>
            <ac:spMk id="8" creationId="{16D8E368-1563-12EA-6067-EEF2E26563E2}"/>
          </ac:spMkLst>
        </pc:spChg>
      </pc:sldChg>
      <pc:sldChg chg="modSp new mod modTransition modNotesTx">
        <pc:chgData name="Phil Bernstein" userId="17a01ec5-872a-4d52-98ae-1775fd7a66c0" providerId="ADAL" clId="{50D0D3AE-7368-4FB1-B805-727CDE27186D}" dt="2025-06-26T06:14:33.382" v="33352"/>
        <pc:sldMkLst>
          <pc:docMk/>
          <pc:sldMk cId="3379532173" sldId="352"/>
        </pc:sldMkLst>
        <pc:spChg chg="mod">
          <ac:chgData name="Phil Bernstein" userId="17a01ec5-872a-4d52-98ae-1775fd7a66c0" providerId="ADAL" clId="{50D0D3AE-7368-4FB1-B805-727CDE27186D}" dt="2025-06-03T21:11:47.925" v="2659" actId="14100"/>
          <ac:spMkLst>
            <pc:docMk/>
            <pc:sldMk cId="3379532173" sldId="352"/>
            <ac:spMk id="2" creationId="{B4147FE8-6B44-8C66-622A-FE3A4ACD510C}"/>
          </ac:spMkLst>
        </pc:spChg>
        <pc:spChg chg="mod">
          <ac:chgData name="Phil Bernstein" userId="17a01ec5-872a-4d52-98ae-1775fd7a66c0" providerId="ADAL" clId="{50D0D3AE-7368-4FB1-B805-727CDE27186D}" dt="2025-06-04T17:59:45.481" v="4971" actId="20577"/>
          <ac:spMkLst>
            <pc:docMk/>
            <pc:sldMk cId="3379532173" sldId="352"/>
            <ac:spMk id="3" creationId="{35E73224-F4AA-C4D2-7569-A475FA132D3F}"/>
          </ac:spMkLst>
        </pc:spChg>
      </pc:sldChg>
      <pc:sldChg chg="addSp modSp add mod modTransition modAnim modNotesTx">
        <pc:chgData name="Phil Bernstein" userId="17a01ec5-872a-4d52-98ae-1775fd7a66c0" providerId="ADAL" clId="{50D0D3AE-7368-4FB1-B805-727CDE27186D}" dt="2025-06-26T06:14:33.382" v="33352"/>
        <pc:sldMkLst>
          <pc:docMk/>
          <pc:sldMk cId="2060527294" sldId="353"/>
        </pc:sldMkLst>
        <pc:spChg chg="mod">
          <ac:chgData name="Phil Bernstein" userId="17a01ec5-872a-4d52-98ae-1775fd7a66c0" providerId="ADAL" clId="{50D0D3AE-7368-4FB1-B805-727CDE27186D}" dt="2025-06-03T21:21:35.521" v="3203" actId="20577"/>
          <ac:spMkLst>
            <pc:docMk/>
            <pc:sldMk cId="2060527294" sldId="353"/>
            <ac:spMk id="2" creationId="{5577DAE3-1ED7-5B1B-3385-21210E1D5AD2}"/>
          </ac:spMkLst>
        </pc:spChg>
        <pc:spChg chg="mod">
          <ac:chgData name="Phil Bernstein" userId="17a01ec5-872a-4d52-98ae-1775fd7a66c0" providerId="ADAL" clId="{50D0D3AE-7368-4FB1-B805-727CDE27186D}" dt="2025-06-16T22:53:02.114" v="24532" actId="15"/>
          <ac:spMkLst>
            <pc:docMk/>
            <pc:sldMk cId="2060527294" sldId="353"/>
            <ac:spMk id="3" creationId="{C468F4AE-4D15-DB97-8B46-DF68B12CED6C}"/>
          </ac:spMkLst>
        </pc:spChg>
        <pc:spChg chg="add mod">
          <ac:chgData name="Phil Bernstein" userId="17a01ec5-872a-4d52-98ae-1775fd7a66c0" providerId="ADAL" clId="{50D0D3AE-7368-4FB1-B805-727CDE27186D}" dt="2025-06-18T18:28:08.254" v="27977" actId="114"/>
          <ac:spMkLst>
            <pc:docMk/>
            <pc:sldMk cId="2060527294" sldId="353"/>
            <ac:spMk id="5" creationId="{30DFE5AD-2F7F-A2C8-742B-04F01BAE9254}"/>
          </ac:spMkLst>
        </pc:spChg>
      </pc:sldChg>
      <pc:sldChg chg="modSp new del mod">
        <pc:chgData name="Phil Bernstein" userId="17a01ec5-872a-4d52-98ae-1775fd7a66c0" providerId="ADAL" clId="{50D0D3AE-7368-4FB1-B805-727CDE27186D}" dt="2025-06-05T20:19:48.851" v="7447" actId="47"/>
        <pc:sldMkLst>
          <pc:docMk/>
          <pc:sldMk cId="224108987" sldId="354"/>
        </pc:sldMkLst>
      </pc:sldChg>
      <pc:sldChg chg="modSp new mod modTransition modNotes modNotesTx">
        <pc:chgData name="Phil Bernstein" userId="17a01ec5-872a-4d52-98ae-1775fd7a66c0" providerId="ADAL" clId="{50D0D3AE-7368-4FB1-B805-727CDE27186D}" dt="2025-06-26T06:14:33.382" v="33352"/>
        <pc:sldMkLst>
          <pc:docMk/>
          <pc:sldMk cId="4185760209" sldId="355"/>
        </pc:sldMkLst>
        <pc:spChg chg="mod">
          <ac:chgData name="Phil Bernstein" userId="17a01ec5-872a-4d52-98ae-1775fd7a66c0" providerId="ADAL" clId="{50D0D3AE-7368-4FB1-B805-727CDE27186D}" dt="2025-06-24T05:50:23.156" v="30202" actId="6549"/>
          <ac:spMkLst>
            <pc:docMk/>
            <pc:sldMk cId="4185760209" sldId="355"/>
            <ac:spMk id="2" creationId="{BA3F414B-A326-94D1-6EBE-03B166BFB593}"/>
          </ac:spMkLst>
        </pc:spChg>
        <pc:spChg chg="mod">
          <ac:chgData name="Phil Bernstein" userId="17a01ec5-872a-4d52-98ae-1775fd7a66c0" providerId="ADAL" clId="{50D0D3AE-7368-4FB1-B805-727CDE27186D}" dt="2025-06-16T22:01:58.736" v="24194" actId="6549"/>
          <ac:spMkLst>
            <pc:docMk/>
            <pc:sldMk cId="4185760209" sldId="355"/>
            <ac:spMk id="3" creationId="{90B947D2-4A82-5C2D-9198-DF08EA0F093E}"/>
          </ac:spMkLst>
        </pc:spChg>
      </pc:sldChg>
      <pc:sldChg chg="addSp delSp modSp add mod modTransition modAnim modShow modNotesTx">
        <pc:chgData name="Phil Bernstein" userId="17a01ec5-872a-4d52-98ae-1775fd7a66c0" providerId="ADAL" clId="{50D0D3AE-7368-4FB1-B805-727CDE27186D}" dt="2025-06-26T06:14:33.382" v="33352"/>
        <pc:sldMkLst>
          <pc:docMk/>
          <pc:sldMk cId="3592036227" sldId="356"/>
        </pc:sldMkLst>
        <pc:spChg chg="mod">
          <ac:chgData name="Phil Bernstein" userId="17a01ec5-872a-4d52-98ae-1775fd7a66c0" providerId="ADAL" clId="{50D0D3AE-7368-4FB1-B805-727CDE27186D}" dt="2025-06-25T15:33:00.207" v="33334" actId="20577"/>
          <ac:spMkLst>
            <pc:docMk/>
            <pc:sldMk cId="3592036227" sldId="356"/>
            <ac:spMk id="3" creationId="{BC99E403-8FAC-7549-28CD-E0F49C808A17}"/>
          </ac:spMkLst>
        </pc:spChg>
        <pc:spChg chg="mod topLvl">
          <ac:chgData name="Phil Bernstein" userId="17a01ec5-872a-4d52-98ae-1775fd7a66c0" providerId="ADAL" clId="{50D0D3AE-7368-4FB1-B805-727CDE27186D}" dt="2025-06-19T21:54:43.994" v="28787" actId="1076"/>
          <ac:spMkLst>
            <pc:docMk/>
            <pc:sldMk cId="3592036227" sldId="356"/>
            <ac:spMk id="5" creationId="{3016AA3E-2B05-EFD9-898F-5175BFDA0642}"/>
          </ac:spMkLst>
        </pc:spChg>
        <pc:spChg chg="mod topLvl">
          <ac:chgData name="Phil Bernstein" userId="17a01ec5-872a-4d52-98ae-1775fd7a66c0" providerId="ADAL" clId="{50D0D3AE-7368-4FB1-B805-727CDE27186D}" dt="2025-06-19T21:54:43.994" v="28787" actId="1076"/>
          <ac:spMkLst>
            <pc:docMk/>
            <pc:sldMk cId="3592036227" sldId="356"/>
            <ac:spMk id="6" creationId="{E3C8ADC1-6A04-8E3E-E51D-40CACBA0A5D2}"/>
          </ac:spMkLst>
        </pc:spChg>
        <pc:spChg chg="mod topLvl">
          <ac:chgData name="Phil Bernstein" userId="17a01ec5-872a-4d52-98ae-1775fd7a66c0" providerId="ADAL" clId="{50D0D3AE-7368-4FB1-B805-727CDE27186D}" dt="2025-06-19T21:54:43.994" v="28787" actId="1076"/>
          <ac:spMkLst>
            <pc:docMk/>
            <pc:sldMk cId="3592036227" sldId="356"/>
            <ac:spMk id="9" creationId="{CB07479F-53E1-9B8E-33F9-C917E881C78F}"/>
          </ac:spMkLst>
        </pc:spChg>
        <pc:spChg chg="mod topLvl">
          <ac:chgData name="Phil Bernstein" userId="17a01ec5-872a-4d52-98ae-1775fd7a66c0" providerId="ADAL" clId="{50D0D3AE-7368-4FB1-B805-727CDE27186D}" dt="2025-06-19T21:55:18.722" v="28792" actId="1076"/>
          <ac:spMkLst>
            <pc:docMk/>
            <pc:sldMk cId="3592036227" sldId="356"/>
            <ac:spMk id="10" creationId="{A0A3BFC7-8125-79A2-AA29-84B54DEEB8C3}"/>
          </ac:spMkLst>
        </pc:spChg>
        <pc:spChg chg="add mod topLvl">
          <ac:chgData name="Phil Bernstein" userId="17a01ec5-872a-4d52-98ae-1775fd7a66c0" providerId="ADAL" clId="{50D0D3AE-7368-4FB1-B805-727CDE27186D}" dt="2025-06-15T21:34:56.015" v="23530" actId="165"/>
          <ac:spMkLst>
            <pc:docMk/>
            <pc:sldMk cId="3592036227" sldId="356"/>
            <ac:spMk id="18" creationId="{D1955E0C-F38B-603D-EFEF-DA94AF0684DA}"/>
          </ac:spMkLst>
        </pc:spChg>
        <pc:spChg chg="add mod ord">
          <ac:chgData name="Phil Bernstein" userId="17a01ec5-872a-4d52-98ae-1775fd7a66c0" providerId="ADAL" clId="{50D0D3AE-7368-4FB1-B805-727CDE27186D}" dt="2025-06-19T21:54:43.994" v="28787" actId="1076"/>
          <ac:spMkLst>
            <pc:docMk/>
            <pc:sldMk cId="3592036227" sldId="356"/>
            <ac:spMk id="21" creationId="{B07D558B-9B43-57BF-E5F1-867DC6789BA4}"/>
          </ac:spMkLst>
        </pc:spChg>
        <pc:spChg chg="add mod">
          <ac:chgData name="Phil Bernstein" userId="17a01ec5-872a-4d52-98ae-1775fd7a66c0" providerId="ADAL" clId="{50D0D3AE-7368-4FB1-B805-727CDE27186D}" dt="2025-06-19T21:54:43.994" v="28787" actId="1076"/>
          <ac:spMkLst>
            <pc:docMk/>
            <pc:sldMk cId="3592036227" sldId="356"/>
            <ac:spMk id="23" creationId="{F2E99111-0920-A711-4966-6A382DD5AC4B}"/>
          </ac:spMkLst>
        </pc:spChg>
        <pc:spChg chg="add mod">
          <ac:chgData name="Phil Bernstein" userId="17a01ec5-872a-4d52-98ae-1775fd7a66c0" providerId="ADAL" clId="{50D0D3AE-7368-4FB1-B805-727CDE27186D}" dt="2025-06-19T21:54:43.994" v="28787" actId="1076"/>
          <ac:spMkLst>
            <pc:docMk/>
            <pc:sldMk cId="3592036227" sldId="356"/>
            <ac:spMk id="24" creationId="{77583B46-7226-AC42-391F-DB8A350AD1DD}"/>
          </ac:spMkLst>
        </pc:spChg>
        <pc:spChg chg="add mod">
          <ac:chgData name="Phil Bernstein" userId="17a01ec5-872a-4d52-98ae-1775fd7a66c0" providerId="ADAL" clId="{50D0D3AE-7368-4FB1-B805-727CDE27186D}" dt="2025-06-19T21:54:43.994" v="28787" actId="1076"/>
          <ac:spMkLst>
            <pc:docMk/>
            <pc:sldMk cId="3592036227" sldId="356"/>
            <ac:spMk id="26" creationId="{A6BF2A46-BF49-B70F-BC6C-91AE472A2DC3}"/>
          </ac:spMkLst>
        </pc:spChg>
        <pc:picChg chg="add mod">
          <ac:chgData name="Phil Bernstein" userId="17a01ec5-872a-4d52-98ae-1775fd7a66c0" providerId="ADAL" clId="{50D0D3AE-7368-4FB1-B805-727CDE27186D}" dt="2025-06-11T18:02:22.973" v="18448" actId="1076"/>
          <ac:picMkLst>
            <pc:docMk/>
            <pc:sldMk cId="3592036227" sldId="356"/>
            <ac:picMk id="12" creationId="{4327C238-AA69-FF58-AFBD-647908B3F3E2}"/>
          </ac:picMkLst>
        </pc:picChg>
        <pc:picChg chg="add mod">
          <ac:chgData name="Phil Bernstein" userId="17a01ec5-872a-4d52-98ae-1775fd7a66c0" providerId="ADAL" clId="{50D0D3AE-7368-4FB1-B805-727CDE27186D}" dt="2025-06-11T18:02:33.080" v="18450" actId="1076"/>
          <ac:picMkLst>
            <pc:docMk/>
            <pc:sldMk cId="3592036227" sldId="356"/>
            <ac:picMk id="13" creationId="{AF66582F-2E2A-67FE-7217-A0C41E3521D9}"/>
          </ac:picMkLst>
        </pc:picChg>
        <pc:picChg chg="add mod">
          <ac:chgData name="Phil Bernstein" userId="17a01ec5-872a-4d52-98ae-1775fd7a66c0" providerId="ADAL" clId="{50D0D3AE-7368-4FB1-B805-727CDE27186D}" dt="2025-06-11T18:02:33.080" v="18450" actId="1076"/>
          <ac:picMkLst>
            <pc:docMk/>
            <pc:sldMk cId="3592036227" sldId="356"/>
            <ac:picMk id="15" creationId="{756CC0E6-6FF3-95D0-598F-FA40C53A7038}"/>
          </ac:picMkLst>
        </pc:picChg>
        <pc:picChg chg="add mod topLvl">
          <ac:chgData name="Phil Bernstein" userId="17a01ec5-872a-4d52-98ae-1775fd7a66c0" providerId="ADAL" clId="{50D0D3AE-7368-4FB1-B805-727CDE27186D}" dt="2025-06-15T21:34:56.015" v="23530" actId="165"/>
          <ac:picMkLst>
            <pc:docMk/>
            <pc:sldMk cId="3592036227" sldId="356"/>
            <ac:picMk id="16" creationId="{750BF62E-0615-FAFB-D93A-D23DCE4C5255}"/>
          </ac:picMkLst>
        </pc:picChg>
        <pc:picChg chg="add mod topLvl">
          <ac:chgData name="Phil Bernstein" userId="17a01ec5-872a-4d52-98ae-1775fd7a66c0" providerId="ADAL" clId="{50D0D3AE-7368-4FB1-B805-727CDE27186D}" dt="2025-06-15T21:34:56.015" v="23530" actId="165"/>
          <ac:picMkLst>
            <pc:docMk/>
            <pc:sldMk cId="3592036227" sldId="356"/>
            <ac:picMk id="17" creationId="{7DED7430-ACFF-0B47-E2ED-7D5E76A208F0}"/>
          </ac:picMkLst>
        </pc:picChg>
        <pc:picChg chg="add mod">
          <ac:chgData name="Phil Bernstein" userId="17a01ec5-872a-4d52-98ae-1775fd7a66c0" providerId="ADAL" clId="{50D0D3AE-7368-4FB1-B805-727CDE27186D}" dt="2025-06-11T18:02:11.844" v="18444" actId="1076"/>
          <ac:picMkLst>
            <pc:docMk/>
            <pc:sldMk cId="3592036227" sldId="356"/>
            <ac:picMk id="25" creationId="{8DB83B0F-9EDD-3E48-67CA-40BFA4A93BCB}"/>
          </ac:picMkLst>
        </pc:picChg>
        <pc:cxnChg chg="mod">
          <ac:chgData name="Phil Bernstein" userId="17a01ec5-872a-4d52-98ae-1775fd7a66c0" providerId="ADAL" clId="{50D0D3AE-7368-4FB1-B805-727CDE27186D}" dt="2025-06-19T21:54:43.994" v="28787" actId="1076"/>
          <ac:cxnSpMkLst>
            <pc:docMk/>
            <pc:sldMk cId="3592036227" sldId="356"/>
            <ac:cxnSpMk id="14" creationId="{8EB19DC7-BB96-3B54-7BA7-BC712E284DDC}"/>
          </ac:cxnSpMkLst>
        </pc:cxnChg>
        <pc:cxnChg chg="add mod">
          <ac:chgData name="Phil Bernstein" userId="17a01ec5-872a-4d52-98ae-1775fd7a66c0" providerId="ADAL" clId="{50D0D3AE-7368-4FB1-B805-727CDE27186D}" dt="2025-06-11T18:04:57.209" v="18492" actId="1076"/>
          <ac:cxnSpMkLst>
            <pc:docMk/>
            <pc:sldMk cId="3592036227" sldId="356"/>
            <ac:cxnSpMk id="22" creationId="{FDF75A3B-9333-3081-7A56-AFE8090BB917}"/>
          </ac:cxnSpMkLst>
        </pc:cxnChg>
        <pc:cxnChg chg="add mod">
          <ac:chgData name="Phil Bernstein" userId="17a01ec5-872a-4d52-98ae-1775fd7a66c0" providerId="ADAL" clId="{50D0D3AE-7368-4FB1-B805-727CDE27186D}" dt="2025-06-11T18:05:01.793" v="18494" actId="1076"/>
          <ac:cxnSpMkLst>
            <pc:docMk/>
            <pc:sldMk cId="3592036227" sldId="356"/>
            <ac:cxnSpMk id="31" creationId="{3228C5B1-3825-DC2D-3A30-FC41479DDCA6}"/>
          </ac:cxnSpMkLst>
        </pc:cxnChg>
        <pc:cxnChg chg="add mod">
          <ac:chgData name="Phil Bernstein" userId="17a01ec5-872a-4d52-98ae-1775fd7a66c0" providerId="ADAL" clId="{50D0D3AE-7368-4FB1-B805-727CDE27186D}" dt="2025-06-11T18:05:09.867" v="18496" actId="1076"/>
          <ac:cxnSpMkLst>
            <pc:docMk/>
            <pc:sldMk cId="3592036227" sldId="356"/>
            <ac:cxnSpMk id="32" creationId="{29803801-3792-D3A6-B981-B8821E62A774}"/>
          </ac:cxnSpMkLst>
        </pc:cxnChg>
        <pc:cxnChg chg="add mod">
          <ac:chgData name="Phil Bernstein" userId="17a01ec5-872a-4d52-98ae-1775fd7a66c0" providerId="ADAL" clId="{50D0D3AE-7368-4FB1-B805-727CDE27186D}" dt="2025-06-11T18:05:09.867" v="18496" actId="1076"/>
          <ac:cxnSpMkLst>
            <pc:docMk/>
            <pc:sldMk cId="3592036227" sldId="356"/>
            <ac:cxnSpMk id="33" creationId="{0A22250E-887F-0981-A87E-472E84FA4713}"/>
          </ac:cxnSpMkLst>
        </pc:cxnChg>
        <pc:cxnChg chg="add mod">
          <ac:chgData name="Phil Bernstein" userId="17a01ec5-872a-4d52-98ae-1775fd7a66c0" providerId="ADAL" clId="{50D0D3AE-7368-4FB1-B805-727CDE27186D}" dt="2025-06-11T18:05:10.603" v="18497"/>
          <ac:cxnSpMkLst>
            <pc:docMk/>
            <pc:sldMk cId="3592036227" sldId="356"/>
            <ac:cxnSpMk id="34" creationId="{AD939174-E108-24DD-D487-FF5CCAAE57DA}"/>
          </ac:cxnSpMkLst>
        </pc:cxnChg>
        <pc:cxnChg chg="add mod">
          <ac:chgData name="Phil Bernstein" userId="17a01ec5-872a-4d52-98ae-1775fd7a66c0" providerId="ADAL" clId="{50D0D3AE-7368-4FB1-B805-727CDE27186D}" dt="2025-06-11T18:05:10.603" v="18497"/>
          <ac:cxnSpMkLst>
            <pc:docMk/>
            <pc:sldMk cId="3592036227" sldId="356"/>
            <ac:cxnSpMk id="35" creationId="{9E8230C4-734D-AE58-9D94-3ED1BCEA43B4}"/>
          </ac:cxnSpMkLst>
        </pc:cxnChg>
        <pc:cxnChg chg="add mod">
          <ac:chgData name="Phil Bernstein" userId="17a01ec5-872a-4d52-98ae-1775fd7a66c0" providerId="ADAL" clId="{50D0D3AE-7368-4FB1-B805-727CDE27186D}" dt="2025-06-11T18:05:27.693" v="18500" actId="1076"/>
          <ac:cxnSpMkLst>
            <pc:docMk/>
            <pc:sldMk cId="3592036227" sldId="356"/>
            <ac:cxnSpMk id="36" creationId="{437EEF8F-7DF7-CF38-B2E3-31C49379C7BD}"/>
          </ac:cxnSpMkLst>
        </pc:cxnChg>
      </pc:sldChg>
      <pc:sldChg chg="addSp delSp modSp add del mod modTransition modAnim modShow modNotesTx">
        <pc:chgData name="Phil Bernstein" userId="17a01ec5-872a-4d52-98ae-1775fd7a66c0" providerId="ADAL" clId="{50D0D3AE-7368-4FB1-B805-727CDE27186D}" dt="2025-06-19T17:30:33.107" v="28761" actId="2696"/>
        <pc:sldMkLst>
          <pc:docMk/>
          <pc:sldMk cId="847630559" sldId="357"/>
        </pc:sldMkLst>
      </pc:sldChg>
      <pc:sldChg chg="add del modTransition">
        <pc:chgData name="Phil Bernstein" userId="17a01ec5-872a-4d52-98ae-1775fd7a66c0" providerId="ADAL" clId="{50D0D3AE-7368-4FB1-B805-727CDE27186D}" dt="2025-06-25T15:13:04.534" v="32526" actId="47"/>
        <pc:sldMkLst>
          <pc:docMk/>
          <pc:sldMk cId="1059402290" sldId="357"/>
        </pc:sldMkLst>
      </pc:sldChg>
      <pc:sldChg chg="addSp delSp modSp add del mod modTransition modAnim modNotesTx">
        <pc:chgData name="Phil Bernstein" userId="17a01ec5-872a-4d52-98ae-1775fd7a66c0" providerId="ADAL" clId="{50D0D3AE-7368-4FB1-B805-727CDE27186D}" dt="2025-06-15T21:49:38.900" v="23830" actId="2696"/>
        <pc:sldMkLst>
          <pc:docMk/>
          <pc:sldMk cId="2497856665" sldId="358"/>
        </pc:sldMkLst>
      </pc:sldChg>
      <pc:sldChg chg="add del modTransition">
        <pc:chgData name="Phil Bernstein" userId="17a01ec5-872a-4d52-98ae-1775fd7a66c0" providerId="ADAL" clId="{50D0D3AE-7368-4FB1-B805-727CDE27186D}" dt="2025-06-25T15:13:05.232" v="32527" actId="47"/>
        <pc:sldMkLst>
          <pc:docMk/>
          <pc:sldMk cId="3853772064" sldId="358"/>
        </pc:sldMkLst>
      </pc:sldChg>
      <pc:sldChg chg="modSp add del mod modAnim">
        <pc:chgData name="Phil Bernstein" userId="17a01ec5-872a-4d52-98ae-1775fd7a66c0" providerId="ADAL" clId="{50D0D3AE-7368-4FB1-B805-727CDE27186D}" dt="2025-06-06T19:50:32.804" v="10682" actId="2696"/>
        <pc:sldMkLst>
          <pc:docMk/>
          <pc:sldMk cId="1859209505" sldId="359"/>
        </pc:sldMkLst>
      </pc:sldChg>
      <pc:sldChg chg="addSp modSp add del mod modTransition modNotesTx">
        <pc:chgData name="Phil Bernstein" userId="17a01ec5-872a-4d52-98ae-1775fd7a66c0" providerId="ADAL" clId="{50D0D3AE-7368-4FB1-B805-727CDE27186D}" dt="2025-06-15T18:37:32.444" v="20995" actId="2696"/>
        <pc:sldMkLst>
          <pc:docMk/>
          <pc:sldMk cId="66234405" sldId="360"/>
        </pc:sldMkLst>
      </pc:sldChg>
      <pc:sldChg chg="modSp add mod modTransition modNotesTx">
        <pc:chgData name="Phil Bernstein" userId="17a01ec5-872a-4d52-98ae-1775fd7a66c0" providerId="ADAL" clId="{50D0D3AE-7368-4FB1-B805-727CDE27186D}" dt="2025-06-26T06:14:33.382" v="33352"/>
        <pc:sldMkLst>
          <pc:docMk/>
          <pc:sldMk cId="175135689" sldId="360"/>
        </pc:sldMkLst>
        <pc:spChg chg="mod">
          <ac:chgData name="Phil Bernstein" userId="17a01ec5-872a-4d52-98ae-1775fd7a66c0" providerId="ADAL" clId="{50D0D3AE-7368-4FB1-B805-727CDE27186D}" dt="2025-06-25T06:46:09.295" v="30999" actId="1076"/>
          <ac:spMkLst>
            <pc:docMk/>
            <pc:sldMk cId="175135689" sldId="360"/>
            <ac:spMk id="2" creationId="{6952982F-34CD-F141-7119-00F13F588C56}"/>
          </ac:spMkLst>
        </pc:spChg>
        <pc:spChg chg="mod">
          <ac:chgData name="Phil Bernstein" userId="17a01ec5-872a-4d52-98ae-1775fd7a66c0" providerId="ADAL" clId="{50D0D3AE-7368-4FB1-B805-727CDE27186D}" dt="2025-06-25T06:45:59.982" v="30998" actId="1076"/>
          <ac:spMkLst>
            <pc:docMk/>
            <pc:sldMk cId="175135689" sldId="360"/>
            <ac:spMk id="3" creationId="{2F50F5A9-F06D-3D9C-36EA-1B18AA8EEF33}"/>
          </ac:spMkLst>
        </pc:spChg>
      </pc:sldChg>
      <pc:sldChg chg="modSp add del mod modTransition">
        <pc:chgData name="Phil Bernstein" userId="17a01ec5-872a-4d52-98ae-1775fd7a66c0" providerId="ADAL" clId="{50D0D3AE-7368-4FB1-B805-727CDE27186D}" dt="2025-06-24T06:02:25.807" v="30439" actId="2696"/>
        <pc:sldMkLst>
          <pc:docMk/>
          <pc:sldMk cId="2283807665" sldId="360"/>
        </pc:sldMkLst>
      </pc:sldChg>
      <pc:sldChg chg="add del">
        <pc:chgData name="Phil Bernstein" userId="17a01ec5-872a-4d52-98ae-1775fd7a66c0" providerId="ADAL" clId="{50D0D3AE-7368-4FB1-B805-727CDE27186D}" dt="2025-06-06T19:51:39.653" v="10685" actId="2696"/>
        <pc:sldMkLst>
          <pc:docMk/>
          <pc:sldMk cId="667077830" sldId="361"/>
        </pc:sldMkLst>
      </pc:sldChg>
      <pc:sldChg chg="add del modTransition">
        <pc:chgData name="Phil Bernstein" userId="17a01ec5-872a-4d52-98ae-1775fd7a66c0" providerId="ADAL" clId="{50D0D3AE-7368-4FB1-B805-727CDE27186D}" dt="2025-06-11T18:37:13.621" v="18817" actId="47"/>
        <pc:sldMkLst>
          <pc:docMk/>
          <pc:sldMk cId="2238944496" sldId="362"/>
        </pc:sldMkLst>
      </pc:sldChg>
      <pc:sldChg chg="add del">
        <pc:chgData name="Phil Bernstein" userId="17a01ec5-872a-4d52-98ae-1775fd7a66c0" providerId="ADAL" clId="{50D0D3AE-7368-4FB1-B805-727CDE27186D}" dt="2025-06-04T18:51:13.487" v="5636" actId="2696"/>
        <pc:sldMkLst>
          <pc:docMk/>
          <pc:sldMk cId="3234848304" sldId="362"/>
        </pc:sldMkLst>
      </pc:sldChg>
      <pc:sldChg chg="add del modTransition">
        <pc:chgData name="Phil Bernstein" userId="17a01ec5-872a-4d52-98ae-1775fd7a66c0" providerId="ADAL" clId="{50D0D3AE-7368-4FB1-B805-727CDE27186D}" dt="2025-06-11T18:37:16.768" v="18818" actId="47"/>
        <pc:sldMkLst>
          <pc:docMk/>
          <pc:sldMk cId="1419502027" sldId="363"/>
        </pc:sldMkLst>
      </pc:sldChg>
      <pc:sldChg chg="add del">
        <pc:chgData name="Phil Bernstein" userId="17a01ec5-872a-4d52-98ae-1775fd7a66c0" providerId="ADAL" clId="{50D0D3AE-7368-4FB1-B805-727CDE27186D}" dt="2025-06-04T18:51:13.487" v="5636" actId="2696"/>
        <pc:sldMkLst>
          <pc:docMk/>
          <pc:sldMk cId="2831050201" sldId="363"/>
        </pc:sldMkLst>
      </pc:sldChg>
      <pc:sldChg chg="add modTransition">
        <pc:chgData name="Phil Bernstein" userId="17a01ec5-872a-4d52-98ae-1775fd7a66c0" providerId="ADAL" clId="{50D0D3AE-7368-4FB1-B805-727CDE27186D}" dt="2025-06-26T06:14:33.382" v="33352"/>
        <pc:sldMkLst>
          <pc:docMk/>
          <pc:sldMk cId="3142429605" sldId="364"/>
        </pc:sldMkLst>
      </pc:sldChg>
      <pc:sldChg chg="add del">
        <pc:chgData name="Phil Bernstein" userId="17a01ec5-872a-4d52-98ae-1775fd7a66c0" providerId="ADAL" clId="{50D0D3AE-7368-4FB1-B805-727CDE27186D}" dt="2025-06-24T06:03:43.586" v="30443" actId="2696"/>
        <pc:sldMkLst>
          <pc:docMk/>
          <pc:sldMk cId="3162608831" sldId="364"/>
        </pc:sldMkLst>
      </pc:sldChg>
      <pc:sldChg chg="add del modTransition">
        <pc:chgData name="Phil Bernstein" userId="17a01ec5-872a-4d52-98ae-1775fd7a66c0" providerId="ADAL" clId="{50D0D3AE-7368-4FB1-B805-727CDE27186D}" dt="2025-06-24T06:02:25.807" v="30439" actId="2696"/>
        <pc:sldMkLst>
          <pc:docMk/>
          <pc:sldMk cId="3954081793" sldId="364"/>
        </pc:sldMkLst>
      </pc:sldChg>
      <pc:sldChg chg="addSp delSp modSp add del mod ord modTransition delAnim modAnim modNotesTx">
        <pc:chgData name="Phil Bernstein" userId="17a01ec5-872a-4d52-98ae-1775fd7a66c0" providerId="ADAL" clId="{50D0D3AE-7368-4FB1-B805-727CDE27186D}" dt="2025-06-22T14:04:40.136" v="29617" actId="2696"/>
        <pc:sldMkLst>
          <pc:docMk/>
          <pc:sldMk cId="4095616392" sldId="364"/>
        </pc:sldMkLst>
      </pc:sldChg>
      <pc:sldChg chg="addSp delSp modSp new del mod ord modTransition modAnim modNotesTx">
        <pc:chgData name="Phil Bernstein" userId="17a01ec5-872a-4d52-98ae-1775fd7a66c0" providerId="ADAL" clId="{50D0D3AE-7368-4FB1-B805-727CDE27186D}" dt="2025-06-15T21:22:57.803" v="23411" actId="47"/>
        <pc:sldMkLst>
          <pc:docMk/>
          <pc:sldMk cId="2877152045" sldId="365"/>
        </pc:sldMkLst>
      </pc:sldChg>
      <pc:sldChg chg="modSp new mod ord modTransition">
        <pc:chgData name="Phil Bernstein" userId="17a01ec5-872a-4d52-98ae-1775fd7a66c0" providerId="ADAL" clId="{50D0D3AE-7368-4FB1-B805-727CDE27186D}" dt="2025-06-26T06:14:33.382" v="33352"/>
        <pc:sldMkLst>
          <pc:docMk/>
          <pc:sldMk cId="126779923" sldId="366"/>
        </pc:sldMkLst>
        <pc:spChg chg="mod">
          <ac:chgData name="Phil Bernstein" userId="17a01ec5-872a-4d52-98ae-1775fd7a66c0" providerId="ADAL" clId="{50D0D3AE-7368-4FB1-B805-727CDE27186D}" dt="2025-06-15T18:33:04.299" v="20992" actId="20577"/>
          <ac:spMkLst>
            <pc:docMk/>
            <pc:sldMk cId="126779923" sldId="366"/>
            <ac:spMk id="2" creationId="{2565EF9B-A71F-E871-70EC-C6BF963412EB}"/>
          </ac:spMkLst>
        </pc:spChg>
      </pc:sldChg>
      <pc:sldChg chg="modSp new mod modTransition modShow modNotesTx">
        <pc:chgData name="Phil Bernstein" userId="17a01ec5-872a-4d52-98ae-1775fd7a66c0" providerId="ADAL" clId="{50D0D3AE-7368-4FB1-B805-727CDE27186D}" dt="2025-06-26T06:14:33.382" v="33352"/>
        <pc:sldMkLst>
          <pc:docMk/>
          <pc:sldMk cId="2528472512" sldId="367"/>
        </pc:sldMkLst>
        <pc:spChg chg="mod">
          <ac:chgData name="Phil Bernstein" userId="17a01ec5-872a-4d52-98ae-1775fd7a66c0" providerId="ADAL" clId="{50D0D3AE-7368-4FB1-B805-727CDE27186D}" dt="2025-06-13T17:51:50.695" v="20219" actId="20577"/>
          <ac:spMkLst>
            <pc:docMk/>
            <pc:sldMk cId="2528472512" sldId="367"/>
            <ac:spMk id="2" creationId="{964A83A4-F6F4-1298-F03C-E85555B87227}"/>
          </ac:spMkLst>
        </pc:spChg>
        <pc:spChg chg="mod">
          <ac:chgData name="Phil Bernstein" userId="17a01ec5-872a-4d52-98ae-1775fd7a66c0" providerId="ADAL" clId="{50D0D3AE-7368-4FB1-B805-727CDE27186D}" dt="2025-06-15T21:32:00.876" v="23512" actId="20577"/>
          <ac:spMkLst>
            <pc:docMk/>
            <pc:sldMk cId="2528472512" sldId="367"/>
            <ac:spMk id="3" creationId="{B655E4AA-9A17-6E6B-232C-3CF08DE62D4C}"/>
          </ac:spMkLst>
        </pc:spChg>
      </pc:sldChg>
      <pc:sldChg chg="modSp new del mod modTransition">
        <pc:chgData name="Phil Bernstein" userId="17a01ec5-872a-4d52-98ae-1775fd7a66c0" providerId="ADAL" clId="{50D0D3AE-7368-4FB1-B805-727CDE27186D}" dt="2025-06-13T00:51:49.805" v="19493" actId="2696"/>
        <pc:sldMkLst>
          <pc:docMk/>
          <pc:sldMk cId="791170752" sldId="368"/>
        </pc:sldMkLst>
      </pc:sldChg>
      <pc:sldChg chg="modSp add mod modTransition">
        <pc:chgData name="Phil Bernstein" userId="17a01ec5-872a-4d52-98ae-1775fd7a66c0" providerId="ADAL" clId="{50D0D3AE-7368-4FB1-B805-727CDE27186D}" dt="2025-06-26T06:14:33.382" v="33352"/>
        <pc:sldMkLst>
          <pc:docMk/>
          <pc:sldMk cId="1093891101" sldId="368"/>
        </pc:sldMkLst>
        <pc:spChg chg="mod">
          <ac:chgData name="Phil Bernstein" userId="17a01ec5-872a-4d52-98ae-1775fd7a66c0" providerId="ADAL" clId="{50D0D3AE-7368-4FB1-B805-727CDE27186D}" dt="2025-06-13T17:43:12.870" v="19721" actId="20577"/>
          <ac:spMkLst>
            <pc:docMk/>
            <pc:sldMk cId="1093891101" sldId="368"/>
            <ac:spMk id="2" creationId="{9566E76B-1848-02E8-5B5E-E689F89F6514}"/>
          </ac:spMkLst>
        </pc:spChg>
      </pc:sldChg>
      <pc:sldChg chg="addSp modSp new del mod ord modTransition">
        <pc:chgData name="Phil Bernstein" userId="17a01ec5-872a-4d52-98ae-1775fd7a66c0" providerId="ADAL" clId="{50D0D3AE-7368-4FB1-B805-727CDE27186D}" dt="2025-06-13T00:51:49.805" v="19493" actId="2696"/>
        <pc:sldMkLst>
          <pc:docMk/>
          <pc:sldMk cId="2309134486" sldId="369"/>
        </pc:sldMkLst>
      </pc:sldChg>
      <pc:sldChg chg="modSp add mod ord modTransition modNotesTx">
        <pc:chgData name="Phil Bernstein" userId="17a01ec5-872a-4d52-98ae-1775fd7a66c0" providerId="ADAL" clId="{50D0D3AE-7368-4FB1-B805-727CDE27186D}" dt="2025-06-26T06:14:33.382" v="33352"/>
        <pc:sldMkLst>
          <pc:docMk/>
          <pc:sldMk cId="4074632213" sldId="369"/>
        </pc:sldMkLst>
        <pc:spChg chg="mod">
          <ac:chgData name="Phil Bernstein" userId="17a01ec5-872a-4d52-98ae-1775fd7a66c0" providerId="ADAL" clId="{50D0D3AE-7368-4FB1-B805-727CDE27186D}" dt="2025-06-18T18:58:26.152" v="28170" actId="1076"/>
          <ac:spMkLst>
            <pc:docMk/>
            <pc:sldMk cId="4074632213" sldId="369"/>
            <ac:spMk id="2" creationId="{801D9E6A-9D20-B50C-BD6D-2D84D09F1F04}"/>
          </ac:spMkLst>
        </pc:spChg>
        <pc:spChg chg="mod">
          <ac:chgData name="Phil Bernstein" userId="17a01ec5-872a-4d52-98ae-1775fd7a66c0" providerId="ADAL" clId="{50D0D3AE-7368-4FB1-B805-727CDE27186D}" dt="2025-06-17T18:23:20.209" v="26636" actId="255"/>
          <ac:spMkLst>
            <pc:docMk/>
            <pc:sldMk cId="4074632213" sldId="369"/>
            <ac:spMk id="3" creationId="{4495A820-332C-C3B9-E282-6A628158B50B}"/>
          </ac:spMkLst>
        </pc:spChg>
        <pc:spChg chg="mod">
          <ac:chgData name="Phil Bernstein" userId="17a01ec5-872a-4d52-98ae-1775fd7a66c0" providerId="ADAL" clId="{50D0D3AE-7368-4FB1-B805-727CDE27186D}" dt="2025-06-18T18:58:40.021" v="28173" actId="1076"/>
          <ac:spMkLst>
            <pc:docMk/>
            <pc:sldMk cId="4074632213" sldId="369"/>
            <ac:spMk id="6" creationId="{FB5C7C0C-71B7-60FA-52CC-0B14177F0900}"/>
          </ac:spMkLst>
        </pc:spChg>
      </pc:sldChg>
      <pc:sldChg chg="new del">
        <pc:chgData name="Phil Bernstein" userId="17a01ec5-872a-4d52-98ae-1775fd7a66c0" providerId="ADAL" clId="{50D0D3AE-7368-4FB1-B805-727CDE27186D}" dt="2025-06-05T20:21:06.093" v="7480" actId="2696"/>
        <pc:sldMkLst>
          <pc:docMk/>
          <pc:sldMk cId="1880287417" sldId="370"/>
        </pc:sldMkLst>
      </pc:sldChg>
      <pc:sldChg chg="modSp new mod modTransition">
        <pc:chgData name="Phil Bernstein" userId="17a01ec5-872a-4d52-98ae-1775fd7a66c0" providerId="ADAL" clId="{50D0D3AE-7368-4FB1-B805-727CDE27186D}" dt="2025-06-26T06:14:33.382" v="33352"/>
        <pc:sldMkLst>
          <pc:docMk/>
          <pc:sldMk cId="2394799339" sldId="370"/>
        </pc:sldMkLst>
        <pc:spChg chg="mod">
          <ac:chgData name="Phil Bernstein" userId="17a01ec5-872a-4d52-98ae-1775fd7a66c0" providerId="ADAL" clId="{50D0D3AE-7368-4FB1-B805-727CDE27186D}" dt="2025-06-06T19:54:08.483" v="10686" actId="108"/>
          <ac:spMkLst>
            <pc:docMk/>
            <pc:sldMk cId="2394799339" sldId="370"/>
            <ac:spMk id="2" creationId="{29D80863-0E24-DA89-9F9B-6218ADB2BE6D}"/>
          </ac:spMkLst>
        </pc:spChg>
      </pc:sldChg>
      <pc:sldChg chg="modSp new mod modTransition">
        <pc:chgData name="Phil Bernstein" userId="17a01ec5-872a-4d52-98ae-1775fd7a66c0" providerId="ADAL" clId="{50D0D3AE-7368-4FB1-B805-727CDE27186D}" dt="2025-06-26T06:14:33.382" v="33352"/>
        <pc:sldMkLst>
          <pc:docMk/>
          <pc:sldMk cId="2042432683" sldId="371"/>
        </pc:sldMkLst>
        <pc:spChg chg="mod">
          <ac:chgData name="Phil Bernstein" userId="17a01ec5-872a-4d52-98ae-1775fd7a66c0" providerId="ADAL" clId="{50D0D3AE-7368-4FB1-B805-727CDE27186D}" dt="2025-06-07T01:02:43.130" v="13848" actId="403"/>
          <ac:spMkLst>
            <pc:docMk/>
            <pc:sldMk cId="2042432683" sldId="371"/>
            <ac:spMk id="2" creationId="{E57B5B58-329B-F59B-80FD-DE3578FA620D}"/>
          </ac:spMkLst>
        </pc:spChg>
      </pc:sldChg>
      <pc:sldChg chg="modSp new del mod modTransition modAnim">
        <pc:chgData name="Phil Bernstein" userId="17a01ec5-872a-4d52-98ae-1775fd7a66c0" providerId="ADAL" clId="{50D0D3AE-7368-4FB1-B805-727CDE27186D}" dt="2025-06-20T18:34:54.635" v="29476" actId="47"/>
        <pc:sldMkLst>
          <pc:docMk/>
          <pc:sldMk cId="430813857" sldId="372"/>
        </pc:sldMkLst>
      </pc:sldChg>
      <pc:sldChg chg="addSp delSp modSp new mod modTransition delAnim modAnim modNotesTx">
        <pc:chgData name="Phil Bernstein" userId="17a01ec5-872a-4d52-98ae-1775fd7a66c0" providerId="ADAL" clId="{50D0D3AE-7368-4FB1-B805-727CDE27186D}" dt="2025-06-26T06:14:33.382" v="33352"/>
        <pc:sldMkLst>
          <pc:docMk/>
          <pc:sldMk cId="2777758602" sldId="373"/>
        </pc:sldMkLst>
        <pc:spChg chg="mod">
          <ac:chgData name="Phil Bernstein" userId="17a01ec5-872a-4d52-98ae-1775fd7a66c0" providerId="ADAL" clId="{50D0D3AE-7368-4FB1-B805-727CDE27186D}" dt="2025-06-06T18:52:22.917" v="9165" actId="14100"/>
          <ac:spMkLst>
            <pc:docMk/>
            <pc:sldMk cId="2777758602" sldId="373"/>
            <ac:spMk id="2" creationId="{7E6664C3-8A1F-3329-F294-692A7166D153}"/>
          </ac:spMkLst>
        </pc:spChg>
        <pc:spChg chg="mod">
          <ac:chgData name="Phil Bernstein" userId="17a01ec5-872a-4d52-98ae-1775fd7a66c0" providerId="ADAL" clId="{50D0D3AE-7368-4FB1-B805-727CDE27186D}" dt="2025-06-16T23:35:58.238" v="25009" actId="20577"/>
          <ac:spMkLst>
            <pc:docMk/>
            <pc:sldMk cId="2777758602" sldId="373"/>
            <ac:spMk id="3" creationId="{C64843AC-66D8-1A3B-67BE-B6045707C09B}"/>
          </ac:spMkLst>
        </pc:spChg>
        <pc:spChg chg="mod">
          <ac:chgData name="Phil Bernstein" userId="17a01ec5-872a-4d52-98ae-1775fd7a66c0" providerId="ADAL" clId="{50D0D3AE-7368-4FB1-B805-727CDE27186D}" dt="2025-06-16T23:13:34.361" v="24788" actId="14100"/>
          <ac:spMkLst>
            <pc:docMk/>
            <pc:sldMk cId="2777758602" sldId="373"/>
            <ac:spMk id="6" creationId="{A047EB32-77E8-ACD4-AEC7-5AF5C6C0CA57}"/>
          </ac:spMkLst>
        </pc:spChg>
        <pc:spChg chg="add mod">
          <ac:chgData name="Phil Bernstein" userId="17a01ec5-872a-4d52-98ae-1775fd7a66c0" providerId="ADAL" clId="{50D0D3AE-7368-4FB1-B805-727CDE27186D}" dt="2025-06-18T18:33:28.603" v="27990" actId="114"/>
          <ac:spMkLst>
            <pc:docMk/>
            <pc:sldMk cId="2777758602" sldId="373"/>
            <ac:spMk id="8" creationId="{FCFF7A47-7255-B6A0-1A7B-DA14E49BEF62}"/>
          </ac:spMkLst>
        </pc:spChg>
        <pc:spChg chg="mod">
          <ac:chgData name="Phil Bernstein" userId="17a01ec5-872a-4d52-98ae-1775fd7a66c0" providerId="ADAL" clId="{50D0D3AE-7368-4FB1-B805-727CDE27186D}" dt="2025-06-16T23:09:43.559" v="24752" actId="1076"/>
          <ac:spMkLst>
            <pc:docMk/>
            <pc:sldMk cId="2777758602" sldId="373"/>
            <ac:spMk id="9" creationId="{AB14D10A-82E8-9FA0-93B2-0712C67D3436}"/>
          </ac:spMkLst>
        </pc:spChg>
        <pc:spChg chg="add mod">
          <ac:chgData name="Phil Bernstein" userId="17a01ec5-872a-4d52-98ae-1775fd7a66c0" providerId="ADAL" clId="{50D0D3AE-7368-4FB1-B805-727CDE27186D}" dt="2025-06-18T18:33:35.386" v="27991" actId="114"/>
          <ac:spMkLst>
            <pc:docMk/>
            <pc:sldMk cId="2777758602" sldId="373"/>
            <ac:spMk id="12" creationId="{CEE33260-C4EA-6714-208A-ECA5930E172A}"/>
          </ac:spMkLst>
        </pc:spChg>
        <pc:spChg chg="mod">
          <ac:chgData name="Phil Bernstein" userId="17a01ec5-872a-4d52-98ae-1775fd7a66c0" providerId="ADAL" clId="{50D0D3AE-7368-4FB1-B805-727CDE27186D}" dt="2025-06-16T23:05:11.052" v="24706" actId="1076"/>
          <ac:spMkLst>
            <pc:docMk/>
            <pc:sldMk cId="2777758602" sldId="373"/>
            <ac:spMk id="14" creationId="{95E28573-A961-B86C-D19F-05AD028DDD9A}"/>
          </ac:spMkLst>
        </pc:spChg>
        <pc:spChg chg="add mod">
          <ac:chgData name="Phil Bernstein" userId="17a01ec5-872a-4d52-98ae-1775fd7a66c0" providerId="ADAL" clId="{50D0D3AE-7368-4FB1-B805-727CDE27186D}" dt="2025-06-16T23:09:43.559" v="24752" actId="1076"/>
          <ac:spMkLst>
            <pc:docMk/>
            <pc:sldMk cId="2777758602" sldId="373"/>
            <ac:spMk id="16" creationId="{660B81B7-6D91-BF75-42E9-57984756CEE4}"/>
          </ac:spMkLst>
        </pc:spChg>
        <pc:spChg chg="add mod">
          <ac:chgData name="Phil Bernstein" userId="17a01ec5-872a-4d52-98ae-1775fd7a66c0" providerId="ADAL" clId="{50D0D3AE-7368-4FB1-B805-727CDE27186D}" dt="2025-06-16T23:09:43.559" v="24752" actId="1076"/>
          <ac:spMkLst>
            <pc:docMk/>
            <pc:sldMk cId="2777758602" sldId="373"/>
            <ac:spMk id="18" creationId="{34793154-6219-5999-DCC1-2D02B6686DFC}"/>
          </ac:spMkLst>
        </pc:spChg>
        <pc:spChg chg="add mod">
          <ac:chgData name="Phil Bernstein" userId="17a01ec5-872a-4d52-98ae-1775fd7a66c0" providerId="ADAL" clId="{50D0D3AE-7368-4FB1-B805-727CDE27186D}" dt="2025-06-16T23:09:43.559" v="24752" actId="1076"/>
          <ac:spMkLst>
            <pc:docMk/>
            <pc:sldMk cId="2777758602" sldId="373"/>
            <ac:spMk id="19" creationId="{6E297F6B-97E6-F428-28F9-347840F39827}"/>
          </ac:spMkLst>
        </pc:spChg>
        <pc:spChg chg="add mod">
          <ac:chgData name="Phil Bernstein" userId="17a01ec5-872a-4d52-98ae-1775fd7a66c0" providerId="ADAL" clId="{50D0D3AE-7368-4FB1-B805-727CDE27186D}" dt="2025-06-16T23:15:10.100" v="24802" actId="14100"/>
          <ac:spMkLst>
            <pc:docMk/>
            <pc:sldMk cId="2777758602" sldId="373"/>
            <ac:spMk id="20" creationId="{A471E106-A1C3-872A-BFFF-D9A164B2FAA5}"/>
          </ac:spMkLst>
        </pc:spChg>
        <pc:spChg chg="mod topLvl">
          <ac:chgData name="Phil Bernstein" userId="17a01ec5-872a-4d52-98ae-1775fd7a66c0" providerId="ADAL" clId="{50D0D3AE-7368-4FB1-B805-727CDE27186D}" dt="2025-06-16T23:14:09.157" v="24790" actId="165"/>
          <ac:spMkLst>
            <pc:docMk/>
            <pc:sldMk cId="2777758602" sldId="373"/>
            <ac:spMk id="24" creationId="{7CB01433-0E83-A687-FE75-83A5EE1B0637}"/>
          </ac:spMkLst>
        </pc:spChg>
        <pc:spChg chg="mod topLvl">
          <ac:chgData name="Phil Bernstein" userId="17a01ec5-872a-4d52-98ae-1775fd7a66c0" providerId="ADAL" clId="{50D0D3AE-7368-4FB1-B805-727CDE27186D}" dt="2025-06-16T23:14:16.259" v="24791" actId="14100"/>
          <ac:spMkLst>
            <pc:docMk/>
            <pc:sldMk cId="2777758602" sldId="373"/>
            <ac:spMk id="25" creationId="{F9B93A82-CA9E-879A-E92F-D5C449DAFA95}"/>
          </ac:spMkLst>
        </pc:spChg>
        <pc:spChg chg="mod topLvl">
          <ac:chgData name="Phil Bernstein" userId="17a01ec5-872a-4d52-98ae-1775fd7a66c0" providerId="ADAL" clId="{50D0D3AE-7368-4FB1-B805-727CDE27186D}" dt="2025-06-16T23:14:09.157" v="24790" actId="165"/>
          <ac:spMkLst>
            <pc:docMk/>
            <pc:sldMk cId="2777758602" sldId="373"/>
            <ac:spMk id="26" creationId="{2444FD0E-AE5E-6007-3D39-B53CF6F349DB}"/>
          </ac:spMkLst>
        </pc:spChg>
        <pc:spChg chg="mod topLvl">
          <ac:chgData name="Phil Bernstein" userId="17a01ec5-872a-4d52-98ae-1775fd7a66c0" providerId="ADAL" clId="{50D0D3AE-7368-4FB1-B805-727CDE27186D}" dt="2025-06-16T23:14:09.157" v="24790" actId="165"/>
          <ac:spMkLst>
            <pc:docMk/>
            <pc:sldMk cId="2777758602" sldId="373"/>
            <ac:spMk id="27" creationId="{57ACE2DA-C3AE-1026-841D-4D62C7D054A2}"/>
          </ac:spMkLst>
        </pc:spChg>
        <pc:spChg chg="mod">
          <ac:chgData name="Phil Bernstein" userId="17a01ec5-872a-4d52-98ae-1775fd7a66c0" providerId="ADAL" clId="{50D0D3AE-7368-4FB1-B805-727CDE27186D}" dt="2025-06-16T23:15:06.515" v="24801" actId="14100"/>
          <ac:spMkLst>
            <pc:docMk/>
            <pc:sldMk cId="2777758602" sldId="373"/>
            <ac:spMk id="28" creationId="{03F4A5A8-2DF0-D9D6-2B9D-993AD0A57E24}"/>
          </ac:spMkLst>
        </pc:spChg>
        <pc:spChg chg="add mod">
          <ac:chgData name="Phil Bernstein" userId="17a01ec5-872a-4d52-98ae-1775fd7a66c0" providerId="ADAL" clId="{50D0D3AE-7368-4FB1-B805-727CDE27186D}" dt="2025-06-16T23:15:00.169" v="24800" actId="14100"/>
          <ac:spMkLst>
            <pc:docMk/>
            <pc:sldMk cId="2777758602" sldId="373"/>
            <ac:spMk id="33" creationId="{9AAB7273-4B50-75F6-1EBB-0DBF1BB33CFA}"/>
          </ac:spMkLst>
        </pc:spChg>
        <pc:spChg chg="mod">
          <ac:chgData name="Phil Bernstein" userId="17a01ec5-872a-4d52-98ae-1775fd7a66c0" providerId="ADAL" clId="{50D0D3AE-7368-4FB1-B805-727CDE27186D}" dt="2025-06-16T23:09:57.030" v="24754" actId="1076"/>
          <ac:spMkLst>
            <pc:docMk/>
            <pc:sldMk cId="2777758602" sldId="373"/>
            <ac:spMk id="38" creationId="{4586BFD4-B088-1CF4-B416-87452E7B8F69}"/>
          </ac:spMkLst>
        </pc:spChg>
        <pc:spChg chg="mod">
          <ac:chgData name="Phil Bernstein" userId="17a01ec5-872a-4d52-98ae-1775fd7a66c0" providerId="ADAL" clId="{50D0D3AE-7368-4FB1-B805-727CDE27186D}" dt="2025-06-16T23:15:37.538" v="24804" actId="1076"/>
          <ac:spMkLst>
            <pc:docMk/>
            <pc:sldMk cId="2777758602" sldId="373"/>
            <ac:spMk id="39" creationId="{20BCC4CF-3815-C76F-9B14-BDEBF84C77A8}"/>
          </ac:spMkLst>
        </pc:spChg>
        <pc:spChg chg="mod">
          <ac:chgData name="Phil Bernstein" userId="17a01ec5-872a-4d52-98ae-1775fd7a66c0" providerId="ADAL" clId="{50D0D3AE-7368-4FB1-B805-727CDE27186D}" dt="2025-06-16T23:15:37.538" v="24804" actId="1076"/>
          <ac:spMkLst>
            <pc:docMk/>
            <pc:sldMk cId="2777758602" sldId="373"/>
            <ac:spMk id="40" creationId="{64067F82-3D3A-E4DE-53A3-4924E1CB1957}"/>
          </ac:spMkLst>
        </pc:spChg>
        <pc:spChg chg="mod">
          <ac:chgData name="Phil Bernstein" userId="17a01ec5-872a-4d52-98ae-1775fd7a66c0" providerId="ADAL" clId="{50D0D3AE-7368-4FB1-B805-727CDE27186D}" dt="2025-06-16T23:09:57.030" v="24754" actId="1076"/>
          <ac:spMkLst>
            <pc:docMk/>
            <pc:sldMk cId="2777758602" sldId="373"/>
            <ac:spMk id="41" creationId="{A5603DD7-E435-7BD9-9F96-2B1D5F73DAE8}"/>
          </ac:spMkLst>
        </pc:spChg>
        <pc:spChg chg="mod">
          <ac:chgData name="Phil Bernstein" userId="17a01ec5-872a-4d52-98ae-1775fd7a66c0" providerId="ADAL" clId="{50D0D3AE-7368-4FB1-B805-727CDE27186D}" dt="2025-06-16T23:15:37.538" v="24804" actId="1076"/>
          <ac:spMkLst>
            <pc:docMk/>
            <pc:sldMk cId="2777758602" sldId="373"/>
            <ac:spMk id="42" creationId="{95FE84CE-F1D0-245B-99BC-248080BD7BD8}"/>
          </ac:spMkLst>
        </pc:spChg>
        <pc:spChg chg="mod topLvl">
          <ac:chgData name="Phil Bernstein" userId="17a01ec5-872a-4d52-98ae-1775fd7a66c0" providerId="ADAL" clId="{50D0D3AE-7368-4FB1-B805-727CDE27186D}" dt="2025-06-16T23:11:29.800" v="24765" actId="165"/>
          <ac:spMkLst>
            <pc:docMk/>
            <pc:sldMk cId="2777758602" sldId="373"/>
            <ac:spMk id="44" creationId="{4B92F6FE-8E92-0012-4FA2-A308B0F31590}"/>
          </ac:spMkLst>
        </pc:spChg>
        <pc:spChg chg="mod topLvl">
          <ac:chgData name="Phil Bernstein" userId="17a01ec5-872a-4d52-98ae-1775fd7a66c0" providerId="ADAL" clId="{50D0D3AE-7368-4FB1-B805-727CDE27186D}" dt="2025-06-16T23:15:37.538" v="24804" actId="1076"/>
          <ac:spMkLst>
            <pc:docMk/>
            <pc:sldMk cId="2777758602" sldId="373"/>
            <ac:spMk id="45" creationId="{FBD25440-BEB5-3DD8-30B2-0622E5916B93}"/>
          </ac:spMkLst>
        </pc:spChg>
        <pc:spChg chg="mod topLvl">
          <ac:chgData name="Phil Bernstein" userId="17a01ec5-872a-4d52-98ae-1775fd7a66c0" providerId="ADAL" clId="{50D0D3AE-7368-4FB1-B805-727CDE27186D}" dt="2025-06-16T23:11:29.800" v="24765" actId="165"/>
          <ac:spMkLst>
            <pc:docMk/>
            <pc:sldMk cId="2777758602" sldId="373"/>
            <ac:spMk id="46" creationId="{48B9150E-62DF-E5A7-1757-FA7DE388D648}"/>
          </ac:spMkLst>
        </pc:spChg>
        <pc:spChg chg="mod topLvl">
          <ac:chgData name="Phil Bernstein" userId="17a01ec5-872a-4d52-98ae-1775fd7a66c0" providerId="ADAL" clId="{50D0D3AE-7368-4FB1-B805-727CDE27186D}" dt="2025-06-16T23:11:29.800" v="24765" actId="165"/>
          <ac:spMkLst>
            <pc:docMk/>
            <pc:sldMk cId="2777758602" sldId="373"/>
            <ac:spMk id="47" creationId="{3B373AD0-CCA3-1DAF-4C9B-BD49E37170C4}"/>
          </ac:spMkLst>
        </pc:spChg>
        <pc:spChg chg="mod">
          <ac:chgData name="Phil Bernstein" userId="17a01ec5-872a-4d52-98ae-1775fd7a66c0" providerId="ADAL" clId="{50D0D3AE-7368-4FB1-B805-727CDE27186D}" dt="2025-06-16T23:15:37.538" v="24804" actId="1076"/>
          <ac:spMkLst>
            <pc:docMk/>
            <pc:sldMk cId="2777758602" sldId="373"/>
            <ac:spMk id="50" creationId="{F7B0F64A-A7F7-3DD3-EE73-1125B365A6BD}"/>
          </ac:spMkLst>
        </pc:spChg>
        <pc:spChg chg="mod">
          <ac:chgData name="Phil Bernstein" userId="17a01ec5-872a-4d52-98ae-1775fd7a66c0" providerId="ADAL" clId="{50D0D3AE-7368-4FB1-B805-727CDE27186D}" dt="2025-06-16T23:09:57.030" v="24754" actId="1076"/>
          <ac:spMkLst>
            <pc:docMk/>
            <pc:sldMk cId="2777758602" sldId="373"/>
            <ac:spMk id="51" creationId="{7631B83E-E590-931D-D166-716583EBD839}"/>
          </ac:spMkLst>
        </pc:spChg>
        <pc:spChg chg="mod">
          <ac:chgData name="Phil Bernstein" userId="17a01ec5-872a-4d52-98ae-1775fd7a66c0" providerId="ADAL" clId="{50D0D3AE-7368-4FB1-B805-727CDE27186D}" dt="2025-06-16T23:15:37.538" v="24804" actId="1076"/>
          <ac:spMkLst>
            <pc:docMk/>
            <pc:sldMk cId="2777758602" sldId="373"/>
            <ac:spMk id="52" creationId="{3C520036-1B1F-46AD-C3A8-57A7F3E8D923}"/>
          </ac:spMkLst>
        </pc:spChg>
        <pc:spChg chg="mod">
          <ac:chgData name="Phil Bernstein" userId="17a01ec5-872a-4d52-98ae-1775fd7a66c0" providerId="ADAL" clId="{50D0D3AE-7368-4FB1-B805-727CDE27186D}" dt="2025-06-16T23:15:37.538" v="24804" actId="1076"/>
          <ac:spMkLst>
            <pc:docMk/>
            <pc:sldMk cId="2777758602" sldId="373"/>
            <ac:spMk id="53" creationId="{6E8BD77B-8064-D2BF-F6DA-901780DDAC56}"/>
          </ac:spMkLst>
        </pc:spChg>
        <pc:spChg chg="add mod">
          <ac:chgData name="Phil Bernstein" userId="17a01ec5-872a-4d52-98ae-1775fd7a66c0" providerId="ADAL" clId="{50D0D3AE-7368-4FB1-B805-727CDE27186D}" dt="2025-06-16T23:15:37.538" v="24804" actId="1076"/>
          <ac:spMkLst>
            <pc:docMk/>
            <pc:sldMk cId="2777758602" sldId="373"/>
            <ac:spMk id="54" creationId="{B8DDE2F7-63DD-8FCC-7905-3D4A7C86B4B4}"/>
          </ac:spMkLst>
        </pc:spChg>
        <pc:spChg chg="add mod">
          <ac:chgData name="Phil Bernstein" userId="17a01ec5-872a-4d52-98ae-1775fd7a66c0" providerId="ADAL" clId="{50D0D3AE-7368-4FB1-B805-727CDE27186D}" dt="2025-06-16T23:15:37.538" v="24804" actId="1076"/>
          <ac:spMkLst>
            <pc:docMk/>
            <pc:sldMk cId="2777758602" sldId="373"/>
            <ac:spMk id="57" creationId="{BB370AD3-7278-F2EA-4AC4-DA3B0562B54B}"/>
          </ac:spMkLst>
        </pc:spChg>
        <pc:spChg chg="add mod">
          <ac:chgData name="Phil Bernstein" userId="17a01ec5-872a-4d52-98ae-1775fd7a66c0" providerId="ADAL" clId="{50D0D3AE-7368-4FB1-B805-727CDE27186D}" dt="2025-06-16T23:15:37.538" v="24804" actId="1076"/>
          <ac:spMkLst>
            <pc:docMk/>
            <pc:sldMk cId="2777758602" sldId="373"/>
            <ac:spMk id="59" creationId="{DB1FC958-3C89-2FF1-8677-F13CBD1FA25C}"/>
          </ac:spMkLst>
        </pc:spChg>
        <pc:spChg chg="add mod">
          <ac:chgData name="Phil Bernstein" userId="17a01ec5-872a-4d52-98ae-1775fd7a66c0" providerId="ADAL" clId="{50D0D3AE-7368-4FB1-B805-727CDE27186D}" dt="2025-06-16T23:20:00.296" v="24854" actId="1076"/>
          <ac:spMkLst>
            <pc:docMk/>
            <pc:sldMk cId="2777758602" sldId="373"/>
            <ac:spMk id="60" creationId="{08913C3D-F01D-13FA-FC15-7664889322EC}"/>
          </ac:spMkLst>
        </pc:spChg>
        <pc:spChg chg="add mod">
          <ac:chgData name="Phil Bernstein" userId="17a01ec5-872a-4d52-98ae-1775fd7a66c0" providerId="ADAL" clId="{50D0D3AE-7368-4FB1-B805-727CDE27186D}" dt="2025-06-16T23:14:27.004" v="24794" actId="1076"/>
          <ac:spMkLst>
            <pc:docMk/>
            <pc:sldMk cId="2777758602" sldId="373"/>
            <ac:spMk id="61" creationId="{3CC7AB3F-B54B-F014-E9B3-ADBFE8029F4E}"/>
          </ac:spMkLst>
        </pc:spChg>
        <pc:spChg chg="mod">
          <ac:chgData name="Phil Bernstein" userId="17a01ec5-872a-4d52-98ae-1775fd7a66c0" providerId="ADAL" clId="{50D0D3AE-7368-4FB1-B805-727CDE27186D}" dt="2025-06-16T23:14:48.294" v="24798" actId="1076"/>
          <ac:spMkLst>
            <pc:docMk/>
            <pc:sldMk cId="2777758602" sldId="373"/>
            <ac:spMk id="68" creationId="{9CBB1C59-E998-DD06-A570-515B0A7FC396}"/>
          </ac:spMkLst>
        </pc:spChg>
        <pc:spChg chg="mod">
          <ac:chgData name="Phil Bernstein" userId="17a01ec5-872a-4d52-98ae-1775fd7a66c0" providerId="ADAL" clId="{50D0D3AE-7368-4FB1-B805-727CDE27186D}" dt="2025-06-16T23:14:48.294" v="24798" actId="1076"/>
          <ac:spMkLst>
            <pc:docMk/>
            <pc:sldMk cId="2777758602" sldId="373"/>
            <ac:spMk id="69" creationId="{9B2A568B-968E-5D72-120E-1F39A05B7EEF}"/>
          </ac:spMkLst>
        </pc:spChg>
        <pc:spChg chg="mod">
          <ac:chgData name="Phil Bernstein" userId="17a01ec5-872a-4d52-98ae-1775fd7a66c0" providerId="ADAL" clId="{50D0D3AE-7368-4FB1-B805-727CDE27186D}" dt="2025-06-16T23:14:48.294" v="24798" actId="1076"/>
          <ac:spMkLst>
            <pc:docMk/>
            <pc:sldMk cId="2777758602" sldId="373"/>
            <ac:spMk id="70" creationId="{36CA1FA2-6019-EC64-CE63-84CD96480975}"/>
          </ac:spMkLst>
        </pc:spChg>
        <pc:spChg chg="mod">
          <ac:chgData name="Phil Bernstein" userId="17a01ec5-872a-4d52-98ae-1775fd7a66c0" providerId="ADAL" clId="{50D0D3AE-7368-4FB1-B805-727CDE27186D}" dt="2025-06-16T23:14:48.294" v="24798" actId="1076"/>
          <ac:spMkLst>
            <pc:docMk/>
            <pc:sldMk cId="2777758602" sldId="373"/>
            <ac:spMk id="71" creationId="{4D31DD6A-F344-729D-B677-62136AAC5BF9}"/>
          </ac:spMkLst>
        </pc:spChg>
        <pc:spChg chg="add mod">
          <ac:chgData name="Phil Bernstein" userId="17a01ec5-872a-4d52-98ae-1775fd7a66c0" providerId="ADAL" clId="{50D0D3AE-7368-4FB1-B805-727CDE27186D}" dt="2025-06-16T23:14:48.294" v="24798" actId="1076"/>
          <ac:spMkLst>
            <pc:docMk/>
            <pc:sldMk cId="2777758602" sldId="373"/>
            <ac:spMk id="72" creationId="{FD4D7C40-81E2-59E8-230C-3137101E775D}"/>
          </ac:spMkLst>
        </pc:spChg>
        <pc:spChg chg="add mod">
          <ac:chgData name="Phil Bernstein" userId="17a01ec5-872a-4d52-98ae-1775fd7a66c0" providerId="ADAL" clId="{50D0D3AE-7368-4FB1-B805-727CDE27186D}" dt="2025-06-16T23:20:00.296" v="24854" actId="1076"/>
          <ac:spMkLst>
            <pc:docMk/>
            <pc:sldMk cId="2777758602" sldId="373"/>
            <ac:spMk id="73" creationId="{E35CADD3-4473-DF35-0A07-D7E14BE844D1}"/>
          </ac:spMkLst>
        </pc:spChg>
        <pc:spChg chg="mod topLvl">
          <ac:chgData name="Phil Bernstein" userId="17a01ec5-872a-4d52-98ae-1775fd7a66c0" providerId="ADAL" clId="{50D0D3AE-7368-4FB1-B805-727CDE27186D}" dt="2025-06-24T05:58:25.233" v="30392" actId="165"/>
          <ac:spMkLst>
            <pc:docMk/>
            <pc:sldMk cId="2777758602" sldId="373"/>
            <ac:spMk id="80" creationId="{C388BC81-D2DF-522F-06DF-C4DE165E82BE}"/>
          </ac:spMkLst>
        </pc:spChg>
        <pc:grpChg chg="add mod">
          <ac:chgData name="Phil Bernstein" userId="17a01ec5-872a-4d52-98ae-1775fd7a66c0" providerId="ADAL" clId="{50D0D3AE-7368-4FB1-B805-727CDE27186D}" dt="2025-06-16T23:14:48.294" v="24798" actId="1076"/>
          <ac:grpSpMkLst>
            <pc:docMk/>
            <pc:sldMk cId="2777758602" sldId="373"/>
            <ac:grpSpMk id="67" creationId="{F4423ECA-6877-AD67-3B18-486554C412ED}"/>
          </ac:grpSpMkLst>
        </pc:grpChg>
        <pc:grpChg chg="add topLvl">
          <ac:chgData name="Phil Bernstein" userId="17a01ec5-872a-4d52-98ae-1775fd7a66c0" providerId="ADAL" clId="{50D0D3AE-7368-4FB1-B805-727CDE27186D}" dt="2025-06-24T05:58:25.233" v="30392" actId="165"/>
          <ac:grpSpMkLst>
            <pc:docMk/>
            <pc:sldMk cId="2777758602" sldId="373"/>
            <ac:grpSpMk id="74" creationId="{C120A08B-776B-B50C-DE66-F7289F3C1896}"/>
          </ac:grpSpMkLst>
        </pc:grpChg>
        <pc:grpChg chg="add mod">
          <ac:chgData name="Phil Bernstein" userId="17a01ec5-872a-4d52-98ae-1775fd7a66c0" providerId="ADAL" clId="{50D0D3AE-7368-4FB1-B805-727CDE27186D}" dt="2025-06-16T23:20:00.296" v="24854" actId="1076"/>
          <ac:grpSpMkLst>
            <pc:docMk/>
            <pc:sldMk cId="2777758602" sldId="373"/>
            <ac:grpSpMk id="75" creationId="{115EAEA7-0BD9-8E54-858F-1360EEA22441}"/>
          </ac:grpSpMkLst>
        </pc:grpChg>
        <pc:grpChg chg="add">
          <ac:chgData name="Phil Bernstein" userId="17a01ec5-872a-4d52-98ae-1775fd7a66c0" providerId="ADAL" clId="{50D0D3AE-7368-4FB1-B805-727CDE27186D}" dt="2025-06-16T23:16:54.328" v="24825" actId="164"/>
          <ac:grpSpMkLst>
            <pc:docMk/>
            <pc:sldMk cId="2777758602" sldId="373"/>
            <ac:grpSpMk id="76" creationId="{D0173F69-3AA9-9FFD-4A91-644DE724DC51}"/>
          </ac:grpSpMkLst>
        </pc:grpChg>
      </pc:sldChg>
      <pc:sldChg chg="modSp add mod modTransition setBg modShow modNotesTx">
        <pc:chgData name="Phil Bernstein" userId="17a01ec5-872a-4d52-98ae-1775fd7a66c0" providerId="ADAL" clId="{50D0D3AE-7368-4FB1-B805-727CDE27186D}" dt="2025-06-26T05:26:13.737" v="33351"/>
        <pc:sldMkLst>
          <pc:docMk/>
          <pc:sldMk cId="756686239" sldId="374"/>
        </pc:sldMkLst>
        <pc:spChg chg="mod">
          <ac:chgData name="Phil Bernstein" userId="17a01ec5-872a-4d52-98ae-1775fd7a66c0" providerId="ADAL" clId="{50D0D3AE-7368-4FB1-B805-727CDE27186D}" dt="2025-06-18T23:27:22.138" v="28182" actId="1076"/>
          <ac:spMkLst>
            <pc:docMk/>
            <pc:sldMk cId="756686239" sldId="374"/>
            <ac:spMk id="2" creationId="{24E49D35-9541-CB53-4172-E91C71AF133B}"/>
          </ac:spMkLst>
        </pc:spChg>
        <pc:spChg chg="mod">
          <ac:chgData name="Phil Bernstein" userId="17a01ec5-872a-4d52-98ae-1775fd7a66c0" providerId="ADAL" clId="{50D0D3AE-7368-4FB1-B805-727CDE27186D}" dt="2025-06-18T23:27:39.180" v="28186" actId="1076"/>
          <ac:spMkLst>
            <pc:docMk/>
            <pc:sldMk cId="756686239" sldId="374"/>
            <ac:spMk id="8" creationId="{E129D9E7-5BD4-8BC4-F01A-4E4A8B17005B}"/>
          </ac:spMkLst>
        </pc:spChg>
      </pc:sldChg>
      <pc:sldChg chg="addSp delSp modSp new del mod modTransition modNotesTx">
        <pc:chgData name="Phil Bernstein" userId="17a01ec5-872a-4d52-98ae-1775fd7a66c0" providerId="ADAL" clId="{50D0D3AE-7368-4FB1-B805-727CDE27186D}" dt="2025-06-13T00:51:49.805" v="19493" actId="2696"/>
        <pc:sldMkLst>
          <pc:docMk/>
          <pc:sldMk cId="3844152531" sldId="374"/>
        </pc:sldMkLst>
      </pc:sldChg>
      <pc:sldChg chg="addSp delSp modSp new mod modTransition modAnim modNotesTx">
        <pc:chgData name="Phil Bernstein" userId="17a01ec5-872a-4d52-98ae-1775fd7a66c0" providerId="ADAL" clId="{50D0D3AE-7368-4FB1-B805-727CDE27186D}" dt="2025-06-26T06:14:33.382" v="33352"/>
        <pc:sldMkLst>
          <pc:docMk/>
          <pc:sldMk cId="2196057305" sldId="375"/>
        </pc:sldMkLst>
        <pc:spChg chg="mod">
          <ac:chgData name="Phil Bernstein" userId="17a01ec5-872a-4d52-98ae-1775fd7a66c0" providerId="ADAL" clId="{50D0D3AE-7368-4FB1-B805-727CDE27186D}" dt="2025-06-18T18:51:08.876" v="28136" actId="1037"/>
          <ac:spMkLst>
            <pc:docMk/>
            <pc:sldMk cId="2196057305" sldId="375"/>
            <ac:spMk id="2" creationId="{C6551452-7742-2DFF-5B3F-993CCAC71E3E}"/>
          </ac:spMkLst>
        </pc:spChg>
        <pc:spChg chg="mod">
          <ac:chgData name="Phil Bernstein" userId="17a01ec5-872a-4d52-98ae-1775fd7a66c0" providerId="ADAL" clId="{50D0D3AE-7368-4FB1-B805-727CDE27186D}" dt="2025-06-09T01:14:27.932" v="14961" actId="20577"/>
          <ac:spMkLst>
            <pc:docMk/>
            <pc:sldMk cId="2196057305" sldId="375"/>
            <ac:spMk id="3" creationId="{7B2D8004-0A1A-D1A0-1D3C-3DA14334DE16}"/>
          </ac:spMkLst>
        </pc:spChg>
        <pc:spChg chg="add mod">
          <ac:chgData name="Phil Bernstein" userId="17a01ec5-872a-4d52-98ae-1775fd7a66c0" providerId="ADAL" clId="{50D0D3AE-7368-4FB1-B805-727CDE27186D}" dt="2025-06-18T18:51:16.802" v="28141" actId="1037"/>
          <ac:spMkLst>
            <pc:docMk/>
            <pc:sldMk cId="2196057305" sldId="375"/>
            <ac:spMk id="8" creationId="{1F8B7C09-F6CC-4130-2CA8-DF055BA688D6}"/>
          </ac:spMkLst>
        </pc:spChg>
        <pc:grpChg chg="add mod">
          <ac:chgData name="Phil Bernstein" userId="17a01ec5-872a-4d52-98ae-1775fd7a66c0" providerId="ADAL" clId="{50D0D3AE-7368-4FB1-B805-727CDE27186D}" dt="2025-06-09T01:14:35.765" v="14962" actId="1076"/>
          <ac:grpSpMkLst>
            <pc:docMk/>
            <pc:sldMk cId="2196057305" sldId="375"/>
            <ac:grpSpMk id="12" creationId="{54B7E0A8-4C89-6A36-F734-64262F1ABF8D}"/>
          </ac:grpSpMkLst>
        </pc:grpChg>
        <pc:cxnChg chg="add mod">
          <ac:chgData name="Phil Bernstein" userId="17a01ec5-872a-4d52-98ae-1775fd7a66c0" providerId="ADAL" clId="{50D0D3AE-7368-4FB1-B805-727CDE27186D}" dt="2025-06-06T19:17:28.565" v="9893" actId="1582"/>
          <ac:cxnSpMkLst>
            <pc:docMk/>
            <pc:sldMk cId="2196057305" sldId="375"/>
            <ac:cxnSpMk id="10" creationId="{ED872C9B-0402-C788-13DA-F507FBEB666D}"/>
          </ac:cxnSpMkLst>
        </pc:cxnChg>
        <pc:cxnChg chg="add mod">
          <ac:chgData name="Phil Bernstein" userId="17a01ec5-872a-4d52-98ae-1775fd7a66c0" providerId="ADAL" clId="{50D0D3AE-7368-4FB1-B805-727CDE27186D}" dt="2025-06-06T19:17:28.565" v="9893" actId="1582"/>
          <ac:cxnSpMkLst>
            <pc:docMk/>
            <pc:sldMk cId="2196057305" sldId="375"/>
            <ac:cxnSpMk id="11" creationId="{768D9B15-2B6B-19C7-B0FB-2697CE20F432}"/>
          </ac:cxnSpMkLst>
        </pc:cxnChg>
      </pc:sldChg>
      <pc:sldChg chg="modSp add del mod modTransition modAnim modNotesTx">
        <pc:chgData name="Phil Bernstein" userId="17a01ec5-872a-4d52-98ae-1775fd7a66c0" providerId="ADAL" clId="{50D0D3AE-7368-4FB1-B805-727CDE27186D}" dt="2025-06-24T06:02:25.807" v="30439" actId="2696"/>
        <pc:sldMkLst>
          <pc:docMk/>
          <pc:sldMk cId="225029696" sldId="376"/>
        </pc:sldMkLst>
      </pc:sldChg>
      <pc:sldChg chg="addSp delSp modSp new del mod modTransition modNotesTx">
        <pc:chgData name="Phil Bernstein" userId="17a01ec5-872a-4d52-98ae-1775fd7a66c0" providerId="ADAL" clId="{50D0D3AE-7368-4FB1-B805-727CDE27186D}" dt="2025-06-15T18:37:32.444" v="20995" actId="2696"/>
        <pc:sldMkLst>
          <pc:docMk/>
          <pc:sldMk cId="454380201" sldId="376"/>
        </pc:sldMkLst>
      </pc:sldChg>
      <pc:sldChg chg="modSp add mod modTransition">
        <pc:chgData name="Phil Bernstein" userId="17a01ec5-872a-4d52-98ae-1775fd7a66c0" providerId="ADAL" clId="{50D0D3AE-7368-4FB1-B805-727CDE27186D}" dt="2025-06-26T06:14:33.382" v="33352"/>
        <pc:sldMkLst>
          <pc:docMk/>
          <pc:sldMk cId="3172232690" sldId="376"/>
        </pc:sldMkLst>
        <pc:spChg chg="mod">
          <ac:chgData name="Phil Bernstein" userId="17a01ec5-872a-4d52-98ae-1775fd7a66c0" providerId="ADAL" clId="{50D0D3AE-7368-4FB1-B805-727CDE27186D}" dt="2025-06-24T12:08:53.148" v="30994" actId="1036"/>
          <ac:spMkLst>
            <pc:docMk/>
            <pc:sldMk cId="3172232690" sldId="376"/>
            <ac:spMk id="2" creationId="{2BC45010-8CEA-CE8D-40FA-1254DFDE4CD3}"/>
          </ac:spMkLst>
        </pc:spChg>
        <pc:spChg chg="mod">
          <ac:chgData name="Phil Bernstein" userId="17a01ec5-872a-4d52-98ae-1775fd7a66c0" providerId="ADAL" clId="{50D0D3AE-7368-4FB1-B805-727CDE27186D}" dt="2025-06-24T12:09:01.889" v="30995" actId="1076"/>
          <ac:spMkLst>
            <pc:docMk/>
            <pc:sldMk cId="3172232690" sldId="376"/>
            <ac:spMk id="3" creationId="{B1132D75-B34B-8372-2490-75769AFA790D}"/>
          </ac:spMkLst>
        </pc:spChg>
      </pc:sldChg>
      <pc:sldChg chg="modSp new mod ord modTransition modNotesTx">
        <pc:chgData name="Phil Bernstein" userId="17a01ec5-872a-4d52-98ae-1775fd7a66c0" providerId="ADAL" clId="{50D0D3AE-7368-4FB1-B805-727CDE27186D}" dt="2025-06-26T06:14:33.382" v="33352"/>
        <pc:sldMkLst>
          <pc:docMk/>
          <pc:sldMk cId="1928078480" sldId="377"/>
        </pc:sldMkLst>
        <pc:spChg chg="mod">
          <ac:chgData name="Phil Bernstein" userId="17a01ec5-872a-4d52-98ae-1775fd7a66c0" providerId="ADAL" clId="{50D0D3AE-7368-4FB1-B805-727CDE27186D}" dt="2025-06-06T23:31:45.211" v="11378" actId="108"/>
          <ac:spMkLst>
            <pc:docMk/>
            <pc:sldMk cId="1928078480" sldId="377"/>
            <ac:spMk id="2" creationId="{07F083D3-ED2E-A4DA-4578-51140FFFCB96}"/>
          </ac:spMkLst>
        </pc:spChg>
        <pc:spChg chg="mod">
          <ac:chgData name="Phil Bernstein" userId="17a01ec5-872a-4d52-98ae-1775fd7a66c0" providerId="ADAL" clId="{50D0D3AE-7368-4FB1-B805-727CDE27186D}" dt="2025-06-20T18:38:53.644" v="29479" actId="1076"/>
          <ac:spMkLst>
            <pc:docMk/>
            <pc:sldMk cId="1928078480" sldId="377"/>
            <ac:spMk id="3" creationId="{2B4D866B-F856-B80C-5D9A-47334EAA4E32}"/>
          </ac:spMkLst>
        </pc:spChg>
        <pc:spChg chg="mod">
          <ac:chgData name="Phil Bernstein" userId="17a01ec5-872a-4d52-98ae-1775fd7a66c0" providerId="ADAL" clId="{50D0D3AE-7368-4FB1-B805-727CDE27186D}" dt="2025-06-24T06:10:50.985" v="30551" actId="20577"/>
          <ac:spMkLst>
            <pc:docMk/>
            <pc:sldMk cId="1928078480" sldId="377"/>
            <ac:spMk id="4" creationId="{4AEBFCEB-6AD6-BAED-F1B6-00B7E5C75E7E}"/>
          </ac:spMkLst>
        </pc:spChg>
      </pc:sldChg>
      <pc:sldChg chg="modSp new mod modTransition">
        <pc:chgData name="Phil Bernstein" userId="17a01ec5-872a-4d52-98ae-1775fd7a66c0" providerId="ADAL" clId="{50D0D3AE-7368-4FB1-B805-727CDE27186D}" dt="2025-06-26T06:14:33.382" v="33352"/>
        <pc:sldMkLst>
          <pc:docMk/>
          <pc:sldMk cId="2476888718" sldId="378"/>
        </pc:sldMkLst>
        <pc:spChg chg="mod">
          <ac:chgData name="Phil Bernstein" userId="17a01ec5-872a-4d52-98ae-1775fd7a66c0" providerId="ADAL" clId="{50D0D3AE-7368-4FB1-B805-727CDE27186D}" dt="2025-06-06T23:40:35.209" v="11688" actId="108"/>
          <ac:spMkLst>
            <pc:docMk/>
            <pc:sldMk cId="2476888718" sldId="378"/>
            <ac:spMk id="2" creationId="{0AF3C59B-D28E-FEFA-0A7D-E14DC247353B}"/>
          </ac:spMkLst>
        </pc:spChg>
        <pc:spChg chg="mod">
          <ac:chgData name="Phil Bernstein" userId="17a01ec5-872a-4d52-98ae-1775fd7a66c0" providerId="ADAL" clId="{50D0D3AE-7368-4FB1-B805-727CDE27186D}" dt="2025-06-24T06:11:43.288" v="30586" actId="6549"/>
          <ac:spMkLst>
            <pc:docMk/>
            <pc:sldMk cId="2476888718" sldId="378"/>
            <ac:spMk id="3" creationId="{E6B909E1-6DE9-7ADF-7C1C-187273E4BA11}"/>
          </ac:spMkLst>
        </pc:spChg>
      </pc:sldChg>
      <pc:sldChg chg="modSp new del mod ord modTransition">
        <pc:chgData name="Phil Bernstein" userId="17a01ec5-872a-4d52-98ae-1775fd7a66c0" providerId="ADAL" clId="{50D0D3AE-7368-4FB1-B805-727CDE27186D}" dt="2025-06-25T15:12:46.507" v="32521" actId="47"/>
        <pc:sldMkLst>
          <pc:docMk/>
          <pc:sldMk cId="2267375414" sldId="379"/>
        </pc:sldMkLst>
      </pc:sldChg>
      <pc:sldChg chg="modSp new del mod modTransition">
        <pc:chgData name="Phil Bernstein" userId="17a01ec5-872a-4d52-98ae-1775fd7a66c0" providerId="ADAL" clId="{50D0D3AE-7368-4FB1-B805-727CDE27186D}" dt="2025-06-13T00:51:49.805" v="19493" actId="2696"/>
        <pc:sldMkLst>
          <pc:docMk/>
          <pc:sldMk cId="29096885" sldId="380"/>
        </pc:sldMkLst>
      </pc:sldChg>
      <pc:sldChg chg="add ord modTransition modNotesTx">
        <pc:chgData name="Phil Bernstein" userId="17a01ec5-872a-4d52-98ae-1775fd7a66c0" providerId="ADAL" clId="{50D0D3AE-7368-4FB1-B805-727CDE27186D}" dt="2025-06-26T06:14:33.382" v="33352"/>
        <pc:sldMkLst>
          <pc:docMk/>
          <pc:sldMk cId="715584392" sldId="380"/>
        </pc:sldMkLst>
      </pc:sldChg>
      <pc:sldChg chg="add del modTransition">
        <pc:chgData name="Phil Bernstein" userId="17a01ec5-872a-4d52-98ae-1775fd7a66c0" providerId="ADAL" clId="{50D0D3AE-7368-4FB1-B805-727CDE27186D}" dt="2025-06-25T15:12:57.300" v="32523" actId="47"/>
        <pc:sldMkLst>
          <pc:docMk/>
          <pc:sldMk cId="1453344272" sldId="381"/>
        </pc:sldMkLst>
      </pc:sldChg>
      <pc:sldChg chg="modSp new del mod">
        <pc:chgData name="Phil Bernstein" userId="17a01ec5-872a-4d52-98ae-1775fd7a66c0" providerId="ADAL" clId="{50D0D3AE-7368-4FB1-B805-727CDE27186D}" dt="2025-06-09T19:14:44.277" v="15565" actId="2696"/>
        <pc:sldMkLst>
          <pc:docMk/>
          <pc:sldMk cId="2613331875" sldId="381"/>
        </pc:sldMkLst>
      </pc:sldChg>
      <pc:sldChg chg="modSp new mod modTransition modAnim modNotesTx">
        <pc:chgData name="Phil Bernstein" userId="17a01ec5-872a-4d52-98ae-1775fd7a66c0" providerId="ADAL" clId="{50D0D3AE-7368-4FB1-B805-727CDE27186D}" dt="2025-06-26T06:14:33.382" v="33352"/>
        <pc:sldMkLst>
          <pc:docMk/>
          <pc:sldMk cId="4270038198" sldId="382"/>
        </pc:sldMkLst>
        <pc:spChg chg="mod">
          <ac:chgData name="Phil Bernstein" userId="17a01ec5-872a-4d52-98ae-1775fd7a66c0" providerId="ADAL" clId="{50D0D3AE-7368-4FB1-B805-727CDE27186D}" dt="2025-06-09T19:09:10.658" v="15492" actId="6549"/>
          <ac:spMkLst>
            <pc:docMk/>
            <pc:sldMk cId="4270038198" sldId="382"/>
            <ac:spMk id="2" creationId="{73468C49-1704-CE4B-A22E-D1331DCB492D}"/>
          </ac:spMkLst>
        </pc:spChg>
        <pc:spChg chg="mod">
          <ac:chgData name="Phil Bernstein" userId="17a01ec5-872a-4d52-98ae-1775fd7a66c0" providerId="ADAL" clId="{50D0D3AE-7368-4FB1-B805-727CDE27186D}" dt="2025-06-24T05:55:51.148" v="30390" actId="6549"/>
          <ac:spMkLst>
            <pc:docMk/>
            <pc:sldMk cId="4270038198" sldId="382"/>
            <ac:spMk id="3" creationId="{7D9FE56E-3EDD-0456-9892-EA36F2B1FE0C}"/>
          </ac:spMkLst>
        </pc:spChg>
      </pc:sldChg>
      <pc:sldChg chg="addSp delSp modSp new del mod">
        <pc:chgData name="Phil Bernstein" userId="17a01ec5-872a-4d52-98ae-1775fd7a66c0" providerId="ADAL" clId="{50D0D3AE-7368-4FB1-B805-727CDE27186D}" dt="2025-06-09T19:50:39.592" v="15970" actId="47"/>
        <pc:sldMkLst>
          <pc:docMk/>
          <pc:sldMk cId="3063619968" sldId="383"/>
        </pc:sldMkLst>
      </pc:sldChg>
      <pc:sldChg chg="addSp modSp new mod modTransition modAnim modNotesTx">
        <pc:chgData name="Phil Bernstein" userId="17a01ec5-872a-4d52-98ae-1775fd7a66c0" providerId="ADAL" clId="{50D0D3AE-7368-4FB1-B805-727CDE27186D}" dt="2025-06-26T06:14:33.382" v="33352"/>
        <pc:sldMkLst>
          <pc:docMk/>
          <pc:sldMk cId="3232825256" sldId="383"/>
        </pc:sldMkLst>
        <pc:spChg chg="mod">
          <ac:chgData name="Phil Bernstein" userId="17a01ec5-872a-4d52-98ae-1775fd7a66c0" providerId="ADAL" clId="{50D0D3AE-7368-4FB1-B805-727CDE27186D}" dt="2025-06-18T18:49:39.674" v="28113" actId="1076"/>
          <ac:spMkLst>
            <pc:docMk/>
            <pc:sldMk cId="3232825256" sldId="383"/>
            <ac:spMk id="2" creationId="{86898663-B86F-477D-50FC-F7A8EDC9F42E}"/>
          </ac:spMkLst>
        </pc:spChg>
        <pc:spChg chg="mod">
          <ac:chgData name="Phil Bernstein" userId="17a01ec5-872a-4d52-98ae-1775fd7a66c0" providerId="ADAL" clId="{50D0D3AE-7368-4FB1-B805-727CDE27186D}" dt="2025-06-17T19:13:08.344" v="27317" actId="14100"/>
          <ac:spMkLst>
            <pc:docMk/>
            <pc:sldMk cId="3232825256" sldId="383"/>
            <ac:spMk id="3" creationId="{CBB73E62-6BD7-9D91-70E6-F3E56E49AF71}"/>
          </ac:spMkLst>
        </pc:spChg>
        <pc:spChg chg="add mod">
          <ac:chgData name="Phil Bernstein" userId="17a01ec5-872a-4d52-98ae-1775fd7a66c0" providerId="ADAL" clId="{50D0D3AE-7368-4FB1-B805-727CDE27186D}" dt="2025-06-18T18:50:38.958" v="28123" actId="20577"/>
          <ac:spMkLst>
            <pc:docMk/>
            <pc:sldMk cId="3232825256" sldId="383"/>
            <ac:spMk id="6" creationId="{21B03C05-8224-6A4D-CC52-0E8075F7D202}"/>
          </ac:spMkLst>
        </pc:spChg>
      </pc:sldChg>
      <pc:sldChg chg="addSp delSp modSp add del mod ord addAnim delAnim modAnim">
        <pc:chgData name="Phil Bernstein" userId="17a01ec5-872a-4d52-98ae-1775fd7a66c0" providerId="ADAL" clId="{50D0D3AE-7368-4FB1-B805-727CDE27186D}" dt="2025-06-16T02:51:01.774" v="24162" actId="2696"/>
        <pc:sldMkLst>
          <pc:docMk/>
          <pc:sldMk cId="380043196" sldId="384"/>
        </pc:sldMkLst>
      </pc:sldChg>
      <pc:sldChg chg="add del modTransition">
        <pc:chgData name="Phil Bernstein" userId="17a01ec5-872a-4d52-98ae-1775fd7a66c0" providerId="ADAL" clId="{50D0D3AE-7368-4FB1-B805-727CDE27186D}" dt="2025-06-25T15:13:02.257" v="32524" actId="47"/>
        <pc:sldMkLst>
          <pc:docMk/>
          <pc:sldMk cId="1732195082" sldId="384"/>
        </pc:sldMkLst>
      </pc:sldChg>
      <pc:sldChg chg="new modTransition">
        <pc:chgData name="Phil Bernstein" userId="17a01ec5-872a-4d52-98ae-1775fd7a66c0" providerId="ADAL" clId="{50D0D3AE-7368-4FB1-B805-727CDE27186D}" dt="2025-06-26T05:26:13.737" v="33351"/>
        <pc:sldMkLst>
          <pc:docMk/>
          <pc:sldMk cId="2403019892" sldId="385"/>
        </pc:sldMkLst>
      </pc:sldChg>
      <pc:sldChg chg="modSp new mod modTransition">
        <pc:chgData name="Phil Bernstein" userId="17a01ec5-872a-4d52-98ae-1775fd7a66c0" providerId="ADAL" clId="{50D0D3AE-7368-4FB1-B805-727CDE27186D}" dt="2025-06-26T06:14:33.382" v="33352"/>
        <pc:sldMkLst>
          <pc:docMk/>
          <pc:sldMk cId="336562506" sldId="386"/>
        </pc:sldMkLst>
        <pc:spChg chg="mod">
          <ac:chgData name="Phil Bernstein" userId="17a01ec5-872a-4d52-98ae-1775fd7a66c0" providerId="ADAL" clId="{50D0D3AE-7368-4FB1-B805-727CDE27186D}" dt="2025-06-13T17:41:44.595" v="19659" actId="20577"/>
          <ac:spMkLst>
            <pc:docMk/>
            <pc:sldMk cId="336562506" sldId="386"/>
            <ac:spMk id="2" creationId="{413872F1-D6E8-D4FA-3714-0E890C8DC386}"/>
          </ac:spMkLst>
        </pc:spChg>
        <pc:spChg chg="mod">
          <ac:chgData name="Phil Bernstein" userId="17a01ec5-872a-4d52-98ae-1775fd7a66c0" providerId="ADAL" clId="{50D0D3AE-7368-4FB1-B805-727CDE27186D}" dt="2025-06-13T17:41:38.220" v="19637" actId="20577"/>
          <ac:spMkLst>
            <pc:docMk/>
            <pc:sldMk cId="336562506" sldId="386"/>
            <ac:spMk id="3" creationId="{7188BB75-BDCB-FC00-5A17-46B9CE205A25}"/>
          </ac:spMkLst>
        </pc:spChg>
      </pc:sldChg>
      <pc:sldChg chg="modSp new mod modTransition setBg modNotesTx">
        <pc:chgData name="Phil Bernstein" userId="17a01ec5-872a-4d52-98ae-1775fd7a66c0" providerId="ADAL" clId="{50D0D3AE-7368-4FB1-B805-727CDE27186D}" dt="2025-06-26T06:14:33.382" v="33352"/>
        <pc:sldMkLst>
          <pc:docMk/>
          <pc:sldMk cId="1916303946" sldId="387"/>
        </pc:sldMkLst>
        <pc:spChg chg="mod">
          <ac:chgData name="Phil Bernstein" userId="17a01ec5-872a-4d52-98ae-1775fd7a66c0" providerId="ADAL" clId="{50D0D3AE-7368-4FB1-B805-727CDE27186D}" dt="2025-06-13T17:46:29.640" v="19894" actId="108"/>
          <ac:spMkLst>
            <pc:docMk/>
            <pc:sldMk cId="1916303946" sldId="387"/>
            <ac:spMk id="2" creationId="{BDC642AF-CA16-7F2F-7EE3-3220104D3A61}"/>
          </ac:spMkLst>
        </pc:spChg>
        <pc:spChg chg="mod">
          <ac:chgData name="Phil Bernstein" userId="17a01ec5-872a-4d52-98ae-1775fd7a66c0" providerId="ADAL" clId="{50D0D3AE-7368-4FB1-B805-727CDE27186D}" dt="2025-06-13T17:48:56.336" v="20067" actId="948"/>
          <ac:spMkLst>
            <pc:docMk/>
            <pc:sldMk cId="1916303946" sldId="387"/>
            <ac:spMk id="3" creationId="{52AD549B-AFF9-6774-790D-712CDD85D1CB}"/>
          </ac:spMkLst>
        </pc:spChg>
      </pc:sldChg>
      <pc:sldChg chg="modSp new mod modTransition modAnim modNotesTx">
        <pc:chgData name="Phil Bernstein" userId="17a01ec5-872a-4d52-98ae-1775fd7a66c0" providerId="ADAL" clId="{50D0D3AE-7368-4FB1-B805-727CDE27186D}" dt="2025-06-26T06:14:33.382" v="33352"/>
        <pc:sldMkLst>
          <pc:docMk/>
          <pc:sldMk cId="3038798757" sldId="388"/>
        </pc:sldMkLst>
        <pc:spChg chg="mod">
          <ac:chgData name="Phil Bernstein" userId="17a01ec5-872a-4d52-98ae-1775fd7a66c0" providerId="ADAL" clId="{50D0D3AE-7368-4FB1-B805-727CDE27186D}" dt="2025-06-17T19:16:45.793" v="27332" actId="20577"/>
          <ac:spMkLst>
            <pc:docMk/>
            <pc:sldMk cId="3038798757" sldId="388"/>
            <ac:spMk id="2" creationId="{5D047253-B442-7B34-AC87-205840C0CF12}"/>
          </ac:spMkLst>
        </pc:spChg>
        <pc:spChg chg="mod">
          <ac:chgData name="Phil Bernstein" userId="17a01ec5-872a-4d52-98ae-1775fd7a66c0" providerId="ADAL" clId="{50D0D3AE-7368-4FB1-B805-727CDE27186D}" dt="2025-06-18T23:43:00.809" v="28495" actId="1076"/>
          <ac:spMkLst>
            <pc:docMk/>
            <pc:sldMk cId="3038798757" sldId="388"/>
            <ac:spMk id="3" creationId="{60039F6C-D87B-A43F-E9CE-9AC8129540D6}"/>
          </ac:spMkLst>
        </pc:spChg>
      </pc:sldChg>
      <pc:sldChg chg="addSp modSp new mod modTransition modNotesTx">
        <pc:chgData name="Phil Bernstein" userId="17a01ec5-872a-4d52-98ae-1775fd7a66c0" providerId="ADAL" clId="{50D0D3AE-7368-4FB1-B805-727CDE27186D}" dt="2025-06-26T06:14:33.382" v="33352"/>
        <pc:sldMkLst>
          <pc:docMk/>
          <pc:sldMk cId="1748220110" sldId="389"/>
        </pc:sldMkLst>
        <pc:spChg chg="mod">
          <ac:chgData name="Phil Bernstein" userId="17a01ec5-872a-4d52-98ae-1775fd7a66c0" providerId="ADAL" clId="{50D0D3AE-7368-4FB1-B805-727CDE27186D}" dt="2025-06-24T06:07:47.827" v="30515" actId="27636"/>
          <ac:spMkLst>
            <pc:docMk/>
            <pc:sldMk cId="1748220110" sldId="389"/>
            <ac:spMk id="2" creationId="{28120791-4573-7CBD-9715-5568EF572F74}"/>
          </ac:spMkLst>
        </pc:spChg>
        <pc:spChg chg="mod">
          <ac:chgData name="Phil Bernstein" userId="17a01ec5-872a-4d52-98ae-1775fd7a66c0" providerId="ADAL" clId="{50D0D3AE-7368-4FB1-B805-727CDE27186D}" dt="2025-06-24T06:09:03.333" v="30518" actId="1076"/>
          <ac:spMkLst>
            <pc:docMk/>
            <pc:sldMk cId="1748220110" sldId="389"/>
            <ac:spMk id="3" creationId="{173296F2-9271-09D8-02D4-AA4BC61EDC61}"/>
          </ac:spMkLst>
        </pc:spChg>
        <pc:spChg chg="add mod">
          <ac:chgData name="Phil Bernstein" userId="17a01ec5-872a-4d52-98ae-1775fd7a66c0" providerId="ADAL" clId="{50D0D3AE-7368-4FB1-B805-727CDE27186D}" dt="2025-06-24T06:09:03.333" v="30518" actId="1076"/>
          <ac:spMkLst>
            <pc:docMk/>
            <pc:sldMk cId="1748220110" sldId="389"/>
            <ac:spMk id="5" creationId="{7A9366C4-CEAA-8D45-B1C4-87B647856F04}"/>
          </ac:spMkLst>
        </pc:spChg>
      </pc:sldChg>
      <pc:sldChg chg="addSp modSp new mod ord modTransition modShow modNotesTx">
        <pc:chgData name="Phil Bernstein" userId="17a01ec5-872a-4d52-98ae-1775fd7a66c0" providerId="ADAL" clId="{50D0D3AE-7368-4FB1-B805-727CDE27186D}" dt="2025-06-26T06:14:33.382" v="33352"/>
        <pc:sldMkLst>
          <pc:docMk/>
          <pc:sldMk cId="1500176643" sldId="390"/>
        </pc:sldMkLst>
        <pc:spChg chg="mod">
          <ac:chgData name="Phil Bernstein" userId="17a01ec5-872a-4d52-98ae-1775fd7a66c0" providerId="ADAL" clId="{50D0D3AE-7368-4FB1-B805-727CDE27186D}" dt="2025-06-15T21:55:20.060" v="24049" actId="122"/>
          <ac:spMkLst>
            <pc:docMk/>
            <pc:sldMk cId="1500176643" sldId="390"/>
            <ac:spMk id="2" creationId="{06EA9295-8DBE-0CF8-D16E-D6AFB5A22AA4}"/>
          </ac:spMkLst>
        </pc:spChg>
        <pc:spChg chg="add mod">
          <ac:chgData name="Phil Bernstein" userId="17a01ec5-872a-4d52-98ae-1775fd7a66c0" providerId="ADAL" clId="{50D0D3AE-7368-4FB1-B805-727CDE27186D}" dt="2025-06-15T21:11:20.075" v="23251" actId="1076"/>
          <ac:spMkLst>
            <pc:docMk/>
            <pc:sldMk cId="1500176643" sldId="390"/>
            <ac:spMk id="4" creationId="{AC37175F-7C2E-197C-FAE6-7C94459BBF68}"/>
          </ac:spMkLst>
        </pc:spChg>
        <pc:spChg chg="mod">
          <ac:chgData name="Phil Bernstein" userId="17a01ec5-872a-4d52-98ae-1775fd7a66c0" providerId="ADAL" clId="{50D0D3AE-7368-4FB1-B805-727CDE27186D}" dt="2025-06-15T21:11:55.664" v="23254" actId="207"/>
          <ac:spMkLst>
            <pc:docMk/>
            <pc:sldMk cId="1500176643" sldId="390"/>
            <ac:spMk id="8" creationId="{61819584-E6F5-5882-50BB-6ABDB14A5AE5}"/>
          </ac:spMkLst>
        </pc:spChg>
        <pc:spChg chg="add mod">
          <ac:chgData name="Phil Bernstein" userId="17a01ec5-872a-4d52-98ae-1775fd7a66c0" providerId="ADAL" clId="{50D0D3AE-7368-4FB1-B805-727CDE27186D}" dt="2025-06-15T21:12:37.453" v="23261" actId="1076"/>
          <ac:spMkLst>
            <pc:docMk/>
            <pc:sldMk cId="1500176643" sldId="390"/>
            <ac:spMk id="9" creationId="{863B5AF7-0B9D-7F45-4BEF-932E3DFB83B8}"/>
          </ac:spMkLst>
        </pc:spChg>
        <pc:spChg chg="add mod">
          <ac:chgData name="Phil Bernstein" userId="17a01ec5-872a-4d52-98ae-1775fd7a66c0" providerId="ADAL" clId="{50D0D3AE-7368-4FB1-B805-727CDE27186D}" dt="2025-06-15T21:11:20.075" v="23251" actId="1076"/>
          <ac:spMkLst>
            <pc:docMk/>
            <pc:sldMk cId="1500176643" sldId="390"/>
            <ac:spMk id="11" creationId="{1DCA5A09-45F1-9FF6-C2E3-D6D1DC59C172}"/>
          </ac:spMkLst>
        </pc:spChg>
        <pc:spChg chg="add mod">
          <ac:chgData name="Phil Bernstein" userId="17a01ec5-872a-4d52-98ae-1775fd7a66c0" providerId="ADAL" clId="{50D0D3AE-7368-4FB1-B805-727CDE27186D}" dt="2025-06-15T21:12:26.348" v="23258" actId="207"/>
          <ac:spMkLst>
            <pc:docMk/>
            <pc:sldMk cId="1500176643" sldId="390"/>
            <ac:spMk id="12" creationId="{9220DC0E-B652-D1EE-5BD7-F008E91FF44D}"/>
          </ac:spMkLst>
        </pc:spChg>
        <pc:spChg chg="mod">
          <ac:chgData name="Phil Bernstein" userId="17a01ec5-872a-4d52-98ae-1775fd7a66c0" providerId="ADAL" clId="{50D0D3AE-7368-4FB1-B805-727CDE27186D}" dt="2025-06-15T21:12:34.292" v="23259" actId="207"/>
          <ac:spMkLst>
            <pc:docMk/>
            <pc:sldMk cId="1500176643" sldId="390"/>
            <ac:spMk id="13" creationId="{F6C257A7-7319-44C1-EDAA-2CEBABBCDD90}"/>
          </ac:spMkLst>
        </pc:spChg>
        <pc:spChg chg="mod">
          <ac:chgData name="Phil Bernstein" userId="17a01ec5-872a-4d52-98ae-1775fd7a66c0" providerId="ADAL" clId="{50D0D3AE-7368-4FB1-B805-727CDE27186D}" dt="2025-06-15T21:12:41.358" v="23262" actId="207"/>
          <ac:spMkLst>
            <pc:docMk/>
            <pc:sldMk cId="1500176643" sldId="390"/>
            <ac:spMk id="20" creationId="{C3825605-F6C4-B11E-739A-6BD688C6C601}"/>
          </ac:spMkLst>
        </pc:spChg>
        <pc:spChg chg="add mod">
          <ac:chgData name="Phil Bernstein" userId="17a01ec5-872a-4d52-98ae-1775fd7a66c0" providerId="ADAL" clId="{50D0D3AE-7368-4FB1-B805-727CDE27186D}" dt="2025-06-15T21:13:45.306" v="23282" actId="403"/>
          <ac:spMkLst>
            <pc:docMk/>
            <pc:sldMk cId="1500176643" sldId="390"/>
            <ac:spMk id="22" creationId="{08608E62-D89F-35F9-868E-466748A9272B}"/>
          </ac:spMkLst>
        </pc:spChg>
        <pc:spChg chg="mod">
          <ac:chgData name="Phil Bernstein" userId="17a01ec5-872a-4d52-98ae-1775fd7a66c0" providerId="ADAL" clId="{50D0D3AE-7368-4FB1-B805-727CDE27186D}" dt="2025-06-15T21:12:57.456" v="23263" actId="207"/>
          <ac:spMkLst>
            <pc:docMk/>
            <pc:sldMk cId="1500176643" sldId="390"/>
            <ac:spMk id="24" creationId="{F3DD159A-009C-16C1-E849-C7A9B996D997}"/>
          </ac:spMkLst>
        </pc:spChg>
        <pc:spChg chg="add mod">
          <ac:chgData name="Phil Bernstein" userId="17a01ec5-872a-4d52-98ae-1775fd7a66c0" providerId="ADAL" clId="{50D0D3AE-7368-4FB1-B805-727CDE27186D}" dt="2025-06-15T21:11:20.075" v="23251" actId="1076"/>
          <ac:spMkLst>
            <pc:docMk/>
            <pc:sldMk cId="1500176643" sldId="390"/>
            <ac:spMk id="25" creationId="{5395B7B2-9590-5B2E-9960-253B7B08C290}"/>
          </ac:spMkLst>
        </pc:spChg>
        <pc:spChg chg="add mod">
          <ac:chgData name="Phil Bernstein" userId="17a01ec5-872a-4d52-98ae-1775fd7a66c0" providerId="ADAL" clId="{50D0D3AE-7368-4FB1-B805-727CDE27186D}" dt="2025-06-15T21:13:33.332" v="23280" actId="403"/>
          <ac:spMkLst>
            <pc:docMk/>
            <pc:sldMk cId="1500176643" sldId="390"/>
            <ac:spMk id="30" creationId="{7C934483-5D7D-C478-9F70-631812F3752D}"/>
          </ac:spMkLst>
        </pc:spChg>
        <pc:spChg chg="mod">
          <ac:chgData name="Phil Bernstein" userId="17a01ec5-872a-4d52-98ae-1775fd7a66c0" providerId="ADAL" clId="{50D0D3AE-7368-4FB1-B805-727CDE27186D}" dt="2025-06-15T21:13:33.332" v="23280" actId="403"/>
          <ac:spMkLst>
            <pc:docMk/>
            <pc:sldMk cId="1500176643" sldId="390"/>
            <ac:spMk id="31" creationId="{0EFD117A-69CF-30F7-ACD6-5D3E443E48F1}"/>
          </ac:spMkLst>
        </pc:spChg>
        <pc:spChg chg="add mod">
          <ac:chgData name="Phil Bernstein" userId="17a01ec5-872a-4d52-98ae-1775fd7a66c0" providerId="ADAL" clId="{50D0D3AE-7368-4FB1-B805-727CDE27186D}" dt="2025-06-15T21:13:04.296" v="23264" actId="207"/>
          <ac:spMkLst>
            <pc:docMk/>
            <pc:sldMk cId="1500176643" sldId="390"/>
            <ac:spMk id="35" creationId="{3E84B9B0-D410-6262-85AA-FC7B5B2DC885}"/>
          </ac:spMkLst>
        </pc:spChg>
        <pc:spChg chg="add mod">
          <ac:chgData name="Phil Bernstein" userId="17a01ec5-872a-4d52-98ae-1775fd7a66c0" providerId="ADAL" clId="{50D0D3AE-7368-4FB1-B805-727CDE27186D}" dt="2025-06-15T21:11:20.075" v="23251" actId="1076"/>
          <ac:spMkLst>
            <pc:docMk/>
            <pc:sldMk cId="1500176643" sldId="390"/>
            <ac:spMk id="36" creationId="{C170565E-46E2-65CF-86CF-46DEEE47BC65}"/>
          </ac:spMkLst>
        </pc:spChg>
        <pc:spChg chg="mod">
          <ac:chgData name="Phil Bernstein" userId="17a01ec5-872a-4d52-98ae-1775fd7a66c0" providerId="ADAL" clId="{50D0D3AE-7368-4FB1-B805-727CDE27186D}" dt="2025-06-15T21:13:20.065" v="23277" actId="1038"/>
          <ac:spMkLst>
            <pc:docMk/>
            <pc:sldMk cId="1500176643" sldId="390"/>
            <ac:spMk id="37" creationId="{CBD2A6D9-391B-3D9C-C553-DE4A52126C2E}"/>
          </ac:spMkLst>
        </pc:spChg>
        <pc:spChg chg="mod">
          <ac:chgData name="Phil Bernstein" userId="17a01ec5-872a-4d52-98ae-1775fd7a66c0" providerId="ADAL" clId="{50D0D3AE-7368-4FB1-B805-727CDE27186D}" dt="2025-06-15T21:13:12.788" v="23265" actId="207"/>
          <ac:spMkLst>
            <pc:docMk/>
            <pc:sldMk cId="1500176643" sldId="390"/>
            <ac:spMk id="39" creationId="{6BA67590-52FA-F334-0324-0E9CB0CBEB0D}"/>
          </ac:spMkLst>
        </pc:spChg>
        <pc:spChg chg="add mod">
          <ac:chgData name="Phil Bernstein" userId="17a01ec5-872a-4d52-98ae-1775fd7a66c0" providerId="ADAL" clId="{50D0D3AE-7368-4FB1-B805-727CDE27186D}" dt="2025-06-15T21:11:20.075" v="23251" actId="1076"/>
          <ac:spMkLst>
            <pc:docMk/>
            <pc:sldMk cId="1500176643" sldId="390"/>
            <ac:spMk id="40" creationId="{B18F08D8-0476-DAC5-2A09-507B2374E9C6}"/>
          </ac:spMkLst>
        </pc:spChg>
      </pc:sldChg>
      <pc:sldChg chg="addSp delSp modSp add del mod modAnim modShow modNotesTx">
        <pc:chgData name="Phil Bernstein" userId="17a01ec5-872a-4d52-98ae-1775fd7a66c0" providerId="ADAL" clId="{50D0D3AE-7368-4FB1-B805-727CDE27186D}" dt="2025-06-19T17:30:33.107" v="28761" actId="2696"/>
        <pc:sldMkLst>
          <pc:docMk/>
          <pc:sldMk cId="986219559" sldId="391"/>
        </pc:sldMkLst>
      </pc:sldChg>
      <pc:sldChg chg="add del modTransition">
        <pc:chgData name="Phil Bernstein" userId="17a01ec5-872a-4d52-98ae-1775fd7a66c0" providerId="ADAL" clId="{50D0D3AE-7368-4FB1-B805-727CDE27186D}" dt="2025-06-25T15:13:03.998" v="32525" actId="47"/>
        <pc:sldMkLst>
          <pc:docMk/>
          <pc:sldMk cId="2457203694" sldId="391"/>
        </pc:sldMkLst>
      </pc:sldChg>
      <pc:sldChg chg="addSp delSp modSp add mod modTransition delAnim modAnim modNotesTx">
        <pc:chgData name="Phil Bernstein" userId="17a01ec5-872a-4d52-98ae-1775fd7a66c0" providerId="ADAL" clId="{50D0D3AE-7368-4FB1-B805-727CDE27186D}" dt="2025-06-26T06:14:33.382" v="33352"/>
        <pc:sldMkLst>
          <pc:docMk/>
          <pc:sldMk cId="3700779252" sldId="392"/>
        </pc:sldMkLst>
        <pc:spChg chg="mod">
          <ac:chgData name="Phil Bernstein" userId="17a01ec5-872a-4d52-98ae-1775fd7a66c0" providerId="ADAL" clId="{50D0D3AE-7368-4FB1-B805-727CDE27186D}" dt="2025-06-17T18:59:32.913" v="27066" actId="20577"/>
          <ac:spMkLst>
            <pc:docMk/>
            <pc:sldMk cId="3700779252" sldId="392"/>
            <ac:spMk id="2" creationId="{0441C74E-CD56-88CC-181D-440A242C4265}"/>
          </ac:spMkLst>
        </pc:spChg>
        <pc:spChg chg="mod">
          <ac:chgData name="Phil Bernstein" userId="17a01ec5-872a-4d52-98ae-1775fd7a66c0" providerId="ADAL" clId="{50D0D3AE-7368-4FB1-B805-727CDE27186D}" dt="2025-06-17T19:00:03.275" v="27111" actId="1076"/>
          <ac:spMkLst>
            <pc:docMk/>
            <pc:sldMk cId="3700779252" sldId="392"/>
            <ac:spMk id="5" creationId="{C7B3F759-1ADC-901D-4CEC-BC8325E4A79E}"/>
          </ac:spMkLst>
        </pc:spChg>
        <pc:spChg chg="mod">
          <ac:chgData name="Phil Bernstein" userId="17a01ec5-872a-4d52-98ae-1775fd7a66c0" providerId="ADAL" clId="{50D0D3AE-7368-4FB1-B805-727CDE27186D}" dt="2025-06-16T22:48:19.537" v="24364" actId="1076"/>
          <ac:spMkLst>
            <pc:docMk/>
            <pc:sldMk cId="3700779252" sldId="392"/>
            <ac:spMk id="6" creationId="{756A3B8C-5B91-E5CE-A1A8-83BAB1DB5944}"/>
          </ac:spMkLst>
        </pc:spChg>
        <pc:spChg chg="mod">
          <ac:chgData name="Phil Bernstein" userId="17a01ec5-872a-4d52-98ae-1775fd7a66c0" providerId="ADAL" clId="{50D0D3AE-7368-4FB1-B805-727CDE27186D}" dt="2025-06-16T22:48:19.537" v="24364" actId="1076"/>
          <ac:spMkLst>
            <pc:docMk/>
            <pc:sldMk cId="3700779252" sldId="392"/>
            <ac:spMk id="9" creationId="{76C6174E-A8E6-EB19-25C3-40BF227BDC33}"/>
          </ac:spMkLst>
        </pc:spChg>
        <pc:spChg chg="mod">
          <ac:chgData name="Phil Bernstein" userId="17a01ec5-872a-4d52-98ae-1775fd7a66c0" providerId="ADAL" clId="{50D0D3AE-7368-4FB1-B805-727CDE27186D}" dt="2025-06-16T22:48:19.537" v="24364" actId="1076"/>
          <ac:spMkLst>
            <pc:docMk/>
            <pc:sldMk cId="3700779252" sldId="392"/>
            <ac:spMk id="10" creationId="{BFCB17C0-B037-1BD8-3C70-B25109143526}"/>
          </ac:spMkLst>
        </pc:spChg>
        <pc:spChg chg="mod">
          <ac:chgData name="Phil Bernstein" userId="17a01ec5-872a-4d52-98ae-1775fd7a66c0" providerId="ADAL" clId="{50D0D3AE-7368-4FB1-B805-727CDE27186D}" dt="2025-06-16T22:48:19.537" v="24364" actId="1076"/>
          <ac:spMkLst>
            <pc:docMk/>
            <pc:sldMk cId="3700779252" sldId="392"/>
            <ac:spMk id="11" creationId="{DF219B03-AF05-2A55-226E-16DCB2726A21}"/>
          </ac:spMkLst>
        </pc:spChg>
        <pc:spChg chg="mod">
          <ac:chgData name="Phil Bernstein" userId="17a01ec5-872a-4d52-98ae-1775fd7a66c0" providerId="ADAL" clId="{50D0D3AE-7368-4FB1-B805-727CDE27186D}" dt="2025-06-17T19:00:33.482" v="27113" actId="1076"/>
          <ac:spMkLst>
            <pc:docMk/>
            <pc:sldMk cId="3700779252" sldId="392"/>
            <ac:spMk id="15" creationId="{E9CB75CE-F8FD-AFD8-B03C-04DF63219BC6}"/>
          </ac:spMkLst>
        </pc:spChg>
        <pc:spChg chg="mod">
          <ac:chgData name="Phil Bernstein" userId="17a01ec5-872a-4d52-98ae-1775fd7a66c0" providerId="ADAL" clId="{50D0D3AE-7368-4FB1-B805-727CDE27186D}" dt="2025-06-16T22:41:07.292" v="24259" actId="6549"/>
          <ac:spMkLst>
            <pc:docMk/>
            <pc:sldMk cId="3700779252" sldId="392"/>
            <ac:spMk id="16" creationId="{E09EA095-56BD-CF95-5064-56FB4CF6B59B}"/>
          </ac:spMkLst>
        </pc:spChg>
        <pc:spChg chg="add mod">
          <ac:chgData name="Phil Bernstein" userId="17a01ec5-872a-4d52-98ae-1775fd7a66c0" providerId="ADAL" clId="{50D0D3AE-7368-4FB1-B805-727CDE27186D}" dt="2025-06-16T22:48:19.537" v="24364" actId="1076"/>
          <ac:spMkLst>
            <pc:docMk/>
            <pc:sldMk cId="3700779252" sldId="392"/>
            <ac:spMk id="17" creationId="{E03FDF72-0187-9D81-D841-78B6464F8C72}"/>
          </ac:spMkLst>
        </pc:spChg>
        <pc:spChg chg="add mod">
          <ac:chgData name="Phil Bernstein" userId="17a01ec5-872a-4d52-98ae-1775fd7a66c0" providerId="ADAL" clId="{50D0D3AE-7368-4FB1-B805-727CDE27186D}" dt="2025-06-16T22:48:19.537" v="24364" actId="1076"/>
          <ac:spMkLst>
            <pc:docMk/>
            <pc:sldMk cId="3700779252" sldId="392"/>
            <ac:spMk id="18" creationId="{87785A14-7AB8-385F-1231-1A13F80B723E}"/>
          </ac:spMkLst>
        </pc:spChg>
        <pc:grpChg chg="mod">
          <ac:chgData name="Phil Bernstein" userId="17a01ec5-872a-4d52-98ae-1775fd7a66c0" providerId="ADAL" clId="{50D0D3AE-7368-4FB1-B805-727CDE27186D}" dt="2025-06-16T22:48:19.537" v="24364" actId="1076"/>
          <ac:grpSpMkLst>
            <pc:docMk/>
            <pc:sldMk cId="3700779252" sldId="392"/>
            <ac:grpSpMk id="12" creationId="{B703F91B-A465-C8A0-958E-4A0BEDAEA627}"/>
          </ac:grpSpMkLst>
        </pc:grpChg>
        <pc:cxnChg chg="mod">
          <ac:chgData name="Phil Bernstein" userId="17a01ec5-872a-4d52-98ae-1775fd7a66c0" providerId="ADAL" clId="{50D0D3AE-7368-4FB1-B805-727CDE27186D}" dt="2025-06-16T22:48:19.537" v="24364" actId="1076"/>
          <ac:cxnSpMkLst>
            <pc:docMk/>
            <pc:sldMk cId="3700779252" sldId="392"/>
            <ac:cxnSpMk id="7" creationId="{218A42AD-D64F-417E-7598-498BBA84C80F}"/>
          </ac:cxnSpMkLst>
        </pc:cxnChg>
        <pc:cxnChg chg="mod">
          <ac:chgData name="Phil Bernstein" userId="17a01ec5-872a-4d52-98ae-1775fd7a66c0" providerId="ADAL" clId="{50D0D3AE-7368-4FB1-B805-727CDE27186D}" dt="2025-06-16T22:48:19.537" v="24364" actId="1076"/>
          <ac:cxnSpMkLst>
            <pc:docMk/>
            <pc:sldMk cId="3700779252" sldId="392"/>
            <ac:cxnSpMk id="8" creationId="{83A02CAA-2C83-16B8-527F-37D4F397E58E}"/>
          </ac:cxnSpMkLst>
        </pc:cxnChg>
      </pc:sldChg>
      <pc:sldChg chg="delSp modSp add del mod modTransition modAnim modShow">
        <pc:chgData name="Phil Bernstein" userId="17a01ec5-872a-4d52-98ae-1775fd7a66c0" providerId="ADAL" clId="{50D0D3AE-7368-4FB1-B805-727CDE27186D}" dt="2025-06-26T06:14:33.382" v="33352"/>
        <pc:sldMkLst>
          <pc:docMk/>
          <pc:sldMk cId="2380696301" sldId="393"/>
        </pc:sldMkLst>
        <pc:spChg chg="mod">
          <ac:chgData name="Phil Bernstein" userId="17a01ec5-872a-4d52-98ae-1775fd7a66c0" providerId="ADAL" clId="{50D0D3AE-7368-4FB1-B805-727CDE27186D}" dt="2025-06-18T18:24:40.957" v="27924" actId="207"/>
          <ac:spMkLst>
            <pc:docMk/>
            <pc:sldMk cId="2380696301" sldId="393"/>
            <ac:spMk id="2" creationId="{00000000-0000-0000-0000-000000000000}"/>
          </ac:spMkLst>
        </pc:spChg>
        <pc:spChg chg="mod">
          <ac:chgData name="Phil Bernstein" userId="17a01ec5-872a-4d52-98ae-1775fd7a66c0" providerId="ADAL" clId="{50D0D3AE-7368-4FB1-B805-727CDE27186D}" dt="2025-06-24T06:11:59.809" v="30590" actId="20577"/>
          <ac:spMkLst>
            <pc:docMk/>
            <pc:sldMk cId="2380696301" sldId="393"/>
            <ac:spMk id="3" creationId="{00000000-0000-0000-0000-000000000000}"/>
          </ac:spMkLst>
        </pc:spChg>
      </pc:sldChg>
      <pc:sldChg chg="addSp delSp modSp add mod modTransition modNotesTx">
        <pc:chgData name="Phil Bernstein" userId="17a01ec5-872a-4d52-98ae-1775fd7a66c0" providerId="ADAL" clId="{50D0D3AE-7368-4FB1-B805-727CDE27186D}" dt="2025-06-26T06:14:33.382" v="33352"/>
        <pc:sldMkLst>
          <pc:docMk/>
          <pc:sldMk cId="4263999082" sldId="394"/>
        </pc:sldMkLst>
        <pc:spChg chg="mod">
          <ac:chgData name="Phil Bernstein" userId="17a01ec5-872a-4d52-98ae-1775fd7a66c0" providerId="ADAL" clId="{50D0D3AE-7368-4FB1-B805-727CDE27186D}" dt="2025-06-20T18:25:54.301" v="29205" actId="20577"/>
          <ac:spMkLst>
            <pc:docMk/>
            <pc:sldMk cId="4263999082" sldId="394"/>
            <ac:spMk id="2" creationId="{7D10C18D-46BD-AD41-0B09-3CB817135C1F}"/>
          </ac:spMkLst>
        </pc:spChg>
        <pc:spChg chg="mod">
          <ac:chgData name="Phil Bernstein" userId="17a01ec5-872a-4d52-98ae-1775fd7a66c0" providerId="ADAL" clId="{50D0D3AE-7368-4FB1-B805-727CDE27186D}" dt="2025-06-20T18:25:47.590" v="29183" actId="1076"/>
          <ac:spMkLst>
            <pc:docMk/>
            <pc:sldMk cId="4263999082" sldId="394"/>
            <ac:spMk id="3" creationId="{8C6A5328-24F0-87BC-9B62-919175F5BBAE}"/>
          </ac:spMkLst>
        </pc:spChg>
        <pc:spChg chg="add mod">
          <ac:chgData name="Phil Bernstein" userId="17a01ec5-872a-4d52-98ae-1775fd7a66c0" providerId="ADAL" clId="{50D0D3AE-7368-4FB1-B805-727CDE27186D}" dt="2025-06-19T17:23:13.510" v="28642" actId="1076"/>
          <ac:spMkLst>
            <pc:docMk/>
            <pc:sldMk cId="4263999082" sldId="394"/>
            <ac:spMk id="5" creationId="{AD766B05-2125-4F24-93A2-271925389E96}"/>
          </ac:spMkLst>
        </pc:spChg>
        <pc:spChg chg="add mod ord">
          <ac:chgData name="Phil Bernstein" userId="17a01ec5-872a-4d52-98ae-1775fd7a66c0" providerId="ADAL" clId="{50D0D3AE-7368-4FB1-B805-727CDE27186D}" dt="2025-06-19T17:24:29.541" v="28666" actId="1037"/>
          <ac:spMkLst>
            <pc:docMk/>
            <pc:sldMk cId="4263999082" sldId="394"/>
            <ac:spMk id="6" creationId="{BD1D695C-2680-26D1-88B1-1BB2FD710795}"/>
          </ac:spMkLst>
        </pc:spChg>
        <pc:spChg chg="mod">
          <ac:chgData name="Phil Bernstein" userId="17a01ec5-872a-4d52-98ae-1775fd7a66c0" providerId="ADAL" clId="{50D0D3AE-7368-4FB1-B805-727CDE27186D}" dt="2025-06-20T18:26:55.010" v="29209" actId="14100"/>
          <ac:spMkLst>
            <pc:docMk/>
            <pc:sldMk cId="4263999082" sldId="394"/>
            <ac:spMk id="7" creationId="{AF5AC013-6386-6EDE-FE6C-80CCB98052E6}"/>
          </ac:spMkLst>
        </pc:spChg>
        <pc:spChg chg="mod">
          <ac:chgData name="Phil Bernstein" userId="17a01ec5-872a-4d52-98ae-1775fd7a66c0" providerId="ADAL" clId="{50D0D3AE-7368-4FB1-B805-727CDE27186D}" dt="2025-06-19T17:25:43.607" v="28673" actId="1076"/>
          <ac:spMkLst>
            <pc:docMk/>
            <pc:sldMk cId="4263999082" sldId="394"/>
            <ac:spMk id="8" creationId="{0E8E0E8D-1F06-F5A5-F688-76BDFFC0A81D}"/>
          </ac:spMkLst>
        </pc:spChg>
        <pc:spChg chg="mod">
          <ac:chgData name="Phil Bernstein" userId="17a01ec5-872a-4d52-98ae-1775fd7a66c0" providerId="ADAL" clId="{50D0D3AE-7368-4FB1-B805-727CDE27186D}" dt="2025-06-19T17:25:43.607" v="28673" actId="1076"/>
          <ac:spMkLst>
            <pc:docMk/>
            <pc:sldMk cId="4263999082" sldId="394"/>
            <ac:spMk id="9" creationId="{7D5DE728-0D44-E643-D553-2D8C742B6676}"/>
          </ac:spMkLst>
        </pc:spChg>
        <pc:spChg chg="mod">
          <ac:chgData name="Phil Bernstein" userId="17a01ec5-872a-4d52-98ae-1775fd7a66c0" providerId="ADAL" clId="{50D0D3AE-7368-4FB1-B805-727CDE27186D}" dt="2025-06-19T17:25:43.607" v="28673" actId="1076"/>
          <ac:spMkLst>
            <pc:docMk/>
            <pc:sldMk cId="4263999082" sldId="394"/>
            <ac:spMk id="10" creationId="{A0710884-89AF-F425-CF02-C78CA76AB509}"/>
          </ac:spMkLst>
        </pc:spChg>
        <pc:spChg chg="mod">
          <ac:chgData name="Phil Bernstein" userId="17a01ec5-872a-4d52-98ae-1775fd7a66c0" providerId="ADAL" clId="{50D0D3AE-7368-4FB1-B805-727CDE27186D}" dt="2025-06-19T17:25:43.607" v="28673" actId="1076"/>
          <ac:spMkLst>
            <pc:docMk/>
            <pc:sldMk cId="4263999082" sldId="394"/>
            <ac:spMk id="11" creationId="{EC492467-A751-5BBD-E4A3-D0BC23CBE37B}"/>
          </ac:spMkLst>
        </pc:spChg>
        <pc:spChg chg="ord topLvl">
          <ac:chgData name="Phil Bernstein" userId="17a01ec5-872a-4d52-98ae-1775fd7a66c0" providerId="ADAL" clId="{50D0D3AE-7368-4FB1-B805-727CDE27186D}" dt="2025-06-19T17:24:07.312" v="28651" actId="166"/>
          <ac:spMkLst>
            <pc:docMk/>
            <pc:sldMk cId="4263999082" sldId="394"/>
            <ac:spMk id="13" creationId="{3BED89A2-1013-E6A9-0317-1A30D67C222C}"/>
          </ac:spMkLst>
        </pc:spChg>
        <pc:spChg chg="mod">
          <ac:chgData name="Phil Bernstein" userId="17a01ec5-872a-4d52-98ae-1775fd7a66c0" providerId="ADAL" clId="{50D0D3AE-7368-4FB1-B805-727CDE27186D}" dt="2025-06-19T17:25:43.607" v="28673" actId="1076"/>
          <ac:spMkLst>
            <pc:docMk/>
            <pc:sldMk cId="4263999082" sldId="394"/>
            <ac:spMk id="15" creationId="{91650E9B-6E2B-8C54-D274-D8EF5324C17F}"/>
          </ac:spMkLst>
        </pc:spChg>
        <pc:spChg chg="mod">
          <ac:chgData name="Phil Bernstein" userId="17a01ec5-872a-4d52-98ae-1775fd7a66c0" providerId="ADAL" clId="{50D0D3AE-7368-4FB1-B805-727CDE27186D}" dt="2025-06-19T17:27:05.120" v="28683" actId="14100"/>
          <ac:spMkLst>
            <pc:docMk/>
            <pc:sldMk cId="4263999082" sldId="394"/>
            <ac:spMk id="19" creationId="{1BC2B487-57C0-C33D-9303-4636BE09B321}"/>
          </ac:spMkLst>
        </pc:spChg>
        <pc:spChg chg="mod ord topLvl">
          <ac:chgData name="Phil Bernstein" userId="17a01ec5-872a-4d52-98ae-1775fd7a66c0" providerId="ADAL" clId="{50D0D3AE-7368-4FB1-B805-727CDE27186D}" dt="2025-06-19T17:24:16.915" v="28655" actId="1036"/>
          <ac:spMkLst>
            <pc:docMk/>
            <pc:sldMk cId="4263999082" sldId="394"/>
            <ac:spMk id="25" creationId="{4490A49D-D205-1FC2-17D8-7A86F8C64F65}"/>
          </ac:spMkLst>
        </pc:spChg>
        <pc:spChg chg="ord topLvl">
          <ac:chgData name="Phil Bernstein" userId="17a01ec5-872a-4d52-98ae-1775fd7a66c0" providerId="ADAL" clId="{50D0D3AE-7368-4FB1-B805-727CDE27186D}" dt="2025-06-19T17:23:43.165" v="28649" actId="166"/>
          <ac:spMkLst>
            <pc:docMk/>
            <pc:sldMk cId="4263999082" sldId="394"/>
            <ac:spMk id="26" creationId="{3BBFCE4B-6F2A-0ECA-83C4-CA90267EE8ED}"/>
          </ac:spMkLst>
        </pc:spChg>
        <pc:spChg chg="ord topLvl">
          <ac:chgData name="Phil Bernstein" userId="17a01ec5-872a-4d52-98ae-1775fd7a66c0" providerId="ADAL" clId="{50D0D3AE-7368-4FB1-B805-727CDE27186D}" dt="2025-06-19T17:23:55.610" v="28650" actId="166"/>
          <ac:spMkLst>
            <pc:docMk/>
            <pc:sldMk cId="4263999082" sldId="394"/>
            <ac:spMk id="29" creationId="{C432F17C-EC05-4F6F-4C44-8AEE8536A67A}"/>
          </ac:spMkLst>
        </pc:spChg>
        <pc:picChg chg="mod">
          <ac:chgData name="Phil Bernstein" userId="17a01ec5-872a-4d52-98ae-1775fd7a66c0" providerId="ADAL" clId="{50D0D3AE-7368-4FB1-B805-727CDE27186D}" dt="2025-06-19T17:24:58.101" v="28668" actId="1076"/>
          <ac:picMkLst>
            <pc:docMk/>
            <pc:sldMk cId="4263999082" sldId="394"/>
            <ac:picMk id="16" creationId="{CCBE4FB3-9347-B4AC-ABA1-87A1768F97B6}"/>
          </ac:picMkLst>
        </pc:picChg>
        <pc:picChg chg="mod">
          <ac:chgData name="Phil Bernstein" userId="17a01ec5-872a-4d52-98ae-1775fd7a66c0" providerId="ADAL" clId="{50D0D3AE-7368-4FB1-B805-727CDE27186D}" dt="2025-06-19T17:24:58.101" v="28668" actId="1076"/>
          <ac:picMkLst>
            <pc:docMk/>
            <pc:sldMk cId="4263999082" sldId="394"/>
            <ac:picMk id="33" creationId="{2C811A35-FE56-0B3A-D421-815C27436619}"/>
          </ac:picMkLst>
        </pc:picChg>
        <pc:picChg chg="mod">
          <ac:chgData name="Phil Bernstein" userId="17a01ec5-872a-4d52-98ae-1775fd7a66c0" providerId="ADAL" clId="{50D0D3AE-7368-4FB1-B805-727CDE27186D}" dt="2025-06-19T17:24:58.101" v="28668" actId="1076"/>
          <ac:picMkLst>
            <pc:docMk/>
            <pc:sldMk cId="4263999082" sldId="394"/>
            <ac:picMk id="36" creationId="{F6FADF8D-3195-2EC4-614D-957CD2AEA7E2}"/>
          </ac:picMkLst>
        </pc:picChg>
        <pc:cxnChg chg="mod">
          <ac:chgData name="Phil Bernstein" userId="17a01ec5-872a-4d52-98ae-1775fd7a66c0" providerId="ADAL" clId="{50D0D3AE-7368-4FB1-B805-727CDE27186D}" dt="2025-06-19T17:25:52.454" v="28674" actId="14100"/>
          <ac:cxnSpMkLst>
            <pc:docMk/>
            <pc:sldMk cId="4263999082" sldId="394"/>
            <ac:cxnSpMk id="12" creationId="{FA7C6035-07B8-65E0-712C-760640A35A44}"/>
          </ac:cxnSpMkLst>
        </pc:cxnChg>
        <pc:cxnChg chg="mod">
          <ac:chgData name="Phil Bernstein" userId="17a01ec5-872a-4d52-98ae-1775fd7a66c0" providerId="ADAL" clId="{50D0D3AE-7368-4FB1-B805-727CDE27186D}" dt="2025-06-19T17:24:58.101" v="28668" actId="1076"/>
          <ac:cxnSpMkLst>
            <pc:docMk/>
            <pc:sldMk cId="4263999082" sldId="394"/>
            <ac:cxnSpMk id="20" creationId="{C9D36501-E21D-7343-0619-38E688A3DA0A}"/>
          </ac:cxnSpMkLst>
        </pc:cxnChg>
        <pc:cxnChg chg="add mod">
          <ac:chgData name="Phil Bernstein" userId="17a01ec5-872a-4d52-98ae-1775fd7a66c0" providerId="ADAL" clId="{50D0D3AE-7368-4FB1-B805-727CDE27186D}" dt="2025-06-19T17:26:34.036" v="28679" actId="14100"/>
          <ac:cxnSpMkLst>
            <pc:docMk/>
            <pc:sldMk cId="4263999082" sldId="394"/>
            <ac:cxnSpMk id="21" creationId="{C035E437-0F9E-9100-ADBB-A16A3AFACD9F}"/>
          </ac:cxnSpMkLst>
        </pc:cxnChg>
        <pc:cxnChg chg="mod ord">
          <ac:chgData name="Phil Bernstein" userId="17a01ec5-872a-4d52-98ae-1775fd7a66c0" providerId="ADAL" clId="{50D0D3AE-7368-4FB1-B805-727CDE27186D}" dt="2025-06-19T17:28:04.460" v="28691" actId="1076"/>
          <ac:cxnSpMkLst>
            <pc:docMk/>
            <pc:sldMk cId="4263999082" sldId="394"/>
            <ac:cxnSpMk id="23" creationId="{113F6AFB-131B-4189-1FF0-170BBE8752CB}"/>
          </ac:cxnSpMkLst>
        </pc:cxnChg>
        <pc:cxnChg chg="mod">
          <ac:chgData name="Phil Bernstein" userId="17a01ec5-872a-4d52-98ae-1775fd7a66c0" providerId="ADAL" clId="{50D0D3AE-7368-4FB1-B805-727CDE27186D}" dt="2025-06-19T17:24:58.101" v="28668" actId="1076"/>
          <ac:cxnSpMkLst>
            <pc:docMk/>
            <pc:sldMk cId="4263999082" sldId="394"/>
            <ac:cxnSpMk id="34" creationId="{2E711412-B748-0868-2DD4-4595E22DC0AD}"/>
          </ac:cxnSpMkLst>
        </pc:cxnChg>
        <pc:cxnChg chg="mod">
          <ac:chgData name="Phil Bernstein" userId="17a01ec5-872a-4d52-98ae-1775fd7a66c0" providerId="ADAL" clId="{50D0D3AE-7368-4FB1-B805-727CDE27186D}" dt="2025-06-19T17:24:58.101" v="28668" actId="1076"/>
          <ac:cxnSpMkLst>
            <pc:docMk/>
            <pc:sldMk cId="4263999082" sldId="394"/>
            <ac:cxnSpMk id="37" creationId="{0585D9A5-913C-81CE-F12F-F525540A0CEB}"/>
          </ac:cxnSpMkLst>
        </pc:cxnChg>
        <pc:cxnChg chg="add mod">
          <ac:chgData name="Phil Bernstein" userId="17a01ec5-872a-4d52-98ae-1775fd7a66c0" providerId="ADAL" clId="{50D0D3AE-7368-4FB1-B805-727CDE27186D}" dt="2025-06-19T17:28:12.484" v="28693" actId="14100"/>
          <ac:cxnSpMkLst>
            <pc:docMk/>
            <pc:sldMk cId="4263999082" sldId="394"/>
            <ac:cxnSpMk id="40" creationId="{1D4DBDBE-C871-9478-E967-8F69941C2E53}"/>
          </ac:cxnSpMkLst>
        </pc:cxnChg>
        <pc:cxnChg chg="add mod">
          <ac:chgData name="Phil Bernstein" userId="17a01ec5-872a-4d52-98ae-1775fd7a66c0" providerId="ADAL" clId="{50D0D3AE-7368-4FB1-B805-727CDE27186D}" dt="2025-06-19T17:28:24.012" v="28696" actId="14100"/>
          <ac:cxnSpMkLst>
            <pc:docMk/>
            <pc:sldMk cId="4263999082" sldId="394"/>
            <ac:cxnSpMk id="42" creationId="{C5EC4C7A-CB02-65E4-5685-F7A9A17735F1}"/>
          </ac:cxnSpMkLst>
        </pc:cxnChg>
      </pc:sldChg>
      <pc:sldChg chg="modSp add del mod modTransition modAnim">
        <pc:chgData name="Phil Bernstein" userId="17a01ec5-872a-4d52-98ae-1775fd7a66c0" providerId="ADAL" clId="{50D0D3AE-7368-4FB1-B805-727CDE27186D}" dt="2025-06-22T12:47:26.050" v="29594" actId="47"/>
        <pc:sldMkLst>
          <pc:docMk/>
          <pc:sldMk cId="1915308888" sldId="395"/>
        </pc:sldMkLst>
      </pc:sldChg>
      <pc:sldChg chg="addSp delSp modSp add mod modTransition delAnim">
        <pc:chgData name="Phil Bernstein" userId="17a01ec5-872a-4d52-98ae-1775fd7a66c0" providerId="ADAL" clId="{50D0D3AE-7368-4FB1-B805-727CDE27186D}" dt="2025-06-26T06:14:33.382" v="33352"/>
        <pc:sldMkLst>
          <pc:docMk/>
          <pc:sldMk cId="4241999894" sldId="396"/>
        </pc:sldMkLst>
        <pc:spChg chg="add mod">
          <ac:chgData name="Phil Bernstein" userId="17a01ec5-872a-4d52-98ae-1775fd7a66c0" providerId="ADAL" clId="{50D0D3AE-7368-4FB1-B805-727CDE27186D}" dt="2025-06-22T14:12:07.896" v="29746" actId="6549"/>
          <ac:spMkLst>
            <pc:docMk/>
            <pc:sldMk cId="4241999894" sldId="396"/>
            <ac:spMk id="6" creationId="{666C0AFD-8985-FED8-7993-D2369A81DD0A}"/>
          </ac:spMkLst>
        </pc:spChg>
        <pc:spChg chg="add mod">
          <ac:chgData name="Phil Bernstein" userId="17a01ec5-872a-4d52-98ae-1775fd7a66c0" providerId="ADAL" clId="{50D0D3AE-7368-4FB1-B805-727CDE27186D}" dt="2025-06-22T12:44:40.547" v="29503" actId="1076"/>
          <ac:spMkLst>
            <pc:docMk/>
            <pc:sldMk cId="4241999894" sldId="396"/>
            <ac:spMk id="7" creationId="{4A8C3511-9090-560E-5DB0-14EA560846E6}"/>
          </ac:spMkLst>
        </pc:spChg>
        <pc:spChg chg="add mod">
          <ac:chgData name="Phil Bernstein" userId="17a01ec5-872a-4d52-98ae-1775fd7a66c0" providerId="ADAL" clId="{50D0D3AE-7368-4FB1-B805-727CDE27186D}" dt="2025-06-22T14:10:18.812" v="29700" actId="20577"/>
          <ac:spMkLst>
            <pc:docMk/>
            <pc:sldMk cId="4241999894" sldId="396"/>
            <ac:spMk id="10" creationId="{3003F8CC-2855-A582-D209-223F6741E010}"/>
          </ac:spMkLst>
        </pc:spChg>
      </pc:sldChg>
      <pc:sldChg chg="addSp delSp modSp new mod ord modTransition modShow">
        <pc:chgData name="Phil Bernstein" userId="17a01ec5-872a-4d52-98ae-1775fd7a66c0" providerId="ADAL" clId="{50D0D3AE-7368-4FB1-B805-727CDE27186D}" dt="2025-06-26T05:26:13.737" v="33351"/>
        <pc:sldMkLst>
          <pc:docMk/>
          <pc:sldMk cId="1720730308" sldId="397"/>
        </pc:sldMkLst>
        <pc:spChg chg="mod">
          <ac:chgData name="Phil Bernstein" userId="17a01ec5-872a-4d52-98ae-1775fd7a66c0" providerId="ADAL" clId="{50D0D3AE-7368-4FB1-B805-727CDE27186D}" dt="2025-06-25T07:36:34.764" v="32184" actId="20577"/>
          <ac:spMkLst>
            <pc:docMk/>
            <pc:sldMk cId="1720730308" sldId="397"/>
            <ac:spMk id="2" creationId="{D74C0391-BCDB-A86D-808E-0796BFC42069}"/>
          </ac:spMkLst>
        </pc:spChg>
        <pc:spChg chg="mod">
          <ac:chgData name="Phil Bernstein" userId="17a01ec5-872a-4d52-98ae-1775fd7a66c0" providerId="ADAL" clId="{50D0D3AE-7368-4FB1-B805-727CDE27186D}" dt="2025-06-25T07:02:33.631" v="32032" actId="14100"/>
          <ac:spMkLst>
            <pc:docMk/>
            <pc:sldMk cId="1720730308" sldId="397"/>
            <ac:spMk id="3" creationId="{27B50830-2DEE-69B8-76E9-7F9FE0851E88}"/>
          </ac:spMkLst>
        </pc:spChg>
        <pc:spChg chg="add mod ord">
          <ac:chgData name="Phil Bernstein" userId="17a01ec5-872a-4d52-98ae-1775fd7a66c0" providerId="ADAL" clId="{50D0D3AE-7368-4FB1-B805-727CDE27186D}" dt="2025-06-25T07:19:32.519" v="32103" actId="14100"/>
          <ac:spMkLst>
            <pc:docMk/>
            <pc:sldMk cId="1720730308" sldId="397"/>
            <ac:spMk id="7" creationId="{B41E9A58-51D9-9679-C2AD-CD201A6735A5}"/>
          </ac:spMkLst>
        </pc:spChg>
        <pc:spChg chg="add mod ord">
          <ac:chgData name="Phil Bernstein" userId="17a01ec5-872a-4d52-98ae-1775fd7a66c0" providerId="ADAL" clId="{50D0D3AE-7368-4FB1-B805-727CDE27186D}" dt="2025-06-25T07:07:43" v="32051" actId="167"/>
          <ac:spMkLst>
            <pc:docMk/>
            <pc:sldMk cId="1720730308" sldId="397"/>
            <ac:spMk id="8" creationId="{AED2687E-471D-95D0-5029-678878144B0E}"/>
          </ac:spMkLst>
        </pc:spChg>
        <pc:spChg chg="add mod ord">
          <ac:chgData name="Phil Bernstein" userId="17a01ec5-872a-4d52-98ae-1775fd7a66c0" providerId="ADAL" clId="{50D0D3AE-7368-4FB1-B805-727CDE27186D}" dt="2025-06-25T07:09:31.965" v="32058" actId="14100"/>
          <ac:spMkLst>
            <pc:docMk/>
            <pc:sldMk cId="1720730308" sldId="397"/>
            <ac:spMk id="9" creationId="{79C875E9-C005-74C8-AB5F-9F467482185A}"/>
          </ac:spMkLst>
        </pc:spChg>
        <pc:spChg chg="add mod ord">
          <ac:chgData name="Phil Bernstein" userId="17a01ec5-872a-4d52-98ae-1775fd7a66c0" providerId="ADAL" clId="{50D0D3AE-7368-4FB1-B805-727CDE27186D}" dt="2025-06-25T07:10:01.691" v="32070" actId="14100"/>
          <ac:spMkLst>
            <pc:docMk/>
            <pc:sldMk cId="1720730308" sldId="397"/>
            <ac:spMk id="10" creationId="{EE2D6067-3320-36A3-5F09-B71874313E97}"/>
          </ac:spMkLst>
        </pc:spChg>
        <pc:spChg chg="add mod ord">
          <ac:chgData name="Phil Bernstein" userId="17a01ec5-872a-4d52-98ae-1775fd7a66c0" providerId="ADAL" clId="{50D0D3AE-7368-4FB1-B805-727CDE27186D}" dt="2025-06-25T07:10:32.898" v="32073" actId="167"/>
          <ac:spMkLst>
            <pc:docMk/>
            <pc:sldMk cId="1720730308" sldId="397"/>
            <ac:spMk id="11" creationId="{AAF54BBB-3BF6-3B6D-1E10-7B68E3E92035}"/>
          </ac:spMkLst>
        </pc:spChg>
        <pc:spChg chg="add mod ord">
          <ac:chgData name="Phil Bernstein" userId="17a01ec5-872a-4d52-98ae-1775fd7a66c0" providerId="ADAL" clId="{50D0D3AE-7368-4FB1-B805-727CDE27186D}" dt="2025-06-25T07:11:20.273" v="32092" actId="1036"/>
          <ac:spMkLst>
            <pc:docMk/>
            <pc:sldMk cId="1720730308" sldId="397"/>
            <ac:spMk id="12" creationId="{4538E4CC-8522-DED4-38AF-03653288469E}"/>
          </ac:spMkLst>
        </pc:spChg>
        <pc:spChg chg="add mod ord">
          <ac:chgData name="Phil Bernstein" userId="17a01ec5-872a-4d52-98ae-1775fd7a66c0" providerId="ADAL" clId="{50D0D3AE-7368-4FB1-B805-727CDE27186D}" dt="2025-06-25T07:19:09.331" v="32101" actId="14100"/>
          <ac:spMkLst>
            <pc:docMk/>
            <pc:sldMk cId="1720730308" sldId="397"/>
            <ac:spMk id="13" creationId="{9D6DC95B-6B46-6D27-D550-E63CFFB6A3EF}"/>
          </ac:spMkLst>
        </pc:spChg>
        <pc:spChg chg="add mod ord">
          <ac:chgData name="Phil Bernstein" userId="17a01ec5-872a-4d52-98ae-1775fd7a66c0" providerId="ADAL" clId="{50D0D3AE-7368-4FB1-B805-727CDE27186D}" dt="2025-06-25T07:37:00.044" v="32185" actId="14100"/>
          <ac:spMkLst>
            <pc:docMk/>
            <pc:sldMk cId="1720730308" sldId="397"/>
            <ac:spMk id="14" creationId="{F64CC47A-11EA-5714-3839-030F248194C5}"/>
          </ac:spMkLst>
        </pc:spChg>
        <pc:spChg chg="add mod ord">
          <ac:chgData name="Phil Bernstein" userId="17a01ec5-872a-4d52-98ae-1775fd7a66c0" providerId="ADAL" clId="{50D0D3AE-7368-4FB1-B805-727CDE27186D}" dt="2025-06-25T07:36:17.985" v="32181" actId="14100"/>
          <ac:spMkLst>
            <pc:docMk/>
            <pc:sldMk cId="1720730308" sldId="397"/>
            <ac:spMk id="15" creationId="{404A0F4E-D8D2-6F36-956F-D0D9EC63FA3E}"/>
          </ac:spMkLst>
        </pc:spChg>
        <pc:picChg chg="add mod">
          <ac:chgData name="Phil Bernstein" userId="17a01ec5-872a-4d52-98ae-1775fd7a66c0" providerId="ADAL" clId="{50D0D3AE-7368-4FB1-B805-727CDE27186D}" dt="2025-06-25T06:49:04.773" v="31005" actId="1076"/>
          <ac:picMkLst>
            <pc:docMk/>
            <pc:sldMk cId="1720730308" sldId="397"/>
            <ac:picMk id="1026" creationId="{4D9FC6FD-2F5B-6253-C8B4-01C7486B1C80}"/>
          </ac:picMkLst>
        </pc:picChg>
      </pc:sldChg>
      <pc:sldChg chg="modSp new mod modTransition modShow">
        <pc:chgData name="Phil Bernstein" userId="17a01ec5-872a-4d52-98ae-1775fd7a66c0" providerId="ADAL" clId="{50D0D3AE-7368-4FB1-B805-727CDE27186D}" dt="2025-06-26T05:26:13.737" v="33351"/>
        <pc:sldMkLst>
          <pc:docMk/>
          <pc:sldMk cId="671874977" sldId="398"/>
        </pc:sldMkLst>
        <pc:spChg chg="mod">
          <ac:chgData name="Phil Bernstein" userId="17a01ec5-872a-4d52-98ae-1775fd7a66c0" providerId="ADAL" clId="{50D0D3AE-7368-4FB1-B805-727CDE27186D}" dt="2025-06-25T07:58:02.998" v="32490" actId="27636"/>
          <ac:spMkLst>
            <pc:docMk/>
            <pc:sldMk cId="671874977" sldId="398"/>
            <ac:spMk id="2" creationId="{8B6100FF-5C49-8225-7BC2-117EA2518533}"/>
          </ac:spMkLst>
        </pc:spChg>
        <pc:spChg chg="mod">
          <ac:chgData name="Phil Bernstein" userId="17a01ec5-872a-4d52-98ae-1775fd7a66c0" providerId="ADAL" clId="{50D0D3AE-7368-4FB1-B805-727CDE27186D}" dt="2025-06-25T07:56:46.180" v="32459" actId="1076"/>
          <ac:spMkLst>
            <pc:docMk/>
            <pc:sldMk cId="671874977" sldId="398"/>
            <ac:spMk id="3" creationId="{9CA38739-F048-8612-749C-53D0EE6CB37C}"/>
          </ac:spMkLst>
        </pc:spChg>
        <pc:spChg chg="mod">
          <ac:chgData name="Phil Bernstein" userId="17a01ec5-872a-4d52-98ae-1775fd7a66c0" providerId="ADAL" clId="{50D0D3AE-7368-4FB1-B805-727CDE27186D}" dt="2025-06-25T07:51:24.553" v="32308"/>
          <ac:spMkLst>
            <pc:docMk/>
            <pc:sldMk cId="671874977" sldId="398"/>
            <ac:spMk id="4" creationId="{A2F03841-E1C0-80AD-8FA8-E3E173ED56D2}"/>
          </ac:spMkLst>
        </pc:spChg>
      </pc:sldChg>
      <pc:sldMasterChg chg="del setBg addSldLayout delSldLayout modSldLayout">
        <pc:chgData name="Phil Bernstein" userId="17a01ec5-872a-4d52-98ae-1775fd7a66c0" providerId="ADAL" clId="{50D0D3AE-7368-4FB1-B805-727CDE27186D}" dt="2025-06-25T15:12:46.507" v="32521" actId="47"/>
        <pc:sldMasterMkLst>
          <pc:docMk/>
          <pc:sldMasterMk cId="3814553272" sldId="2147483648"/>
        </pc:sldMasterMkLst>
        <pc:sldLayoutChg chg="del setBg">
          <pc:chgData name="Phil Bernstein" userId="17a01ec5-872a-4d52-98ae-1775fd7a66c0" providerId="ADAL" clId="{50D0D3AE-7368-4FB1-B805-727CDE27186D}" dt="2025-06-25T15:12:46.507" v="32521" actId="47"/>
          <pc:sldLayoutMkLst>
            <pc:docMk/>
            <pc:sldMasterMk cId="3814553272" sldId="2147483648"/>
            <pc:sldLayoutMk cId="2168769826" sldId="2147483649"/>
          </pc:sldLayoutMkLst>
        </pc:sldLayoutChg>
        <pc:sldLayoutChg chg="del setBg">
          <pc:chgData name="Phil Bernstein" userId="17a01ec5-872a-4d52-98ae-1775fd7a66c0" providerId="ADAL" clId="{50D0D3AE-7368-4FB1-B805-727CDE27186D}" dt="2025-06-25T15:12:46.507" v="32521" actId="47"/>
          <pc:sldLayoutMkLst>
            <pc:docMk/>
            <pc:sldMasterMk cId="3814553272" sldId="2147483648"/>
            <pc:sldLayoutMk cId="501771482" sldId="2147483650"/>
          </pc:sldLayoutMkLst>
        </pc:sldLayoutChg>
        <pc:sldLayoutChg chg="del setBg">
          <pc:chgData name="Phil Bernstein" userId="17a01ec5-872a-4d52-98ae-1775fd7a66c0" providerId="ADAL" clId="{50D0D3AE-7368-4FB1-B805-727CDE27186D}" dt="2025-06-25T15:12:46.507" v="32521" actId="47"/>
          <pc:sldLayoutMkLst>
            <pc:docMk/>
            <pc:sldMasterMk cId="3814553272" sldId="2147483648"/>
            <pc:sldLayoutMk cId="747699667" sldId="2147483651"/>
          </pc:sldLayoutMkLst>
        </pc:sldLayoutChg>
        <pc:sldLayoutChg chg="del setBg">
          <pc:chgData name="Phil Bernstein" userId="17a01ec5-872a-4d52-98ae-1775fd7a66c0" providerId="ADAL" clId="{50D0D3AE-7368-4FB1-B805-727CDE27186D}" dt="2025-06-25T15:12:46.507" v="32521" actId="47"/>
          <pc:sldLayoutMkLst>
            <pc:docMk/>
            <pc:sldMasterMk cId="3814553272" sldId="2147483648"/>
            <pc:sldLayoutMk cId="3282866005" sldId="2147483652"/>
          </pc:sldLayoutMkLst>
        </pc:sldLayoutChg>
        <pc:sldLayoutChg chg="del setBg">
          <pc:chgData name="Phil Bernstein" userId="17a01ec5-872a-4d52-98ae-1775fd7a66c0" providerId="ADAL" clId="{50D0D3AE-7368-4FB1-B805-727CDE27186D}" dt="2025-06-25T15:12:46.507" v="32521" actId="47"/>
          <pc:sldLayoutMkLst>
            <pc:docMk/>
            <pc:sldMasterMk cId="3814553272" sldId="2147483648"/>
            <pc:sldLayoutMk cId="60265995" sldId="2147483653"/>
          </pc:sldLayoutMkLst>
        </pc:sldLayoutChg>
        <pc:sldLayoutChg chg="del setBg">
          <pc:chgData name="Phil Bernstein" userId="17a01ec5-872a-4d52-98ae-1775fd7a66c0" providerId="ADAL" clId="{50D0D3AE-7368-4FB1-B805-727CDE27186D}" dt="2025-06-25T15:12:46.507" v="32521" actId="47"/>
          <pc:sldLayoutMkLst>
            <pc:docMk/>
            <pc:sldMasterMk cId="3814553272" sldId="2147483648"/>
            <pc:sldLayoutMk cId="2770613506" sldId="2147483654"/>
          </pc:sldLayoutMkLst>
        </pc:sldLayoutChg>
        <pc:sldLayoutChg chg="del setBg">
          <pc:chgData name="Phil Bernstein" userId="17a01ec5-872a-4d52-98ae-1775fd7a66c0" providerId="ADAL" clId="{50D0D3AE-7368-4FB1-B805-727CDE27186D}" dt="2025-06-25T15:12:46.507" v="32521" actId="47"/>
          <pc:sldLayoutMkLst>
            <pc:docMk/>
            <pc:sldMasterMk cId="3814553272" sldId="2147483648"/>
            <pc:sldLayoutMk cId="963846869" sldId="2147483655"/>
          </pc:sldLayoutMkLst>
        </pc:sldLayoutChg>
        <pc:sldLayoutChg chg="del setBg">
          <pc:chgData name="Phil Bernstein" userId="17a01ec5-872a-4d52-98ae-1775fd7a66c0" providerId="ADAL" clId="{50D0D3AE-7368-4FB1-B805-727CDE27186D}" dt="2025-06-25T15:12:46.507" v="32521" actId="47"/>
          <pc:sldLayoutMkLst>
            <pc:docMk/>
            <pc:sldMasterMk cId="3814553272" sldId="2147483648"/>
            <pc:sldLayoutMk cId="2358903147" sldId="2147483656"/>
          </pc:sldLayoutMkLst>
        </pc:sldLayoutChg>
        <pc:sldLayoutChg chg="del setBg">
          <pc:chgData name="Phil Bernstein" userId="17a01ec5-872a-4d52-98ae-1775fd7a66c0" providerId="ADAL" clId="{50D0D3AE-7368-4FB1-B805-727CDE27186D}" dt="2025-06-25T15:12:46.507" v="32521" actId="47"/>
          <pc:sldLayoutMkLst>
            <pc:docMk/>
            <pc:sldMasterMk cId="3814553272" sldId="2147483648"/>
            <pc:sldLayoutMk cId="1489775361" sldId="2147483657"/>
          </pc:sldLayoutMkLst>
        </pc:sldLayoutChg>
        <pc:sldLayoutChg chg="del setBg">
          <pc:chgData name="Phil Bernstein" userId="17a01ec5-872a-4d52-98ae-1775fd7a66c0" providerId="ADAL" clId="{50D0D3AE-7368-4FB1-B805-727CDE27186D}" dt="2025-06-25T15:12:46.507" v="32521" actId="47"/>
          <pc:sldLayoutMkLst>
            <pc:docMk/>
            <pc:sldMasterMk cId="3814553272" sldId="2147483648"/>
            <pc:sldLayoutMk cId="1914125299" sldId="2147483658"/>
          </pc:sldLayoutMkLst>
        </pc:sldLayoutChg>
        <pc:sldLayoutChg chg="del setBg">
          <pc:chgData name="Phil Bernstein" userId="17a01ec5-872a-4d52-98ae-1775fd7a66c0" providerId="ADAL" clId="{50D0D3AE-7368-4FB1-B805-727CDE27186D}" dt="2025-06-25T15:12:46.507" v="32521" actId="47"/>
          <pc:sldLayoutMkLst>
            <pc:docMk/>
            <pc:sldMasterMk cId="3814553272" sldId="2147483648"/>
            <pc:sldLayoutMk cId="149891107" sldId="2147483659"/>
          </pc:sldLayoutMkLst>
        </pc:sldLayoutChg>
        <pc:sldLayoutChg chg="add del setBg">
          <pc:chgData name="Phil Bernstein" userId="17a01ec5-872a-4d52-98ae-1775fd7a66c0" providerId="ADAL" clId="{50D0D3AE-7368-4FB1-B805-727CDE27186D}" dt="2025-06-25T15:12:46.507" v="32521" actId="47"/>
          <pc:sldLayoutMkLst>
            <pc:docMk/>
            <pc:sldMasterMk cId="3814553272" sldId="2147483648"/>
            <pc:sldLayoutMk cId="4106536549" sldId="2147483660"/>
          </pc:sldLayoutMkLst>
        </pc:sldLayoutChg>
        <pc:sldLayoutChg chg="del setBg">
          <pc:chgData name="Phil Bernstein" userId="17a01ec5-872a-4d52-98ae-1775fd7a66c0" providerId="ADAL" clId="{50D0D3AE-7368-4FB1-B805-727CDE27186D}" dt="2025-06-25T15:12:35.218" v="32520" actId="47"/>
          <pc:sldLayoutMkLst>
            <pc:docMk/>
            <pc:sldMasterMk cId="3814553272" sldId="2147483648"/>
            <pc:sldLayoutMk cId="1425539251" sldId="2147483666"/>
          </pc:sldLayoutMkLst>
        </pc:sldLayoutChg>
      </pc:sldMasterChg>
      <pc:sldMasterChg chg="setBg modSldLayout">
        <pc:chgData name="Phil Bernstein" userId="17a01ec5-872a-4d52-98ae-1775fd7a66c0" providerId="ADAL" clId="{50D0D3AE-7368-4FB1-B805-727CDE27186D}" dt="2025-06-18T18:21:29.577" v="27918"/>
        <pc:sldMasterMkLst>
          <pc:docMk/>
          <pc:sldMasterMk cId="3890770059" sldId="2147483667"/>
        </pc:sldMasterMkLst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3890770059" sldId="2147483667"/>
            <pc:sldLayoutMk cId="2060960594" sldId="2147483668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3890770059" sldId="2147483667"/>
            <pc:sldLayoutMk cId="3897439233" sldId="2147483669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3890770059" sldId="2147483667"/>
            <pc:sldLayoutMk cId="1455753365" sldId="2147483670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3890770059" sldId="2147483667"/>
            <pc:sldLayoutMk cId="439096693" sldId="2147483671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3890770059" sldId="2147483667"/>
            <pc:sldLayoutMk cId="2653898627" sldId="2147483672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3890770059" sldId="2147483667"/>
            <pc:sldLayoutMk cId="299893149" sldId="2147483673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3890770059" sldId="2147483667"/>
            <pc:sldLayoutMk cId="4144451033" sldId="2147483674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3890770059" sldId="2147483667"/>
            <pc:sldLayoutMk cId="438917426" sldId="2147483675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3890770059" sldId="2147483667"/>
            <pc:sldLayoutMk cId="1693278594" sldId="2147483676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3890770059" sldId="2147483667"/>
            <pc:sldLayoutMk cId="1174700655" sldId="2147483677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3890770059" sldId="2147483667"/>
            <pc:sldLayoutMk cId="4086983887" sldId="2147483678"/>
          </pc:sldLayoutMkLst>
        </pc:sldLayoutChg>
      </pc:sldMasterChg>
      <pc:sldMasterChg chg="setBg modSldLayout">
        <pc:chgData name="Phil Bernstein" userId="17a01ec5-872a-4d52-98ae-1775fd7a66c0" providerId="ADAL" clId="{50D0D3AE-7368-4FB1-B805-727CDE27186D}" dt="2025-06-18T18:21:29.577" v="27918"/>
        <pc:sldMasterMkLst>
          <pc:docMk/>
          <pc:sldMasterMk cId="2397631843" sldId="2147483679"/>
        </pc:sldMasterMkLst>
        <pc:sldLayoutChg chg="modSp mod 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2397631843" sldId="2147483679"/>
            <pc:sldLayoutMk cId="911133608" sldId="2147483680"/>
          </pc:sldLayoutMkLst>
          <pc:picChg chg="mod">
            <ac:chgData name="Phil Bernstein" userId="17a01ec5-872a-4d52-98ae-1775fd7a66c0" providerId="ADAL" clId="{50D0D3AE-7368-4FB1-B805-727CDE27186D}" dt="2025-06-17T21:52:02.805" v="27475" actId="14100"/>
            <ac:picMkLst>
              <pc:docMk/>
              <pc:sldMasterMk cId="2397631843" sldId="2147483679"/>
              <pc:sldLayoutMk cId="911133608" sldId="2147483680"/>
              <ac:picMk id="6" creationId="{00000000-0000-0000-0000-000000000000}"/>
            </ac:picMkLst>
          </pc:picChg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2397631843" sldId="2147483679"/>
            <pc:sldLayoutMk cId="1586417849" sldId="2147483681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2397631843" sldId="2147483679"/>
            <pc:sldLayoutMk cId="1590414115" sldId="2147483682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2397631843" sldId="2147483679"/>
            <pc:sldLayoutMk cId="236391148" sldId="2147483683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2397631843" sldId="2147483679"/>
            <pc:sldLayoutMk cId="2266059871" sldId="2147483684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2397631843" sldId="2147483679"/>
            <pc:sldLayoutMk cId="3213800236" sldId="2147483685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2397631843" sldId="2147483679"/>
            <pc:sldLayoutMk cId="1186051223" sldId="2147483686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2397631843" sldId="2147483679"/>
            <pc:sldLayoutMk cId="925212136" sldId="2147483687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2397631843" sldId="2147483679"/>
            <pc:sldLayoutMk cId="1242258965" sldId="2147483688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2397631843" sldId="2147483679"/>
            <pc:sldLayoutMk cId="1475191344" sldId="2147483689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2397631843" sldId="2147483679"/>
            <pc:sldLayoutMk cId="3333083977" sldId="2147483690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2397631843" sldId="2147483679"/>
            <pc:sldLayoutMk cId="2542536499" sldId="2147483691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2397631843" sldId="2147483679"/>
            <pc:sldLayoutMk cId="3289712423" sldId="2147483692"/>
          </pc:sldLayoutMkLst>
        </pc:sldLayoutChg>
        <pc:sldLayoutChg chg="setBg">
          <pc:chgData name="Phil Bernstein" userId="17a01ec5-872a-4d52-98ae-1775fd7a66c0" providerId="ADAL" clId="{50D0D3AE-7368-4FB1-B805-727CDE27186D}" dt="2025-06-18T18:21:29.577" v="27918"/>
          <pc:sldLayoutMkLst>
            <pc:docMk/>
            <pc:sldMasterMk cId="2397631843" sldId="2147483679"/>
            <pc:sldLayoutMk cId="1088226402" sldId="2147483693"/>
          </pc:sldLayoutMkLst>
        </pc:sldLayoutChg>
      </pc:sldMasterChg>
    </pc:docChg>
  </pc:docChgLst>
  <pc:docChgLst>
    <pc:chgData name="Phil Bernstein" userId="17a01ec5-872a-4d52-98ae-1775fd7a66c0" providerId="ADAL" clId="{0AAFB0E2-0016-46E6-857D-CAE2D8885259}"/>
    <pc:docChg chg="delSld modSld">
      <pc:chgData name="Phil Bernstein" userId="17a01ec5-872a-4d52-98ae-1775fd7a66c0" providerId="ADAL" clId="{0AAFB0E2-0016-46E6-857D-CAE2D8885259}" dt="2025-06-30T04:08:58.897" v="6"/>
      <pc:docMkLst>
        <pc:docMk/>
      </pc:docMkLst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1394211133" sldId="256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340380454" sldId="257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3274755108" sldId="259"/>
        </pc:sldMkLst>
      </pc:sldChg>
      <pc:sldChg chg="del">
        <pc:chgData name="Phil Bernstein" userId="17a01ec5-872a-4d52-98ae-1775fd7a66c0" providerId="ADAL" clId="{0AAFB0E2-0016-46E6-857D-CAE2D8885259}" dt="2025-06-30T04:07:31.206" v="2" actId="47"/>
        <pc:sldMkLst>
          <pc:docMk/>
          <pc:sldMk cId="1918175077" sldId="262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31722095" sldId="268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1644406058" sldId="270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825891887" sldId="273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716621490" sldId="275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1838379850" sldId="278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1678429052" sldId="283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3280968976" sldId="343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2693496005" sldId="344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550734004" sldId="345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1318789566" sldId="346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356088374" sldId="347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1003941676" sldId="349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3246258182" sldId="350"/>
        </pc:sldMkLst>
      </pc:sldChg>
      <pc:sldChg chg="del">
        <pc:chgData name="Phil Bernstein" userId="17a01ec5-872a-4d52-98ae-1775fd7a66c0" providerId="ADAL" clId="{0AAFB0E2-0016-46E6-857D-CAE2D8885259}" dt="2025-06-30T04:07:59.830" v="3" actId="47"/>
        <pc:sldMkLst>
          <pc:docMk/>
          <pc:sldMk cId="1132385913" sldId="351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3379532173" sldId="352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2060527294" sldId="353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4185760209" sldId="355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3592036227" sldId="356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175135689" sldId="360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3142429605" sldId="364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126779923" sldId="366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2528472512" sldId="367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1093891101" sldId="368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4074632213" sldId="369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2394799339" sldId="370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2042432683" sldId="371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2777758602" sldId="373"/>
        </pc:sldMkLst>
      </pc:sldChg>
      <pc:sldChg chg="del">
        <pc:chgData name="Phil Bernstein" userId="17a01ec5-872a-4d52-98ae-1775fd7a66c0" providerId="ADAL" clId="{0AAFB0E2-0016-46E6-857D-CAE2D8885259}" dt="2025-06-30T04:08:27.260" v="5" actId="47"/>
        <pc:sldMkLst>
          <pc:docMk/>
          <pc:sldMk cId="756686239" sldId="374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2196057305" sldId="375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3172232690" sldId="376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1928078480" sldId="377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2476888718" sldId="378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715584392" sldId="380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4270038198" sldId="382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3232825256" sldId="383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2403019892" sldId="385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336562506" sldId="386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1916303946" sldId="387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3038798757" sldId="388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1748220110" sldId="389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1500176643" sldId="390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3700779252" sldId="392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2380696301" sldId="393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4263999082" sldId="394"/>
        </pc:sldMkLst>
      </pc:sldChg>
      <pc:sldChg chg="modTransition">
        <pc:chgData name="Phil Bernstein" userId="17a01ec5-872a-4d52-98ae-1775fd7a66c0" providerId="ADAL" clId="{0AAFB0E2-0016-46E6-857D-CAE2D8885259}" dt="2025-06-30T04:08:58.897" v="6"/>
        <pc:sldMkLst>
          <pc:docMk/>
          <pc:sldMk cId="4241999894" sldId="396"/>
        </pc:sldMkLst>
      </pc:sldChg>
      <pc:sldChg chg="del">
        <pc:chgData name="Phil Bernstein" userId="17a01ec5-872a-4d52-98ae-1775fd7a66c0" providerId="ADAL" clId="{0AAFB0E2-0016-46E6-857D-CAE2D8885259}" dt="2025-06-30T04:07:30.118" v="1" actId="47"/>
        <pc:sldMkLst>
          <pc:docMk/>
          <pc:sldMk cId="1720730308" sldId="397"/>
        </pc:sldMkLst>
      </pc:sldChg>
      <pc:sldChg chg="del mod modShow">
        <pc:chgData name="Phil Bernstein" userId="17a01ec5-872a-4d52-98ae-1775fd7a66c0" providerId="ADAL" clId="{0AAFB0E2-0016-46E6-857D-CAE2D8885259}" dt="2025-06-30T04:08:14.971" v="4" actId="47"/>
        <pc:sldMkLst>
          <pc:docMk/>
          <pc:sldMk cId="671874977" sldId="398"/>
        </pc:sldMkLst>
      </pc:sldChg>
    </pc:docChg>
  </pc:docChgLst>
</pc:chgInfo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B3889-D9E8-4BA9-ACDD-B69DDA665163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75A81-4272-49D1-BBD5-98BDD9F3B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49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4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5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6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8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2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3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4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5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6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Relationship Id="rId3" Type="http://schemas.openxmlformats.org/officeDocument/2006/relationships/hyperlink" Target="http://sites.computer.org/debull/A15mar/p32.pdf" TargetMode="External"/><Relationship Id="rId4" Type="http://schemas.openxmlformats.org/officeDocument/2006/relationships/hyperlink" Target="https://doi.org/10.1145/2723372.2737788" TargetMode="External"/></Relationships>
</file>

<file path=ppt/notesSlides/_rels/notesSlide37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8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9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A3FD9D-B1DF-418E-98CB-635FE9923DC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952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2395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488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73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751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175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900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835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E3E3B8-6AFB-0708-DCC0-BA8B2B4CB6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090C1C7-411E-050B-D2BE-265D71D602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999540-70CB-4CA3-4873-B77249D9FB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48C0D0-6981-0EB7-8671-350058F5D8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DD97E-96F9-4F74-9525-FA322F315BD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02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934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35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80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5388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97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69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6275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392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187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789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8711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555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10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9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891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E8CB90-F280-6B96-09E6-D574FADBCC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F805338-7FD9-F494-1B31-647F2724C3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78550E7-E76B-722E-4A34-405B93255F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775D97-5447-4FF8-3D60-1EC0E46AC9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DD97E-96F9-4F74-9525-FA322F315BDC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327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CC8088-7C03-3DC5-9893-5634EEE672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7177D82-0C1C-F134-4E3B-9F05C63FA3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62EA1D3-EC8B-B057-3918-0A837CDD5C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13C1F7-B4D1-095D-7C53-CC85E388E0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DD97E-96F9-4F74-9525-FA322F315BD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36775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8602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80624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9D8FC9-46B4-FA63-88CC-A7FEC9BF56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2597DC-F62D-F681-653C-8DD11308A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6A9103-1076-B5A8-AA76-24A7952554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CDAEE2-CBEE-A34B-391E-96455FFDCC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DD97E-96F9-4F74-9525-FA322F315BDC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4392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163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723EE1-C3D6-21A3-AF69-D7FE1AB9BD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C0A706-CFF1-0448-778D-867B5C1072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E2CD770-7170-7B2B-AEB6-0DDE81D0D3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2A1EE3-5C37-3F28-FFAB-BF154D6A35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5918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5525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71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75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95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42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52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21E5C2-A4C8-E5FC-1200-C90627DBE5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1F37568-DFF2-AD22-17F9-E3FAD257E0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4DCB2C-C333-AC3E-3DBA-5E508244B2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95BE9F-3152-0139-E64A-938105EC7E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108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09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A81-4272-49D1-BBD5-98BDD9F3BC0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806660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2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6920D-3CFC-B3BA-074E-983592F98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2C6D56-51A8-B028-52F5-8CCF9B1724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41F53-6BF7-08FB-A0FD-01B404696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4707-C185-468E-B1BA-221D7436731A}" type="datetime1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6AA6C-4947-EBFF-6ACC-D260FEB50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872AB-4F82-0681-BEAF-86203F0CD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60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89688-77D5-B038-D422-2DFA68960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AC77-E3DF-41B2-DFDC-A5EB5945F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C871C-B825-FFA3-66A1-47EE69B2B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39E4D-1F64-4556-A26A-9277D07EA188}" type="datetime1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58255-5762-9F6E-FD05-2B9345F5A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04D33-8CB6-7B29-942F-980601E67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0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284B3A-75CE-28D3-186B-0A595DE020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2A605C-ED31-3DA8-C937-6C623880C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2785F-F7D7-24AE-8FF4-B957B8DC5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28BA-4FE7-4E16-B803-1ADD1687A135}" type="datetime1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5476E-8CB8-78A6-A015-FD061B071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8178F-BAF4-1449-43BE-25C752ADE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83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3085" y="1905001"/>
            <a:ext cx="10253487" cy="75020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2777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5400" b="0" cap="none" spc="-300" dirty="0">
                <a:ln w="3175">
                  <a:noFill/>
                </a:ln>
                <a:gradFill flip="none" rotWithShape="1">
                  <a:gsLst>
                    <a:gs pos="28000">
                      <a:srgbClr val="0085C0"/>
                    </a:gs>
                    <a:gs pos="68000">
                      <a:srgbClr val="0070C0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17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083" y="4344459"/>
            <a:ext cx="10253488" cy="473207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indent="0" algn="l" defTabSz="912777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None/>
              <a:defRPr lang="en-US" sz="3400" dirty="0">
                <a:solidFill>
                  <a:schemeClr val="accent2"/>
                </a:solidFill>
                <a:latin typeface="+mj-lt"/>
                <a:ea typeface="+mn-ea"/>
                <a:cs typeface="+mn-cs"/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5" descr="top_bann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" y="-1"/>
            <a:ext cx="12190477" cy="1367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133608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op_bann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0477" cy="10317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3085" y="2365376"/>
            <a:ext cx="10253487" cy="75020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lvl1pPr algn="l" defTabSz="912777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5400" b="0" kern="1200" cap="none" spc="-300" dirty="0">
                <a:ln w="3175">
                  <a:noFill/>
                </a:ln>
                <a:gradFill flip="none" rotWithShape="1">
                  <a:gsLst>
                    <a:gs pos="28000">
                      <a:srgbClr val="0085C0"/>
                    </a:gs>
                    <a:gs pos="68000">
                      <a:srgbClr val="0070C0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17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084" y="4344459"/>
            <a:ext cx="9390944" cy="473207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>
            <a:lvl1pPr marL="0" indent="0" algn="l" defTabSz="912777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Wingdings" pitchFamily="2" charset="2"/>
              <a:buNone/>
              <a:defRPr lang="en-US" sz="3400" kern="1200" dirty="0">
                <a:solidFill>
                  <a:schemeClr val="accent2"/>
                </a:solidFill>
                <a:latin typeface="+mj-lt"/>
                <a:ea typeface="+mn-ea"/>
                <a:cs typeface="+mn-cs"/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825625" y="950651"/>
            <a:ext cx="9390944" cy="1384994"/>
          </a:xfrm>
          <a:effectLst/>
        </p:spPr>
        <p:txBody>
          <a:bodyPr anchor="b">
            <a:scene3d>
              <a:camera prst="orthographicFront"/>
              <a:lightRig rig="flat" dir="t"/>
            </a:scene3d>
            <a:sp3d>
              <a:bevelT h="19050"/>
              <a:contourClr>
                <a:srgbClr val="F4A234"/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solidFill>
                  <a:schemeClr val="accent5"/>
                </a:solidFill>
                <a:effectLst>
                  <a:outerShdw blurRad="50800" dist="38100" dir="2700000" algn="tl" rotWithShape="0">
                    <a:prstClr val="black">
                      <a:alpha val="57000"/>
                    </a:prstClr>
                  </a:outerShdw>
                </a:effectLst>
                <a:uLnTx/>
                <a:uFillTx/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1586417849"/>
      </p:ext>
    </p:extLst>
  </p:cSld>
  <p:clrMapOvr>
    <a:masterClrMapping/>
  </p:clrMapOvr>
  <p:transition>
    <p:fade/>
  </p:transition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75020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2777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5400" b="0" cap="none" spc="-300" dirty="0">
                <a:ln w="3175">
                  <a:noFill/>
                </a:ln>
                <a:gradFill flip="none" rotWithShape="1">
                  <a:gsLst>
                    <a:gs pos="28000">
                      <a:schemeClr val="tx1"/>
                    </a:gs>
                    <a:gs pos="68000">
                      <a:schemeClr val="accent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26" name="Picture 2" descr="C:\Program Files\Microsoft Resource DVD Artwork\DVD_ART\Artwork_Imagery\Shapes and Graphics\Bullets\Blue GEL 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68667" y="-317500"/>
            <a:ext cx="423333" cy="317500"/>
          </a:xfrm>
          <a:prstGeom prst="rect">
            <a:avLst/>
          </a:prstGeom>
          <a:noFill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08000" y="1412875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0414115"/>
      </p:ext>
    </p:extLst>
  </p:cSld>
  <p:clrMapOvr>
    <a:masterClrMapping/>
  </p:clrMapOvr>
  <p:transition>
    <p:fade/>
  </p:transition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_w/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2777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5400" b="0" cap="none" spc="-300" dirty="0">
                <a:ln w="3175">
                  <a:noFill/>
                </a:ln>
                <a:gradFill flip="none" rotWithShape="1">
                  <a:gsLst>
                    <a:gs pos="28000">
                      <a:schemeClr val="tx1"/>
                    </a:gs>
                    <a:gs pos="68000">
                      <a:schemeClr val="accent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12875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391148"/>
      </p:ext>
    </p:extLst>
  </p:cSld>
  <p:clrMapOvr>
    <a:masterClrMapping/>
  </p:clrMapOvr>
  <p:transition>
    <p:fade/>
  </p:transition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75020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2777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5400" b="0" cap="none" spc="-300" dirty="0">
                <a:ln w="3175">
                  <a:noFill/>
                </a:ln>
                <a:gradFill flip="none" rotWithShape="1">
                  <a:gsLst>
                    <a:gs pos="28000">
                      <a:schemeClr val="tx1"/>
                    </a:gs>
                    <a:gs pos="68000">
                      <a:schemeClr val="accent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059871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75020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2777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5400" b="0" cap="none" spc="-300" dirty="0">
                <a:ln w="3175">
                  <a:noFill/>
                </a:ln>
                <a:gradFill flip="none" rotWithShape="1">
                  <a:gsLst>
                    <a:gs pos="28000">
                      <a:schemeClr val="tx1"/>
                    </a:gs>
                    <a:gs pos="68000">
                      <a:schemeClr val="accent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3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75020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2777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5400" b="0" cap="none" spc="-300" dirty="0">
                <a:ln w="3175">
                  <a:noFill/>
                </a:ln>
                <a:gradFill flip="none" rotWithShape="1">
                  <a:gsLst>
                    <a:gs pos="28000">
                      <a:schemeClr val="tx1"/>
                    </a:gs>
                    <a:gs pos="68000">
                      <a:schemeClr val="accent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57802"/>
            <a:ext cx="54864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999" y="2174875"/>
            <a:ext cx="54864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4642" y="1757802"/>
            <a:ext cx="548935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490632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05122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75020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2777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5400" b="0" cap="none" spc="-300" dirty="0">
                <a:ln w="3175">
                  <a:noFill/>
                </a:ln>
                <a:gradFill flip="none" rotWithShape="1">
                  <a:gsLst>
                    <a:gs pos="28000">
                      <a:schemeClr val="tx1"/>
                    </a:gs>
                    <a:gs pos="68000">
                      <a:schemeClr val="accent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21213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3CDEE-1B37-EE7F-C218-2DADF2827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74328-33EA-A8B7-831F-B01B883C4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6D9BC-89E4-2580-EB3C-89397A6F7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DD88-1709-4CC3-82D1-A54E626CCCBF}" type="datetime1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18EFC-C5E0-6BD7-E9A9-9E0769BB6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5432C-869F-6581-61F3-35F865B72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392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2258965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_w/Top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op_bann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" y="0"/>
            <a:ext cx="12190477" cy="103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91344"/>
      </p:ext>
    </p:extLst>
  </p:cSld>
  <p:clrMapOvr>
    <a:masterClrMapping/>
  </p:clrMapOvr>
  <p:transition>
    <p:fade/>
  </p:transition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6969" y="2365376"/>
            <a:ext cx="6613215" cy="1000270"/>
          </a:xfrm>
          <a:prstGeom prst="rect">
            <a:avLst/>
          </a:prstGeom>
          <a:noFill/>
        </p:spPr>
        <p:txBody>
          <a:bodyPr wrap="none" lIns="76197" tIns="38098" rIns="76197" bIns="38098" rtlCol="0">
            <a:spAutoFit/>
          </a:bodyPr>
          <a:lstStyle/>
          <a:p>
            <a:r>
              <a:rPr lang="en-US" sz="6000" baseline="0" dirty="0">
                <a:solidFill>
                  <a:schemeClr val="bg1"/>
                </a:solidFill>
              </a:rPr>
              <a:t>WALK-IN GOES HERE</a:t>
            </a:r>
            <a:endParaRPr lang="en-US" sz="6000" dirty="0">
              <a:solidFill>
                <a:schemeClr val="bg1"/>
              </a:solidFill>
            </a:endParaRPr>
          </a:p>
        </p:txBody>
      </p:sp>
      <p:pic>
        <p:nvPicPr>
          <p:cNvPr id="3" name="Picture 3" descr="S:\ResourceDVD\Clip_Installer\DVD_ART\BoxShots_Logos\Microsoft Research\Microsoft Research b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936869" y="6247682"/>
            <a:ext cx="1865433" cy="3891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33083977"/>
      </p:ext>
    </p:extLst>
  </p:cSld>
  <p:clrMapOvr>
    <a:masterClrMapping/>
  </p:clrMapOvr>
  <p:transition>
    <p:fade/>
  </p:transition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2777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5400" b="0" cap="none" spc="-300" dirty="0">
                <a:ln w="3175">
                  <a:noFill/>
                </a:ln>
                <a:gradFill flip="none" rotWithShape="1">
                  <a:gsLst>
                    <a:gs pos="28000">
                      <a:schemeClr val="tx1"/>
                    </a:gs>
                    <a:gs pos="68000">
                      <a:schemeClr val="accent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2"/>
            <a:ext cx="11176000" cy="221086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536499"/>
      </p:ext>
    </p:extLst>
  </p:cSld>
  <p:clrMapOvr>
    <a:masterClrMapping/>
  </p:clrMapOvr>
  <p:transition>
    <p:fade/>
  </p:transition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2777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5400" b="0" cap="none" spc="-300" dirty="0">
                <a:ln w="3175">
                  <a:noFill/>
                </a:ln>
                <a:gradFill flip="none" rotWithShape="1">
                  <a:gsLst>
                    <a:gs pos="28000">
                      <a:schemeClr val="tx1"/>
                    </a:gs>
                    <a:gs pos="68000">
                      <a:schemeClr val="accent1"/>
                    </a:gs>
                  </a:gsLst>
                  <a:lin ang="54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2"/>
            <a:ext cx="11176000" cy="221086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" y="6238876"/>
            <a:ext cx="12192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Segoe Semibold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9712423"/>
      </p:ext>
    </p:extLst>
  </p:cSld>
  <p:clrMapOvr>
    <a:masterClrMapping/>
  </p:clrMapOvr>
  <p:transition>
    <p:fade/>
  </p:transition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55399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129901"/>
            <a:ext cx="10363200" cy="27699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54A4C94-7FD7-43F6-A09A-97A4C3235999}" type="datetime1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26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0468C-6D59-5D33-A5A0-869BD127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7227B2-A554-F317-1936-E0D2A5D9A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EA3CA-6F19-EAEE-8CBB-80C6CCE0D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D842-443D-41B4-BE90-25B263C6AD33}" type="datetime1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C33E6-DF69-FE95-3E6D-D27BB621C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F7017-A135-4073-3C23-5C8C62A58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53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3738E-D3BE-D3F2-79CB-BC519709B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C9569-946C-E9D9-8FA5-79104E005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0EA7FE-EEDD-7EC4-0B0F-0D18326A4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B73F2-BB04-119F-ABD6-C6A9CF40F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A25E-D30A-496F-9CDF-57831F970790}" type="datetime1">
              <a:rPr lang="en-US" smtClean="0"/>
              <a:t>6/29/2025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AEF121-F2C5-0DC0-4544-09CE67D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888CD-9AB7-96A8-2A6C-6C75949C2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96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FFD7C-0952-5372-5251-B0E657CF9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D5FBD3-CC99-8EDB-738F-0F93570B1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0194E9-3534-873E-F148-771723D3E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1EEED5-F870-63AE-E279-38BDDB410A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D29D9A-8466-FAA2-5E09-0CDA9C695C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808789-A82E-EAD6-D6F4-1B7D48C72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0D856-BDFD-4570-9781-50211C8D8FDC}" type="datetime1">
              <a:rPr lang="en-US" smtClean="0"/>
              <a:t>6/29/2025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AC5A9-B04C-5536-8187-1E3CE6258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16E9DF-BDE8-7BAB-6DDF-30D0FFEAD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9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0BD7B-6552-88C7-8799-56296630D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6D176A-B0A8-F10C-39C1-8A5114DD0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7F59B-EA4F-4D37-A46B-BB5CA3DEFB7E}" type="datetime1">
              <a:rPr lang="en-US" smtClean="0"/>
              <a:t>6/29/2025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7CC27A-BFC4-8496-253E-D762B2378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F0E13F-B9B3-413C-2A40-7B42649A2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3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8706F7-2820-C165-014A-66C8EF581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3506D-7907-44A3-A6FC-3CE9656C55D8}" type="datetime1">
              <a:rPr lang="en-US" smtClean="0"/>
              <a:t>6/29/2025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F5E55C-86E6-FC3A-4184-4FF287AE3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B8FCA1-4294-6164-0B4A-19B4DA21B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5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E1326-2EB2-B615-0B7F-300BD51BA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16EBA-A2FC-DF50-490B-D4EE89A8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5D086A-4EA9-B7B6-C74E-D15A9FFCED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F78EA9-C79F-7014-88B6-A3977AF9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9B05-F02C-40E6-B78B-4228A5039573}" type="datetime1">
              <a:rPr lang="en-US" smtClean="0"/>
              <a:t>6/29/2025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C35602-50A1-7D82-6018-08DB15DD5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5A13E4-DE73-31BC-19CD-E25E3F8C4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17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B4F4C-7C3D-F7A2-121F-A26A7BD08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3F25BC-E95E-E7E7-D06E-BD0DD9C7B5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74D216-F79A-9383-A0BE-765BD725C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888C-7ED5-2243-9401-C9A46F0C3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661-6266-41CF-A2A8-0A9C710EC634}" type="datetime1">
              <a:rPr lang="en-US" smtClean="0"/>
              <a:t>6/29/2025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04EFA7-C3B0-5F99-A820-FAE88177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3CC5F0-9775-5314-9537-133BAB35F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27859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microsoft.com/office/2007/relationships/hdphoto" Target="../media/hdphoto1.wdp"/></Relationships>
</file>

<file path=ppt/slideMasters/_rels/slideMaster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5.xml"/><Relationship Id="rId15" Type="http://schemas.openxmlformats.org/officeDocument/2006/relationships/theme" Target="../theme/theme2.xml"/><Relationship Id="rId16" Type="http://schemas.openxmlformats.org/officeDocument/2006/relationships/image" Target="../media/image1.png"/><Relationship Id="rId17" Type="http://schemas.microsoft.com/office/2007/relationships/hdphoto" Target="../media/hdphoto1.wdp"/><Relationship Id="rId18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8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6000" contrast="50000"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F7D739-8A24-E663-192F-8A3EF3962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7DC7D-E0E2-C05B-1857-8E2F46052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16016-0084-CA34-965C-3D5C60E9AC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D26313-6EC3-42BD-8A26-3BCE2588184A}" type="datetime1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E510E-6061-3807-14C9-A2EBA95E2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AC743-3905-693F-A621-B562ADB3E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26E167-41BF-452A-8AD3-C5643DFAB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7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alphaModFix amt="98000"/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bright="-6000" contrast="50000"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750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412875"/>
            <a:ext cx="11176000" cy="2210862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6318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</p:sldLayoutIdLst>
  <p:transition>
    <p:fade/>
  </p:transition>
  <p:hf hdr="0" ftr="0" dt="0"/>
  <p:txStyles>
    <p:titleStyle>
      <a:lvl1pPr algn="l" defTabSz="912777" rtl="0" eaLnBrk="1" fontAlgn="base" latinLnBrk="0" hangingPunct="1">
        <a:lnSpc>
          <a:spcPct val="90000"/>
        </a:lnSpc>
        <a:spcBef>
          <a:spcPct val="0"/>
        </a:spcBef>
        <a:spcAft>
          <a:spcPct val="0"/>
        </a:spcAft>
        <a:buNone/>
        <a:defRPr lang="en-US" sz="5400" b="0" kern="1200" cap="none" spc="-300" dirty="0">
          <a:ln w="3175">
            <a:noFill/>
          </a:ln>
          <a:gradFill flip="none" rotWithShape="1">
            <a:gsLst>
              <a:gs pos="28000">
                <a:schemeClr val="tx1"/>
              </a:gs>
              <a:gs pos="68000">
                <a:schemeClr val="accent1"/>
              </a:gs>
            </a:gsLst>
            <a:lin ang="54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Segoe" pitchFamily="34" charset="0"/>
          <a:ea typeface="+mn-ea"/>
          <a:cs typeface="Arial" charset="0"/>
        </a:defRPr>
      </a:lvl1pPr>
    </p:titleStyle>
    <p:bodyStyle>
      <a:lvl1pPr marL="384954" indent="-384954" algn="l" defTabSz="914363" rtl="0" eaLnBrk="1" latinLnBrk="0" hangingPunct="1">
        <a:lnSpc>
          <a:spcPct val="90000"/>
        </a:lnSpc>
        <a:spcBef>
          <a:spcPct val="20000"/>
        </a:spcBef>
        <a:buSzPct val="90000"/>
        <a:buFontTx/>
        <a:buBlip>
          <a:blip r:embed="rId18"/>
        </a:buBlip>
        <a:defRPr sz="3300" kern="1200">
          <a:solidFill>
            <a:schemeClr val="bg1"/>
          </a:solidFill>
          <a:latin typeface="+mn-lt"/>
          <a:ea typeface="+mn-ea"/>
          <a:cs typeface="+mn-cs"/>
        </a:defRPr>
      </a:lvl1pPr>
      <a:lvl2pPr marL="739481" indent="-362465" algn="l" defTabSz="914363" rtl="0" eaLnBrk="1" latinLnBrk="0" hangingPunct="1">
        <a:lnSpc>
          <a:spcPct val="90000"/>
        </a:lnSpc>
        <a:spcBef>
          <a:spcPct val="20000"/>
        </a:spcBef>
        <a:buSzPct val="90000"/>
        <a:buFontTx/>
        <a:buBlip>
          <a:blip r:embed="rId18"/>
        </a:buBlip>
        <a:defRPr sz="3000" kern="1200">
          <a:solidFill>
            <a:schemeClr val="bg1"/>
          </a:solidFill>
          <a:latin typeface="+mn-lt"/>
          <a:ea typeface="+mn-ea"/>
          <a:cs typeface="+mn-cs"/>
        </a:defRPr>
      </a:lvl2pPr>
      <a:lvl3pPr marL="1101946" indent="-347914" algn="l" defTabSz="914363" rtl="0" eaLnBrk="1" latinLnBrk="0" hangingPunct="1">
        <a:lnSpc>
          <a:spcPct val="90000"/>
        </a:lnSpc>
        <a:spcBef>
          <a:spcPct val="20000"/>
        </a:spcBef>
        <a:buSzPct val="90000"/>
        <a:buFontTx/>
        <a:buBlip>
          <a:blip r:embed="rId18"/>
        </a:buBlip>
        <a:defRPr sz="2700" kern="1200">
          <a:solidFill>
            <a:schemeClr val="bg1"/>
          </a:solidFill>
          <a:latin typeface="+mn-lt"/>
          <a:ea typeface="+mn-ea"/>
          <a:cs typeface="+mn-cs"/>
        </a:defRPr>
      </a:lvl3pPr>
      <a:lvl4pPr marL="1420756" indent="-318811" algn="l" defTabSz="914363" rtl="0" eaLnBrk="1" latinLnBrk="0" hangingPunct="1">
        <a:lnSpc>
          <a:spcPct val="90000"/>
        </a:lnSpc>
        <a:spcBef>
          <a:spcPct val="20000"/>
        </a:spcBef>
        <a:buSzPct val="90000"/>
        <a:buFontTx/>
        <a:buBlip>
          <a:blip r:embed="rId18"/>
        </a:buBlip>
        <a:defRPr sz="2300" kern="1200">
          <a:solidFill>
            <a:schemeClr val="bg1"/>
          </a:solidFill>
          <a:latin typeface="+mn-lt"/>
          <a:ea typeface="+mn-ea"/>
          <a:cs typeface="+mn-cs"/>
        </a:defRPr>
      </a:lvl4pPr>
      <a:lvl5pPr marL="1760732" indent="-318811" algn="l" defTabSz="914363" rtl="0" eaLnBrk="1" latinLnBrk="0" hangingPunct="1">
        <a:lnSpc>
          <a:spcPct val="90000"/>
        </a:lnSpc>
        <a:spcBef>
          <a:spcPct val="20000"/>
        </a:spcBef>
        <a:buSzPct val="90000"/>
        <a:buFontTx/>
        <a:buBlip>
          <a:blip r:embed="rId18"/>
        </a:buBlip>
        <a:defRPr sz="23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4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6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7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8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9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0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tags" Target="../tags/tag1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1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tags" Target="../tags/tag1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tags" Target="../tags/tag1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6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tags" Target="../tags/tag2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7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tags" Target="../tags/tag2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1.xml"/><Relationship Id="rId4" Type="http://schemas.openxmlformats.org/officeDocument/2006/relationships/image" Target="../media/image8.png"/><Relationship Id="rId5" Type="http://schemas.openxmlformats.org/officeDocument/2006/relationships/image" Target="../media/image9.sv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tags" Target="../tags/tag2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2.xml"/><Relationship Id="rId4" Type="http://schemas.openxmlformats.org/officeDocument/2006/relationships/image" Target="../media/image10.png"/><Relationship Id="rId5" Type="http://schemas.openxmlformats.org/officeDocument/2006/relationships/image" Target="../media/image11.svg"/><Relationship Id="rId6" Type="http://schemas.openxmlformats.org/officeDocument/2006/relationships/image" Target="../media/image12.png"/><Relationship Id="rId7" Type="http://schemas.openxmlformats.org/officeDocument/2006/relationships/image" Target="../media/image13.sv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14.wmf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tags" Target="../tags/tag2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5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tags" Target="../tags/tag2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6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tags" Target="../tags/tag2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7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8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tags" Target="../tags/tag2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9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Relationship Id="rId4" Type="http://schemas.openxmlformats.org/officeDocument/2006/relationships/image" Target="../media/image6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7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8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4026" y="2033008"/>
            <a:ext cx="10914688" cy="747897"/>
          </a:xfrm>
        </p:spPr>
        <p:txBody>
          <a:bodyPr/>
          <a:lstStyle/>
          <a:p>
            <a:r>
              <a:rPr lang="en-US" b="1" dirty="0">
                <a:solidFill>
                  <a:srgbClr val="215F9A"/>
                </a:solidFill>
                <a:effectLst/>
              </a:rPr>
              <a:t>50 Years of Transaction Processing Research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6312" y="3321872"/>
            <a:ext cx="7690116" cy="1495794"/>
          </a:xfrm>
        </p:spPr>
        <p:txBody>
          <a:bodyPr/>
          <a:lstStyle/>
          <a:p>
            <a:r>
              <a:rPr lang="en-US" sz="3600" dirty="0"/>
              <a:t>Philip A. Bernstein</a:t>
            </a:r>
          </a:p>
          <a:p>
            <a:r>
              <a:rPr lang="en-US" sz="3600" dirty="0"/>
              <a:t>Microsoft Research</a:t>
            </a:r>
          </a:p>
          <a:p>
            <a:r>
              <a:rPr lang="en-US" sz="3600" dirty="0"/>
              <a:t>June 26, 2025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>
                <a:solidFill>
                  <a:srgbClr val="FFFFFF"/>
                </a:solidFill>
                <a:latin typeface="Calibri"/>
              </a:rPr>
              <a:pPr/>
              <a:t>1</a:t>
            </a:fld>
            <a:endParaRPr lang="en-US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069630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EBC98-2E8B-A4E0-B539-7DAB0BC4A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7DAE3-1ED7-5B1B-3385-21210E1D5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Two-Phase Locking (2PL)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8F4AE-4D15-DB97-8B46-DF68B12CE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Defined the transaction abstraction</a:t>
            </a:r>
          </a:p>
          <a:p>
            <a:pPr>
              <a:spcAft>
                <a:spcPts val="1200"/>
              </a:spcAft>
            </a:pPr>
            <a:r>
              <a:rPr lang="en-US" dirty="0"/>
              <a:t>Defined correctness as equivalence to a serial execution</a:t>
            </a:r>
          </a:p>
          <a:p>
            <a:pPr>
              <a:spcAft>
                <a:spcPts val="1200"/>
              </a:spcAft>
            </a:pPr>
            <a:r>
              <a:rPr lang="en-US" dirty="0"/>
              <a:t>Invented the 2PL protocol</a:t>
            </a:r>
          </a:p>
          <a:p>
            <a:pPr>
              <a:spcAft>
                <a:spcPts val="1200"/>
              </a:spcAft>
            </a:pPr>
            <a:r>
              <a:rPr lang="en-US" dirty="0"/>
              <a:t>Proved that 2PL produces serializable executions</a:t>
            </a:r>
          </a:p>
          <a:p>
            <a:pPr>
              <a:spcAft>
                <a:spcPts val="1200"/>
              </a:spcAft>
            </a:pPr>
            <a:r>
              <a:rPr lang="en-US" dirty="0"/>
              <a:t>Identified the phantom problem</a:t>
            </a:r>
          </a:p>
          <a:p>
            <a:r>
              <a:rPr lang="en-US" dirty="0"/>
              <a:t>Proposed predicate locking as a solution. </a:t>
            </a:r>
          </a:p>
          <a:p>
            <a:pPr lvl="1"/>
            <a:r>
              <a:rPr lang="en-US" dirty="0"/>
              <a:t>Was superseded by index locking in VLDB 1975.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DFE5AD-2F7F-A2C8-742B-04F01BAE9254}"/>
              </a:ext>
            </a:extLst>
          </p:cNvPr>
          <p:cNvSpPr txBox="1"/>
          <p:nvPr/>
        </p:nvSpPr>
        <p:spPr>
          <a:xfrm>
            <a:off x="7108372" y="490359"/>
            <a:ext cx="498565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K. P. Eswaran, Jim Gray, Raymond A. Lorie, Irving L. </a:t>
            </a:r>
            <a:r>
              <a:rPr lang="en-US" sz="2000" dirty="0" err="1"/>
              <a:t>Traiger</a:t>
            </a:r>
            <a:r>
              <a:rPr lang="en-US" sz="2000" dirty="0"/>
              <a:t>: </a:t>
            </a:r>
            <a:r>
              <a:rPr lang="en-US" sz="2000" i="1" dirty="0"/>
              <a:t>The Notions of Consistency and Predicate Locks in a Database System</a:t>
            </a:r>
            <a:r>
              <a:rPr lang="en-US" sz="2000" dirty="0"/>
              <a:t>. CACM Nov. 1976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1AA6C1-BEA0-585B-AD3D-83F28ECD0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10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052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00C4C-3286-9304-26FA-E9E78D883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Two-Phase Commit (2PC)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EA81F-B6DC-7991-E8CB-F65E7300A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Motivated by Xerox PARC’s distributed storage system</a:t>
            </a:r>
          </a:p>
          <a:p>
            <a:pPr>
              <a:spcAft>
                <a:spcPts val="1200"/>
              </a:spcAft>
            </a:pPr>
            <a:r>
              <a:rPr lang="en-US" dirty="0"/>
              <a:t>Defined the protocol and proved it correct.</a:t>
            </a:r>
          </a:p>
          <a:p>
            <a:r>
              <a:rPr lang="en-US" dirty="0"/>
              <a:t>Was finally published by Lampson in 1980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DF802A-C148-BC71-FB5C-CDCE9638F67D}"/>
              </a:ext>
            </a:extLst>
          </p:cNvPr>
          <p:cNvSpPr txBox="1"/>
          <p:nvPr/>
        </p:nvSpPr>
        <p:spPr>
          <a:xfrm>
            <a:off x="7217229" y="630575"/>
            <a:ext cx="4876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B.W. Lampson, H. Sturgis, </a:t>
            </a:r>
            <a:r>
              <a:rPr lang="en-US" sz="2000" i="1" dirty="0"/>
              <a:t>Crash Recovery in a Distributed Data Storage System, </a:t>
            </a:r>
            <a:r>
              <a:rPr lang="en-US" sz="2000" dirty="0"/>
              <a:t>Xerox PARC CSL tech. report, 1976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56AB40-0BFB-0DAB-8A37-590364B02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96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8D69C-1ABC-0D27-0AB4-58C79FB6F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Notes on Database Operating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46310-1B71-B590-ED7D-ADF609251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893"/>
            <a:ext cx="10067925" cy="480298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Jim Gray: Notes on Data Base Operating Systems. </a:t>
            </a:r>
            <a:br>
              <a:rPr lang="en-US" dirty="0"/>
            </a:br>
            <a:r>
              <a:rPr lang="en-US" dirty="0"/>
              <a:t>Advanced Course: Operating Systems, Springer LNCS 60 1978</a:t>
            </a:r>
          </a:p>
          <a:p>
            <a:pPr>
              <a:spcAft>
                <a:spcPts val="1200"/>
              </a:spcAft>
            </a:pPr>
            <a:r>
              <a:rPr lang="en-US" dirty="0"/>
              <a:t>How to build a transaction processing system</a:t>
            </a:r>
          </a:p>
          <a:p>
            <a:pPr>
              <a:spcAft>
                <a:spcPts val="1200"/>
              </a:spcAft>
            </a:pPr>
            <a:r>
              <a:rPr lang="en-US" dirty="0"/>
              <a:t>Records, catalog, messaging, queues, locking, 2PC</a:t>
            </a:r>
          </a:p>
          <a:p>
            <a:r>
              <a:rPr lang="en-US" dirty="0"/>
              <a:t>Undo/redo logging &amp; system recovery </a:t>
            </a:r>
          </a:p>
          <a:p>
            <a:pPr lvl="1"/>
            <a:r>
              <a:rPr lang="en-US" dirty="0"/>
              <a:t>write-ahead logging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log sequence numbers (LSNs)</a:t>
            </a:r>
          </a:p>
          <a:p>
            <a:pPr>
              <a:spcAft>
                <a:spcPts val="1200"/>
              </a:spcAft>
            </a:pPr>
            <a:r>
              <a:rPr lang="en-US" dirty="0"/>
              <a:t>Degrees of consistency (aka Isolation levels)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0F22B2-04FF-F64F-AA8E-D72444296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12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842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682E6-F664-59A5-82CD-4412BBE42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917707" cy="1325563"/>
          </a:xfrm>
        </p:spPr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Majority Consensus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EB29B-38A3-5673-31EB-21278B540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04185"/>
            <a:ext cx="11209868" cy="397277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Invented timestamp-ordering concurrency control for transactions</a:t>
            </a:r>
          </a:p>
          <a:p>
            <a:pPr>
              <a:spcAft>
                <a:spcPts val="1200"/>
              </a:spcAft>
            </a:pPr>
            <a:r>
              <a:rPr lang="en-US" dirty="0"/>
              <a:t>Invented optimistic concurrency control</a:t>
            </a:r>
          </a:p>
          <a:p>
            <a:pPr>
              <a:spcAft>
                <a:spcPts val="1200"/>
              </a:spcAft>
            </a:pPr>
            <a:r>
              <a:rPr lang="en-US" dirty="0"/>
              <a:t>First solution for concurrency control over replicated data</a:t>
            </a:r>
          </a:p>
          <a:p>
            <a:pPr>
              <a:spcAft>
                <a:spcPts val="1200"/>
              </a:spcAft>
            </a:pPr>
            <a:r>
              <a:rPr lang="en-US" dirty="0"/>
              <a:t>Invented majority consensus</a:t>
            </a:r>
          </a:p>
          <a:p>
            <a:r>
              <a:rPr lang="en-US" dirty="0"/>
              <a:t>Invented eventual consistency using “highest timestamp writer wins”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1BE731-5002-02CD-2691-02F92ECF1770}"/>
              </a:ext>
            </a:extLst>
          </p:cNvPr>
          <p:cNvSpPr txBox="1"/>
          <p:nvPr/>
        </p:nvSpPr>
        <p:spPr>
          <a:xfrm>
            <a:off x="6324600" y="590997"/>
            <a:ext cx="5257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R.H. Thomas, </a:t>
            </a:r>
            <a:r>
              <a:rPr lang="en-US" sz="2000" i="1" dirty="0"/>
              <a:t>A Majority Consensus Approach to Concurrency Control for Multiple Copy Databases, </a:t>
            </a:r>
            <a:r>
              <a:rPr lang="en-US" sz="2000" dirty="0"/>
              <a:t>ACM TODS June 1979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9EDEBA-E1FA-DC15-22A1-FFF0A44F1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13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073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9934F-3BA0-ED03-2975-FE7993F0B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312" y="432502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Optimistic Concurrency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88C92-3E83-D701-F872-B07AADC97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6433"/>
            <a:ext cx="10515600" cy="4030529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/>
              <a:t>During transaction T’s execution, capture its readset and writeset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After T terminates, commit if T had no conflicts with concurrent transactions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FD720F-4A88-72AB-F5A6-8FCC501084F6}"/>
              </a:ext>
            </a:extLst>
          </p:cNvPr>
          <p:cNvSpPr txBox="1"/>
          <p:nvPr/>
        </p:nvSpPr>
        <p:spPr>
          <a:xfrm>
            <a:off x="8410074" y="625296"/>
            <a:ext cx="343461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H. T. Kung, John T. Robinson: </a:t>
            </a:r>
            <a:r>
              <a:rPr lang="en-US" sz="2000" i="1" dirty="0"/>
              <a:t>On Optimistic Methods for Concurrency Control</a:t>
            </a:r>
            <a:r>
              <a:rPr lang="en-US" sz="2000" dirty="0"/>
              <a:t>. </a:t>
            </a:r>
            <a:br>
              <a:rPr lang="en-US" sz="2000" dirty="0"/>
            </a:br>
            <a:r>
              <a:rPr lang="en-US" sz="2000" dirty="0"/>
              <a:t>TODS June 1981 (VLDB 1979)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32C417-6E8D-93E2-1421-4A9D53BAE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14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878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68C49-1704-CE4B-A22E-D1331DCB4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Transaction Synchronization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FE56E-3EDD-0456-9892-EA36F2B1F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/>
              <a:t>There are only three ways to synchronize transactions</a:t>
            </a:r>
          </a:p>
          <a:p>
            <a:pPr>
              <a:spcAft>
                <a:spcPts val="1200"/>
              </a:spcAft>
            </a:pPr>
            <a:r>
              <a:rPr lang="en-US" i="1" dirty="0"/>
              <a:t>Before</a:t>
            </a:r>
            <a:r>
              <a:rPr lang="en-US" dirty="0"/>
              <a:t>   transaction execution (timestamp ordering)</a:t>
            </a:r>
          </a:p>
          <a:p>
            <a:pPr>
              <a:spcAft>
                <a:spcPts val="1200"/>
              </a:spcAft>
            </a:pPr>
            <a:r>
              <a:rPr lang="en-US" i="1" dirty="0"/>
              <a:t>During</a:t>
            </a:r>
            <a:r>
              <a:rPr lang="en-US" dirty="0"/>
              <a:t>   transaction execution (2PL)</a:t>
            </a:r>
          </a:p>
          <a:p>
            <a:r>
              <a:rPr lang="en-US" i="1" dirty="0"/>
              <a:t>After</a:t>
            </a:r>
            <a:r>
              <a:rPr lang="en-US" dirty="0"/>
              <a:t>       transaction execution (OCC)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D4CC5-B486-6908-4E63-B70F66F99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15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003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664C3-8A1F-3329-F294-692A7166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486525" cy="1325563"/>
          </a:xfrm>
        </p:spPr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Tree Locking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843AC-66D8-1A3B-67BE-B6045707C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756" y="1699722"/>
            <a:ext cx="10515600" cy="2218870"/>
          </a:xfrm>
        </p:spPr>
        <p:txBody>
          <a:bodyPr/>
          <a:lstStyle/>
          <a:p>
            <a:r>
              <a:rPr lang="en-US" dirty="0"/>
              <a:t>For tree-structured data, you can weaken 2PL</a:t>
            </a:r>
          </a:p>
          <a:p>
            <a:pPr lvl="1"/>
            <a:r>
              <a:rPr lang="en-US" dirty="0"/>
              <a:t>Crabbing: lock parent, lock child, unlock parent, lock grandchild, …</a:t>
            </a:r>
          </a:p>
          <a:p>
            <a:r>
              <a:rPr lang="en-US" dirty="0"/>
              <a:t>Use sibling pointers to avoid crabbing </a:t>
            </a:r>
          </a:p>
          <a:p>
            <a:pPr marL="457200" lvl="1" indent="0">
              <a:buNone/>
            </a:pPr>
            <a:r>
              <a:rPr lang="en-US" dirty="0"/>
              <a:t>Philip L. Lehman, S. Bing Yao: </a:t>
            </a:r>
            <a:br>
              <a:rPr lang="en-US" dirty="0"/>
            </a:br>
            <a:r>
              <a:rPr lang="en-US" dirty="0"/>
              <a:t>Efficient Locking for Concurrent Operations on B-Trees.  TODS, Dec 1981.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44B36-0739-68C0-03C1-EDA5F3B27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16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FF7A47-7255-B6A0-1A7B-DA14E49BEF62}"/>
              </a:ext>
            </a:extLst>
          </p:cNvPr>
          <p:cNvSpPr txBox="1"/>
          <p:nvPr/>
        </p:nvSpPr>
        <p:spPr>
          <a:xfrm>
            <a:off x="4055108" y="499155"/>
            <a:ext cx="369774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Rudolf Bayer, Mario </a:t>
            </a:r>
            <a:r>
              <a:rPr lang="en-US" sz="2000" dirty="0" err="1"/>
              <a:t>Schkolnick</a:t>
            </a:r>
            <a:r>
              <a:rPr lang="en-US" sz="2000" dirty="0"/>
              <a:t>: </a:t>
            </a:r>
            <a:r>
              <a:rPr lang="en-US" sz="2000" i="1" dirty="0"/>
              <a:t>Concurrency of Operations on B-Trees</a:t>
            </a:r>
            <a:r>
              <a:rPr lang="en-US" sz="2000" dirty="0"/>
              <a:t>. Acta Informatica, 1977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E33260-C4EA-6714-208A-ECA5930E172A}"/>
              </a:ext>
            </a:extLst>
          </p:cNvPr>
          <p:cNvSpPr txBox="1"/>
          <p:nvPr/>
        </p:nvSpPr>
        <p:spPr>
          <a:xfrm>
            <a:off x="7843837" y="499155"/>
            <a:ext cx="42767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Zvi M. Kedem, Abraham Silberschatz: </a:t>
            </a:r>
            <a:r>
              <a:rPr lang="en-US" sz="2000" i="1" dirty="0"/>
              <a:t>Controlling Concurrency Using Locking Protocols</a:t>
            </a:r>
            <a:r>
              <a:rPr lang="en-US" sz="2000" dirty="0"/>
              <a:t>, FOCS 1979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D0173F69-3AA9-9FFD-4A91-644DE724DC51}"/>
              </a:ext>
            </a:extLst>
          </p:cNvPr>
          <p:cNvGrpSpPr/>
          <p:nvPr/>
        </p:nvGrpSpPr>
        <p:grpSpPr>
          <a:xfrm>
            <a:off x="6167120" y="4263092"/>
            <a:ext cx="5637734" cy="1611312"/>
            <a:chOff x="6167120" y="4263092"/>
            <a:chExt cx="5637734" cy="1611312"/>
          </a:xfrm>
        </p:grpSpPr>
        <p:sp>
          <p:nvSpPr>
            <p:cNvPr id="6" name="Line 25">
              <a:extLst>
                <a:ext uri="{FF2B5EF4-FFF2-40B4-BE49-F238E27FC236}">
                  <a16:creationId xmlns:a16="http://schemas.microsoft.com/office/drawing/2014/main" id="{A047EB32-77E8-ACD4-AEC7-5AF5C6C0CA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19708" y="5523568"/>
              <a:ext cx="5079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27">
              <a:extLst>
                <a:ext uri="{FF2B5EF4-FFF2-40B4-BE49-F238E27FC236}">
                  <a16:creationId xmlns:a16="http://schemas.microsoft.com/office/drawing/2014/main" id="{1BD8661B-E98B-3590-AF16-68551488F2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76720" y="4263092"/>
              <a:ext cx="2438400" cy="525463"/>
              <a:chOff x="336" y="1973"/>
              <a:chExt cx="1536" cy="331"/>
            </a:xfrm>
          </p:grpSpPr>
          <p:sp>
            <p:nvSpPr>
              <p:cNvPr id="9" name="Text Box 28">
                <a:extLst>
                  <a:ext uri="{FF2B5EF4-FFF2-40B4-BE49-F238E27FC236}">
                    <a16:creationId xmlns:a16="http://schemas.microsoft.com/office/drawing/2014/main" id="{AB14D10A-82E8-9FA0-93B2-0712C67D34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" y="1973"/>
                <a:ext cx="101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2800"/>
                  <a:t>15        19</a:t>
                </a:r>
              </a:p>
            </p:txBody>
          </p:sp>
          <p:sp>
            <p:nvSpPr>
              <p:cNvPr id="10" name="Rectangle 29">
                <a:extLst>
                  <a:ext uri="{FF2B5EF4-FFF2-40B4-BE49-F238E27FC236}">
                    <a16:creationId xmlns:a16="http://schemas.microsoft.com/office/drawing/2014/main" id="{447CB004-2A28-7D6D-89B4-D234E9DC59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" y="2016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30">
                <a:extLst>
                  <a:ext uri="{FF2B5EF4-FFF2-40B4-BE49-F238E27FC236}">
                    <a16:creationId xmlns:a16="http://schemas.microsoft.com/office/drawing/2014/main" id="{552232AD-5688-C019-EC84-6ED20DB95E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" y="201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31">
                <a:extLst>
                  <a:ext uri="{FF2B5EF4-FFF2-40B4-BE49-F238E27FC236}">
                    <a16:creationId xmlns:a16="http://schemas.microsoft.com/office/drawing/2014/main" id="{46604B5A-2946-CEFE-2DCA-4160755AF1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0" y="201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32">
                <a:extLst>
                  <a:ext uri="{FF2B5EF4-FFF2-40B4-BE49-F238E27FC236}">
                    <a16:creationId xmlns:a16="http://schemas.microsoft.com/office/drawing/2014/main" id="{95E28573-A961-B86C-D19F-05AD028DDD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01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33">
                <a:extLst>
                  <a:ext uri="{FF2B5EF4-FFF2-40B4-BE49-F238E27FC236}">
                    <a16:creationId xmlns:a16="http://schemas.microsoft.com/office/drawing/2014/main" id="{5E1C63FB-0A74-99F1-BE43-239D855602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2" y="201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" name="Text Box 34">
              <a:extLst>
                <a:ext uri="{FF2B5EF4-FFF2-40B4-BE49-F238E27FC236}">
                  <a16:creationId xmlns:a16="http://schemas.microsoft.com/office/drawing/2014/main" id="{660B81B7-6D91-BF75-42E9-57984756CE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94108" y="5264805"/>
              <a:ext cx="1428750" cy="519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800" dirty="0"/>
                <a:t>12   14   </a:t>
              </a:r>
            </a:p>
          </p:txBody>
        </p:sp>
        <p:sp>
          <p:nvSpPr>
            <p:cNvPr id="17" name="Rectangle 35">
              <a:extLst>
                <a:ext uri="{FF2B5EF4-FFF2-40B4-BE49-F238E27FC236}">
                  <a16:creationId xmlns:a16="http://schemas.microsoft.com/office/drawing/2014/main" id="{50E4AD81-AFA0-337F-9265-096FC8A43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67120" y="5304492"/>
              <a:ext cx="16510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36">
              <a:extLst>
                <a:ext uri="{FF2B5EF4-FFF2-40B4-BE49-F238E27FC236}">
                  <a16:creationId xmlns:a16="http://schemas.microsoft.com/office/drawing/2014/main" id="{34793154-6219-5999-DCC1-2D02B6686D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29108" y="5301317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37">
              <a:extLst>
                <a:ext uri="{FF2B5EF4-FFF2-40B4-BE49-F238E27FC236}">
                  <a16:creationId xmlns:a16="http://schemas.microsoft.com/office/drawing/2014/main" id="{6E297F6B-97E6-F428-28F9-347840F398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33958" y="529973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38">
              <a:extLst>
                <a:ext uri="{FF2B5EF4-FFF2-40B4-BE49-F238E27FC236}">
                  <a16:creationId xmlns:a16="http://schemas.microsoft.com/office/drawing/2014/main" id="{A471E106-A1C3-872A-BFFF-D9A164B2FA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25856" y="4636155"/>
              <a:ext cx="703263" cy="625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42">
              <a:extLst>
                <a:ext uri="{FF2B5EF4-FFF2-40B4-BE49-F238E27FC236}">
                  <a16:creationId xmlns:a16="http://schemas.microsoft.com/office/drawing/2014/main" id="{7CB01433-0E83-A687-FE75-83A5EE1B06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24323" y="5299402"/>
              <a:ext cx="1251309" cy="519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800"/>
                <a:t>15   17 </a:t>
              </a:r>
            </a:p>
          </p:txBody>
        </p:sp>
        <p:sp>
          <p:nvSpPr>
            <p:cNvPr id="25" name="Rectangle 43">
              <a:extLst>
                <a:ext uri="{FF2B5EF4-FFF2-40B4-BE49-F238E27FC236}">
                  <a16:creationId xmlns:a16="http://schemas.microsoft.com/office/drawing/2014/main" id="{F9B93A82-CA9E-879A-E92F-D5C449DAF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22943" y="5316864"/>
              <a:ext cx="1571625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44">
              <a:extLst>
                <a:ext uri="{FF2B5EF4-FFF2-40B4-BE49-F238E27FC236}">
                  <a16:creationId xmlns:a16="http://schemas.microsoft.com/office/drawing/2014/main" id="{2444FD0E-AE5E-6007-3D39-B53CF6F349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18936" y="5316864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45">
              <a:extLst>
                <a:ext uri="{FF2B5EF4-FFF2-40B4-BE49-F238E27FC236}">
                  <a16:creationId xmlns:a16="http://schemas.microsoft.com/office/drawing/2014/main" id="{57ACE2DA-C3AE-1026-841D-4D62C7D054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14929" y="5316864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46">
              <a:extLst>
                <a:ext uri="{FF2B5EF4-FFF2-40B4-BE49-F238E27FC236}">
                  <a16:creationId xmlns:a16="http://schemas.microsoft.com/office/drawing/2014/main" id="{03F4A5A8-2DF0-D9D6-2B9D-993AD0A57E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21320" y="4596466"/>
              <a:ext cx="359093" cy="7203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46">
              <a:extLst>
                <a:ext uri="{FF2B5EF4-FFF2-40B4-BE49-F238E27FC236}">
                  <a16:creationId xmlns:a16="http://schemas.microsoft.com/office/drawing/2014/main" id="{9AAB7273-4B50-75F6-1EBB-0DBF1BB33C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16682" y="4504392"/>
              <a:ext cx="1367360" cy="7889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25">
              <a:extLst>
                <a:ext uri="{FF2B5EF4-FFF2-40B4-BE49-F238E27FC236}">
                  <a16:creationId xmlns:a16="http://schemas.microsoft.com/office/drawing/2014/main" id="{3CC7AB3F-B54B-F014-E9B3-ADBFE8029F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94568" y="5604848"/>
              <a:ext cx="5079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7" name="Group 19">
              <a:extLst>
                <a:ext uri="{FF2B5EF4-FFF2-40B4-BE49-F238E27FC236}">
                  <a16:creationId xmlns:a16="http://schemas.microsoft.com/office/drawing/2014/main" id="{F4423ECA-6877-AD67-3B18-486554C412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28479" y="5323542"/>
              <a:ext cx="1476375" cy="550862"/>
              <a:chOff x="69" y="2677"/>
              <a:chExt cx="1371" cy="347"/>
            </a:xfrm>
          </p:grpSpPr>
          <p:sp>
            <p:nvSpPr>
              <p:cNvPr id="68" name="Text Box 20">
                <a:extLst>
                  <a:ext uri="{FF2B5EF4-FFF2-40B4-BE49-F238E27FC236}">
                    <a16:creationId xmlns:a16="http://schemas.microsoft.com/office/drawing/2014/main" id="{9CBB1C59-E998-DD06-A570-515B0A7FC3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" y="2677"/>
                <a:ext cx="17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endParaRPr lang="en-US" sz="2800"/>
              </a:p>
            </p:txBody>
          </p:sp>
          <p:sp>
            <p:nvSpPr>
              <p:cNvPr id="69" name="Rectangle 21">
                <a:extLst>
                  <a:ext uri="{FF2B5EF4-FFF2-40B4-BE49-F238E27FC236}">
                    <a16:creationId xmlns:a16="http://schemas.microsoft.com/office/drawing/2014/main" id="{9B2A568B-968E-5D72-120E-1F39A05B7E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2688"/>
                <a:ext cx="1344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Line 22">
                <a:extLst>
                  <a:ext uri="{FF2B5EF4-FFF2-40B4-BE49-F238E27FC236}">
                    <a16:creationId xmlns:a16="http://schemas.microsoft.com/office/drawing/2014/main" id="{36CA1FA2-6019-EC64-CE63-84CD964809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8" y="268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Line 23">
                <a:extLst>
                  <a:ext uri="{FF2B5EF4-FFF2-40B4-BE49-F238E27FC236}">
                    <a16:creationId xmlns:a16="http://schemas.microsoft.com/office/drawing/2014/main" id="{4D31DD6A-F344-729D-B677-62136AAC5B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0" y="268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" name="Text Box 12">
              <a:extLst>
                <a:ext uri="{FF2B5EF4-FFF2-40B4-BE49-F238E27FC236}">
                  <a16:creationId xmlns:a16="http://schemas.microsoft.com/office/drawing/2014/main" id="{FD4D7C40-81E2-59E8-230C-3137101E7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34489" y="5328322"/>
              <a:ext cx="10823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800" dirty="0"/>
                <a:t>20  21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115EAEA7-0BD9-8E54-858F-1360EEA22441}"/>
              </a:ext>
            </a:extLst>
          </p:cNvPr>
          <p:cNvGrpSpPr/>
          <p:nvPr/>
        </p:nvGrpSpPr>
        <p:grpSpPr>
          <a:xfrm>
            <a:off x="4593969" y="4428519"/>
            <a:ext cx="1601721" cy="797858"/>
            <a:chOff x="4660518" y="4425672"/>
            <a:chExt cx="1601721" cy="797858"/>
          </a:xfrm>
        </p:grpSpPr>
        <p:sp>
          <p:nvSpPr>
            <p:cNvPr id="60" name="Arrow: Right 59">
              <a:extLst>
                <a:ext uri="{FF2B5EF4-FFF2-40B4-BE49-F238E27FC236}">
                  <a16:creationId xmlns:a16="http://schemas.microsoft.com/office/drawing/2014/main" id="{08913C3D-F01D-13FA-FC15-7664889322EC}"/>
                </a:ext>
              </a:extLst>
            </p:cNvPr>
            <p:cNvSpPr/>
            <p:nvPr/>
          </p:nvSpPr>
          <p:spPr>
            <a:xfrm>
              <a:off x="4909087" y="4918730"/>
              <a:ext cx="1104583" cy="304800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 Box 42">
              <a:extLst>
                <a:ext uri="{FF2B5EF4-FFF2-40B4-BE49-F238E27FC236}">
                  <a16:creationId xmlns:a16="http://schemas.microsoft.com/office/drawing/2014/main" id="{E35CADD3-4473-DF35-0A07-D7E14BE844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0518" y="4425672"/>
              <a:ext cx="160172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800" dirty="0"/>
                <a:t>Insert(15)</a:t>
              </a: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C120A08B-776B-B50C-DE66-F7289F3C1896}"/>
              </a:ext>
            </a:extLst>
          </p:cNvPr>
          <p:cNvGrpSpPr/>
          <p:nvPr/>
        </p:nvGrpSpPr>
        <p:grpSpPr>
          <a:xfrm>
            <a:off x="461964" y="4396114"/>
            <a:ext cx="4110037" cy="1422400"/>
            <a:chOff x="461964" y="4396114"/>
            <a:chExt cx="4110037" cy="1422400"/>
          </a:xfrm>
        </p:grpSpPr>
        <p:grpSp>
          <p:nvGrpSpPr>
            <p:cNvPr id="36" name="Group 4">
              <a:extLst>
                <a:ext uri="{FF2B5EF4-FFF2-40B4-BE49-F238E27FC236}">
                  <a16:creationId xmlns:a16="http://schemas.microsoft.com/office/drawing/2014/main" id="{83E69A3D-E6EC-E20F-D2F3-AA0617BCE3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9164" y="4396114"/>
              <a:ext cx="2438400" cy="525463"/>
              <a:chOff x="336" y="1973"/>
              <a:chExt cx="1536" cy="331"/>
            </a:xfrm>
          </p:grpSpPr>
          <p:sp>
            <p:nvSpPr>
              <p:cNvPr id="37" name="Text Box 5">
                <a:extLst>
                  <a:ext uri="{FF2B5EF4-FFF2-40B4-BE49-F238E27FC236}">
                    <a16:creationId xmlns:a16="http://schemas.microsoft.com/office/drawing/2014/main" id="{D902131F-8687-70B1-E79B-9200203DB7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" y="1973"/>
                <a:ext cx="99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2800" dirty="0"/>
                  <a:t>19         --</a:t>
                </a:r>
              </a:p>
            </p:txBody>
          </p:sp>
          <p:sp>
            <p:nvSpPr>
              <p:cNvPr id="38" name="Rectangle 6">
                <a:extLst>
                  <a:ext uri="{FF2B5EF4-FFF2-40B4-BE49-F238E27FC236}">
                    <a16:creationId xmlns:a16="http://schemas.microsoft.com/office/drawing/2014/main" id="{4586BFD4-B088-1CF4-B416-87452E7B8F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" y="2016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7">
                <a:extLst>
                  <a:ext uri="{FF2B5EF4-FFF2-40B4-BE49-F238E27FC236}">
                    <a16:creationId xmlns:a16="http://schemas.microsoft.com/office/drawing/2014/main" id="{20BCC4CF-3815-C76F-9B14-BDEBF84C77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" y="201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8">
                <a:extLst>
                  <a:ext uri="{FF2B5EF4-FFF2-40B4-BE49-F238E27FC236}">
                    <a16:creationId xmlns:a16="http://schemas.microsoft.com/office/drawing/2014/main" id="{64067F82-3D3A-E4DE-53A3-4924E1CB19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0" y="201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9">
                <a:extLst>
                  <a:ext uri="{FF2B5EF4-FFF2-40B4-BE49-F238E27FC236}">
                    <a16:creationId xmlns:a16="http://schemas.microsoft.com/office/drawing/2014/main" id="{A5603DD7-E435-7BD9-9F96-2B1D5F73DA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01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10">
                <a:extLst>
                  <a:ext uri="{FF2B5EF4-FFF2-40B4-BE49-F238E27FC236}">
                    <a16:creationId xmlns:a16="http://schemas.microsoft.com/office/drawing/2014/main" id="{95FE84CE-F1D0-245B-99BC-248080BD7B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2" y="201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" name="Text Box 12">
              <a:extLst>
                <a:ext uri="{FF2B5EF4-FFF2-40B4-BE49-F238E27FC236}">
                  <a16:creationId xmlns:a16="http://schemas.microsoft.com/office/drawing/2014/main" id="{4B92F6FE-8E92-0012-4FA2-A308B0F315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552" y="5208914"/>
              <a:ext cx="196215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800" dirty="0"/>
                <a:t>12    14    17</a:t>
              </a:r>
            </a:p>
          </p:txBody>
        </p:sp>
        <p:sp>
          <p:nvSpPr>
            <p:cNvPr id="45" name="Rectangle 13">
              <a:extLst>
                <a:ext uri="{FF2B5EF4-FFF2-40B4-BE49-F238E27FC236}">
                  <a16:creationId xmlns:a16="http://schemas.microsoft.com/office/drawing/2014/main" id="{FBD25440-BEB5-3DD8-30B2-0622E5916B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964" y="5226377"/>
              <a:ext cx="2133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14">
              <a:extLst>
                <a:ext uri="{FF2B5EF4-FFF2-40B4-BE49-F238E27FC236}">
                  <a16:creationId xmlns:a16="http://schemas.microsoft.com/office/drawing/2014/main" id="{48B9150E-62DF-E5A7-1757-FA7DE388D6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7764" y="5226377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15">
              <a:extLst>
                <a:ext uri="{FF2B5EF4-FFF2-40B4-BE49-F238E27FC236}">
                  <a16:creationId xmlns:a16="http://schemas.microsoft.com/office/drawing/2014/main" id="{3B373AD0-CCA3-1DAF-4C9B-BD49E37170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3564" y="5226377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16">
              <a:extLst>
                <a:ext uri="{FF2B5EF4-FFF2-40B4-BE49-F238E27FC236}">
                  <a16:creationId xmlns:a16="http://schemas.microsoft.com/office/drawing/2014/main" id="{DEDFF8BC-EFB8-3BF6-4162-7D5E41BB6F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4364" y="4769177"/>
              <a:ext cx="4572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9" name="Group 19">
              <a:extLst>
                <a:ext uri="{FF2B5EF4-FFF2-40B4-BE49-F238E27FC236}">
                  <a16:creationId xmlns:a16="http://schemas.microsoft.com/office/drawing/2014/main" id="{5FFD816B-0C49-04FD-BD27-9A851AE358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5626" y="5267652"/>
              <a:ext cx="1476375" cy="550862"/>
              <a:chOff x="69" y="2677"/>
              <a:chExt cx="1371" cy="347"/>
            </a:xfrm>
          </p:grpSpPr>
          <p:sp>
            <p:nvSpPr>
              <p:cNvPr id="50" name="Text Box 20">
                <a:extLst>
                  <a:ext uri="{FF2B5EF4-FFF2-40B4-BE49-F238E27FC236}">
                    <a16:creationId xmlns:a16="http://schemas.microsoft.com/office/drawing/2014/main" id="{F7B0F64A-A7F7-3DD3-EE73-1125B365A6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" y="2677"/>
                <a:ext cx="171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endParaRPr lang="en-US" sz="2800"/>
              </a:p>
            </p:txBody>
          </p:sp>
          <p:sp>
            <p:nvSpPr>
              <p:cNvPr id="51" name="Rectangle 21">
                <a:extLst>
                  <a:ext uri="{FF2B5EF4-FFF2-40B4-BE49-F238E27FC236}">
                    <a16:creationId xmlns:a16="http://schemas.microsoft.com/office/drawing/2014/main" id="{7631B83E-E590-931D-D166-716583EBD8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2688"/>
                <a:ext cx="1344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22">
                <a:extLst>
                  <a:ext uri="{FF2B5EF4-FFF2-40B4-BE49-F238E27FC236}">
                    <a16:creationId xmlns:a16="http://schemas.microsoft.com/office/drawing/2014/main" id="{3C520036-1B1F-46AD-C3A8-57A7F3E8D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8" y="268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23">
                <a:extLst>
                  <a:ext uri="{FF2B5EF4-FFF2-40B4-BE49-F238E27FC236}">
                    <a16:creationId xmlns:a16="http://schemas.microsoft.com/office/drawing/2014/main" id="{6E8BD77B-8064-D2BF-F6DA-901780DDAC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0" y="268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" name="Line 24">
              <a:extLst>
                <a:ext uri="{FF2B5EF4-FFF2-40B4-BE49-F238E27FC236}">
                  <a16:creationId xmlns:a16="http://schemas.microsoft.com/office/drawing/2014/main" id="{B8DDE2F7-63DD-8FCC-7905-3D4A7C86B4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7401" y="4751714"/>
              <a:ext cx="1050926" cy="514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50">
              <a:extLst>
                <a:ext uri="{FF2B5EF4-FFF2-40B4-BE49-F238E27FC236}">
                  <a16:creationId xmlns:a16="http://schemas.microsoft.com/office/drawing/2014/main" id="{BB370AD3-7278-F2EA-4AC4-DA3B0562B5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0801" y="5513714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Text Box 12">
              <a:extLst>
                <a:ext uri="{FF2B5EF4-FFF2-40B4-BE49-F238E27FC236}">
                  <a16:creationId xmlns:a16="http://schemas.microsoft.com/office/drawing/2014/main" id="{DB1FC958-3C89-2FF1-8677-F13CBD1FA2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1636" y="5272432"/>
              <a:ext cx="10823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800" dirty="0"/>
                <a:t>20  21</a:t>
              </a:r>
            </a:p>
          </p:txBody>
        </p:sp>
      </p:grpSp>
      <p:sp>
        <p:nvSpPr>
          <p:cNvPr id="80" name="Text Box 42">
            <a:extLst>
              <a:ext uri="{FF2B5EF4-FFF2-40B4-BE49-F238E27FC236}">
                <a16:creationId xmlns:a16="http://schemas.microsoft.com/office/drawing/2014/main" id="{C388BC81-D2DF-522F-06DF-C4DE165E8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7915" y="3929718"/>
            <a:ext cx="17604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Search(17)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775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9C4E8-ACF7-D19A-5BBD-B33766474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       Strict </a:t>
            </a:r>
            <a:b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Serializability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84E92-4372-F54B-A8E7-92717D48D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</a:t>
            </a:r>
            <a:r>
              <a:rPr lang="en-US" baseline="-25000" dirty="0"/>
              <a:t>1</a:t>
            </a:r>
            <a:r>
              <a:rPr lang="en-US" dirty="0"/>
              <a:t> commits before T</a:t>
            </a:r>
            <a:r>
              <a:rPr lang="en-US" baseline="-25000" dirty="0"/>
              <a:t>2</a:t>
            </a:r>
            <a:r>
              <a:rPr lang="en-US" dirty="0"/>
              <a:t> starts, then T</a:t>
            </a:r>
            <a:r>
              <a:rPr lang="en-US" baseline="-25000" dirty="0"/>
              <a:t>1</a:t>
            </a:r>
            <a:r>
              <a:rPr lang="en-US" dirty="0"/>
              <a:t> precedes T</a:t>
            </a:r>
            <a:r>
              <a:rPr lang="en-US" baseline="-25000" dirty="0"/>
              <a:t>2</a:t>
            </a:r>
            <a:r>
              <a:rPr lang="en-US" dirty="0"/>
              <a:t> in the equivalent serial execution.</a:t>
            </a:r>
          </a:p>
          <a:p>
            <a:pPr lvl="1"/>
            <a:r>
              <a:rPr lang="en-US" dirty="0"/>
              <a:t>Theorem: 2PL ensures strict serializability</a:t>
            </a:r>
          </a:p>
          <a:p>
            <a:pPr lvl="1"/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[x]  </a:t>
            </a:r>
            <a:r>
              <a:rPr lang="en-US" dirty="0">
                <a:solidFill>
                  <a:srgbClr val="26BC51"/>
                </a:solidFill>
              </a:rPr>
              <a:t>r</a:t>
            </a:r>
            <a:r>
              <a:rPr lang="en-US" baseline="-25000" dirty="0">
                <a:solidFill>
                  <a:srgbClr val="26BC51"/>
                </a:solidFill>
              </a:rPr>
              <a:t>2</a:t>
            </a:r>
            <a:r>
              <a:rPr lang="en-US" dirty="0">
                <a:solidFill>
                  <a:srgbClr val="26BC51"/>
                </a:solidFill>
              </a:rPr>
              <a:t>[x]  w</a:t>
            </a:r>
            <a:r>
              <a:rPr lang="en-US" baseline="-25000" dirty="0">
                <a:solidFill>
                  <a:srgbClr val="26BC51"/>
                </a:solidFill>
              </a:rPr>
              <a:t>2</a:t>
            </a:r>
            <a:r>
              <a:rPr lang="en-US" dirty="0">
                <a:solidFill>
                  <a:srgbClr val="26BC51"/>
                </a:solidFill>
              </a:rPr>
              <a:t>[x]  c</a:t>
            </a:r>
            <a:r>
              <a:rPr lang="en-US" baseline="-25000" dirty="0">
                <a:solidFill>
                  <a:srgbClr val="26BC51"/>
                </a:solidFill>
              </a:rPr>
              <a:t>2 </a:t>
            </a:r>
            <a:r>
              <a:rPr lang="en-US" dirty="0">
                <a:solidFill>
                  <a:srgbClr val="26BC51"/>
                </a:solidFill>
              </a:rPr>
              <a:t> 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</a:t>
            </a:r>
            <a:r>
              <a:rPr lang="en-US" baseline="-25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3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[y]  w</a:t>
            </a:r>
            <a:r>
              <a:rPr lang="en-US" baseline="-25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3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[y]  c</a:t>
            </a:r>
            <a:r>
              <a:rPr lang="en-US" baseline="-25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3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 </a:t>
            </a:r>
            <a:r>
              <a:rPr lang="en-US" dirty="0"/>
              <a:t>w</a:t>
            </a:r>
            <a:r>
              <a:rPr lang="en-US" baseline="-25000" dirty="0"/>
              <a:t>1</a:t>
            </a:r>
            <a:r>
              <a:rPr lang="en-US" dirty="0"/>
              <a:t>[y]  c</a:t>
            </a:r>
            <a:r>
              <a:rPr lang="en-US" baseline="-25000" dirty="0"/>
              <a:t>1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Maurice Herlihy, Jeannette M. Wing: Linearizability: A Correctness Condition for Concurrent Objects. TOPLAS 12(3), Sept. 1990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319ADA-82F1-F65F-A94C-11D2795E3383}"/>
              </a:ext>
            </a:extLst>
          </p:cNvPr>
          <p:cNvSpPr txBox="1"/>
          <p:nvPr/>
        </p:nvSpPr>
        <p:spPr>
          <a:xfrm>
            <a:off x="5029200" y="546636"/>
            <a:ext cx="663020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Philip A. Bernstein, David W. Shipman, Wing Shing Wong:</a:t>
            </a:r>
          </a:p>
          <a:p>
            <a:r>
              <a:rPr lang="en-US" sz="2000" i="1" dirty="0"/>
              <a:t>Formal Aspects of Serializability in Database Concurrency Control</a:t>
            </a:r>
            <a:r>
              <a:rPr lang="en-US" sz="2000" dirty="0"/>
              <a:t>. IEEE Trans. Software Eng. </a:t>
            </a:r>
            <a:r>
              <a:rPr lang="en-US" sz="2000"/>
              <a:t>5(3), 1979.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966D4B-8372-837E-D23E-FEC123021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17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522A6561-C520-BDE9-38C8-6AF76B6164C2}"/>
              </a:ext>
            </a:extLst>
          </p:cNvPr>
          <p:cNvSpPr/>
          <p:nvPr/>
        </p:nvSpPr>
        <p:spPr>
          <a:xfrm>
            <a:off x="5179831" y="3957883"/>
            <a:ext cx="1360797" cy="237045"/>
          </a:xfrm>
          <a:custGeom>
            <a:avLst/>
            <a:gdLst>
              <a:gd name="connsiteX0" fmla="*/ 0 w 704850"/>
              <a:gd name="connsiteY0" fmla="*/ 28575 h 257315"/>
              <a:gd name="connsiteX1" fmla="*/ 381000 w 704850"/>
              <a:gd name="connsiteY1" fmla="*/ 257175 h 257315"/>
              <a:gd name="connsiteX2" fmla="*/ 704850 w 704850"/>
              <a:gd name="connsiteY2" fmla="*/ 0 h 257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57315">
                <a:moveTo>
                  <a:pt x="0" y="28575"/>
                </a:moveTo>
                <a:cubicBezTo>
                  <a:pt x="131762" y="145256"/>
                  <a:pt x="263525" y="261937"/>
                  <a:pt x="381000" y="257175"/>
                </a:cubicBezTo>
                <a:cubicBezTo>
                  <a:pt x="498475" y="252413"/>
                  <a:pt x="601662" y="126206"/>
                  <a:pt x="704850" y="0"/>
                </a:cubicBezTo>
              </a:path>
            </a:pathLst>
          </a:custGeom>
          <a:noFill/>
          <a:ln w="28575">
            <a:tailEnd type="arrow" w="lg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1C70681-8553-F2DD-8DF1-FC87C460C5F5}"/>
              </a:ext>
            </a:extLst>
          </p:cNvPr>
          <p:cNvSpPr/>
          <p:nvPr/>
        </p:nvSpPr>
        <p:spPr>
          <a:xfrm>
            <a:off x="1787754" y="3957883"/>
            <a:ext cx="1360798" cy="378447"/>
          </a:xfrm>
          <a:custGeom>
            <a:avLst/>
            <a:gdLst>
              <a:gd name="connsiteX0" fmla="*/ 0 w 704850"/>
              <a:gd name="connsiteY0" fmla="*/ 28575 h 257315"/>
              <a:gd name="connsiteX1" fmla="*/ 381000 w 704850"/>
              <a:gd name="connsiteY1" fmla="*/ 257175 h 257315"/>
              <a:gd name="connsiteX2" fmla="*/ 704850 w 704850"/>
              <a:gd name="connsiteY2" fmla="*/ 0 h 257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57315">
                <a:moveTo>
                  <a:pt x="0" y="28575"/>
                </a:moveTo>
                <a:cubicBezTo>
                  <a:pt x="131762" y="145256"/>
                  <a:pt x="263525" y="261937"/>
                  <a:pt x="381000" y="257175"/>
                </a:cubicBezTo>
                <a:cubicBezTo>
                  <a:pt x="498475" y="252413"/>
                  <a:pt x="601662" y="126206"/>
                  <a:pt x="704850" y="0"/>
                </a:cubicBezTo>
              </a:path>
            </a:pathLst>
          </a:custGeom>
          <a:noFill/>
          <a:ln w="28575">
            <a:tailEnd type="arrow" w="lg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20E898-7FF7-769E-06F3-D3CEA8D918F0}"/>
              </a:ext>
            </a:extLst>
          </p:cNvPr>
          <p:cNvSpPr txBox="1"/>
          <p:nvPr/>
        </p:nvSpPr>
        <p:spPr>
          <a:xfrm>
            <a:off x="7697991" y="3504270"/>
            <a:ext cx="17235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ym typeface="Symbol" panose="05050102010706020507" pitchFamily="18" charset="2"/>
              </a:rPr>
              <a:t></a:t>
            </a:r>
            <a:r>
              <a:rPr lang="en-US" sz="2800" dirty="0"/>
              <a:t>  T</a:t>
            </a:r>
            <a:r>
              <a:rPr lang="en-US" sz="2800" baseline="-25000" dirty="0"/>
              <a:t>3</a:t>
            </a:r>
            <a:r>
              <a:rPr lang="en-US" sz="2800" dirty="0"/>
              <a:t>  T</a:t>
            </a:r>
            <a:r>
              <a:rPr lang="en-US" sz="2800" baseline="-25000" dirty="0"/>
              <a:t>1</a:t>
            </a:r>
            <a:r>
              <a:rPr lang="en-US" sz="2800" dirty="0"/>
              <a:t>  T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08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8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45010-8CEA-CE8D-40FA-1254DFDE4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48" y="411354"/>
            <a:ext cx="509046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Distributed DBMSs</a:t>
            </a:r>
            <a:b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Shared Nothing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32D75-B34B-8372-2490-75769AFA7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6828"/>
            <a:ext cx="4373190" cy="4351338"/>
          </a:xfrm>
        </p:spPr>
        <p:txBody>
          <a:bodyPr/>
          <a:lstStyle/>
          <a:p>
            <a:r>
              <a:rPr lang="en-US" dirty="0"/>
              <a:t>Independent computers communicate via messages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>
                <a:sym typeface="Wingdings" panose="05000000000000000000" pitchFamily="2" charset="2"/>
              </a:rPr>
              <a:t>Distributed transactions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      with 2PC</a:t>
            </a:r>
          </a:p>
          <a:p>
            <a:r>
              <a:rPr lang="en-US" dirty="0">
                <a:sym typeface="Wingdings" panose="05000000000000000000" pitchFamily="2" charset="2"/>
              </a:rPr>
              <a:t>Example – Tandem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B695FE-440C-408B-2DD1-F1B4BC423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18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7E802E-DA1A-4618-57F0-55954131C49B}"/>
              </a:ext>
            </a:extLst>
          </p:cNvPr>
          <p:cNvSpPr/>
          <p:nvPr/>
        </p:nvSpPr>
        <p:spPr>
          <a:xfrm>
            <a:off x="5524649" y="2192206"/>
            <a:ext cx="5829151" cy="63733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Computer Network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C32F7E49-CE1D-BE68-8F7F-67F911C7F22B}"/>
              </a:ext>
            </a:extLst>
          </p:cNvPr>
          <p:cNvGrpSpPr/>
          <p:nvPr/>
        </p:nvGrpSpPr>
        <p:grpSpPr>
          <a:xfrm>
            <a:off x="5520334" y="3202056"/>
            <a:ext cx="1990697" cy="3076110"/>
            <a:chOff x="5447826" y="2990389"/>
            <a:chExt cx="1990697" cy="307611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2939CE7-855A-ED17-516C-7642604543C4}"/>
                </a:ext>
              </a:extLst>
            </p:cNvPr>
            <p:cNvSpPr/>
            <p:nvPr/>
          </p:nvSpPr>
          <p:spPr>
            <a:xfrm>
              <a:off x="5447826" y="2990389"/>
              <a:ext cx="1990697" cy="210875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26D4618B-5F13-BC71-A5DB-3D6D91150A40}"/>
                </a:ext>
              </a:extLst>
            </p:cNvPr>
            <p:cNvSpPr/>
            <p:nvPr/>
          </p:nvSpPr>
          <p:spPr>
            <a:xfrm>
              <a:off x="5545499" y="3104363"/>
              <a:ext cx="1804651" cy="1908135"/>
            </a:xfrm>
            <a:prstGeom prst="round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911FFE1-143E-B0A9-3FA2-D221CD4DB7EC}"/>
                </a:ext>
              </a:extLst>
            </p:cNvPr>
            <p:cNvSpPr/>
            <p:nvPr/>
          </p:nvSpPr>
          <p:spPr>
            <a:xfrm>
              <a:off x="5775731" y="4276427"/>
              <a:ext cx="1213953" cy="402914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DBMS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5C90B0A-84E3-4037-25FC-63739218A6BB}"/>
                </a:ext>
              </a:extLst>
            </p:cNvPr>
            <p:cNvSpPr txBox="1"/>
            <p:nvPr/>
          </p:nvSpPr>
          <p:spPr>
            <a:xfrm>
              <a:off x="5545499" y="4695121"/>
              <a:ext cx="17023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OS Process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91618D8-3534-5817-B7CE-D9B8932029F5}"/>
                </a:ext>
              </a:extLst>
            </p:cNvPr>
            <p:cNvSpPr/>
            <p:nvPr/>
          </p:nvSpPr>
          <p:spPr>
            <a:xfrm>
              <a:off x="5940073" y="3181841"/>
              <a:ext cx="1213953" cy="83644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1B0E7C5-2C6A-872D-4E96-81E568AE7A6B}"/>
                </a:ext>
              </a:extLst>
            </p:cNvPr>
            <p:cNvSpPr/>
            <p:nvPr/>
          </p:nvSpPr>
          <p:spPr>
            <a:xfrm>
              <a:off x="5803639" y="3279061"/>
              <a:ext cx="1213953" cy="83644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84237F0-9CC0-0949-523A-59BF9F587FE2}"/>
                </a:ext>
              </a:extLst>
            </p:cNvPr>
            <p:cNvSpPr/>
            <p:nvPr/>
          </p:nvSpPr>
          <p:spPr>
            <a:xfrm>
              <a:off x="5661778" y="3395912"/>
              <a:ext cx="1213953" cy="83644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SQL &amp; Stored Procedures</a:t>
              </a:r>
            </a:p>
          </p:txBody>
        </p:sp>
        <p:sp>
          <p:nvSpPr>
            <p:cNvPr id="31" name="Cylinder 30">
              <a:extLst>
                <a:ext uri="{FF2B5EF4-FFF2-40B4-BE49-F238E27FC236}">
                  <a16:creationId xmlns:a16="http://schemas.microsoft.com/office/drawing/2014/main" id="{9A466414-CF2A-D2C7-9A33-8A1C2335504A}"/>
                </a:ext>
              </a:extLst>
            </p:cNvPr>
            <p:cNvSpPr/>
            <p:nvPr/>
          </p:nvSpPr>
          <p:spPr>
            <a:xfrm>
              <a:off x="5465193" y="5402265"/>
              <a:ext cx="1906438" cy="664234"/>
            </a:xfrm>
            <a:prstGeom prst="can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Storage</a:t>
              </a:r>
              <a:endParaRPr lang="en-US" sz="3200" dirty="0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ED630F1-07A6-72F1-EF60-4B586885A9D8}"/>
                </a:ext>
              </a:extLst>
            </p:cNvPr>
            <p:cNvCxnSpPr>
              <a:cxnSpLocks/>
            </p:cNvCxnSpPr>
            <p:nvPr/>
          </p:nvCxnSpPr>
          <p:spPr>
            <a:xfrm>
              <a:off x="6474125" y="5093169"/>
              <a:ext cx="2875" cy="305396"/>
            </a:xfrm>
            <a:prstGeom prst="line">
              <a:avLst/>
            </a:prstGeom>
            <a:ln w="381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015107B-85A1-9CC4-6B14-2354687D8550}"/>
              </a:ext>
            </a:extLst>
          </p:cNvPr>
          <p:cNvCxnSpPr>
            <a:cxnSpLocks/>
          </p:cNvCxnSpPr>
          <p:nvPr/>
        </p:nvCxnSpPr>
        <p:spPr>
          <a:xfrm flipH="1">
            <a:off x="8510790" y="2840883"/>
            <a:ext cx="1071" cy="3335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E815D8F-6C1A-47DA-B99F-4B9E8AA68BE7}"/>
              </a:ext>
            </a:extLst>
          </p:cNvPr>
          <p:cNvCxnSpPr>
            <a:cxnSpLocks/>
          </p:cNvCxnSpPr>
          <p:nvPr/>
        </p:nvCxnSpPr>
        <p:spPr>
          <a:xfrm>
            <a:off x="10457501" y="2835803"/>
            <a:ext cx="3793" cy="3386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608B28D0-E71E-0716-25DB-82C9E40C0FBC}"/>
              </a:ext>
            </a:extLst>
          </p:cNvPr>
          <p:cNvCxnSpPr>
            <a:cxnSpLocks/>
          </p:cNvCxnSpPr>
          <p:nvPr/>
        </p:nvCxnSpPr>
        <p:spPr>
          <a:xfrm>
            <a:off x="6561357" y="2846844"/>
            <a:ext cx="3793" cy="3386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FFF3D98-51A0-0D6D-853C-D1EB00D021DC}"/>
              </a:ext>
            </a:extLst>
          </p:cNvPr>
          <p:cNvGrpSpPr/>
          <p:nvPr/>
        </p:nvGrpSpPr>
        <p:grpSpPr>
          <a:xfrm>
            <a:off x="7647465" y="3174420"/>
            <a:ext cx="1990697" cy="3076110"/>
            <a:chOff x="5447826" y="2990389"/>
            <a:chExt cx="1990697" cy="3076110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C08BD555-6DA4-1038-1661-3506E623FE6C}"/>
                </a:ext>
              </a:extLst>
            </p:cNvPr>
            <p:cNvSpPr/>
            <p:nvPr/>
          </p:nvSpPr>
          <p:spPr>
            <a:xfrm>
              <a:off x="5447826" y="2990389"/>
              <a:ext cx="1990697" cy="210875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B698FD3C-5445-2732-BA32-E9E8BD24BA82}"/>
                </a:ext>
              </a:extLst>
            </p:cNvPr>
            <p:cNvSpPr/>
            <p:nvPr/>
          </p:nvSpPr>
          <p:spPr>
            <a:xfrm>
              <a:off x="5545499" y="3104363"/>
              <a:ext cx="1804651" cy="1908135"/>
            </a:xfrm>
            <a:prstGeom prst="round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BE6C05F6-07C8-6130-843B-D5572E6EEAC3}"/>
                </a:ext>
              </a:extLst>
            </p:cNvPr>
            <p:cNvSpPr/>
            <p:nvPr/>
          </p:nvSpPr>
          <p:spPr>
            <a:xfrm>
              <a:off x="5775731" y="4276427"/>
              <a:ext cx="1213953" cy="402914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DBMS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90A4CC8-BB7D-CE1F-D84B-949163BEB201}"/>
                </a:ext>
              </a:extLst>
            </p:cNvPr>
            <p:cNvSpPr txBox="1"/>
            <p:nvPr/>
          </p:nvSpPr>
          <p:spPr>
            <a:xfrm>
              <a:off x="5545499" y="4695121"/>
              <a:ext cx="17023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OS Process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0EDD01E9-178C-FAEE-1D68-9B8A31E138DF}"/>
                </a:ext>
              </a:extLst>
            </p:cNvPr>
            <p:cNvSpPr/>
            <p:nvPr/>
          </p:nvSpPr>
          <p:spPr>
            <a:xfrm>
              <a:off x="5940073" y="3181841"/>
              <a:ext cx="1213953" cy="83644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2E794C9F-EF92-E1DD-F65E-A2054C088BFA}"/>
                </a:ext>
              </a:extLst>
            </p:cNvPr>
            <p:cNvSpPr/>
            <p:nvPr/>
          </p:nvSpPr>
          <p:spPr>
            <a:xfrm>
              <a:off x="5803639" y="3279061"/>
              <a:ext cx="1213953" cy="83644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E43F9BD-41B0-FD1B-7335-892A4BA8061D}"/>
                </a:ext>
              </a:extLst>
            </p:cNvPr>
            <p:cNvSpPr/>
            <p:nvPr/>
          </p:nvSpPr>
          <p:spPr>
            <a:xfrm>
              <a:off x="5661778" y="3395912"/>
              <a:ext cx="1213953" cy="83644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SQL &amp; Stored Procedures</a:t>
              </a:r>
            </a:p>
          </p:txBody>
        </p:sp>
        <p:sp>
          <p:nvSpPr>
            <p:cNvPr id="61" name="Cylinder 60">
              <a:extLst>
                <a:ext uri="{FF2B5EF4-FFF2-40B4-BE49-F238E27FC236}">
                  <a16:creationId xmlns:a16="http://schemas.microsoft.com/office/drawing/2014/main" id="{C58D65D1-29BF-3F05-006C-680E682D843E}"/>
                </a:ext>
              </a:extLst>
            </p:cNvPr>
            <p:cNvSpPr/>
            <p:nvPr/>
          </p:nvSpPr>
          <p:spPr>
            <a:xfrm>
              <a:off x="5465193" y="5402265"/>
              <a:ext cx="1906438" cy="664234"/>
            </a:xfrm>
            <a:prstGeom prst="can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Storage</a:t>
              </a:r>
              <a:endParaRPr lang="en-US" sz="3200" dirty="0"/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7506F9EC-8B0E-BEBB-6515-09ED10C4E36F}"/>
                </a:ext>
              </a:extLst>
            </p:cNvPr>
            <p:cNvCxnSpPr>
              <a:cxnSpLocks/>
            </p:cNvCxnSpPr>
            <p:nvPr/>
          </p:nvCxnSpPr>
          <p:spPr>
            <a:xfrm>
              <a:off x="6474125" y="5093169"/>
              <a:ext cx="2875" cy="305396"/>
            </a:xfrm>
            <a:prstGeom prst="line">
              <a:avLst/>
            </a:prstGeom>
            <a:ln w="381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862EE045-7514-75B1-9397-B89108D9A30C}"/>
              </a:ext>
            </a:extLst>
          </p:cNvPr>
          <p:cNvGrpSpPr/>
          <p:nvPr/>
        </p:nvGrpSpPr>
        <p:grpSpPr>
          <a:xfrm>
            <a:off x="9774596" y="3146784"/>
            <a:ext cx="1990697" cy="3076110"/>
            <a:chOff x="5447826" y="2990389"/>
            <a:chExt cx="1990697" cy="3076110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9FF37E81-2DAC-C214-22C4-8A682B3B94C2}"/>
                </a:ext>
              </a:extLst>
            </p:cNvPr>
            <p:cNvSpPr/>
            <p:nvPr/>
          </p:nvSpPr>
          <p:spPr>
            <a:xfrm>
              <a:off x="5447826" y="2990389"/>
              <a:ext cx="1990697" cy="210875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4B1E595F-4997-E13C-126E-D587EB6550CB}"/>
                </a:ext>
              </a:extLst>
            </p:cNvPr>
            <p:cNvSpPr/>
            <p:nvPr/>
          </p:nvSpPr>
          <p:spPr>
            <a:xfrm>
              <a:off x="5545499" y="3104363"/>
              <a:ext cx="1804651" cy="1908135"/>
            </a:xfrm>
            <a:prstGeom prst="round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77375B88-9615-FE04-20BA-A26903874926}"/>
                </a:ext>
              </a:extLst>
            </p:cNvPr>
            <p:cNvSpPr/>
            <p:nvPr/>
          </p:nvSpPr>
          <p:spPr>
            <a:xfrm>
              <a:off x="5775731" y="4276427"/>
              <a:ext cx="1213953" cy="402914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DBMS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22864BD9-63CE-91ED-F380-13BFA46C9E3D}"/>
                </a:ext>
              </a:extLst>
            </p:cNvPr>
            <p:cNvSpPr txBox="1"/>
            <p:nvPr/>
          </p:nvSpPr>
          <p:spPr>
            <a:xfrm>
              <a:off x="5545499" y="4695121"/>
              <a:ext cx="17023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OS Process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6FB8FAF0-B4BA-0FB1-74AA-842C183F857E}"/>
                </a:ext>
              </a:extLst>
            </p:cNvPr>
            <p:cNvSpPr/>
            <p:nvPr/>
          </p:nvSpPr>
          <p:spPr>
            <a:xfrm>
              <a:off x="5940073" y="3181841"/>
              <a:ext cx="1213953" cy="83644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734912AE-0DD7-8163-EE6E-0A8813F3383D}"/>
                </a:ext>
              </a:extLst>
            </p:cNvPr>
            <p:cNvSpPr/>
            <p:nvPr/>
          </p:nvSpPr>
          <p:spPr>
            <a:xfrm>
              <a:off x="5803639" y="3279061"/>
              <a:ext cx="1213953" cy="83644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9ADF8611-E858-F803-2C38-6AB39E923A97}"/>
                </a:ext>
              </a:extLst>
            </p:cNvPr>
            <p:cNvSpPr/>
            <p:nvPr/>
          </p:nvSpPr>
          <p:spPr>
            <a:xfrm>
              <a:off x="5661778" y="3395912"/>
              <a:ext cx="1213953" cy="83644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SQL &amp; Stored Procedures</a:t>
              </a:r>
            </a:p>
          </p:txBody>
        </p:sp>
        <p:sp>
          <p:nvSpPr>
            <p:cNvPr id="71" name="Cylinder 70">
              <a:extLst>
                <a:ext uri="{FF2B5EF4-FFF2-40B4-BE49-F238E27FC236}">
                  <a16:creationId xmlns:a16="http://schemas.microsoft.com/office/drawing/2014/main" id="{37302748-C624-7DAD-112D-53341C28AFC0}"/>
                </a:ext>
              </a:extLst>
            </p:cNvPr>
            <p:cNvSpPr/>
            <p:nvPr/>
          </p:nvSpPr>
          <p:spPr>
            <a:xfrm>
              <a:off x="5465193" y="5402265"/>
              <a:ext cx="1906438" cy="664234"/>
            </a:xfrm>
            <a:prstGeom prst="can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Storage</a:t>
              </a:r>
              <a:endParaRPr lang="en-US" sz="3200" dirty="0"/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35133757-B08F-4A5C-412E-0F180D76AF7F}"/>
                </a:ext>
              </a:extLst>
            </p:cNvPr>
            <p:cNvCxnSpPr>
              <a:cxnSpLocks/>
            </p:cNvCxnSpPr>
            <p:nvPr/>
          </p:nvCxnSpPr>
          <p:spPr>
            <a:xfrm>
              <a:off x="6474125" y="5093169"/>
              <a:ext cx="2875" cy="305396"/>
            </a:xfrm>
            <a:prstGeom prst="line">
              <a:avLst/>
            </a:prstGeom>
            <a:ln w="381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602A0C2C-EF1C-A9A2-391A-F41FD809441E}"/>
              </a:ext>
            </a:extLst>
          </p:cNvPr>
          <p:cNvSpPr txBox="1"/>
          <p:nvPr/>
        </p:nvSpPr>
        <p:spPr>
          <a:xfrm>
            <a:off x="5618007" y="422990"/>
            <a:ext cx="667221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M. Stonebraker, </a:t>
            </a:r>
            <a:r>
              <a:rPr lang="en-US" sz="2000" i="1" dirty="0"/>
              <a:t>Distributed Ingres</a:t>
            </a:r>
            <a:r>
              <a:rPr lang="en-US" sz="2000" dirty="0"/>
              <a:t>, IEEE TSE May 1979</a:t>
            </a:r>
          </a:p>
          <a:p>
            <a:r>
              <a:rPr lang="en-US" sz="2000" dirty="0"/>
              <a:t>J.B. </a:t>
            </a:r>
            <a:r>
              <a:rPr lang="en-US" sz="2000" dirty="0" err="1"/>
              <a:t>Rothnie</a:t>
            </a:r>
            <a:r>
              <a:rPr lang="en-US" sz="2000" dirty="0"/>
              <a:t> Jr. et al, </a:t>
            </a:r>
            <a:r>
              <a:rPr lang="en-US" sz="2000" i="1" dirty="0"/>
              <a:t>SDD-1</a:t>
            </a:r>
            <a:r>
              <a:rPr lang="en-US" sz="2000" dirty="0"/>
              <a:t>, ACM TODS, Mar. 1980</a:t>
            </a:r>
          </a:p>
          <a:p>
            <a:r>
              <a:rPr lang="en-US" sz="2000" dirty="0"/>
              <a:t>L. Haas et al, </a:t>
            </a:r>
            <a:r>
              <a:rPr lang="en-US" sz="2000" i="1" dirty="0"/>
              <a:t>System R*</a:t>
            </a:r>
            <a:r>
              <a:rPr lang="en-US" sz="2000" dirty="0"/>
              <a:t>, IEEE Data Eng. Bull., Dec. 1983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223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5EF9B-A71F-E871-70EC-C6BF96341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1981 – 1992</a:t>
            </a:r>
            <a:b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Optimizations &amp; Extensions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E63F29-7719-A8C9-5659-C7A22EF902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66052B-5A35-64B9-67EA-0DCF067CF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9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47FE8-6B44-8C66-622A-FE3A4ACD5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212" y="365125"/>
            <a:ext cx="10053588" cy="1325563"/>
          </a:xfrm>
        </p:spPr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50 Years Ago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73224-F4AA-C4D2-7569-A475FA132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0212" y="1767873"/>
            <a:ext cx="874856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dirty="0"/>
              <a:t>In 1975, Jim Gray and his IBM colleagues published their first papers on the transaction abstraction and mechanisms to support 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C784EA-ABB2-3EC3-406A-B6B0E5129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32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EECC61-7757-D098-4E52-BDCC04D73C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2982F-34CD-F141-7119-00F13F588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319" y="299222"/>
            <a:ext cx="5030859" cy="117739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Distributed DBMSs</a:t>
            </a:r>
            <a:b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Data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0F5A9-F06D-3D9C-36EA-1B18AA8EE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604" y="1466323"/>
            <a:ext cx="4942802" cy="51895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DBMS instances read and write the same database</a:t>
            </a:r>
          </a:p>
          <a:p>
            <a:pPr>
              <a:spcAft>
                <a:spcPts val="600"/>
              </a:spcAft>
            </a:pPr>
            <a:r>
              <a:rPr lang="en-US" dirty="0"/>
              <a:t>Each DBMS locks pages in its buffer cache</a:t>
            </a:r>
          </a:p>
          <a:p>
            <a:pPr>
              <a:spcAft>
                <a:spcPts val="600"/>
              </a:spcAft>
            </a:pPr>
            <a:r>
              <a:rPr lang="en-US" dirty="0"/>
              <a:t>Global Lock Manager stores the locks</a:t>
            </a:r>
          </a:p>
          <a:p>
            <a:pPr>
              <a:spcAft>
                <a:spcPts val="600"/>
              </a:spcAft>
            </a:pPr>
            <a:r>
              <a:rPr lang="en-US" dirty="0"/>
              <a:t>Complex protocols to write updated pages to storage</a:t>
            </a:r>
          </a:p>
          <a:p>
            <a:r>
              <a:rPr lang="en-US" dirty="0"/>
              <a:t>Examples – Rdb/VAXcluster, Oracle RAC, IBM DB2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79072D-71D7-6908-8980-1565BF8F5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9DC5-D3C5-4F34-AADA-51E0E279CE8E}" type="slidenum">
              <a:rPr lang="en-US" smtClean="0"/>
              <a:t>20</a:t>
            </a:fld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986EFE5E-0332-A183-C092-4093FD1B7616}"/>
              </a:ext>
            </a:extLst>
          </p:cNvPr>
          <p:cNvGrpSpPr/>
          <p:nvPr/>
        </p:nvGrpSpPr>
        <p:grpSpPr>
          <a:xfrm>
            <a:off x="5256336" y="1120531"/>
            <a:ext cx="3278024" cy="3365334"/>
            <a:chOff x="4490005" y="706088"/>
            <a:chExt cx="3278024" cy="3189613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15BB5EE6-3BCD-FE65-F8A3-3DF96D03B8C6}"/>
                </a:ext>
              </a:extLst>
            </p:cNvPr>
            <p:cNvSpPr/>
            <p:nvPr/>
          </p:nvSpPr>
          <p:spPr>
            <a:xfrm>
              <a:off x="4490005" y="706088"/>
              <a:ext cx="3278024" cy="3189613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74" name="Rectangle: Rounded Corners 73">
              <a:extLst>
                <a:ext uri="{FF2B5EF4-FFF2-40B4-BE49-F238E27FC236}">
                  <a16:creationId xmlns:a16="http://schemas.microsoft.com/office/drawing/2014/main" id="{EE7E14FC-2AFA-43D4-F135-A5BB659B7081}"/>
                </a:ext>
              </a:extLst>
            </p:cNvPr>
            <p:cNvSpPr/>
            <p:nvPr/>
          </p:nvSpPr>
          <p:spPr>
            <a:xfrm>
              <a:off x="4657149" y="816522"/>
              <a:ext cx="2971668" cy="2965941"/>
            </a:xfrm>
            <a:prstGeom prst="round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AF1FDC87-633A-6237-F4F3-519F0629856E}"/>
                </a:ext>
              </a:extLst>
            </p:cNvPr>
            <p:cNvSpPr txBox="1"/>
            <p:nvPr/>
          </p:nvSpPr>
          <p:spPr>
            <a:xfrm>
              <a:off x="4657149" y="3380652"/>
              <a:ext cx="2803172" cy="428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OS Process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24D8F08-6B0D-BAED-CAA3-C508A55E45E2}"/>
              </a:ext>
            </a:extLst>
          </p:cNvPr>
          <p:cNvGrpSpPr/>
          <p:nvPr/>
        </p:nvGrpSpPr>
        <p:grpSpPr>
          <a:xfrm>
            <a:off x="5633161" y="1304228"/>
            <a:ext cx="2457241" cy="699643"/>
            <a:chOff x="4848623" y="1464792"/>
            <a:chExt cx="2457241" cy="699643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69DB55A2-BFAA-BA98-12E3-4630AEE6C6C5}"/>
                </a:ext>
              </a:extLst>
            </p:cNvPr>
            <p:cNvSpPr/>
            <p:nvPr/>
          </p:nvSpPr>
          <p:spPr>
            <a:xfrm>
              <a:off x="5306883" y="1464792"/>
              <a:ext cx="1998981" cy="410923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CFC4BBAB-6AE2-9926-3981-DA5E8935B78D}"/>
                </a:ext>
              </a:extLst>
            </p:cNvPr>
            <p:cNvSpPr/>
            <p:nvPr/>
          </p:nvSpPr>
          <p:spPr>
            <a:xfrm>
              <a:off x="5082221" y="1587876"/>
              <a:ext cx="1998981" cy="42862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0F63ABB8-485F-FAAC-5E48-86033FE3628C}"/>
                </a:ext>
              </a:extLst>
            </p:cNvPr>
            <p:cNvSpPr/>
            <p:nvPr/>
          </p:nvSpPr>
          <p:spPr>
            <a:xfrm>
              <a:off x="4848623" y="1735815"/>
              <a:ext cx="1998981" cy="42862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SQL and Stored Procedures</a:t>
              </a: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6049D0A-7A11-C716-9B98-2567983511A6}"/>
              </a:ext>
            </a:extLst>
          </p:cNvPr>
          <p:cNvSpPr/>
          <p:nvPr/>
        </p:nvSpPr>
        <p:spPr>
          <a:xfrm>
            <a:off x="5262646" y="4813665"/>
            <a:ext cx="6414968" cy="63733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Storage Area Network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F4ECBD3-B1C7-EBD8-E42D-6C670A2601F1}"/>
              </a:ext>
            </a:extLst>
          </p:cNvPr>
          <p:cNvGrpSpPr/>
          <p:nvPr/>
        </p:nvGrpSpPr>
        <p:grpSpPr>
          <a:xfrm>
            <a:off x="5292463" y="5458521"/>
            <a:ext cx="1906438" cy="973330"/>
            <a:chOff x="4526132" y="4868358"/>
            <a:chExt cx="1906438" cy="973330"/>
          </a:xfrm>
        </p:grpSpPr>
        <p:sp>
          <p:nvSpPr>
            <p:cNvPr id="68" name="Cylinder 67">
              <a:extLst>
                <a:ext uri="{FF2B5EF4-FFF2-40B4-BE49-F238E27FC236}">
                  <a16:creationId xmlns:a16="http://schemas.microsoft.com/office/drawing/2014/main" id="{F2D31168-C796-568F-30FB-05ED157B8C56}"/>
                </a:ext>
              </a:extLst>
            </p:cNvPr>
            <p:cNvSpPr/>
            <p:nvPr/>
          </p:nvSpPr>
          <p:spPr>
            <a:xfrm>
              <a:off x="4526132" y="5177454"/>
              <a:ext cx="1906438" cy="664234"/>
            </a:xfrm>
            <a:prstGeom prst="can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Storage</a:t>
              </a:r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F3E21BB-A35C-967D-F658-705052D88312}"/>
                </a:ext>
              </a:extLst>
            </p:cNvPr>
            <p:cNvCxnSpPr>
              <a:cxnSpLocks/>
            </p:cNvCxnSpPr>
            <p:nvPr/>
          </p:nvCxnSpPr>
          <p:spPr>
            <a:xfrm>
              <a:off x="5477914" y="4868358"/>
              <a:ext cx="2875" cy="305396"/>
            </a:xfrm>
            <a:prstGeom prst="line">
              <a:avLst/>
            </a:prstGeom>
            <a:ln w="381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1C1A0CA-2DC6-8A39-ADE0-065448537098}"/>
              </a:ext>
            </a:extLst>
          </p:cNvPr>
          <p:cNvGrpSpPr/>
          <p:nvPr/>
        </p:nvGrpSpPr>
        <p:grpSpPr>
          <a:xfrm>
            <a:off x="9771176" y="5459353"/>
            <a:ext cx="1906438" cy="968371"/>
            <a:chOff x="9004845" y="4869190"/>
            <a:chExt cx="1906438" cy="968371"/>
          </a:xfrm>
        </p:grpSpPr>
        <p:sp>
          <p:nvSpPr>
            <p:cNvPr id="66" name="Cylinder 65">
              <a:extLst>
                <a:ext uri="{FF2B5EF4-FFF2-40B4-BE49-F238E27FC236}">
                  <a16:creationId xmlns:a16="http://schemas.microsoft.com/office/drawing/2014/main" id="{D5138794-3CDD-B0FB-99CF-413A95DED7C2}"/>
                </a:ext>
              </a:extLst>
            </p:cNvPr>
            <p:cNvSpPr/>
            <p:nvPr/>
          </p:nvSpPr>
          <p:spPr>
            <a:xfrm>
              <a:off x="9004845" y="5173327"/>
              <a:ext cx="1906438" cy="664234"/>
            </a:xfrm>
            <a:prstGeom prst="can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Storage</a:t>
              </a:r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FBD8230A-8220-19C0-3BD2-3D54B8CA0E62}"/>
                </a:ext>
              </a:extLst>
            </p:cNvPr>
            <p:cNvCxnSpPr>
              <a:cxnSpLocks/>
            </p:cNvCxnSpPr>
            <p:nvPr/>
          </p:nvCxnSpPr>
          <p:spPr>
            <a:xfrm>
              <a:off x="9930894" y="4869190"/>
              <a:ext cx="2875" cy="305396"/>
            </a:xfrm>
            <a:prstGeom prst="line">
              <a:avLst/>
            </a:prstGeom>
            <a:ln w="381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2ED476C-4E8E-7A7C-B29A-7C8341D6FDF6}"/>
              </a:ext>
            </a:extLst>
          </p:cNvPr>
          <p:cNvGrpSpPr/>
          <p:nvPr/>
        </p:nvGrpSpPr>
        <p:grpSpPr>
          <a:xfrm>
            <a:off x="7531819" y="5451744"/>
            <a:ext cx="1906438" cy="975980"/>
            <a:chOff x="7004290" y="4861581"/>
            <a:chExt cx="1906438" cy="975980"/>
          </a:xfrm>
        </p:grpSpPr>
        <p:sp>
          <p:nvSpPr>
            <p:cNvPr id="64" name="Cylinder 63">
              <a:extLst>
                <a:ext uri="{FF2B5EF4-FFF2-40B4-BE49-F238E27FC236}">
                  <a16:creationId xmlns:a16="http://schemas.microsoft.com/office/drawing/2014/main" id="{920EB6D4-EAE7-AB36-D366-D7B1DCEFA142}"/>
                </a:ext>
              </a:extLst>
            </p:cNvPr>
            <p:cNvSpPr/>
            <p:nvPr/>
          </p:nvSpPr>
          <p:spPr>
            <a:xfrm>
              <a:off x="7004290" y="5173327"/>
              <a:ext cx="1906438" cy="664234"/>
            </a:xfrm>
            <a:prstGeom prst="can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Storage</a:t>
              </a:r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D9FA335-F835-68C4-9249-7EC7344B3178}"/>
                </a:ext>
              </a:extLst>
            </p:cNvPr>
            <p:cNvCxnSpPr>
              <a:cxnSpLocks/>
            </p:cNvCxnSpPr>
            <p:nvPr/>
          </p:nvCxnSpPr>
          <p:spPr>
            <a:xfrm>
              <a:off x="7943206" y="4861581"/>
              <a:ext cx="2875" cy="305396"/>
            </a:xfrm>
            <a:prstGeom prst="line">
              <a:avLst/>
            </a:prstGeom>
            <a:ln w="381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96E0E9E-B134-7AFD-667F-09FF709CBF11}"/>
              </a:ext>
            </a:extLst>
          </p:cNvPr>
          <p:cNvCxnSpPr>
            <a:cxnSpLocks/>
          </p:cNvCxnSpPr>
          <p:nvPr/>
        </p:nvCxnSpPr>
        <p:spPr>
          <a:xfrm>
            <a:off x="6258459" y="4490200"/>
            <a:ext cx="2875" cy="305396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E397530-94DF-0BC2-0825-14B07CDF9C07}"/>
              </a:ext>
            </a:extLst>
          </p:cNvPr>
          <p:cNvCxnSpPr>
            <a:cxnSpLocks/>
          </p:cNvCxnSpPr>
          <p:nvPr/>
        </p:nvCxnSpPr>
        <p:spPr>
          <a:xfrm>
            <a:off x="10750172" y="4490065"/>
            <a:ext cx="2875" cy="305396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F418B828-05BC-1661-D8BE-76D4F458A5D6}"/>
              </a:ext>
            </a:extLst>
          </p:cNvPr>
          <p:cNvSpPr txBox="1"/>
          <p:nvPr/>
        </p:nvSpPr>
        <p:spPr>
          <a:xfrm>
            <a:off x="5224021" y="2333514"/>
            <a:ext cx="1413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DBMS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EAFBD4B-39DA-3CB6-BF55-8FA43E2344A7}"/>
              </a:ext>
            </a:extLst>
          </p:cNvPr>
          <p:cNvSpPr/>
          <p:nvPr/>
        </p:nvSpPr>
        <p:spPr>
          <a:xfrm>
            <a:off x="5580658" y="2713513"/>
            <a:ext cx="2563346" cy="115076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1DB333E-1422-BA1D-32F6-79E4F638543E}"/>
              </a:ext>
            </a:extLst>
          </p:cNvPr>
          <p:cNvGrpSpPr/>
          <p:nvPr/>
        </p:nvGrpSpPr>
        <p:grpSpPr>
          <a:xfrm>
            <a:off x="5684999" y="3201675"/>
            <a:ext cx="2280134" cy="407859"/>
            <a:chOff x="5020716" y="2461753"/>
            <a:chExt cx="2280134" cy="407859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DA865DA0-CC19-CF7A-DD6D-0F4196AD9AB7}"/>
                </a:ext>
              </a:extLst>
            </p:cNvPr>
            <p:cNvSpPr/>
            <p:nvPr/>
          </p:nvSpPr>
          <p:spPr>
            <a:xfrm>
              <a:off x="5647027" y="2469502"/>
              <a:ext cx="474811" cy="40011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P2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E73A7F0-FDAB-1E61-DDF0-D4AE67341AB7}"/>
                </a:ext>
              </a:extLst>
            </p:cNvPr>
            <p:cNvSpPr/>
            <p:nvPr/>
          </p:nvSpPr>
          <p:spPr>
            <a:xfrm>
              <a:off x="5020716" y="2469502"/>
              <a:ext cx="536212" cy="40011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P1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7FBB2BE-7186-E58F-674E-5D152FC573F9}"/>
                </a:ext>
              </a:extLst>
            </p:cNvPr>
            <p:cNvSpPr/>
            <p:nvPr/>
          </p:nvSpPr>
          <p:spPr>
            <a:xfrm>
              <a:off x="6826039" y="2461753"/>
              <a:ext cx="474811" cy="40011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P7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2B7B6E46-100F-3C58-5499-DBF695E1EA8E}"/>
                </a:ext>
              </a:extLst>
            </p:cNvPr>
            <p:cNvSpPr/>
            <p:nvPr/>
          </p:nvSpPr>
          <p:spPr>
            <a:xfrm>
              <a:off x="6225806" y="2461753"/>
              <a:ext cx="536212" cy="40011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P5</a:t>
              </a: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8E3AD955-D68F-E905-407F-742821FD9D1B}"/>
              </a:ext>
            </a:extLst>
          </p:cNvPr>
          <p:cNvSpPr txBox="1"/>
          <p:nvPr/>
        </p:nvSpPr>
        <p:spPr>
          <a:xfrm>
            <a:off x="5353717" y="2770320"/>
            <a:ext cx="2295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Page cache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5DD3326-01F1-E57A-0C87-855DDB8CAD8A}"/>
              </a:ext>
            </a:extLst>
          </p:cNvPr>
          <p:cNvSpPr/>
          <p:nvPr/>
        </p:nvSpPr>
        <p:spPr>
          <a:xfrm>
            <a:off x="8799155" y="1159542"/>
            <a:ext cx="3278024" cy="336533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79D77683-C34F-35C7-F245-4150E600DF83}"/>
              </a:ext>
            </a:extLst>
          </p:cNvPr>
          <p:cNvSpPr/>
          <p:nvPr/>
        </p:nvSpPr>
        <p:spPr>
          <a:xfrm>
            <a:off x="8966299" y="1237050"/>
            <a:ext cx="2971668" cy="3174588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0EDF526-210A-33B2-FD49-F90AFD21C77B}"/>
              </a:ext>
            </a:extLst>
          </p:cNvPr>
          <p:cNvSpPr txBox="1"/>
          <p:nvPr/>
        </p:nvSpPr>
        <p:spPr>
          <a:xfrm>
            <a:off x="8966299" y="4009826"/>
            <a:ext cx="2803172" cy="428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OS Process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AEA304B-7917-6F88-A212-0E016EF28E0C}"/>
              </a:ext>
            </a:extLst>
          </p:cNvPr>
          <p:cNvGrpSpPr/>
          <p:nvPr/>
        </p:nvGrpSpPr>
        <p:grpSpPr>
          <a:xfrm>
            <a:off x="9175980" y="1343239"/>
            <a:ext cx="2457241" cy="699643"/>
            <a:chOff x="4848623" y="1464792"/>
            <a:chExt cx="2457241" cy="699643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D70324EF-CFF6-72FD-5824-B08AFA7660A1}"/>
                </a:ext>
              </a:extLst>
            </p:cNvPr>
            <p:cNvSpPr/>
            <p:nvPr/>
          </p:nvSpPr>
          <p:spPr>
            <a:xfrm>
              <a:off x="5306883" y="1464792"/>
              <a:ext cx="1998981" cy="410923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EB69EF4D-EEA9-6103-0DB1-1187FD38CEF6}"/>
                </a:ext>
              </a:extLst>
            </p:cNvPr>
            <p:cNvSpPr/>
            <p:nvPr/>
          </p:nvSpPr>
          <p:spPr>
            <a:xfrm>
              <a:off x="5082221" y="1587876"/>
              <a:ext cx="1998981" cy="42862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2249956F-9CD9-5326-52AF-A46E80182BFC}"/>
                </a:ext>
              </a:extLst>
            </p:cNvPr>
            <p:cNvSpPr/>
            <p:nvPr/>
          </p:nvSpPr>
          <p:spPr>
            <a:xfrm>
              <a:off x="4848623" y="1735815"/>
              <a:ext cx="1998981" cy="42862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SQL and Stored Procedures</a:t>
              </a: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852E9419-E887-C714-9CEA-68AD8BAC643C}"/>
              </a:ext>
            </a:extLst>
          </p:cNvPr>
          <p:cNvSpPr txBox="1"/>
          <p:nvPr/>
        </p:nvSpPr>
        <p:spPr>
          <a:xfrm>
            <a:off x="8766840" y="2372525"/>
            <a:ext cx="1413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DBMS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210A3EE-FF3F-1C4B-5C9B-66E822F1ED39}"/>
              </a:ext>
            </a:extLst>
          </p:cNvPr>
          <p:cNvSpPr/>
          <p:nvPr/>
        </p:nvSpPr>
        <p:spPr>
          <a:xfrm>
            <a:off x="9123477" y="2752524"/>
            <a:ext cx="2563346" cy="115076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1636B76E-72F2-39D9-E186-D8E081CA905F}"/>
              </a:ext>
            </a:extLst>
          </p:cNvPr>
          <p:cNvGrpSpPr/>
          <p:nvPr/>
        </p:nvGrpSpPr>
        <p:grpSpPr>
          <a:xfrm>
            <a:off x="9227818" y="3240686"/>
            <a:ext cx="2280134" cy="407859"/>
            <a:chOff x="5020716" y="2461753"/>
            <a:chExt cx="2280134" cy="407859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D9F6AA9-65AA-CC51-AAF1-015CB752F76D}"/>
                </a:ext>
              </a:extLst>
            </p:cNvPr>
            <p:cNvSpPr/>
            <p:nvPr/>
          </p:nvSpPr>
          <p:spPr>
            <a:xfrm>
              <a:off x="5647027" y="2469502"/>
              <a:ext cx="474811" cy="40011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P4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27FBD11-DBAE-82BE-031B-59B9E9A748D6}"/>
                </a:ext>
              </a:extLst>
            </p:cNvPr>
            <p:cNvSpPr/>
            <p:nvPr/>
          </p:nvSpPr>
          <p:spPr>
            <a:xfrm>
              <a:off x="5020716" y="2469502"/>
              <a:ext cx="536212" cy="40011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P3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D5844338-C63E-E94B-10EA-26230CE3B591}"/>
                </a:ext>
              </a:extLst>
            </p:cNvPr>
            <p:cNvSpPr/>
            <p:nvPr/>
          </p:nvSpPr>
          <p:spPr>
            <a:xfrm>
              <a:off x="6826039" y="2461753"/>
              <a:ext cx="474811" cy="40011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P6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FE9A7C40-8D43-4A29-4D47-292AB792B4DC}"/>
                </a:ext>
              </a:extLst>
            </p:cNvPr>
            <p:cNvSpPr/>
            <p:nvPr/>
          </p:nvSpPr>
          <p:spPr>
            <a:xfrm>
              <a:off x="6225806" y="2461753"/>
              <a:ext cx="536212" cy="40011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P5</a:t>
              </a: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3A29C600-4391-7FFC-EB65-09199D002654}"/>
              </a:ext>
            </a:extLst>
          </p:cNvPr>
          <p:cNvSpPr txBox="1"/>
          <p:nvPr/>
        </p:nvSpPr>
        <p:spPr>
          <a:xfrm>
            <a:off x="8896536" y="2809331"/>
            <a:ext cx="2295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Page cache</a:t>
            </a: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38382E3F-FC58-B809-D5A9-98642FB930D1}"/>
              </a:ext>
            </a:extLst>
          </p:cNvPr>
          <p:cNvSpPr/>
          <p:nvPr/>
        </p:nvSpPr>
        <p:spPr>
          <a:xfrm>
            <a:off x="7198881" y="3606413"/>
            <a:ext cx="3536950" cy="420795"/>
          </a:xfrm>
          <a:custGeom>
            <a:avLst/>
            <a:gdLst>
              <a:gd name="connsiteX0" fmla="*/ 0 w 3536950"/>
              <a:gd name="connsiteY0" fmla="*/ 0 h 420795"/>
              <a:gd name="connsiteX1" fmla="*/ 939800 w 3536950"/>
              <a:gd name="connsiteY1" fmla="*/ 349250 h 420795"/>
              <a:gd name="connsiteX2" fmla="*/ 2921000 w 3536950"/>
              <a:gd name="connsiteY2" fmla="*/ 393700 h 420795"/>
              <a:gd name="connsiteX3" fmla="*/ 3536950 w 3536950"/>
              <a:gd name="connsiteY3" fmla="*/ 25400 h 42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6950" h="420795">
                <a:moveTo>
                  <a:pt x="0" y="0"/>
                </a:moveTo>
                <a:cubicBezTo>
                  <a:pt x="226483" y="141816"/>
                  <a:pt x="452967" y="283633"/>
                  <a:pt x="939800" y="349250"/>
                </a:cubicBezTo>
                <a:cubicBezTo>
                  <a:pt x="1426633" y="414867"/>
                  <a:pt x="2488142" y="447675"/>
                  <a:pt x="2921000" y="393700"/>
                </a:cubicBezTo>
                <a:cubicBezTo>
                  <a:pt x="3353858" y="339725"/>
                  <a:pt x="3445404" y="182562"/>
                  <a:pt x="3536950" y="25400"/>
                </a:cubicBezTo>
              </a:path>
            </a:pathLst>
          </a:custGeom>
          <a:noFill/>
          <a:ln w="73025">
            <a:prstDash val="sysDash"/>
            <a:headEnd type="stealth" w="lg" len="lg"/>
            <a:tailEnd type="stealth" w="lg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A62A70-C558-3C2D-F102-55723C7A140C}"/>
              </a:ext>
            </a:extLst>
          </p:cNvPr>
          <p:cNvSpPr txBox="1"/>
          <p:nvPr/>
        </p:nvSpPr>
        <p:spPr>
          <a:xfrm>
            <a:off x="7361328" y="2189821"/>
            <a:ext cx="810723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00"/>
                </a:solidFill>
              </a:rPr>
              <a:t>GLM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F6820-A5E1-BFBC-FA5A-DD661573D1A9}"/>
              </a:ext>
            </a:extLst>
          </p:cNvPr>
          <p:cNvSpPr txBox="1"/>
          <p:nvPr/>
        </p:nvSpPr>
        <p:spPr>
          <a:xfrm>
            <a:off x="5794939" y="286753"/>
            <a:ext cx="61430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Papers by Erhard Rahm (1986), David B. Lomet (1990), </a:t>
            </a:r>
            <a:br>
              <a:rPr lang="en-US" sz="2000" dirty="0"/>
            </a:br>
            <a:r>
              <a:rPr lang="en-US" sz="2000" dirty="0"/>
              <a:t>                      Mohan &amp; Narang (1992)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13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2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FD48B-9188-291F-88CD-83D83360C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TPC Benchmarks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C5454-6390-6062-5364-D8E60ED68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956" y="1562894"/>
            <a:ext cx="10515600" cy="49212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In the April 1, 1985 issue of </a:t>
            </a:r>
            <a:r>
              <a:rPr lang="en-US" dirty="0" err="1"/>
              <a:t>Datamation</a:t>
            </a:r>
            <a:r>
              <a:rPr lang="en-US" dirty="0"/>
              <a:t>, published </a:t>
            </a:r>
            <a:br>
              <a:rPr lang="en-US" dirty="0"/>
            </a:br>
            <a:r>
              <a:rPr lang="en-US" dirty="0"/>
              <a:t>“A Measure of Transaction Processing Power”, by Anon et al. 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Sketched an OLTP performance test “</a:t>
            </a:r>
            <a:r>
              <a:rPr lang="en-US" dirty="0" err="1"/>
              <a:t>DebitCredit</a:t>
            </a:r>
            <a:r>
              <a:rPr lang="en-US" dirty="0"/>
              <a:t>”.</a:t>
            </a:r>
          </a:p>
          <a:p>
            <a:r>
              <a:rPr lang="en-US" dirty="0"/>
              <a:t>Transaction Processing Performance Council (TPC)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Spearheaded by Omri Serlin (FT Newsletter)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Defined the first TPC benchmarks, TPC-A and TPC-B (~1988)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Then TPC-C  (1992)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36E6D-8594-5F84-F745-9DCA7C0D1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21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A55E4B-48A7-63C6-1696-7C8165AFC223}"/>
              </a:ext>
            </a:extLst>
          </p:cNvPr>
          <p:cNvSpPr txBox="1"/>
          <p:nvPr/>
        </p:nvSpPr>
        <p:spPr>
          <a:xfrm>
            <a:off x="5715726" y="827851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https://www.tpc.org/information/about/history5.asp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8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8FB55-5158-A898-0230-5B0BFDEA6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20675"/>
            <a:ext cx="5562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 Concurrency Control Algorithm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FB45C-C4FD-30D9-C8B2-7AFF3BDFD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Many papers combined different mechanisms for read-write and write-write synchronization</a:t>
            </a:r>
          </a:p>
          <a:p>
            <a:pPr>
              <a:spcAft>
                <a:spcPts val="1200"/>
              </a:spcAft>
            </a:pPr>
            <a:r>
              <a:rPr lang="en-US" dirty="0"/>
              <a:t>This led to my papers with Nathan Goodman in VLDB, TODS, Computing Surveys, PODC, ….</a:t>
            </a:r>
          </a:p>
          <a:p>
            <a:r>
              <a:rPr lang="en-US" dirty="0"/>
              <a:t>And ultimately to our book with Vassos Hadzilacos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i="1" dirty="0"/>
              <a:t>	Concurrency Control and Recovery in Database Systems, </a:t>
            </a:r>
            <a:r>
              <a:rPr lang="en-US" dirty="0"/>
              <a:t>by </a:t>
            </a:r>
            <a:br>
              <a:rPr lang="en-US" dirty="0"/>
            </a:br>
            <a:r>
              <a:rPr lang="en-US" dirty="0"/>
              <a:t>	Philip A. Bernstein, Vassos Hadzilacos, and Nathan Goodman 	[Addison-Wesley, 1987]</a:t>
            </a:r>
          </a:p>
          <a:p>
            <a:pPr marL="0" indent="0">
              <a:buNone/>
            </a:pPr>
            <a:r>
              <a:rPr lang="en-US" dirty="0"/>
              <a:t>   downloadable from my home page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5C77F-233D-F66C-F234-2F0E5C3E8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22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992411-F28A-03FC-FD83-11FCABF8FE30}"/>
              </a:ext>
            </a:extLst>
          </p:cNvPr>
          <p:cNvSpPr txBox="1"/>
          <p:nvPr/>
        </p:nvSpPr>
        <p:spPr>
          <a:xfrm>
            <a:off x="5987141" y="475624"/>
            <a:ext cx="600891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Philip A. Bernstein, Nathan Goodman: </a:t>
            </a:r>
          </a:p>
          <a:p>
            <a:r>
              <a:rPr lang="en-US" sz="2000" i="1" dirty="0"/>
              <a:t>Timestamp-Based Algorithms for Concurrency Control in Distributed Database Systems</a:t>
            </a:r>
            <a:r>
              <a:rPr lang="en-US" sz="2000" dirty="0"/>
              <a:t>. VLDB 1980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475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98663-B86F-477D-50FC-F7A8EDC9F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252" y="257910"/>
            <a:ext cx="8428348" cy="1325563"/>
          </a:xfrm>
        </p:spPr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Multiversion Concurrency Control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73E62-6BD7-9D91-70E6-F3E56E49A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6239"/>
            <a:ext cx="11152694" cy="501247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2-version concurrency control</a:t>
            </a:r>
          </a:p>
          <a:p>
            <a:pPr lvl="1"/>
            <a:r>
              <a:rPr lang="en-US" dirty="0"/>
              <a:t>R.E. Stearns, P.M. Lewis, and D. Rosenkrantz: </a:t>
            </a:r>
            <a:br>
              <a:rPr lang="en-US" dirty="0"/>
            </a:br>
            <a:r>
              <a:rPr lang="en-US" dirty="0"/>
              <a:t>“Concurrency controls for database systems” In FOCS 1976. 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Wound-wait and </a:t>
            </a:r>
            <a:r>
              <a:rPr lang="en-US" dirty="0" err="1"/>
              <a:t>wait-die</a:t>
            </a:r>
            <a:r>
              <a:rPr lang="en-US" dirty="0"/>
              <a:t> deadlock avoidance.</a:t>
            </a:r>
          </a:p>
          <a:p>
            <a:r>
              <a:rPr lang="en-US" dirty="0"/>
              <a:t>Multiversion concurrency control</a:t>
            </a:r>
          </a:p>
          <a:p>
            <a:pPr lvl="1"/>
            <a:r>
              <a:rPr lang="en-US" dirty="0"/>
              <a:t>Introduced in David Reed’s PhD Thesis at MIT, 1978.</a:t>
            </a:r>
          </a:p>
          <a:p>
            <a:pPr lvl="1"/>
            <a:r>
              <a:rPr lang="en-US" dirty="0"/>
              <a:t>Used Timestamp Ordering for synchronization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Also invented nested transactions</a:t>
            </a:r>
          </a:p>
          <a:p>
            <a:pPr>
              <a:spcAft>
                <a:spcPts val="1200"/>
              </a:spcAft>
            </a:pPr>
            <a:r>
              <a:rPr lang="en-US" dirty="0"/>
              <a:t>Prime Computer’s CODASYL DBMS, Oracle, DEC Rdb/VMS</a:t>
            </a:r>
          </a:p>
          <a:p>
            <a:pPr>
              <a:spcAft>
                <a:spcPts val="1200"/>
              </a:spcAft>
            </a:pPr>
            <a:r>
              <a:rPr lang="en-US" dirty="0"/>
              <a:t>P.A. Bernstein, N. Goodman: Multiversion Concurrency Control </a:t>
            </a:r>
            <a:r>
              <a:rPr lang="en-US" dirty="0">
                <a:sym typeface="Symbol" panose="05050102010706020507" pitchFamily="18" charset="2"/>
              </a:rPr>
              <a:t></a:t>
            </a:r>
            <a:r>
              <a:rPr lang="en-US" dirty="0"/>
              <a:t>  Theory and Algorithms. ACM TODS, Dec. 1983.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15C145-2B64-9C89-791B-8F0307C33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23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B03C05-8224-6A4D-CC52-0E8075F7D202}"/>
              </a:ext>
            </a:extLst>
          </p:cNvPr>
          <p:cNvSpPr txBox="1"/>
          <p:nvPr/>
        </p:nvSpPr>
        <p:spPr>
          <a:xfrm>
            <a:off x="8610600" y="257910"/>
            <a:ext cx="349431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0" i="1" dirty="0"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David P. Reed:</a:t>
            </a:r>
            <a:br>
              <a:rPr lang="en-US" sz="2000" b="0" i="1" dirty="0"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</a:br>
            <a:r>
              <a:rPr lang="en-US" sz="2000" i="1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Implementing Atomic Actions on Decentralized Data.</a:t>
            </a:r>
            <a:r>
              <a:rPr lang="en-US" sz="2000" i="1" dirty="0"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 </a:t>
            </a:r>
            <a:br>
              <a:rPr lang="en-US" sz="2000" i="1" dirty="0"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</a:br>
            <a:r>
              <a:rPr lang="en-US" sz="2000" u="none" strike="noStrike" dirty="0">
                <a:solidFill>
                  <a:srgbClr val="505B62"/>
                </a:solidFill>
                <a:latin typeface="Open Sans" panose="020B0606030504020204" pitchFamily="34" charset="0"/>
              </a:rPr>
              <a:t>ACM TOCS </a:t>
            </a:r>
            <a:r>
              <a:rPr lang="en-US" sz="2000" dirty="0">
                <a:solidFill>
                  <a:srgbClr val="505B62"/>
                </a:solidFill>
                <a:latin typeface="Open Sans" panose="020B0606030504020204" pitchFamily="34" charset="0"/>
              </a:rPr>
              <a:t>Mar. 1983</a:t>
            </a:r>
            <a:br>
              <a:rPr lang="en-US" sz="2000" dirty="0"/>
            </a:b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282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51452-7742-2DFF-5B3F-993CCAC71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40" y="239891"/>
            <a:ext cx="8343900" cy="1325563"/>
          </a:xfrm>
        </p:spPr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Taxonomy of Recovery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D8004-0A1A-D1A0-1D3C-3DA14334D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1690688"/>
            <a:ext cx="10515600" cy="4351338"/>
          </a:xfrm>
        </p:spPr>
        <p:txBody>
          <a:bodyPr/>
          <a:lstStyle/>
          <a:p>
            <a:r>
              <a:rPr lang="en-US" dirty="0"/>
              <a:t>Logging based recovery</a:t>
            </a:r>
          </a:p>
          <a:p>
            <a:pPr lvl="1"/>
            <a:r>
              <a:rPr lang="en-US" dirty="0"/>
              <a:t>Force before commit (no redo)</a:t>
            </a:r>
          </a:p>
          <a:p>
            <a:pPr lvl="1"/>
            <a:r>
              <a:rPr lang="en-US" dirty="0"/>
              <a:t>Steal before commit (undo needed)</a:t>
            </a:r>
          </a:p>
          <a:p>
            <a:pPr lvl="1"/>
            <a:endParaRPr lang="en-US" dirty="0"/>
          </a:p>
          <a:p>
            <a:r>
              <a:rPr lang="en-US" dirty="0"/>
              <a:t>Checkpointing strategies</a:t>
            </a:r>
          </a:p>
          <a:p>
            <a:pPr lvl="1"/>
            <a:endParaRPr lang="en-US" dirty="0"/>
          </a:p>
          <a:p>
            <a:r>
              <a:rPr lang="en-US" dirty="0"/>
              <a:t>ACID – Atomic Consistent Isolated Durable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A6D37F-22B2-B2ED-3D7C-E74D27E04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24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8B7C09-F6CC-4130-2CA8-DF055BA688D6}"/>
              </a:ext>
            </a:extLst>
          </p:cNvPr>
          <p:cNvSpPr txBox="1"/>
          <p:nvPr/>
        </p:nvSpPr>
        <p:spPr>
          <a:xfrm>
            <a:off x="8349342" y="365125"/>
            <a:ext cx="388347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Theo </a:t>
            </a:r>
            <a:r>
              <a:rPr lang="en-US" sz="2000" dirty="0" err="1"/>
              <a:t>Härder</a:t>
            </a:r>
            <a:r>
              <a:rPr lang="en-US" sz="2000" dirty="0"/>
              <a:t>, Andreas Reuter: </a:t>
            </a:r>
            <a:r>
              <a:rPr lang="en-US" sz="2000" i="1" dirty="0"/>
              <a:t>Principles of Transaction-Oriented Database Recovery</a:t>
            </a:r>
            <a:r>
              <a:rPr lang="en-US" sz="2000" dirty="0"/>
              <a:t>. ACM </a:t>
            </a:r>
            <a:r>
              <a:rPr lang="en-US" sz="2000" dirty="0" err="1"/>
              <a:t>Comput</a:t>
            </a:r>
            <a:r>
              <a:rPr lang="en-US" sz="2000" dirty="0"/>
              <a:t>. Surveys, Dec. 1983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4B7E0A8-4C89-6A36-F734-64262F1ABF8D}"/>
              </a:ext>
            </a:extLst>
          </p:cNvPr>
          <p:cNvGrpSpPr/>
          <p:nvPr/>
        </p:nvGrpSpPr>
        <p:grpSpPr>
          <a:xfrm>
            <a:off x="3068032" y="4257381"/>
            <a:ext cx="1638300" cy="551657"/>
            <a:chOff x="3162300" y="3314700"/>
            <a:chExt cx="1638300" cy="55165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D872C9B-0402-C788-13DA-F507FBEB666D}"/>
                </a:ext>
              </a:extLst>
            </p:cNvPr>
            <p:cNvCxnSpPr/>
            <p:nvPr/>
          </p:nvCxnSpPr>
          <p:spPr>
            <a:xfrm>
              <a:off x="3162300" y="3314700"/>
              <a:ext cx="1571625" cy="551657"/>
            </a:xfrm>
            <a:prstGeom prst="line">
              <a:avLst/>
            </a:prstGeom>
            <a:ln w="381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68D9B15-2B6B-19C7-B0FB-2697CE20F4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28975" y="3314700"/>
              <a:ext cx="1571625" cy="551657"/>
            </a:xfrm>
            <a:prstGeom prst="line">
              <a:avLst/>
            </a:prstGeom>
            <a:ln w="381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19605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F133C-94DA-8B10-B54C-E151739FB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05E3A-2C0C-7593-D101-CBF297E1F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875" y="2885479"/>
            <a:ext cx="4565650" cy="314942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Replay history before doing rollbacks</a:t>
            </a:r>
          </a:p>
          <a:p>
            <a:pPr>
              <a:spcAft>
                <a:spcPts val="1200"/>
              </a:spcAft>
            </a:pPr>
            <a:r>
              <a:rPr lang="en-US" dirty="0"/>
              <a:t>Avoid repeating undo’s</a:t>
            </a:r>
          </a:p>
          <a:p>
            <a:pPr>
              <a:spcAft>
                <a:spcPts val="1200"/>
              </a:spcAft>
            </a:pPr>
            <a:r>
              <a:rPr lang="en-US" dirty="0"/>
              <a:t>Operation logging</a:t>
            </a:r>
          </a:p>
          <a:p>
            <a:r>
              <a:rPr lang="en-US" dirty="0"/>
              <a:t>Fine-grained locking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313E07-5DBF-D88D-5E79-4C1B7956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25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E26329-2663-DBFA-69A6-290693185FCB}"/>
              </a:ext>
            </a:extLst>
          </p:cNvPr>
          <p:cNvSpPr txBox="1"/>
          <p:nvPr/>
        </p:nvSpPr>
        <p:spPr>
          <a:xfrm>
            <a:off x="3187700" y="365125"/>
            <a:ext cx="865414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C. Mohan, Don Haderle, Bruce G. Lindsay, Hamid </a:t>
            </a:r>
            <a:r>
              <a:rPr lang="en-US" sz="2000" dirty="0" err="1"/>
              <a:t>Pirahesh</a:t>
            </a:r>
            <a:r>
              <a:rPr lang="en-US" sz="2000" dirty="0"/>
              <a:t>, Peter M. Schwarz: </a:t>
            </a:r>
            <a:r>
              <a:rPr lang="en-US" sz="2000" i="1" dirty="0"/>
              <a:t>ARIES: A Transaction Recovery Method Supporting Fine-Granularity Locking and Partial Rollbacks Using Write-Ahead Logging</a:t>
            </a:r>
            <a:r>
              <a:rPr lang="en-US" sz="2000" dirty="0"/>
              <a:t>. ACM TODS, Mar. 1992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670E508-A52B-56AD-99DF-08A72354574B}"/>
              </a:ext>
            </a:extLst>
          </p:cNvPr>
          <p:cNvSpPr txBox="1">
            <a:spLocks/>
          </p:cNvSpPr>
          <p:nvPr/>
        </p:nvSpPr>
        <p:spPr>
          <a:xfrm>
            <a:off x="5724525" y="2885479"/>
            <a:ext cx="4565650" cy="3149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u="sng" dirty="0"/>
              <a:t>Fuzzy checkpoints</a:t>
            </a:r>
          </a:p>
          <a:p>
            <a:pPr>
              <a:spcAft>
                <a:spcPts val="1200"/>
              </a:spcAft>
            </a:pPr>
            <a:r>
              <a:rPr lang="en-US" u="sng" dirty="0"/>
              <a:t>Partial rollback, savepoints</a:t>
            </a:r>
          </a:p>
          <a:p>
            <a:pPr>
              <a:spcAft>
                <a:spcPts val="1200"/>
              </a:spcAft>
            </a:pPr>
            <a:r>
              <a:rPr lang="en-US" u="sng" dirty="0"/>
              <a:t>Fast recovery</a:t>
            </a:r>
          </a:p>
          <a:p>
            <a:pPr>
              <a:spcAft>
                <a:spcPts val="1200"/>
              </a:spcAft>
            </a:pPr>
            <a:r>
              <a:rPr lang="en-US" u="sng" dirty="0"/>
              <a:t>Presumed </a:t>
            </a:r>
            <a:r>
              <a:rPr lang="en-US" dirty="0"/>
              <a:t>Abort</a:t>
            </a:r>
          </a:p>
          <a:p>
            <a:r>
              <a:rPr lang="en-US" dirty="0"/>
              <a:t>. . 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F1157FA-9002-F4B1-3DD3-E1C0F422C22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936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compelling undo/redo logging algorithm that introduced several new ideas and incorporated many of the best old ones.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2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6E76B-1848-02E8-5B5E-E689F89F6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CORRECTNESS  CRITERIA</a:t>
            </a:r>
            <a:b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Messy Reality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65A12-BBA0-E790-7F85-056801ED8E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D40D0-D47E-A34E-78AF-03BA3DA8E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911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D9E6A-9D20-B50C-BD6D-2D84D09F1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85" y="365125"/>
            <a:ext cx="6259286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Degrees of Consistency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5A820-332C-C3B9-E282-6A628158B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75" y="1825625"/>
            <a:ext cx="11334749" cy="489585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/>
              <a:t>A data item is </a:t>
            </a:r>
            <a:r>
              <a:rPr lang="en-US" i="1" dirty="0"/>
              <a:t>dirty</a:t>
            </a:r>
            <a:r>
              <a:rPr lang="en-US" dirty="0"/>
              <a:t> if it was last written by an uncommitted transaction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Degrees of consistency for transaction T to satisfy:</a:t>
            </a:r>
          </a:p>
          <a:p>
            <a:pPr>
              <a:spcAft>
                <a:spcPts val="1200"/>
              </a:spcAft>
            </a:pPr>
            <a:r>
              <a:rPr lang="en-US" sz="2600" dirty="0"/>
              <a:t>Degree 0 – T doesn’t overwrite dirty data. Commits writes immediately.</a:t>
            </a:r>
          </a:p>
          <a:p>
            <a:pPr>
              <a:spcAft>
                <a:spcPts val="1200"/>
              </a:spcAft>
            </a:pPr>
            <a:r>
              <a:rPr lang="en-US" sz="2600" dirty="0"/>
              <a:t>Degree 1 – Degree 0 + T doesn’t commit until it executes all its writes</a:t>
            </a:r>
          </a:p>
          <a:p>
            <a:pPr>
              <a:spcAft>
                <a:spcPts val="1200"/>
              </a:spcAft>
            </a:pPr>
            <a:r>
              <a:rPr lang="en-US" sz="2600" dirty="0"/>
              <a:t>Degree 2 – Degree 1 + T doesn’t read dirty data</a:t>
            </a:r>
          </a:p>
          <a:p>
            <a:pPr>
              <a:spcAft>
                <a:spcPts val="1200"/>
              </a:spcAft>
            </a:pPr>
            <a:r>
              <a:rPr lang="en-US" sz="2600" dirty="0"/>
              <a:t>Degree 3 – Degree 2 + other transactions don’t overwrite T’s readset </a:t>
            </a:r>
            <a:br>
              <a:rPr lang="en-US" sz="2600" dirty="0"/>
            </a:br>
            <a:r>
              <a:rPr lang="en-US" sz="2600" dirty="0"/>
              <a:t>                                              before T commits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A7A095-DFA6-F945-8063-4886F9B45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27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5C7C0C-71B7-60FA-52CC-0B14177F0900}"/>
              </a:ext>
            </a:extLst>
          </p:cNvPr>
          <p:cNvSpPr txBox="1"/>
          <p:nvPr/>
        </p:nvSpPr>
        <p:spPr>
          <a:xfrm>
            <a:off x="6432095" y="502186"/>
            <a:ext cx="546462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Gray, Lorie, </a:t>
            </a:r>
            <a:r>
              <a:rPr lang="en-US" sz="2000" dirty="0" err="1"/>
              <a:t>Putzolu</a:t>
            </a:r>
            <a:r>
              <a:rPr lang="en-US" sz="2000" dirty="0"/>
              <a:t>, and </a:t>
            </a:r>
            <a:r>
              <a:rPr lang="en-US" sz="2000" dirty="0" err="1"/>
              <a:t>Traiger</a:t>
            </a:r>
            <a:r>
              <a:rPr lang="en-US" sz="2000" dirty="0"/>
              <a:t>. </a:t>
            </a:r>
            <a:r>
              <a:rPr lang="en-US" sz="2000" i="1" dirty="0"/>
              <a:t>Granularity of Locks and Degrees of Consistency in a Shared Data Base</a:t>
            </a:r>
            <a:r>
              <a:rPr lang="en-US" sz="2000" b="1" dirty="0"/>
              <a:t>, </a:t>
            </a:r>
            <a:r>
              <a:rPr lang="en-US" sz="2000" dirty="0"/>
              <a:t>in Modeling &amp; Data Base Systems, North Holland Publishing (1976).</a:t>
            </a:r>
          </a:p>
        </p:txBody>
      </p:sp>
    </p:spTree>
    <p:extLst>
      <p:ext uri="{BB962C8B-B14F-4D97-AF65-F5344CB8AC3E}">
        <p14:creationId xmlns:p14="http://schemas.microsoft.com/office/powerpoint/2010/main" val="40746322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D4985-C421-84F7-EDBA-47185621B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Isolation is Expensive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BF8F9-2953-53E7-8E49-2C97F8E78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Transaction simulation studies by</a:t>
            </a:r>
          </a:p>
          <a:p>
            <a:pPr lvl="1"/>
            <a:r>
              <a:rPr lang="en-US" dirty="0"/>
              <a:t>Dan Ries [1977]</a:t>
            </a:r>
          </a:p>
          <a:p>
            <a:pPr lvl="1"/>
            <a:r>
              <a:rPr lang="en-US" dirty="0"/>
              <a:t>Michael Carey [1983]</a:t>
            </a:r>
          </a:p>
          <a:p>
            <a:pPr lvl="1"/>
            <a:r>
              <a:rPr lang="en-US" dirty="0"/>
              <a:t>Rakesh Agrawal, Michael Carey, Miron </a:t>
            </a:r>
            <a:r>
              <a:rPr lang="en-US" dirty="0" err="1"/>
              <a:t>Livny</a:t>
            </a:r>
            <a:r>
              <a:rPr lang="en-US" dirty="0"/>
              <a:t> [1985]</a:t>
            </a:r>
          </a:p>
          <a:p>
            <a:pPr lvl="1"/>
            <a:r>
              <a:rPr lang="en-US" dirty="0"/>
              <a:t>. . .</a:t>
            </a:r>
          </a:p>
          <a:p>
            <a:pPr lvl="1"/>
            <a:endParaRPr lang="en-US" dirty="0"/>
          </a:p>
          <a:p>
            <a:r>
              <a:rPr lang="en-US" dirty="0"/>
              <a:t>Read committed throughput is ~ 3x higher than 2PL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5028BF-A35F-169F-672C-B73FFF90D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843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4F3AB-84B7-13D2-4A10-5AEC97263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Snapshot Isolation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B5B4A-F4C2-D0A3-6D9A-D2F615E3E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Transaction T reads from a stable snapshot containing results of committed transactions </a:t>
            </a:r>
          </a:p>
          <a:p>
            <a:pPr lvl="1"/>
            <a:r>
              <a:rPr lang="en-US" dirty="0"/>
              <a:t>T commits only if its writeset wasn’t modified by other transactions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Unlike 2PL, the system only tracks writeset, not readset.</a:t>
            </a:r>
          </a:p>
          <a:p>
            <a:pPr>
              <a:spcAft>
                <a:spcPts val="1200"/>
              </a:spcAft>
            </a:pP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[x] r</a:t>
            </a:r>
            <a:r>
              <a:rPr lang="en-US" baseline="-25000" dirty="0"/>
              <a:t>1</a:t>
            </a:r>
            <a:r>
              <a:rPr lang="en-US" dirty="0"/>
              <a:t>[y]  </a:t>
            </a:r>
            <a:r>
              <a:rPr lang="en-US" dirty="0">
                <a:solidFill>
                  <a:srgbClr val="00B050"/>
                </a:solidFill>
              </a:rPr>
              <a:t>r</a:t>
            </a:r>
            <a:r>
              <a:rPr lang="en-US" baseline="-25000" dirty="0">
                <a:solidFill>
                  <a:srgbClr val="00B050"/>
                </a:solidFill>
              </a:rPr>
              <a:t>2</a:t>
            </a:r>
            <a:r>
              <a:rPr lang="en-US" dirty="0">
                <a:solidFill>
                  <a:srgbClr val="00B050"/>
                </a:solidFill>
              </a:rPr>
              <a:t>[x] r</a:t>
            </a:r>
            <a:r>
              <a:rPr lang="en-US" baseline="-25000" dirty="0">
                <a:solidFill>
                  <a:srgbClr val="00B050"/>
                </a:solidFill>
              </a:rPr>
              <a:t>2</a:t>
            </a:r>
            <a:r>
              <a:rPr lang="en-US" dirty="0">
                <a:solidFill>
                  <a:srgbClr val="00B050"/>
                </a:solidFill>
              </a:rPr>
              <a:t>[y]  </a:t>
            </a:r>
            <a:r>
              <a:rPr lang="en-US" dirty="0"/>
              <a:t>w</a:t>
            </a:r>
            <a:r>
              <a:rPr lang="en-US" baseline="-25000" dirty="0"/>
              <a:t>1</a:t>
            </a:r>
            <a:r>
              <a:rPr lang="en-US" dirty="0"/>
              <a:t>[x] c</a:t>
            </a:r>
            <a:r>
              <a:rPr lang="en-US" baseline="-25000" dirty="0"/>
              <a:t>1 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w</a:t>
            </a:r>
            <a:r>
              <a:rPr lang="en-US" baseline="-25000" dirty="0">
                <a:solidFill>
                  <a:srgbClr val="00B050"/>
                </a:solidFill>
              </a:rPr>
              <a:t>2</a:t>
            </a:r>
            <a:r>
              <a:rPr lang="en-US" dirty="0">
                <a:solidFill>
                  <a:srgbClr val="00B050"/>
                </a:solidFill>
              </a:rPr>
              <a:t>[y] c</a:t>
            </a:r>
            <a:r>
              <a:rPr lang="en-US" baseline="-25000" dirty="0">
                <a:solidFill>
                  <a:srgbClr val="00B050"/>
                </a:solidFill>
              </a:rPr>
              <a:t>2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A serializable version of SI appeared at SIGMOD 2008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By Michael Cahill, Uwe Roehm, and Alan Fekete.</a:t>
            </a:r>
          </a:p>
          <a:p>
            <a:pPr>
              <a:spcAft>
                <a:spcPts val="1200"/>
              </a:spcAft>
            </a:pPr>
            <a:r>
              <a:rPr lang="en-US" dirty="0"/>
              <a:t>Read committed snapshot – stable snapshot per SQL 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919267-7701-DF67-E29C-A5C275F64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29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40782D-1273-8FAC-3138-1D6DAD15C7F9}"/>
              </a:ext>
            </a:extLst>
          </p:cNvPr>
          <p:cNvSpPr txBox="1"/>
          <p:nvPr/>
        </p:nvSpPr>
        <p:spPr>
          <a:xfrm>
            <a:off x="6096000" y="535602"/>
            <a:ext cx="594946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Hal Berenson, Philip A. Bernstein, Jim Gray, Jim Melton, Elizabeth J. O'Neil, Patrick E. O'Neil: </a:t>
            </a:r>
            <a:r>
              <a:rPr lang="en-US" sz="2000" i="1" dirty="0"/>
              <a:t>A Critique of ANSI SQL Isolation Levels</a:t>
            </a:r>
            <a:r>
              <a:rPr lang="en-US" sz="2000" dirty="0"/>
              <a:t>. SIGMOD 1995.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589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F414B-A326-94D1-6EBE-03B166BFB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Primary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947D2-4A82-5C2D-9198-DF08EA0F0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57467" cy="4351338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It’s worth reading the original papers.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05CA48-159D-1397-70F8-7C2A52C2F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7602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22845-E642-3BCA-2F6F-36D24F03C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143375" cy="1325563"/>
          </a:xfrm>
        </p:spPr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Spanner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2D69D-C375-8026-9D78-9B4EAB17A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991850" cy="480218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Spanner is Google’s global transactional database.</a:t>
            </a:r>
          </a:p>
          <a:p>
            <a:pPr>
              <a:spcAft>
                <a:spcPts val="1200"/>
              </a:spcAft>
            </a:pPr>
            <a:r>
              <a:rPr lang="en-US" dirty="0"/>
              <a:t>Runs 4B queries/second over 15 Exabytes [April 2024]</a:t>
            </a:r>
          </a:p>
          <a:p>
            <a:pPr>
              <a:spcAft>
                <a:spcPts val="1200"/>
              </a:spcAft>
            </a:pPr>
            <a:r>
              <a:rPr lang="en-US" dirty="0"/>
              <a:t>Insists on 2PL to avoid errors from applications that strengthen weak isolation levels via incorrect application-specific protocols.</a:t>
            </a:r>
          </a:p>
          <a:p>
            <a:pPr>
              <a:spcAft>
                <a:spcPts val="1200"/>
              </a:spcAft>
            </a:pPr>
            <a:r>
              <a:rPr lang="en-US" dirty="0"/>
              <a:t>Supports linearizable snapshot queries using synchronized clocks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810BE6-FFB0-9F81-93A4-CD48105E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30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4DEE2C-A155-F346-F25E-28E1C4672AFF}"/>
              </a:ext>
            </a:extLst>
          </p:cNvPr>
          <p:cNvSpPr txBox="1"/>
          <p:nvPr/>
        </p:nvSpPr>
        <p:spPr>
          <a:xfrm>
            <a:off x="6336324" y="566241"/>
            <a:ext cx="45412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James C. Corbett, Jeffrey Dean, et al.:  </a:t>
            </a:r>
            <a:r>
              <a:rPr lang="en-US" sz="2000" i="1" dirty="0"/>
              <a:t>Spanner: Google's Globally-Distributed Database</a:t>
            </a:r>
            <a:r>
              <a:rPr lang="en-US" sz="2000" dirty="0"/>
              <a:t>. OSDI 2012:. 251-264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440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642AF-CA16-7F2F-7EE3-3220104D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Research 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D549B-AFF9-6774-790D-712CDD85D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Can my application run correctly with weaker isolation?</a:t>
            </a:r>
          </a:p>
          <a:p>
            <a:pPr>
              <a:spcAft>
                <a:spcPts val="1200"/>
              </a:spcAft>
            </a:pPr>
            <a:r>
              <a:rPr lang="en-US" dirty="0"/>
              <a:t>What can go wrong?</a:t>
            </a:r>
          </a:p>
          <a:p>
            <a:r>
              <a:rPr lang="en-US" dirty="0"/>
              <a:t>How can I identify the errors in my database?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47A6B-7957-A34C-4346-D98C41C4B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039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20791-4573-7CBD-9715-5568EF572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Recent Work</a:t>
            </a:r>
            <a:b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sz="3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VLDB, SIGMOD, OOPSLA, PLDI, OSDI, </a:t>
            </a:r>
            <a:r>
              <a:rPr lang="en-US" sz="36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EuroSys</a:t>
            </a:r>
            <a:r>
              <a:rPr lang="en-US" sz="3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, 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296F2-9271-09D8-02D4-AA4BC61ED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830" y="1690687"/>
            <a:ext cx="5158740" cy="4889819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R.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Biswas,et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al.,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MonkeyDB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Effectively Testing Correctness under Weak Isolation Levels.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OOPSLA 2021</a:t>
            </a:r>
          </a:p>
          <a:p>
            <a:pPr lvl="0"/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R. Biswas and C. Enea: On the Complexity of Checking Transactional Consistency. OOPSLA 2019</a:t>
            </a:r>
          </a:p>
          <a:p>
            <a:pPr lvl="0"/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Bouajjani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et al.: Dynamic Partial Order Reduction for Checking Correctness against Transaction Isolation Levels. PLDI 2023</a:t>
            </a:r>
          </a:p>
          <a:p>
            <a:pPr lvl="0"/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L.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Brutschy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et al.: Static Serializability Analysis for Causal Consistency, PLDI 2018</a:t>
            </a:r>
          </a:p>
          <a:p>
            <a:pPr lvl="0"/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Cheng, et al.: Developer’s Responsibility or Database’s Responsibility? Rethinking Concurrency Control in Databases, CIDR 2023</a:t>
            </a:r>
          </a:p>
          <a:p>
            <a:pPr lvl="0"/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N. Crooks, et al.: Seeing is Believing: A Client-Centric Specification of Database Isolation. PODC  2017</a:t>
            </a:r>
          </a:p>
          <a:p>
            <a:pPr lvl="0"/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Y. Gan, et al.: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IsoDiff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Debugging Anomalies Caused by Weak Isolation. PVLDB 13, 2020.</a:t>
            </a:r>
          </a:p>
          <a:p>
            <a:pPr lvl="0"/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Geng, et al.: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IsoPredict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Dynamic Predictive Analysis for Detecting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Unserializable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Behaviors in Weakly Isolated Data Store Applications. PLDI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57128-4F64-7AD5-7C92-E50C33D71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32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A9366C4-CEAA-8D45-B1C4-87B647856F04}"/>
              </a:ext>
            </a:extLst>
          </p:cNvPr>
          <p:cNvSpPr txBox="1">
            <a:spLocks/>
          </p:cNvSpPr>
          <p:nvPr/>
        </p:nvSpPr>
        <p:spPr>
          <a:xfrm>
            <a:off x="5703569" y="1690688"/>
            <a:ext cx="6202287" cy="4802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K. Kingsbury and P. Alvaro. Elle: Inferring Isolation Anomalies from Experimental Observations. PVLDB 14, 2020</a:t>
            </a:r>
          </a:p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Q. Li, et al.: R3: Record-Replay-Retroaction for Database-Backed Applications. PVLDB  16, 2023</a:t>
            </a:r>
          </a:p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K. Nagar and S. Jagannathan: Automated Detection of Serializability Violations under Weak Consistency. arXiv:1806.08416 [cs.PL]</a:t>
            </a:r>
          </a:p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 Perrin, et a: Causal Consistency: Beyond Memory.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PPoPP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2016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K. Rahmani, et al.:. CLOTHO: Directed Test Generation for Weakly Consistent Database Systems. OOPSLA 2019</a:t>
            </a:r>
          </a:p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Tang, et al.: Ad Hoc Transactions in Web Applications: The Good, the Bad, and the Ugly. SIGMOD 2022.</a:t>
            </a:r>
          </a:p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Tan, et al.: COBRA: making transactional key-value stores verifiably serializable. OSDI 2020</a:t>
            </a:r>
          </a:p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T. Warszawski and P. Bailis: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ACIDRain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Concurrency-Related Attacks on Database-Backed Web Applications. SIGMOD  2017</a:t>
            </a:r>
          </a:p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J. Zhang, et al.: Viper: A Fast Snapshot Isolation Checker.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EuroSys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2023</a:t>
            </a:r>
          </a:p>
        </p:txBody>
      </p:sp>
    </p:spTree>
    <p:extLst>
      <p:ext uri="{BB962C8B-B14F-4D97-AF65-F5344CB8AC3E}">
        <p14:creationId xmlns:p14="http://schemas.microsoft.com/office/powerpoint/2010/main" val="17482201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A83A4-F6F4-1298-F03C-E85555B87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DISTRIBUTED SYSTEM ARCHITECTURE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5E4AA-9A17-6E6B-232C-3CF08DE62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015060"/>
            <a:ext cx="10515600" cy="107459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4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There’s more to transaction Processing </a:t>
            </a:r>
            <a:br>
              <a:rPr lang="en-US" sz="4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4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than concurrency control and recovery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B9F2E6-66B5-23A0-7187-D30352695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725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22B8C1-2CD0-5DCD-3BF2-2DC175BC6E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86277-F2DA-E439-7A4B-9256AB2E4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Process-per-User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9E403-8FAC-7549-28CD-E0F49C808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797" y="1571590"/>
            <a:ext cx="6332387" cy="435133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Initially, a DBMS was deployed on a centralized computer.</a:t>
            </a:r>
          </a:p>
          <a:p>
            <a:pPr>
              <a:spcAft>
                <a:spcPts val="1200"/>
              </a:spcAft>
            </a:pPr>
            <a:r>
              <a:rPr lang="en-US" dirty="0"/>
              <a:t>Only a few processes per computer</a:t>
            </a:r>
          </a:p>
          <a:p>
            <a:pPr>
              <a:spcAft>
                <a:spcPts val="1200"/>
              </a:spcAft>
            </a:pPr>
            <a:r>
              <a:rPr lang="en-US" dirty="0"/>
              <a:t>How to support many users?</a:t>
            </a:r>
          </a:p>
          <a:p>
            <a:pPr>
              <a:spcAft>
                <a:spcPts val="600"/>
              </a:spcAft>
            </a:pPr>
            <a:r>
              <a:rPr lang="en-US" dirty="0"/>
              <a:t>Answer: TP Monitor supports multithreading of application</a:t>
            </a:r>
          </a:p>
          <a:p>
            <a:r>
              <a:rPr lang="en-US" dirty="0"/>
              <a:t>and a forms manager, to capture input</a:t>
            </a:r>
          </a:p>
          <a:p>
            <a:r>
              <a:rPr lang="en-US" dirty="0"/>
              <a:t>P. A. Bernstein: Transaction Processing Monitors. CACM Nov. (1990)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E0D1F5-DAA7-DEEF-958F-87DD3E79C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9DC5-D3C5-4F34-AADA-51E0E279CE8E}" type="slidenum">
              <a:rPr lang="en-US" smtClean="0"/>
              <a:t>34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0A3BFC7-8125-79A2-AA29-84B54DEEB8C3}"/>
              </a:ext>
            </a:extLst>
          </p:cNvPr>
          <p:cNvSpPr/>
          <p:nvPr/>
        </p:nvSpPr>
        <p:spPr>
          <a:xfrm>
            <a:off x="7599575" y="1847850"/>
            <a:ext cx="3433313" cy="435133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016AA3E-2B05-EFD9-898F-5175BFDA0642}"/>
              </a:ext>
            </a:extLst>
          </p:cNvPr>
          <p:cNvSpPr/>
          <p:nvPr/>
        </p:nvSpPr>
        <p:spPr>
          <a:xfrm>
            <a:off x="7884245" y="2054274"/>
            <a:ext cx="3029940" cy="3074329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ylinder 5">
            <a:extLst>
              <a:ext uri="{FF2B5EF4-FFF2-40B4-BE49-F238E27FC236}">
                <a16:creationId xmlns:a16="http://schemas.microsoft.com/office/drawing/2014/main" id="{E3C8ADC1-6A04-8E3E-E51D-40CACBA0A5D2}"/>
              </a:ext>
            </a:extLst>
          </p:cNvPr>
          <p:cNvSpPr/>
          <p:nvPr/>
        </p:nvSpPr>
        <p:spPr>
          <a:xfrm>
            <a:off x="8357261" y="5276851"/>
            <a:ext cx="1906438" cy="664234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Storage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07479F-53E1-9B8E-33F9-C917E881C78F}"/>
              </a:ext>
            </a:extLst>
          </p:cNvPr>
          <p:cNvSpPr txBox="1"/>
          <p:nvPr/>
        </p:nvSpPr>
        <p:spPr>
          <a:xfrm>
            <a:off x="7707403" y="4183407"/>
            <a:ext cx="31572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Operating System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Process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EB19DC7-BB96-3B54-7BA7-BC712E284DDC}"/>
              </a:ext>
            </a:extLst>
          </p:cNvPr>
          <p:cNvCxnSpPr>
            <a:cxnSpLocks/>
          </p:cNvCxnSpPr>
          <p:nvPr/>
        </p:nvCxnSpPr>
        <p:spPr>
          <a:xfrm>
            <a:off x="9307605" y="5111636"/>
            <a:ext cx="2875" cy="305396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5" name="Graphic 24" descr="Monitor outline">
            <a:extLst>
              <a:ext uri="{FF2B5EF4-FFF2-40B4-BE49-F238E27FC236}">
                <a16:creationId xmlns:a16="http://schemas.microsoft.com/office/drawing/2014/main" id="{8DB83B0F-9EDD-3E48-67CA-40BFA4A93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48786" y="400195"/>
            <a:ext cx="517233" cy="517233"/>
          </a:xfrm>
          <a:prstGeom prst="rect">
            <a:avLst/>
          </a:prstGeom>
        </p:spPr>
      </p:pic>
      <p:pic>
        <p:nvPicPr>
          <p:cNvPr id="12" name="Graphic 11" descr="Monitor outline">
            <a:extLst>
              <a:ext uri="{FF2B5EF4-FFF2-40B4-BE49-F238E27FC236}">
                <a16:creationId xmlns:a16="http://schemas.microsoft.com/office/drawing/2014/main" id="{4327C238-AA69-FF58-AFBD-647908B3F3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98644" y="400195"/>
            <a:ext cx="517233" cy="517233"/>
          </a:xfrm>
          <a:prstGeom prst="rect">
            <a:avLst/>
          </a:prstGeom>
        </p:spPr>
      </p:pic>
      <p:pic>
        <p:nvPicPr>
          <p:cNvPr id="13" name="Graphic 12" descr="Monitor outline">
            <a:extLst>
              <a:ext uri="{FF2B5EF4-FFF2-40B4-BE49-F238E27FC236}">
                <a16:creationId xmlns:a16="http://schemas.microsoft.com/office/drawing/2014/main" id="{AF66582F-2E2A-67FE-7217-A0C41E3521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51435" y="400195"/>
            <a:ext cx="517233" cy="517233"/>
          </a:xfrm>
          <a:prstGeom prst="rect">
            <a:avLst/>
          </a:prstGeom>
        </p:spPr>
      </p:pic>
      <p:pic>
        <p:nvPicPr>
          <p:cNvPr id="15" name="Graphic 14" descr="Monitor outline">
            <a:extLst>
              <a:ext uri="{FF2B5EF4-FFF2-40B4-BE49-F238E27FC236}">
                <a16:creationId xmlns:a16="http://schemas.microsoft.com/office/drawing/2014/main" id="{756CC0E6-6FF3-95D0-598F-FA40C53A70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01293" y="400195"/>
            <a:ext cx="517233" cy="517233"/>
          </a:xfrm>
          <a:prstGeom prst="rect">
            <a:avLst/>
          </a:prstGeom>
        </p:spPr>
      </p:pic>
      <p:pic>
        <p:nvPicPr>
          <p:cNvPr id="16" name="Graphic 15" descr="Monitor outline">
            <a:extLst>
              <a:ext uri="{FF2B5EF4-FFF2-40B4-BE49-F238E27FC236}">
                <a16:creationId xmlns:a16="http://schemas.microsoft.com/office/drawing/2014/main" id="{750BF62E-0615-FAFB-D93A-D23DCE4C52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54084" y="400195"/>
            <a:ext cx="517233" cy="517233"/>
          </a:xfrm>
          <a:prstGeom prst="rect">
            <a:avLst/>
          </a:prstGeom>
        </p:spPr>
      </p:pic>
      <p:pic>
        <p:nvPicPr>
          <p:cNvPr id="17" name="Graphic 16" descr="Monitor outline">
            <a:extLst>
              <a:ext uri="{FF2B5EF4-FFF2-40B4-BE49-F238E27FC236}">
                <a16:creationId xmlns:a16="http://schemas.microsoft.com/office/drawing/2014/main" id="{7DED7430-ACFF-0B47-E2ED-7D5E76A208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03942" y="400195"/>
            <a:ext cx="517233" cy="51723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1955E0C-F38B-603D-EFEF-DA94AF0684DA}"/>
              </a:ext>
            </a:extLst>
          </p:cNvPr>
          <p:cNvSpPr txBox="1"/>
          <p:nvPr/>
        </p:nvSpPr>
        <p:spPr>
          <a:xfrm>
            <a:off x="7599575" y="1135620"/>
            <a:ext cx="3621599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Terminal network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DF75A3B-9333-3081-7A56-AFE8090BB917}"/>
              </a:ext>
            </a:extLst>
          </p:cNvPr>
          <p:cNvCxnSpPr>
            <a:cxnSpLocks/>
          </p:cNvCxnSpPr>
          <p:nvPr/>
        </p:nvCxnSpPr>
        <p:spPr>
          <a:xfrm>
            <a:off x="7707403" y="825740"/>
            <a:ext cx="0" cy="309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228C5B1-3825-DC2D-3A30-FC41479DDCA6}"/>
              </a:ext>
            </a:extLst>
          </p:cNvPr>
          <p:cNvCxnSpPr>
            <a:cxnSpLocks/>
          </p:cNvCxnSpPr>
          <p:nvPr/>
        </p:nvCxnSpPr>
        <p:spPr>
          <a:xfrm>
            <a:off x="8357261" y="825740"/>
            <a:ext cx="0" cy="309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9803801-3792-D3A6-B981-B8821E62A774}"/>
              </a:ext>
            </a:extLst>
          </p:cNvPr>
          <p:cNvCxnSpPr>
            <a:cxnSpLocks/>
          </p:cNvCxnSpPr>
          <p:nvPr/>
        </p:nvCxnSpPr>
        <p:spPr>
          <a:xfrm>
            <a:off x="9033283" y="825740"/>
            <a:ext cx="0" cy="309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A22250E-887F-0981-A87E-472E84FA4713}"/>
              </a:ext>
            </a:extLst>
          </p:cNvPr>
          <p:cNvCxnSpPr>
            <a:cxnSpLocks/>
          </p:cNvCxnSpPr>
          <p:nvPr/>
        </p:nvCxnSpPr>
        <p:spPr>
          <a:xfrm>
            <a:off x="9683141" y="825740"/>
            <a:ext cx="0" cy="309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D939174-E108-24DD-D487-FF5CCAAE57DA}"/>
              </a:ext>
            </a:extLst>
          </p:cNvPr>
          <p:cNvCxnSpPr>
            <a:cxnSpLocks/>
          </p:cNvCxnSpPr>
          <p:nvPr/>
        </p:nvCxnSpPr>
        <p:spPr>
          <a:xfrm>
            <a:off x="10359163" y="825740"/>
            <a:ext cx="0" cy="309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E8230C4-734D-AE58-9D94-3ED1BCEA43B4}"/>
              </a:ext>
            </a:extLst>
          </p:cNvPr>
          <p:cNvCxnSpPr>
            <a:cxnSpLocks/>
          </p:cNvCxnSpPr>
          <p:nvPr/>
        </p:nvCxnSpPr>
        <p:spPr>
          <a:xfrm>
            <a:off x="11009021" y="825740"/>
            <a:ext cx="0" cy="309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37EEF8F-7DF7-CF38-B2E3-31C49379C7BD}"/>
              </a:ext>
            </a:extLst>
          </p:cNvPr>
          <p:cNvCxnSpPr>
            <a:cxnSpLocks/>
          </p:cNvCxnSpPr>
          <p:nvPr/>
        </p:nvCxnSpPr>
        <p:spPr>
          <a:xfrm>
            <a:off x="9221243" y="1535730"/>
            <a:ext cx="0" cy="309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F2E99111-0920-A711-4966-6A382DD5AC4B}"/>
              </a:ext>
            </a:extLst>
          </p:cNvPr>
          <p:cNvSpPr/>
          <p:nvPr/>
        </p:nvSpPr>
        <p:spPr>
          <a:xfrm>
            <a:off x="8175183" y="2307860"/>
            <a:ext cx="2472325" cy="50171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07D558B-9B43-57BF-E5F1-867DC6789BA4}"/>
              </a:ext>
            </a:extLst>
          </p:cNvPr>
          <p:cNvSpPr txBox="1"/>
          <p:nvPr/>
        </p:nvSpPr>
        <p:spPr>
          <a:xfrm>
            <a:off x="8118747" y="2275186"/>
            <a:ext cx="25851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Forms Manager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7583B46-7226-AC42-391F-DB8A350AD1DD}"/>
              </a:ext>
            </a:extLst>
          </p:cNvPr>
          <p:cNvSpPr/>
          <p:nvPr/>
        </p:nvSpPr>
        <p:spPr>
          <a:xfrm>
            <a:off x="8175183" y="2937743"/>
            <a:ext cx="2472325" cy="50171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Application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6BF2A46-BF49-B70F-BC6C-91AE472A2DC3}"/>
              </a:ext>
            </a:extLst>
          </p:cNvPr>
          <p:cNvSpPr/>
          <p:nvPr/>
        </p:nvSpPr>
        <p:spPr>
          <a:xfrm>
            <a:off x="8175183" y="3541254"/>
            <a:ext cx="2472325" cy="50171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DBMS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203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712A37-D9DB-1BBB-B2F5-4ADC97C698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0C18D-46BD-AD41-0B09-3CB817135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828" y="418125"/>
            <a:ext cx="4773930" cy="92734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Distributed Front 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A5328-24F0-87BC-9B62-919175F5B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668" y="2231615"/>
            <a:ext cx="6348718" cy="363830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App runs in a “stateless” processes</a:t>
            </a:r>
          </a:p>
          <a:p>
            <a:pPr>
              <a:spcAft>
                <a:spcPts val="1200"/>
              </a:spcAft>
            </a:pPr>
            <a:r>
              <a:rPr lang="en-US" dirty="0"/>
              <a:t>App accesses single-threaded DBMS server via TP monitor’s RPC</a:t>
            </a:r>
          </a:p>
          <a:p>
            <a:r>
              <a:rPr lang="en-US" dirty="0"/>
              <a:t>Later, DBMS supported multithreading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Sybase was first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870E9F-C10B-DCF3-7714-E8DDDC73A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9DC5-D3C5-4F34-AADA-51E0E279CE8E}" type="slidenum">
              <a:rPr lang="en-US" smtClean="0"/>
              <a:t>35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5AC013-6386-6EDE-FE6C-80CCB98052E6}"/>
              </a:ext>
            </a:extLst>
          </p:cNvPr>
          <p:cNvSpPr/>
          <p:nvPr/>
        </p:nvSpPr>
        <p:spPr>
          <a:xfrm>
            <a:off x="7107811" y="1767126"/>
            <a:ext cx="4491522" cy="458922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E8E0E8D-1F06-F5A5-F688-76BDFFC0A81D}"/>
              </a:ext>
            </a:extLst>
          </p:cNvPr>
          <p:cNvSpPr/>
          <p:nvPr/>
        </p:nvSpPr>
        <p:spPr>
          <a:xfrm>
            <a:off x="7547477" y="3391936"/>
            <a:ext cx="3308236" cy="1979987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ylinder 8">
            <a:extLst>
              <a:ext uri="{FF2B5EF4-FFF2-40B4-BE49-F238E27FC236}">
                <a16:creationId xmlns:a16="http://schemas.microsoft.com/office/drawing/2014/main" id="{7D5DE728-0D44-E643-D553-2D8C742B6676}"/>
              </a:ext>
            </a:extLst>
          </p:cNvPr>
          <p:cNvSpPr/>
          <p:nvPr/>
        </p:nvSpPr>
        <p:spPr>
          <a:xfrm>
            <a:off x="8397180" y="5564563"/>
            <a:ext cx="1906438" cy="664234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Storage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0710884-89AF-F425-CF02-C78CA76AB509}"/>
              </a:ext>
            </a:extLst>
          </p:cNvPr>
          <p:cNvSpPr/>
          <p:nvPr/>
        </p:nvSpPr>
        <p:spPr>
          <a:xfrm>
            <a:off x="8146292" y="4376675"/>
            <a:ext cx="2251494" cy="50723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DBMS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492467-A751-5BBD-E4A3-D0BC23CBE37B}"/>
              </a:ext>
            </a:extLst>
          </p:cNvPr>
          <p:cNvSpPr txBox="1"/>
          <p:nvPr/>
        </p:nvSpPr>
        <p:spPr>
          <a:xfrm>
            <a:off x="7768889" y="4867912"/>
            <a:ext cx="3157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OS Process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A7C6035-07B8-65E0-712C-760640A35A44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9347524" y="5391132"/>
            <a:ext cx="2875" cy="31361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91650E9B-6E2B-8C54-D274-D8EF5324C17F}"/>
              </a:ext>
            </a:extLst>
          </p:cNvPr>
          <p:cNvSpPr/>
          <p:nvPr/>
        </p:nvSpPr>
        <p:spPr>
          <a:xfrm>
            <a:off x="8146292" y="3455661"/>
            <a:ext cx="2251494" cy="87481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SQL &amp; Stored Procedures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BC2B487-57C0-C33D-9303-4636BE09B321}"/>
              </a:ext>
            </a:extLst>
          </p:cNvPr>
          <p:cNvSpPr/>
          <p:nvPr/>
        </p:nvSpPr>
        <p:spPr>
          <a:xfrm>
            <a:off x="7921672" y="1230441"/>
            <a:ext cx="3007193" cy="48308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Local Area Network</a:t>
            </a:r>
          </a:p>
        </p:txBody>
      </p:sp>
      <p:pic>
        <p:nvPicPr>
          <p:cNvPr id="16" name="Graphic 15" descr="Computer outline">
            <a:extLst>
              <a:ext uri="{FF2B5EF4-FFF2-40B4-BE49-F238E27FC236}">
                <a16:creationId xmlns:a16="http://schemas.microsoft.com/office/drawing/2014/main" id="{CCBE4FB3-9347-B4AC-ABA1-87A1768F9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21672" y="211190"/>
            <a:ext cx="914400" cy="91440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9D36501-E21D-7343-0619-38E688A3DA0A}"/>
              </a:ext>
            </a:extLst>
          </p:cNvPr>
          <p:cNvCxnSpPr>
            <a:cxnSpLocks/>
          </p:cNvCxnSpPr>
          <p:nvPr/>
        </p:nvCxnSpPr>
        <p:spPr>
          <a:xfrm rot="10800000">
            <a:off x="8635030" y="914070"/>
            <a:ext cx="2875" cy="305396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3" name="Graphic 32" descr="Computer outline">
            <a:extLst>
              <a:ext uri="{FF2B5EF4-FFF2-40B4-BE49-F238E27FC236}">
                <a16:creationId xmlns:a16="http://schemas.microsoft.com/office/drawing/2014/main" id="{2C811A35-FE56-0B3A-D421-815C2743661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946142" y="212342"/>
            <a:ext cx="914400" cy="914400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D1D695C-2680-26D1-88B1-1BB2FD710795}"/>
              </a:ext>
            </a:extLst>
          </p:cNvPr>
          <p:cNvSpPr/>
          <p:nvPr/>
        </p:nvSpPr>
        <p:spPr>
          <a:xfrm>
            <a:off x="7883667" y="1960156"/>
            <a:ext cx="3308236" cy="1055559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E711412-B748-0868-2DD4-4595E22DC0AD}"/>
              </a:ext>
            </a:extLst>
          </p:cNvPr>
          <p:cNvCxnSpPr>
            <a:cxnSpLocks/>
          </p:cNvCxnSpPr>
          <p:nvPr/>
        </p:nvCxnSpPr>
        <p:spPr>
          <a:xfrm rot="10800000">
            <a:off x="9659500" y="915222"/>
            <a:ext cx="2875" cy="305396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6" name="Graphic 35" descr="Computer outline">
            <a:extLst>
              <a:ext uri="{FF2B5EF4-FFF2-40B4-BE49-F238E27FC236}">
                <a16:creationId xmlns:a16="http://schemas.microsoft.com/office/drawing/2014/main" id="{F6FADF8D-3195-2EC4-614D-957CD2AEA7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011758" y="209649"/>
            <a:ext cx="914400" cy="914400"/>
          </a:xfrm>
          <a:prstGeom prst="rect">
            <a:avLst/>
          </a:prstGeom>
        </p:spPr>
      </p:pic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585D9A5-913C-81CE-F12F-F525540A0CEB}"/>
              </a:ext>
            </a:extLst>
          </p:cNvPr>
          <p:cNvCxnSpPr>
            <a:cxnSpLocks/>
          </p:cNvCxnSpPr>
          <p:nvPr/>
        </p:nvCxnSpPr>
        <p:spPr>
          <a:xfrm rot="10800000">
            <a:off x="10725116" y="912529"/>
            <a:ext cx="2875" cy="305396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D766B05-2125-4F24-93A2-271925389E96}"/>
              </a:ext>
            </a:extLst>
          </p:cNvPr>
          <p:cNvSpPr/>
          <p:nvPr/>
        </p:nvSpPr>
        <p:spPr>
          <a:xfrm>
            <a:off x="7617922" y="2060477"/>
            <a:ext cx="3308236" cy="1055559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3BBFCE4B-6F2A-0ECA-83C4-CA90267EE8ED}"/>
              </a:ext>
            </a:extLst>
          </p:cNvPr>
          <p:cNvSpPr/>
          <p:nvPr/>
        </p:nvSpPr>
        <p:spPr>
          <a:xfrm>
            <a:off x="7362866" y="2208825"/>
            <a:ext cx="3308236" cy="1055559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32F17C-EC05-4F6F-4C44-8AEE8536A67A}"/>
              </a:ext>
            </a:extLst>
          </p:cNvPr>
          <p:cNvSpPr txBox="1"/>
          <p:nvPr/>
        </p:nvSpPr>
        <p:spPr>
          <a:xfrm>
            <a:off x="7495951" y="2758248"/>
            <a:ext cx="3157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OS Process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BED89A2-1013-E6A9-0317-1A30D67C222C}"/>
              </a:ext>
            </a:extLst>
          </p:cNvPr>
          <p:cNvSpPr/>
          <p:nvPr/>
        </p:nvSpPr>
        <p:spPr>
          <a:xfrm>
            <a:off x="7890906" y="2291306"/>
            <a:ext cx="2251494" cy="5230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490A49D-D205-1FC2-17D8-7A86F8C64F65}"/>
              </a:ext>
            </a:extLst>
          </p:cNvPr>
          <p:cNvSpPr txBox="1"/>
          <p:nvPr/>
        </p:nvSpPr>
        <p:spPr>
          <a:xfrm>
            <a:off x="8064455" y="2266180"/>
            <a:ext cx="22514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lt1"/>
                </a:solidFill>
              </a:rPr>
              <a:t>Application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035E437-0F9E-9100-ADBB-A16A3AFACD9F}"/>
              </a:ext>
            </a:extLst>
          </p:cNvPr>
          <p:cNvCxnSpPr>
            <a:cxnSpLocks/>
          </p:cNvCxnSpPr>
          <p:nvPr/>
        </p:nvCxnSpPr>
        <p:spPr>
          <a:xfrm>
            <a:off x="9074150" y="3260725"/>
            <a:ext cx="435" cy="131211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13F6AFB-131B-4189-1FF0-170BBE8752CB}"/>
              </a:ext>
            </a:extLst>
          </p:cNvPr>
          <p:cNvCxnSpPr>
            <a:cxnSpLocks/>
          </p:cNvCxnSpPr>
          <p:nvPr/>
        </p:nvCxnSpPr>
        <p:spPr>
          <a:xfrm>
            <a:off x="9091259" y="1708479"/>
            <a:ext cx="3211" cy="496279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D4DBDBE-C871-9478-E967-8F69941C2E53}"/>
              </a:ext>
            </a:extLst>
          </p:cNvPr>
          <p:cNvCxnSpPr>
            <a:cxnSpLocks/>
          </p:cNvCxnSpPr>
          <p:nvPr/>
        </p:nvCxnSpPr>
        <p:spPr>
          <a:xfrm>
            <a:off x="9531363" y="1728660"/>
            <a:ext cx="0" cy="331816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5EC4C7A-CB02-65E4-5685-F7A9A17735F1}"/>
              </a:ext>
            </a:extLst>
          </p:cNvPr>
          <p:cNvCxnSpPr>
            <a:cxnSpLocks/>
          </p:cNvCxnSpPr>
          <p:nvPr/>
        </p:nvCxnSpPr>
        <p:spPr>
          <a:xfrm>
            <a:off x="9922523" y="1728660"/>
            <a:ext cx="0" cy="22795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6399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A9295-8DBE-0CF8-D16E-D6AFB5A22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157859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TP Monitor </a:t>
            </a: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Application Server</a:t>
            </a:r>
            <a:endParaRPr lang="en-US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7126F9-1A87-A176-E4EA-BC61A3B3E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36</a:t>
            </a:fld>
            <a:endParaRPr lang="en-US"/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AC37175F-7C2E-197C-FAE6-7C94459BBF68}"/>
              </a:ext>
            </a:extLst>
          </p:cNvPr>
          <p:cNvSpPr>
            <a:spLocks/>
          </p:cNvSpPr>
          <p:nvPr/>
        </p:nvSpPr>
        <p:spPr bwMode="auto">
          <a:xfrm>
            <a:off x="1752601" y="2019935"/>
            <a:ext cx="8324850" cy="3733800"/>
          </a:xfrm>
          <a:custGeom>
            <a:avLst/>
            <a:gdLst>
              <a:gd name="T0" fmla="*/ 0 w 5244"/>
              <a:gd name="T1" fmla="*/ 1374 h 2352"/>
              <a:gd name="T2" fmla="*/ 0 w 5244"/>
              <a:gd name="T3" fmla="*/ 2352 h 2352"/>
              <a:gd name="T4" fmla="*/ 5244 w 5244"/>
              <a:gd name="T5" fmla="*/ 2352 h 2352"/>
              <a:gd name="T6" fmla="*/ 5244 w 5244"/>
              <a:gd name="T7" fmla="*/ 1122 h 2352"/>
              <a:gd name="T8" fmla="*/ 3300 w 5244"/>
              <a:gd name="T9" fmla="*/ 0 h 2352"/>
              <a:gd name="T10" fmla="*/ 1878 w 5244"/>
              <a:gd name="T11" fmla="*/ 0 h 2352"/>
              <a:gd name="T12" fmla="*/ 0 w 5244"/>
              <a:gd name="T13" fmla="*/ 1374 h 23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44"/>
              <a:gd name="T22" fmla="*/ 0 h 2352"/>
              <a:gd name="T23" fmla="*/ 5244 w 5244"/>
              <a:gd name="T24" fmla="*/ 2352 h 235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44" h="2352">
                <a:moveTo>
                  <a:pt x="0" y="1374"/>
                </a:moveTo>
                <a:lnTo>
                  <a:pt x="0" y="2352"/>
                </a:lnTo>
                <a:lnTo>
                  <a:pt x="5244" y="2352"/>
                </a:lnTo>
                <a:lnTo>
                  <a:pt x="5244" y="1122"/>
                </a:lnTo>
                <a:lnTo>
                  <a:pt x="3300" y="0"/>
                </a:lnTo>
                <a:lnTo>
                  <a:pt x="1878" y="0"/>
                </a:lnTo>
                <a:lnTo>
                  <a:pt x="0" y="1374"/>
                </a:lnTo>
                <a:close/>
              </a:path>
            </a:pathLst>
          </a:custGeom>
          <a:solidFill>
            <a:srgbClr val="33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E545F3-3334-CC40-7F35-498253D15EB7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4733926" y="2137410"/>
            <a:ext cx="2178050" cy="544513"/>
          </a:xfrm>
          <a:prstGeom prst="rect">
            <a:avLst/>
          </a:prstGeom>
          <a:solidFill>
            <a:srgbClr val="0033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A94DA475-CB70-7CE7-A6BA-160CC1A472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41676" y="2342198"/>
            <a:ext cx="14906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A6B43993-D2B5-9730-0299-07487D765B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3101" y="2677160"/>
            <a:ext cx="0" cy="1344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61819584-E6F5-5882-50BB-6ABDB14A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1076" y="2148523"/>
            <a:ext cx="20637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Arial" charset="0"/>
              </a:rPr>
              <a:t>Web Server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863B5AF7-0B9D-7F45-4BEF-932E3DFB83B8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3813176" y="4021773"/>
            <a:ext cx="3186770" cy="523862"/>
          </a:xfrm>
          <a:prstGeom prst="rect">
            <a:avLst/>
          </a:prstGeom>
          <a:solidFill>
            <a:srgbClr val="66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Arial" charset="0"/>
              </a:rPr>
              <a:t>Request Controller</a:t>
            </a:r>
            <a:endParaRPr lang="en-US" dirty="0">
              <a:solidFill>
                <a:schemeClr val="bg1">
                  <a:lumMod val="95000"/>
                </a:schemeClr>
              </a:solidFill>
              <a:latin typeface="Arial" charset="0"/>
            </a:endParaRPr>
          </a:p>
        </p:txBody>
      </p:sp>
      <p:sp>
        <p:nvSpPr>
          <p:cNvPr id="10" name="Line 10">
            <a:extLst>
              <a:ext uri="{FF2B5EF4-FFF2-40B4-BE49-F238E27FC236}">
                <a16:creationId xmlns:a16="http://schemas.microsoft.com/office/drawing/2014/main" id="{476DE7A4-422C-EDCD-DFC2-ADF93AC955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3751" y="2689860"/>
            <a:ext cx="906463" cy="527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1DCA5A09-45F1-9FF6-C2E3-D6D1DC59C17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0526" y="3640773"/>
            <a:ext cx="1108075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9220DC0E-B652-D1EE-5BD7-F008E91FF44D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833564" y="5125085"/>
            <a:ext cx="3203575" cy="528638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Arial" charset="0"/>
              </a:rPr>
              <a:t>Transaction Server</a:t>
            </a:r>
            <a:endParaRPr lang="en-US" dirty="0">
              <a:solidFill>
                <a:schemeClr val="bg1">
                  <a:lumMod val="95000"/>
                </a:schemeClr>
              </a:solidFill>
              <a:latin typeface="Arial" charset="0"/>
            </a:endParaRP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F6C257A7-7319-44C1-EDAA-2CEBABBCDD90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6710364" y="5125085"/>
            <a:ext cx="3203575" cy="528638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Arial" charset="0"/>
              </a:rPr>
              <a:t>Transaction Server</a:t>
            </a:r>
            <a:endParaRPr lang="en-US" dirty="0">
              <a:solidFill>
                <a:schemeClr val="bg1">
                  <a:lumMod val="95000"/>
                </a:schemeClr>
              </a:solidFill>
              <a:latin typeface="Arial" charset="0"/>
            </a:endParaRPr>
          </a:p>
        </p:txBody>
      </p:sp>
      <p:grpSp>
        <p:nvGrpSpPr>
          <p:cNvPr id="14" name="Group 14">
            <a:extLst>
              <a:ext uri="{FF2B5EF4-FFF2-40B4-BE49-F238E27FC236}">
                <a16:creationId xmlns:a16="http://schemas.microsoft.com/office/drawing/2014/main" id="{07D6C59D-1FC8-E2B7-72B3-8BF647D93889}"/>
              </a:ext>
            </a:extLst>
          </p:cNvPr>
          <p:cNvGrpSpPr>
            <a:grpSpLocks/>
          </p:cNvGrpSpPr>
          <p:nvPr/>
        </p:nvGrpSpPr>
        <p:grpSpPr bwMode="auto">
          <a:xfrm>
            <a:off x="5530851" y="5283835"/>
            <a:ext cx="368300" cy="63500"/>
            <a:chOff x="2836" y="3316"/>
            <a:chExt cx="232" cy="40"/>
          </a:xfrm>
        </p:grpSpPr>
        <p:sp>
          <p:nvSpPr>
            <p:cNvPr id="15" name="Rectangle 15">
              <a:extLst>
                <a:ext uri="{FF2B5EF4-FFF2-40B4-BE49-F238E27FC236}">
                  <a16:creationId xmlns:a16="http://schemas.microsoft.com/office/drawing/2014/main" id="{238A5A45-C4A3-5F61-55A8-AF5ED6624D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" y="3316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6">
              <a:extLst>
                <a:ext uri="{FF2B5EF4-FFF2-40B4-BE49-F238E27FC236}">
                  <a16:creationId xmlns:a16="http://schemas.microsoft.com/office/drawing/2014/main" id="{B4279ADC-180D-9408-055D-107BD0A609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3316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7">
              <a:extLst>
                <a:ext uri="{FF2B5EF4-FFF2-40B4-BE49-F238E27FC236}">
                  <a16:creationId xmlns:a16="http://schemas.microsoft.com/office/drawing/2014/main" id="{86A8D644-1B5C-96D8-7BE2-17AABB8659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8" y="3316"/>
              <a:ext cx="40" cy="4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" name="Line 18">
            <a:extLst>
              <a:ext uri="{FF2B5EF4-FFF2-40B4-BE49-F238E27FC236}">
                <a16:creationId xmlns:a16="http://schemas.microsoft.com/office/drawing/2014/main" id="{E94EDF01-CF19-6208-DAF1-3B6919C5D3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4101" y="4555173"/>
            <a:ext cx="209550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Cloud">
            <a:extLst>
              <a:ext uri="{FF2B5EF4-FFF2-40B4-BE49-F238E27FC236}">
                <a16:creationId xmlns:a16="http://schemas.microsoft.com/office/drawing/2014/main" id="{7EF609EF-E95C-C34E-C73E-8A55650FF627}"/>
              </a:ext>
            </a:extLst>
          </p:cNvPr>
          <p:cNvSpPr>
            <a:spLocks noChangeAspect="1" noEditPoints="1" noChangeArrowheads="1"/>
          </p:cNvSpPr>
          <p:nvPr/>
        </p:nvSpPr>
        <p:spPr bwMode="invGray">
          <a:xfrm>
            <a:off x="7215189" y="3820160"/>
            <a:ext cx="1198562" cy="86836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0000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C3825605-F6C4-B11E-739A-6BD688C6C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1064" y="4002723"/>
            <a:ext cx="955390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i="1" dirty="0">
                <a:solidFill>
                  <a:schemeClr val="bg1">
                    <a:lumMod val="95000"/>
                  </a:schemeClr>
                </a:solidFill>
                <a:latin typeface="Arial" charset="0"/>
              </a:rPr>
              <a:t>intranet</a:t>
            </a:r>
            <a:endParaRPr lang="en-US" dirty="0">
              <a:solidFill>
                <a:schemeClr val="bg1">
                  <a:lumMod val="9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1" name="AutoShape 21">
            <a:extLst>
              <a:ext uri="{FF2B5EF4-FFF2-40B4-BE49-F238E27FC236}">
                <a16:creationId xmlns:a16="http://schemas.microsoft.com/office/drawing/2014/main" id="{98455C6E-57C1-1436-0ADD-F29AA0DE09C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3357564" y="3067685"/>
            <a:ext cx="1235075" cy="622300"/>
          </a:xfrm>
          <a:prstGeom prst="flowChartMagneticDisk">
            <a:avLst/>
          </a:prstGeom>
          <a:solidFill>
            <a:srgbClr val="00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2">
            <a:extLst>
              <a:ext uri="{FF2B5EF4-FFF2-40B4-BE49-F238E27FC236}">
                <a16:creationId xmlns:a16="http://schemas.microsoft.com/office/drawing/2014/main" id="{08608E62-D89F-35F9-868E-466748A9272B}"/>
              </a:ext>
            </a:extLst>
          </p:cNvPr>
          <p:cNvSpPr>
            <a:spLocks noChangeArrowheads="1"/>
          </p:cNvSpPr>
          <p:nvPr/>
        </p:nvSpPr>
        <p:spPr bwMode="black">
          <a:xfrm>
            <a:off x="3341923" y="3229610"/>
            <a:ext cx="126477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charset="0"/>
              </a:rPr>
              <a:t>Queues</a:t>
            </a:r>
            <a:endParaRPr lang="en-US" dirty="0">
              <a:solidFill>
                <a:schemeClr val="bg1">
                  <a:lumMod val="9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DECE804B-3196-205E-1ACA-430F8CC7F74E}"/>
              </a:ext>
            </a:extLst>
          </p:cNvPr>
          <p:cNvSpPr>
            <a:spLocks noChangeArrowheads="1"/>
          </p:cNvSpPr>
          <p:nvPr/>
        </p:nvSpPr>
        <p:spPr bwMode="auto">
          <a:xfrm rot="15000">
            <a:off x="3584576" y="1884998"/>
            <a:ext cx="7778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 i="1">
                <a:latin typeface="Arial" charset="0"/>
              </a:rPr>
              <a:t>http</a:t>
            </a:r>
            <a:endParaRPr lang="en-US" sz="1800" i="1">
              <a:latin typeface="Arial Narrow" pitchFamily="34" charset="0"/>
            </a:endParaRPr>
          </a:p>
        </p:txBody>
      </p:sp>
      <p:sp>
        <p:nvSpPr>
          <p:cNvPr id="24" name="Rectangle 24">
            <a:extLst>
              <a:ext uri="{FF2B5EF4-FFF2-40B4-BE49-F238E27FC236}">
                <a16:creationId xmlns:a16="http://schemas.microsoft.com/office/drawing/2014/main" id="{F3DD159A-009C-16C1-E849-C7A9B996D997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605839" y="3828098"/>
            <a:ext cx="1311275" cy="955675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2800" i="1" dirty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</a:rPr>
              <a:t>other TP</a:t>
            </a:r>
          </a:p>
          <a:p>
            <a:pPr algn="ctr"/>
            <a:r>
              <a:rPr lang="en-US" sz="2800" i="1" dirty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</a:rPr>
              <a:t>systems</a:t>
            </a:r>
          </a:p>
        </p:txBody>
      </p:sp>
      <p:sp>
        <p:nvSpPr>
          <p:cNvPr id="25" name="Line 25">
            <a:extLst>
              <a:ext uri="{FF2B5EF4-FFF2-40B4-BE49-F238E27FC236}">
                <a16:creationId xmlns:a16="http://schemas.microsoft.com/office/drawing/2014/main" id="{5395B7B2-9590-5B2E-9960-253B7B08C29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5176" y="4228148"/>
            <a:ext cx="10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6">
            <a:extLst>
              <a:ext uri="{FF2B5EF4-FFF2-40B4-BE49-F238E27FC236}">
                <a16:creationId xmlns:a16="http://schemas.microsoft.com/office/drawing/2014/main" id="{223197B6-D716-1E56-E2A8-9AEC2BED01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16926" y="4244023"/>
            <a:ext cx="190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7">
            <a:extLst>
              <a:ext uri="{FF2B5EF4-FFF2-40B4-BE49-F238E27FC236}">
                <a16:creationId xmlns:a16="http://schemas.microsoft.com/office/drawing/2014/main" id="{F87C8B61-7FED-B8A1-CAED-FE3F9AD68E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24226" y="4575810"/>
            <a:ext cx="2349500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8" name="Object 28">
            <a:extLst>
              <a:ext uri="{FF2B5EF4-FFF2-40B4-BE49-F238E27FC236}">
                <a16:creationId xmlns:a16="http://schemas.microsoft.com/office/drawing/2014/main" id="{E44D57C7-BBA9-0E40-AC80-38FC0E5959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6455872"/>
              </p:ext>
            </p:extLst>
          </p:nvPr>
        </p:nvGraphicFramePr>
        <p:xfrm>
          <a:off x="1779589" y="2164398"/>
          <a:ext cx="1592262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Art" r:id="rId3" imgW="3936960" imgH="3419280" progId="MS_ClipArt_Gallery.2">
                  <p:embed/>
                </p:oleObj>
              </mc:Choice>
              <mc:Fallback>
                <p:oleObj name="ClipArt" r:id="rId3" imgW="3936960" imgH="3419280" progId="MS_ClipArt_Gallery.2">
                  <p:embed/>
                  <p:pic>
                    <p:nvPicPr>
                      <p:cNvPr id="28" name="Object 28">
                        <a:extLst>
                          <a:ext uri="{FF2B5EF4-FFF2-40B4-BE49-F238E27FC236}">
                            <a16:creationId xmlns:a16="http://schemas.microsoft.com/office/drawing/2014/main" id="{E44D57C7-BBA9-0E40-AC80-38FC0E5959E5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89" y="2164398"/>
                        <a:ext cx="1592262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9">
            <a:extLst>
              <a:ext uri="{FF2B5EF4-FFF2-40B4-BE49-F238E27FC236}">
                <a16:creationId xmlns:a16="http://schemas.microsoft.com/office/drawing/2014/main" id="{BCD59354-EA6C-D0B7-B767-884E7DC45CA8}"/>
              </a:ext>
            </a:extLst>
          </p:cNvPr>
          <p:cNvSpPr>
            <a:spLocks noChangeArrowheads="1"/>
          </p:cNvSpPr>
          <p:nvPr/>
        </p:nvSpPr>
        <p:spPr bwMode="auto">
          <a:xfrm rot="15000">
            <a:off x="1652589" y="1824673"/>
            <a:ext cx="1784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b="1">
                <a:latin typeface="Arial Narrow" pitchFamily="34" charset="0"/>
              </a:rPr>
              <a:t>Web Browser</a:t>
            </a:r>
            <a:endParaRPr lang="en-US" sz="1600" b="1">
              <a:latin typeface="Arial Narrow" pitchFamily="34" charset="0"/>
            </a:endParaRPr>
          </a:p>
        </p:txBody>
      </p:sp>
      <p:sp>
        <p:nvSpPr>
          <p:cNvPr id="30" name="AutoShape 30">
            <a:extLst>
              <a:ext uri="{FF2B5EF4-FFF2-40B4-BE49-F238E27FC236}">
                <a16:creationId xmlns:a16="http://schemas.microsoft.com/office/drawing/2014/main" id="{7C934483-5D7D-C478-9F70-631812F3752D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00351" y="6020435"/>
            <a:ext cx="1190625" cy="609600"/>
          </a:xfrm>
          <a:prstGeom prst="flowChartMagneticDisk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DBMS</a:t>
            </a:r>
          </a:p>
        </p:txBody>
      </p:sp>
      <p:sp>
        <p:nvSpPr>
          <p:cNvPr id="31" name="AutoShape 31">
            <a:extLst>
              <a:ext uri="{FF2B5EF4-FFF2-40B4-BE49-F238E27FC236}">
                <a16:creationId xmlns:a16="http://schemas.microsoft.com/office/drawing/2014/main" id="{0EFD117A-69CF-30F7-ACD6-5D3E443E48F1}"/>
              </a:ext>
            </a:extLst>
          </p:cNvPr>
          <p:cNvSpPr>
            <a:spLocks noChangeArrowheads="1"/>
          </p:cNvSpPr>
          <p:nvPr/>
        </p:nvSpPr>
        <p:spPr bwMode="gray">
          <a:xfrm>
            <a:off x="7800976" y="6020435"/>
            <a:ext cx="1190625" cy="609600"/>
          </a:xfrm>
          <a:prstGeom prst="flowChartMagneticDisk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DBMS</a:t>
            </a:r>
          </a:p>
        </p:txBody>
      </p:sp>
      <p:sp>
        <p:nvSpPr>
          <p:cNvPr id="32" name="Freeform 32">
            <a:extLst>
              <a:ext uri="{FF2B5EF4-FFF2-40B4-BE49-F238E27FC236}">
                <a16:creationId xmlns:a16="http://schemas.microsoft.com/office/drawing/2014/main" id="{A3F0F488-7FA2-CE18-0E66-0B90D56F1EAC}"/>
              </a:ext>
            </a:extLst>
          </p:cNvPr>
          <p:cNvSpPr>
            <a:spLocks/>
          </p:cNvSpPr>
          <p:nvPr/>
        </p:nvSpPr>
        <p:spPr bwMode="auto">
          <a:xfrm>
            <a:off x="3409951" y="5906135"/>
            <a:ext cx="4981575" cy="228600"/>
          </a:xfrm>
          <a:custGeom>
            <a:avLst/>
            <a:gdLst>
              <a:gd name="T0" fmla="*/ 0 w 3138"/>
              <a:gd name="T1" fmla="*/ 144 h 144"/>
              <a:gd name="T2" fmla="*/ 0 w 3138"/>
              <a:gd name="T3" fmla="*/ 0 h 144"/>
              <a:gd name="T4" fmla="*/ 3138 w 3138"/>
              <a:gd name="T5" fmla="*/ 0 h 144"/>
              <a:gd name="T6" fmla="*/ 3138 w 3138"/>
              <a:gd name="T7" fmla="*/ 108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3138"/>
              <a:gd name="T13" fmla="*/ 0 h 144"/>
              <a:gd name="T14" fmla="*/ 3138 w 3138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38" h="144">
                <a:moveTo>
                  <a:pt x="0" y="144"/>
                </a:moveTo>
                <a:lnTo>
                  <a:pt x="0" y="0"/>
                </a:lnTo>
                <a:lnTo>
                  <a:pt x="3138" y="0"/>
                </a:lnTo>
                <a:lnTo>
                  <a:pt x="3138" y="10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3">
            <a:extLst>
              <a:ext uri="{FF2B5EF4-FFF2-40B4-BE49-F238E27FC236}">
                <a16:creationId xmlns:a16="http://schemas.microsoft.com/office/drawing/2014/main" id="{4814146F-600F-6D4C-CE45-445696B1126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1451" y="5658485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4">
            <a:extLst>
              <a:ext uri="{FF2B5EF4-FFF2-40B4-BE49-F238E27FC236}">
                <a16:creationId xmlns:a16="http://schemas.microsoft.com/office/drawing/2014/main" id="{04000D06-5D97-7071-AAD1-E410769068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43851" y="5658485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Rectangle 35">
            <a:extLst>
              <a:ext uri="{FF2B5EF4-FFF2-40B4-BE49-F238E27FC236}">
                <a16:creationId xmlns:a16="http://schemas.microsoft.com/office/drawing/2014/main" id="{3E84B9B0-D410-6262-85AA-FC7B5B2DC885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676563" y="1961198"/>
            <a:ext cx="968214" cy="799322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i="1" dirty="0">
                <a:solidFill>
                  <a:schemeClr val="bg1">
                    <a:lumMod val="95000"/>
                  </a:schemeClr>
                </a:solidFill>
                <a:latin typeface="Arial" charset="0"/>
              </a:rPr>
              <a:t>Other</a:t>
            </a:r>
          </a:p>
          <a:p>
            <a:pPr algn="ctr">
              <a:lnSpc>
                <a:spcPct val="85000"/>
              </a:lnSpc>
            </a:pPr>
            <a:r>
              <a:rPr lang="en-US" i="1" dirty="0">
                <a:solidFill>
                  <a:schemeClr val="bg1">
                    <a:lumMod val="95000"/>
                  </a:schemeClr>
                </a:solidFill>
                <a:latin typeface="Arial" charset="0"/>
              </a:rPr>
              <a:t>Internet</a:t>
            </a:r>
          </a:p>
          <a:p>
            <a:pPr algn="ctr">
              <a:lnSpc>
                <a:spcPct val="85000"/>
              </a:lnSpc>
            </a:pPr>
            <a:r>
              <a:rPr lang="en-US" i="1" dirty="0">
                <a:solidFill>
                  <a:schemeClr val="bg1">
                    <a:lumMod val="95000"/>
                  </a:schemeClr>
                </a:solidFill>
                <a:latin typeface="Arial" charset="0"/>
              </a:rPr>
              <a:t>Sites</a:t>
            </a:r>
            <a:endParaRPr lang="en-US" sz="1600" i="1" dirty="0">
              <a:solidFill>
                <a:schemeClr val="bg1">
                  <a:lumMod val="95000"/>
                </a:schemeClr>
              </a:solidFill>
              <a:latin typeface="Arial" charset="0"/>
            </a:endParaRPr>
          </a:p>
        </p:txBody>
      </p:sp>
      <p:sp>
        <p:nvSpPr>
          <p:cNvPr id="36" name="Line 36">
            <a:extLst>
              <a:ext uri="{FF2B5EF4-FFF2-40B4-BE49-F238E27FC236}">
                <a16:creationId xmlns:a16="http://schemas.microsoft.com/office/drawing/2014/main" id="{C170565E-46E2-65CF-86CF-46DEEE47BC6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23089" y="2558098"/>
            <a:ext cx="16192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7">
            <a:extLst>
              <a:ext uri="{FF2B5EF4-FFF2-40B4-BE49-F238E27FC236}">
                <a16:creationId xmlns:a16="http://schemas.microsoft.com/office/drawing/2014/main" id="{CBD2A6D9-391B-3D9C-C553-DE4A52126C2E}"/>
              </a:ext>
            </a:extLst>
          </p:cNvPr>
          <p:cNvSpPr>
            <a:spLocks noChangeArrowheads="1"/>
          </p:cNvSpPr>
          <p:nvPr/>
        </p:nvSpPr>
        <p:spPr bwMode="auto">
          <a:xfrm rot="15000">
            <a:off x="7809549" y="2123123"/>
            <a:ext cx="7778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 i="1" dirty="0">
                <a:latin typeface="Arial" charset="0"/>
              </a:rPr>
              <a:t>http</a:t>
            </a:r>
            <a:endParaRPr lang="en-US" sz="1800" i="1" dirty="0">
              <a:latin typeface="Arial Narrow" pitchFamily="34" charset="0"/>
            </a:endParaRPr>
          </a:p>
        </p:txBody>
      </p:sp>
      <p:sp>
        <p:nvSpPr>
          <p:cNvPr id="38" name="Line 38">
            <a:extLst>
              <a:ext uri="{FF2B5EF4-FFF2-40B4-BE49-F238E27FC236}">
                <a16:creationId xmlns:a16="http://schemas.microsoft.com/office/drawing/2014/main" id="{1F377148-47E7-E293-74CD-12B4F99480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21501" y="2724785"/>
            <a:ext cx="1630363" cy="1287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39">
            <a:extLst>
              <a:ext uri="{FF2B5EF4-FFF2-40B4-BE49-F238E27FC236}">
                <a16:creationId xmlns:a16="http://schemas.microsoft.com/office/drawing/2014/main" id="{6BA67590-52FA-F334-0324-0E9CB0CBEB0D}"/>
              </a:ext>
            </a:extLst>
          </p:cNvPr>
          <p:cNvSpPr>
            <a:spLocks noChangeArrowheads="1"/>
          </p:cNvSpPr>
          <p:nvPr/>
        </p:nvSpPr>
        <p:spPr bwMode="gray">
          <a:xfrm rot="19205966">
            <a:off x="7310439" y="2889885"/>
            <a:ext cx="777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 i="1" dirty="0">
                <a:solidFill>
                  <a:schemeClr val="bg1">
                    <a:lumMod val="95000"/>
                  </a:schemeClr>
                </a:solidFill>
                <a:latin typeface="Arial" charset="0"/>
              </a:rPr>
              <a:t>http</a:t>
            </a:r>
            <a:endParaRPr lang="en-US" sz="1800" i="1" dirty="0">
              <a:solidFill>
                <a:schemeClr val="bg1">
                  <a:lumMod val="9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0" name="Line 40">
            <a:extLst>
              <a:ext uri="{FF2B5EF4-FFF2-40B4-BE49-F238E27FC236}">
                <a16:creationId xmlns:a16="http://schemas.microsoft.com/office/drawing/2014/main" id="{B18F08D8-0476-DAC5-2A09-507B2374E9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5726" y="3653473"/>
            <a:ext cx="927100" cy="14716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766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80863-0E24-DA89-9F9B-6218ADB2B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Future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D8D549-3256-7ED6-9F43-F83F172D9A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DC8355-1984-C7D0-3E3D-89169198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993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59ED3-3A2A-C4F8-21D6-9B2AB319C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Transaction Research is Alive and Well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318A9-288E-C067-ED88-E3C7A6D78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05561" cy="4351338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/>
              <a:t>Driven by:</a:t>
            </a:r>
          </a:p>
          <a:p>
            <a:pPr>
              <a:spcAft>
                <a:spcPts val="1200"/>
              </a:spcAft>
            </a:pPr>
            <a:r>
              <a:rPr lang="en-US" dirty="0"/>
              <a:t>Platform changes</a:t>
            </a:r>
          </a:p>
          <a:p>
            <a:pPr>
              <a:spcAft>
                <a:spcPts val="1200"/>
              </a:spcAft>
            </a:pPr>
            <a:r>
              <a:rPr lang="en-US" dirty="0"/>
              <a:t>Special workloads</a:t>
            </a:r>
          </a:p>
          <a:p>
            <a:r>
              <a:rPr lang="en-US" dirty="0"/>
              <a:t>Improved performance, scalability, availability, security,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B31DCA-8D00-F5F3-E235-585F1E332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214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A645B9-775A-66C6-F951-742506DE69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0CE3C-04CB-4272-F9B9-EF53C9F5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249" y="100732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Cloud-Native DBMS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E1324-3C15-AA1E-9C79-DE7672959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362" y="1178811"/>
            <a:ext cx="5171245" cy="5542664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A classical Data Sharing DBMS</a:t>
            </a:r>
          </a:p>
          <a:p>
            <a:pPr>
              <a:spcAft>
                <a:spcPts val="600"/>
              </a:spcAft>
            </a:pPr>
            <a:r>
              <a:rPr lang="en-US" dirty="0"/>
              <a:t>Instead of flushing dirty pages, DBMS sends its update log to the storage server</a:t>
            </a:r>
          </a:p>
          <a:p>
            <a:pPr>
              <a:spcAft>
                <a:spcPts val="600"/>
              </a:spcAft>
            </a:pPr>
            <a:r>
              <a:rPr lang="en-US" dirty="0"/>
              <a:t>Storage server replays the log</a:t>
            </a:r>
          </a:p>
          <a:p>
            <a:pPr>
              <a:spcAft>
                <a:spcPts val="600"/>
              </a:spcAft>
            </a:pPr>
            <a:r>
              <a:rPr lang="en-US" dirty="0"/>
              <a:t>Scales out compute servers</a:t>
            </a:r>
          </a:p>
          <a:p>
            <a:pPr>
              <a:spcAft>
                <a:spcPts val="600"/>
              </a:spcAft>
            </a:pPr>
            <a:r>
              <a:rPr lang="en-US" dirty="0"/>
              <a:t>… and storage servers</a:t>
            </a:r>
          </a:p>
          <a:p>
            <a:r>
              <a:rPr lang="en-US" sz="2600" dirty="0"/>
              <a:t>AWS Aurora</a:t>
            </a:r>
            <a:br>
              <a:rPr lang="en-US" sz="2600" dirty="0"/>
            </a:br>
            <a:r>
              <a:rPr lang="en-US" sz="2600" dirty="0"/>
              <a:t>Azure SQL Hyperscale</a:t>
            </a:r>
            <a:br>
              <a:rPr lang="en-US" sz="2600" dirty="0"/>
            </a:br>
            <a:r>
              <a:rPr lang="en-US" sz="2600" dirty="0"/>
              <a:t>Google AlloyDB</a:t>
            </a:r>
            <a:br>
              <a:rPr lang="en-US" sz="2600" dirty="0"/>
            </a:br>
            <a:r>
              <a:rPr lang="en-US" sz="2600" dirty="0"/>
              <a:t>Alibaba Polar DB </a:t>
            </a:r>
            <a:br>
              <a:rPr lang="en-US" sz="2600" dirty="0"/>
            </a:br>
            <a:r>
              <a:rPr lang="en-US" sz="2600" dirty="0"/>
              <a:t>Huawei </a:t>
            </a:r>
            <a:r>
              <a:rPr lang="en-US" sz="2600" dirty="0" err="1"/>
              <a:t>GaussDB</a:t>
            </a:r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83C2F-F131-03E6-3A16-C8B462363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9DC5-D3C5-4F34-AADA-51E0E279CE8E}" type="slidenum">
              <a:rPr lang="en-US" smtClean="0"/>
              <a:t>39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AD2F3A-B883-7F3E-D368-2B88E2FC1063}"/>
              </a:ext>
            </a:extLst>
          </p:cNvPr>
          <p:cNvSpPr/>
          <p:nvPr/>
        </p:nvSpPr>
        <p:spPr>
          <a:xfrm>
            <a:off x="5460159" y="4302414"/>
            <a:ext cx="5860015" cy="40745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 Center Network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986979C-9F22-DA58-17DE-482E46FC1CE7}"/>
              </a:ext>
            </a:extLst>
          </p:cNvPr>
          <p:cNvCxnSpPr>
            <a:cxnSpLocks/>
          </p:cNvCxnSpPr>
          <p:nvPr/>
        </p:nvCxnSpPr>
        <p:spPr>
          <a:xfrm>
            <a:off x="6831078" y="4065446"/>
            <a:ext cx="2875" cy="305396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860B314-7266-9464-52F3-EB8AF869C0E0}"/>
              </a:ext>
            </a:extLst>
          </p:cNvPr>
          <p:cNvSpPr/>
          <p:nvPr/>
        </p:nvSpPr>
        <p:spPr>
          <a:xfrm>
            <a:off x="5254846" y="4890597"/>
            <a:ext cx="3838342" cy="161237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4" name="Cylinder 23">
            <a:extLst>
              <a:ext uri="{FF2B5EF4-FFF2-40B4-BE49-F238E27FC236}">
                <a16:creationId xmlns:a16="http://schemas.microsoft.com/office/drawing/2014/main" id="{42A18B7B-F545-B3BE-0732-FE630368624E}"/>
              </a:ext>
            </a:extLst>
          </p:cNvPr>
          <p:cNvSpPr/>
          <p:nvPr/>
        </p:nvSpPr>
        <p:spPr>
          <a:xfrm>
            <a:off x="7703105" y="5471011"/>
            <a:ext cx="1264790" cy="664234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Storage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26CFC85-EF2B-2392-56A2-C93F64EC48F2}"/>
              </a:ext>
            </a:extLst>
          </p:cNvPr>
          <p:cNvSpPr txBox="1"/>
          <p:nvPr/>
        </p:nvSpPr>
        <p:spPr>
          <a:xfrm>
            <a:off x="5335580" y="4855340"/>
            <a:ext cx="2325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Storage Server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4D173090-AC97-0515-29ED-D6C96718650F}"/>
              </a:ext>
            </a:extLst>
          </p:cNvPr>
          <p:cNvGrpSpPr/>
          <p:nvPr/>
        </p:nvGrpSpPr>
        <p:grpSpPr>
          <a:xfrm>
            <a:off x="6365493" y="5347994"/>
            <a:ext cx="1385700" cy="655372"/>
            <a:chOff x="6365493" y="5347994"/>
            <a:chExt cx="1385700" cy="655372"/>
          </a:xfrm>
        </p:grpSpPr>
        <p:sp>
          <p:nvSpPr>
            <p:cNvPr id="27" name="Arrow: Right 26">
              <a:extLst>
                <a:ext uri="{FF2B5EF4-FFF2-40B4-BE49-F238E27FC236}">
                  <a16:creationId xmlns:a16="http://schemas.microsoft.com/office/drawing/2014/main" id="{5FE80298-35A2-DD2A-20CF-860762D661A6}"/>
                </a:ext>
              </a:extLst>
            </p:cNvPr>
            <p:cNvSpPr/>
            <p:nvPr/>
          </p:nvSpPr>
          <p:spPr>
            <a:xfrm>
              <a:off x="6558471" y="5680044"/>
              <a:ext cx="1102477" cy="323322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ED53819-DD9F-2070-6146-A74BAF6390B5}"/>
                </a:ext>
              </a:extLst>
            </p:cNvPr>
            <p:cNvSpPr txBox="1"/>
            <p:nvPr/>
          </p:nvSpPr>
          <p:spPr>
            <a:xfrm>
              <a:off x="6365493" y="5347994"/>
              <a:ext cx="13857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Log Replay</a:t>
              </a:r>
            </a:p>
          </p:txBody>
        </p: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16CF3D9-49CA-3631-4FAD-594F4CEC33B7}"/>
              </a:ext>
            </a:extLst>
          </p:cNvPr>
          <p:cNvCxnSpPr>
            <a:cxnSpLocks/>
          </p:cNvCxnSpPr>
          <p:nvPr/>
        </p:nvCxnSpPr>
        <p:spPr>
          <a:xfrm>
            <a:off x="6850206" y="4721249"/>
            <a:ext cx="0" cy="169347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2F459666-AFB5-93CD-F178-90C2D74014FC}"/>
              </a:ext>
            </a:extLst>
          </p:cNvPr>
          <p:cNvGrpSpPr/>
          <p:nvPr/>
        </p:nvGrpSpPr>
        <p:grpSpPr>
          <a:xfrm>
            <a:off x="5095848" y="365335"/>
            <a:ext cx="3239652" cy="3688907"/>
            <a:chOff x="5025435" y="355028"/>
            <a:chExt cx="3239652" cy="3688907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86AE29C-CAC7-E18E-4ED2-F7CB332DE6AB}"/>
                </a:ext>
              </a:extLst>
            </p:cNvPr>
            <p:cNvSpPr/>
            <p:nvPr/>
          </p:nvSpPr>
          <p:spPr>
            <a:xfrm>
              <a:off x="5184433" y="355028"/>
              <a:ext cx="3080654" cy="368890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121A4282-A942-EEAC-8939-EA99173FDEC0}"/>
                </a:ext>
              </a:extLst>
            </p:cNvPr>
            <p:cNvSpPr/>
            <p:nvPr/>
          </p:nvSpPr>
          <p:spPr>
            <a:xfrm>
              <a:off x="5275228" y="964756"/>
              <a:ext cx="2854481" cy="2965941"/>
            </a:xfrm>
            <a:prstGeom prst="round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34AE34F-ADAA-5BBA-F4C7-692E8C93ABF9}"/>
                </a:ext>
              </a:extLst>
            </p:cNvPr>
            <p:cNvSpPr txBox="1"/>
            <p:nvPr/>
          </p:nvSpPr>
          <p:spPr>
            <a:xfrm>
              <a:off x="5224894" y="3528886"/>
              <a:ext cx="2803172" cy="428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OS Process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67B83103-5154-48FF-1B1B-C99DE0AB6898}"/>
                </a:ext>
              </a:extLst>
            </p:cNvPr>
            <p:cNvGrpSpPr/>
            <p:nvPr/>
          </p:nvGrpSpPr>
          <p:grpSpPr>
            <a:xfrm>
              <a:off x="5474450" y="1132837"/>
              <a:ext cx="2457241" cy="699643"/>
              <a:chOff x="4848623" y="1464792"/>
              <a:chExt cx="2457241" cy="699643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58A4B4F-7827-18CF-68E5-5D10AB7C07D4}"/>
                  </a:ext>
                </a:extLst>
              </p:cNvPr>
              <p:cNvSpPr/>
              <p:nvPr/>
            </p:nvSpPr>
            <p:spPr>
              <a:xfrm>
                <a:off x="5306883" y="1464792"/>
                <a:ext cx="1998981" cy="410923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B356A1B-114C-5A04-F2A2-70155FD1CB9F}"/>
                  </a:ext>
                </a:extLst>
              </p:cNvPr>
              <p:cNvSpPr/>
              <p:nvPr/>
            </p:nvSpPr>
            <p:spPr>
              <a:xfrm>
                <a:off x="5082221" y="1587876"/>
                <a:ext cx="1998981" cy="4286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934692A-5A86-A21A-DB7A-941BD12EDCB6}"/>
                  </a:ext>
                </a:extLst>
              </p:cNvPr>
              <p:cNvSpPr/>
              <p:nvPr/>
            </p:nvSpPr>
            <p:spPr>
              <a:xfrm>
                <a:off x="4848623" y="1735815"/>
                <a:ext cx="1998981" cy="4286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/>
                  <a:t>SQL and Stored Procedures</a:t>
                </a: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4DF4EFC-3962-FADC-E719-28B597518330}"/>
                </a:ext>
              </a:extLst>
            </p:cNvPr>
            <p:cNvSpPr txBox="1"/>
            <p:nvPr/>
          </p:nvSpPr>
          <p:spPr>
            <a:xfrm>
              <a:off x="5025435" y="1891585"/>
              <a:ext cx="141355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DBMS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C52E20-9F21-788C-3F6B-56AE3EE0B763}"/>
                </a:ext>
              </a:extLst>
            </p:cNvPr>
            <p:cNvSpPr/>
            <p:nvPr/>
          </p:nvSpPr>
          <p:spPr>
            <a:xfrm>
              <a:off x="6607951" y="2261932"/>
              <a:ext cx="1339281" cy="1150762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CCC78DD-BA52-E5DC-47FD-B0FA1E4C9E62}"/>
                </a:ext>
              </a:extLst>
            </p:cNvPr>
            <p:cNvSpPr txBox="1"/>
            <p:nvPr/>
          </p:nvSpPr>
          <p:spPr>
            <a:xfrm>
              <a:off x="6831078" y="2327376"/>
              <a:ext cx="101173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Page cache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010BBCD-91BD-B49E-FE41-BF131DC7887F}"/>
                </a:ext>
              </a:extLst>
            </p:cNvPr>
            <p:cNvSpPr txBox="1"/>
            <p:nvPr/>
          </p:nvSpPr>
          <p:spPr>
            <a:xfrm>
              <a:off x="5121706" y="530702"/>
              <a:ext cx="28293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Compute Server</a:t>
              </a: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FB594774-661E-528D-48AC-5AC82DD7CADE}"/>
              </a:ext>
            </a:extLst>
          </p:cNvPr>
          <p:cNvSpPr txBox="1"/>
          <p:nvPr/>
        </p:nvSpPr>
        <p:spPr>
          <a:xfrm>
            <a:off x="8833813" y="467651"/>
            <a:ext cx="2829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Compute Server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34F239F-B255-9080-1DAC-3D6330ACDECD}"/>
              </a:ext>
            </a:extLst>
          </p:cNvPr>
          <p:cNvGrpSpPr/>
          <p:nvPr/>
        </p:nvGrpSpPr>
        <p:grpSpPr>
          <a:xfrm>
            <a:off x="5123892" y="2285893"/>
            <a:ext cx="1386926" cy="4033041"/>
            <a:chOff x="5098843" y="2341808"/>
            <a:chExt cx="1386926" cy="4033041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0911BF9-505D-ED5E-46F6-97281E7E7568}"/>
                </a:ext>
              </a:extLst>
            </p:cNvPr>
            <p:cNvGrpSpPr/>
            <p:nvPr/>
          </p:nvGrpSpPr>
          <p:grpSpPr>
            <a:xfrm>
              <a:off x="5383292" y="2341808"/>
              <a:ext cx="1102477" cy="1035629"/>
              <a:chOff x="4815547" y="2193574"/>
              <a:chExt cx="1102477" cy="1035629"/>
            </a:xfrm>
          </p:grpSpPr>
          <p:sp>
            <p:nvSpPr>
              <p:cNvPr id="14" name="Flowchart: Sequential Access Storage 13">
                <a:extLst>
                  <a:ext uri="{FF2B5EF4-FFF2-40B4-BE49-F238E27FC236}">
                    <a16:creationId xmlns:a16="http://schemas.microsoft.com/office/drawing/2014/main" id="{12DDD157-1EA8-AD27-CEDA-E2B8A427CB06}"/>
                  </a:ext>
                </a:extLst>
              </p:cNvPr>
              <p:cNvSpPr/>
              <p:nvPr/>
            </p:nvSpPr>
            <p:spPr>
              <a:xfrm>
                <a:off x="4815547" y="2193574"/>
                <a:ext cx="1102477" cy="1035629"/>
              </a:xfrm>
              <a:prstGeom prst="flowChartMagneticTape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3CCA3CB-22F2-334D-019F-78ADED26F505}"/>
                  </a:ext>
                </a:extLst>
              </p:cNvPr>
              <p:cNvSpPr txBox="1"/>
              <p:nvPr/>
            </p:nvSpPr>
            <p:spPr>
              <a:xfrm>
                <a:off x="4894461" y="2390492"/>
                <a:ext cx="101173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Update</a:t>
                </a:r>
              </a:p>
              <a:p>
                <a:pPr algn="ctr"/>
                <a:r>
                  <a:rPr lang="en-US" sz="2000" dirty="0"/>
                  <a:t>Log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F3358E2-4B22-942A-344B-4B73F5D69F02}"/>
                </a:ext>
              </a:extLst>
            </p:cNvPr>
            <p:cNvGrpSpPr/>
            <p:nvPr/>
          </p:nvGrpSpPr>
          <p:grpSpPr>
            <a:xfrm>
              <a:off x="5288850" y="5339220"/>
              <a:ext cx="1102477" cy="1035629"/>
              <a:chOff x="4815547" y="2193574"/>
              <a:chExt cx="1102477" cy="1035629"/>
            </a:xfrm>
          </p:grpSpPr>
          <p:sp>
            <p:nvSpPr>
              <p:cNvPr id="29" name="Flowchart: Sequential Access Storage 28">
                <a:extLst>
                  <a:ext uri="{FF2B5EF4-FFF2-40B4-BE49-F238E27FC236}">
                    <a16:creationId xmlns:a16="http://schemas.microsoft.com/office/drawing/2014/main" id="{16087521-1B47-84F7-0A1C-8790BA7C96C1}"/>
                  </a:ext>
                </a:extLst>
              </p:cNvPr>
              <p:cNvSpPr/>
              <p:nvPr/>
            </p:nvSpPr>
            <p:spPr>
              <a:xfrm>
                <a:off x="4815547" y="2193574"/>
                <a:ext cx="1102477" cy="1035629"/>
              </a:xfrm>
              <a:prstGeom prst="flowChartMagneticTape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08FE294-E54A-9DD9-513D-901D7A05B288}"/>
                  </a:ext>
                </a:extLst>
              </p:cNvPr>
              <p:cNvSpPr txBox="1"/>
              <p:nvPr/>
            </p:nvSpPr>
            <p:spPr>
              <a:xfrm>
                <a:off x="4894461" y="2390492"/>
                <a:ext cx="101173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Update</a:t>
                </a:r>
              </a:p>
              <a:p>
                <a:pPr algn="ctr"/>
                <a:r>
                  <a:rPr lang="en-US" sz="2000" dirty="0"/>
                  <a:t>Log</a:t>
                </a:r>
              </a:p>
            </p:txBody>
          </p:sp>
        </p:grp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4B499325-14BC-D1D4-475B-D14A69CA93D6}"/>
                </a:ext>
              </a:extLst>
            </p:cNvPr>
            <p:cNvSpPr/>
            <p:nvPr/>
          </p:nvSpPr>
          <p:spPr>
            <a:xfrm rot="21090580">
              <a:off x="5098843" y="3282332"/>
              <a:ext cx="649704" cy="2234284"/>
            </a:xfrm>
            <a:custGeom>
              <a:avLst/>
              <a:gdLst>
                <a:gd name="connsiteX0" fmla="*/ 649704 w 649704"/>
                <a:gd name="connsiteY0" fmla="*/ 0 h 2337758"/>
                <a:gd name="connsiteX1" fmla="*/ 19975 w 649704"/>
                <a:gd name="connsiteY1" fmla="*/ 1414732 h 2337758"/>
                <a:gd name="connsiteX2" fmla="*/ 218383 w 649704"/>
                <a:gd name="connsiteY2" fmla="*/ 2337758 h 2337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49704" h="2337758">
                  <a:moveTo>
                    <a:pt x="649704" y="0"/>
                  </a:moveTo>
                  <a:cubicBezTo>
                    <a:pt x="370783" y="512553"/>
                    <a:pt x="91862" y="1025106"/>
                    <a:pt x="19975" y="1414732"/>
                  </a:cubicBezTo>
                  <a:cubicBezTo>
                    <a:pt x="-51912" y="1804358"/>
                    <a:pt x="83235" y="2071058"/>
                    <a:pt x="218383" y="2337758"/>
                  </a:cubicBezTo>
                </a:path>
              </a:pathLst>
            </a:custGeom>
            <a:noFill/>
            <a:ln w="53975">
              <a:tailEnd type="stealth" w="lg" len="lg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2422B60-2FFE-3606-A90D-4FB50F2B1663}"/>
              </a:ext>
            </a:extLst>
          </p:cNvPr>
          <p:cNvGrpSpPr/>
          <p:nvPr/>
        </p:nvGrpSpPr>
        <p:grpSpPr>
          <a:xfrm>
            <a:off x="9114128" y="4721249"/>
            <a:ext cx="2821617" cy="1781722"/>
            <a:chOff x="9114128" y="4721249"/>
            <a:chExt cx="2821617" cy="1781722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7283C31F-0D9B-671E-DD77-9658D52FC2EB}"/>
                </a:ext>
              </a:extLst>
            </p:cNvPr>
            <p:cNvCxnSpPr>
              <a:cxnSpLocks/>
            </p:cNvCxnSpPr>
            <p:nvPr/>
          </p:nvCxnSpPr>
          <p:spPr>
            <a:xfrm>
              <a:off x="10901917" y="4721249"/>
              <a:ext cx="0" cy="169347"/>
            </a:xfrm>
            <a:prstGeom prst="line">
              <a:avLst/>
            </a:prstGeom>
            <a:ln w="381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6CB96904-02BC-EF10-1497-F0463F5AE9B0}"/>
                </a:ext>
              </a:extLst>
            </p:cNvPr>
            <p:cNvGrpSpPr/>
            <p:nvPr/>
          </p:nvGrpSpPr>
          <p:grpSpPr>
            <a:xfrm>
              <a:off x="9114128" y="4890596"/>
              <a:ext cx="2821617" cy="1612375"/>
              <a:chOff x="9114128" y="4890596"/>
              <a:chExt cx="2821617" cy="1612375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91E0F5CC-9206-C8FD-4878-9C5167A35948}"/>
                  </a:ext>
                </a:extLst>
              </p:cNvPr>
              <p:cNvSpPr/>
              <p:nvPr/>
            </p:nvSpPr>
            <p:spPr>
              <a:xfrm>
                <a:off x="9710654" y="4890596"/>
                <a:ext cx="2124814" cy="1612375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56" name="Cylinder 55">
                <a:extLst>
                  <a:ext uri="{FF2B5EF4-FFF2-40B4-BE49-F238E27FC236}">
                    <a16:creationId xmlns:a16="http://schemas.microsoft.com/office/drawing/2014/main" id="{4BE72711-42BF-8FC3-F42A-FF8AC207E90E}"/>
                  </a:ext>
                </a:extLst>
              </p:cNvPr>
              <p:cNvSpPr/>
              <p:nvPr/>
            </p:nvSpPr>
            <p:spPr>
              <a:xfrm>
                <a:off x="11173942" y="5636798"/>
                <a:ext cx="420077" cy="354063"/>
              </a:xfrm>
              <a:prstGeom prst="can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9FA95633-4583-55C4-A021-92A78D6D2139}"/>
                  </a:ext>
                </a:extLst>
              </p:cNvPr>
              <p:cNvSpPr txBox="1"/>
              <p:nvPr/>
            </p:nvSpPr>
            <p:spPr>
              <a:xfrm>
                <a:off x="9610377" y="4922375"/>
                <a:ext cx="232536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</a:rPr>
                  <a:t>Storage Server</a:t>
                </a:r>
              </a:p>
            </p:txBody>
          </p:sp>
          <p:sp>
            <p:nvSpPr>
              <p:cNvPr id="58" name="Flowchart: Sequential Access Storage 57">
                <a:extLst>
                  <a:ext uri="{FF2B5EF4-FFF2-40B4-BE49-F238E27FC236}">
                    <a16:creationId xmlns:a16="http://schemas.microsoft.com/office/drawing/2014/main" id="{A19C70EB-AB77-B19C-D244-83E47A358CBB}"/>
                  </a:ext>
                </a:extLst>
              </p:cNvPr>
              <p:cNvSpPr/>
              <p:nvPr/>
            </p:nvSpPr>
            <p:spPr>
              <a:xfrm>
                <a:off x="9960229" y="5509017"/>
                <a:ext cx="675693" cy="512687"/>
              </a:xfrm>
              <a:prstGeom prst="flowChartMagneticTape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8B657978-6E4C-9721-B73D-01D4D1836503}"/>
                  </a:ext>
                </a:extLst>
              </p:cNvPr>
              <p:cNvSpPr txBox="1"/>
              <p:nvPr/>
            </p:nvSpPr>
            <p:spPr>
              <a:xfrm>
                <a:off x="9114128" y="5309687"/>
                <a:ext cx="60465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…</a:t>
                </a:r>
              </a:p>
            </p:txBody>
          </p:sp>
          <p:sp>
            <p:nvSpPr>
              <p:cNvPr id="104" name="Arrow: Right 103">
                <a:extLst>
                  <a:ext uri="{FF2B5EF4-FFF2-40B4-BE49-F238E27FC236}">
                    <a16:creationId xmlns:a16="http://schemas.microsoft.com/office/drawing/2014/main" id="{96FECAEB-CA57-2E64-E439-2712FF0B97E3}"/>
                  </a:ext>
                </a:extLst>
              </p:cNvPr>
              <p:cNvSpPr/>
              <p:nvPr/>
            </p:nvSpPr>
            <p:spPr>
              <a:xfrm>
                <a:off x="10676045" y="5743129"/>
                <a:ext cx="420077" cy="152635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24FF120-BA4C-C9D3-3EC8-44CC821C2D95}"/>
              </a:ext>
            </a:extLst>
          </p:cNvPr>
          <p:cNvGrpSpPr/>
          <p:nvPr/>
        </p:nvGrpSpPr>
        <p:grpSpPr>
          <a:xfrm>
            <a:off x="8270834" y="401002"/>
            <a:ext cx="3579418" cy="3882884"/>
            <a:chOff x="8270834" y="401002"/>
            <a:chExt cx="3579418" cy="3882884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F0E4CA3-A860-FC76-9B13-4D28D126AF18}"/>
                </a:ext>
              </a:extLst>
            </p:cNvPr>
            <p:cNvGrpSpPr/>
            <p:nvPr/>
          </p:nvGrpSpPr>
          <p:grpSpPr>
            <a:xfrm>
              <a:off x="8270834" y="401002"/>
              <a:ext cx="3579418" cy="3688907"/>
              <a:chOff x="8270834" y="401002"/>
              <a:chExt cx="3579418" cy="3688907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B1945C3-84B5-6214-63C0-2A0BF2D61952}"/>
                  </a:ext>
                </a:extLst>
              </p:cNvPr>
              <p:cNvSpPr txBox="1"/>
              <p:nvPr/>
            </p:nvSpPr>
            <p:spPr>
              <a:xfrm>
                <a:off x="8270834" y="2326952"/>
                <a:ext cx="60465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…</a:t>
                </a:r>
              </a:p>
            </p:txBody>
          </p:sp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FFFAB755-BF1C-28FE-7C12-270E471A4864}"/>
                  </a:ext>
                </a:extLst>
              </p:cNvPr>
              <p:cNvGrpSpPr/>
              <p:nvPr/>
            </p:nvGrpSpPr>
            <p:grpSpPr>
              <a:xfrm>
                <a:off x="8610600" y="401002"/>
                <a:ext cx="3239652" cy="3688907"/>
                <a:chOff x="5025435" y="355028"/>
                <a:chExt cx="3239652" cy="3688907"/>
              </a:xfrm>
            </p:grpSpPr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B7BB0018-DB0E-E37C-47D0-48120EC72467}"/>
                    </a:ext>
                  </a:extLst>
                </p:cNvPr>
                <p:cNvSpPr/>
                <p:nvPr/>
              </p:nvSpPr>
              <p:spPr>
                <a:xfrm>
                  <a:off x="5184433" y="355028"/>
                  <a:ext cx="3080654" cy="368890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/>
                </a:p>
              </p:txBody>
            </p:sp>
            <p:sp>
              <p:nvSpPr>
                <p:cNvPr id="81" name="Rectangle: Rounded Corners 80">
                  <a:extLst>
                    <a:ext uri="{FF2B5EF4-FFF2-40B4-BE49-F238E27FC236}">
                      <a16:creationId xmlns:a16="http://schemas.microsoft.com/office/drawing/2014/main" id="{1C16E6CD-21B5-3057-0804-874593B33210}"/>
                    </a:ext>
                  </a:extLst>
                </p:cNvPr>
                <p:cNvSpPr/>
                <p:nvPr/>
              </p:nvSpPr>
              <p:spPr>
                <a:xfrm>
                  <a:off x="5275228" y="964756"/>
                  <a:ext cx="2854481" cy="2965941"/>
                </a:xfrm>
                <a:prstGeom prst="roundRect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/>
                </a:p>
              </p:txBody>
            </p:sp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BFCEE8D2-0F2D-7583-E943-401843372F00}"/>
                    </a:ext>
                  </a:extLst>
                </p:cNvPr>
                <p:cNvSpPr txBox="1"/>
                <p:nvPr/>
              </p:nvSpPr>
              <p:spPr>
                <a:xfrm>
                  <a:off x="5224894" y="3528886"/>
                  <a:ext cx="2803172" cy="4286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dirty="0">
                      <a:solidFill>
                        <a:schemeClr val="bg1"/>
                      </a:solidFill>
                    </a:rPr>
                    <a:t>OS Process</a:t>
                  </a:r>
                </a:p>
              </p:txBody>
            </p:sp>
            <p:grpSp>
              <p:nvGrpSpPr>
                <p:cNvPr id="83" name="Group 82">
                  <a:extLst>
                    <a:ext uri="{FF2B5EF4-FFF2-40B4-BE49-F238E27FC236}">
                      <a16:creationId xmlns:a16="http://schemas.microsoft.com/office/drawing/2014/main" id="{E041A9CD-CB68-63FD-B975-21DC9FB523B7}"/>
                    </a:ext>
                  </a:extLst>
                </p:cNvPr>
                <p:cNvGrpSpPr/>
                <p:nvPr/>
              </p:nvGrpSpPr>
              <p:grpSpPr>
                <a:xfrm>
                  <a:off x="5474450" y="1132837"/>
                  <a:ext cx="2457241" cy="699643"/>
                  <a:chOff x="4848623" y="1464792"/>
                  <a:chExt cx="2457241" cy="699643"/>
                </a:xfrm>
              </p:grpSpPr>
              <p:sp>
                <p:nvSpPr>
                  <p:cNvPr id="88" name="Rectangle 87">
                    <a:extLst>
                      <a:ext uri="{FF2B5EF4-FFF2-40B4-BE49-F238E27FC236}">
                        <a16:creationId xmlns:a16="http://schemas.microsoft.com/office/drawing/2014/main" id="{45745889-F7AC-B907-FC0A-92E235A980B2}"/>
                      </a:ext>
                    </a:extLst>
                  </p:cNvPr>
                  <p:cNvSpPr/>
                  <p:nvPr/>
                </p:nvSpPr>
                <p:spPr>
                  <a:xfrm>
                    <a:off x="5306883" y="1464792"/>
                    <a:ext cx="1998981" cy="410923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dirty="0"/>
                  </a:p>
                </p:txBody>
              </p:sp>
              <p:sp>
                <p:nvSpPr>
                  <p:cNvPr id="89" name="Rectangle 88">
                    <a:extLst>
                      <a:ext uri="{FF2B5EF4-FFF2-40B4-BE49-F238E27FC236}">
                        <a16:creationId xmlns:a16="http://schemas.microsoft.com/office/drawing/2014/main" id="{0B041CCD-49A9-303E-E0B0-5DF9B08C1087}"/>
                      </a:ext>
                    </a:extLst>
                  </p:cNvPr>
                  <p:cNvSpPr/>
                  <p:nvPr/>
                </p:nvSpPr>
                <p:spPr>
                  <a:xfrm>
                    <a:off x="5082221" y="1587876"/>
                    <a:ext cx="1998981" cy="42862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 dirty="0"/>
                  </a:p>
                </p:txBody>
              </p:sp>
              <p:sp>
                <p:nvSpPr>
                  <p:cNvPr id="90" name="Rectangle 89">
                    <a:extLst>
                      <a:ext uri="{FF2B5EF4-FFF2-40B4-BE49-F238E27FC236}">
                        <a16:creationId xmlns:a16="http://schemas.microsoft.com/office/drawing/2014/main" id="{DF4C7B76-0148-363A-EE0D-FFC6BCCF6921}"/>
                      </a:ext>
                    </a:extLst>
                  </p:cNvPr>
                  <p:cNvSpPr/>
                  <p:nvPr/>
                </p:nvSpPr>
                <p:spPr>
                  <a:xfrm>
                    <a:off x="4848623" y="1735815"/>
                    <a:ext cx="1998981" cy="42862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600" dirty="0"/>
                      <a:t>SQL and Stored Procedures</a:t>
                    </a:r>
                  </a:p>
                </p:txBody>
              </p:sp>
            </p:grpSp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090205CF-F61B-C805-D85A-588B085E9DF6}"/>
                    </a:ext>
                  </a:extLst>
                </p:cNvPr>
                <p:cNvSpPr txBox="1"/>
                <p:nvPr/>
              </p:nvSpPr>
              <p:spPr>
                <a:xfrm>
                  <a:off x="5025435" y="1891585"/>
                  <a:ext cx="141355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>
                      <a:solidFill>
                        <a:schemeClr val="bg1"/>
                      </a:solidFill>
                    </a:rPr>
                    <a:t>DBMS</a:t>
                  </a:r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FD902F05-96FE-9ABD-0A3B-8A15B70EB9E9}"/>
                    </a:ext>
                  </a:extLst>
                </p:cNvPr>
                <p:cNvSpPr/>
                <p:nvPr/>
              </p:nvSpPr>
              <p:spPr>
                <a:xfrm>
                  <a:off x="6607951" y="2261932"/>
                  <a:ext cx="1339281" cy="1150762"/>
                </a:xfrm>
                <a:prstGeom prst="rect">
                  <a:avLst/>
                </a:prstGeom>
                <a:solidFill>
                  <a:schemeClr val="tx2">
                    <a:lumMod val="25000"/>
                    <a:lumOff val="7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CB104B91-DA44-0B64-9AD7-FDD8F849DF67}"/>
                    </a:ext>
                  </a:extLst>
                </p:cNvPr>
                <p:cNvSpPr txBox="1"/>
                <p:nvPr/>
              </p:nvSpPr>
              <p:spPr>
                <a:xfrm>
                  <a:off x="6831078" y="2327376"/>
                  <a:ext cx="1011734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Page cache</a:t>
                  </a:r>
                </a:p>
              </p:txBody>
            </p:sp>
            <p:sp>
              <p:nvSpPr>
                <p:cNvPr id="87" name="TextBox 86">
                  <a:extLst>
                    <a:ext uri="{FF2B5EF4-FFF2-40B4-BE49-F238E27FC236}">
                      <a16:creationId xmlns:a16="http://schemas.microsoft.com/office/drawing/2014/main" id="{D1E7B892-F552-58C4-B756-014312B8B412}"/>
                    </a:ext>
                  </a:extLst>
                </p:cNvPr>
                <p:cNvSpPr txBox="1"/>
                <p:nvPr/>
              </p:nvSpPr>
              <p:spPr>
                <a:xfrm>
                  <a:off x="5121706" y="530702"/>
                  <a:ext cx="28293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solidFill>
                        <a:schemeClr val="bg1"/>
                      </a:solidFill>
                    </a:rPr>
                    <a:t>Compute Server</a:t>
                  </a:r>
                </a:p>
              </p:txBody>
            </p:sp>
          </p:grp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88462E6-DD9F-7520-A3D1-9F81657632AB}"/>
                </a:ext>
              </a:extLst>
            </p:cNvPr>
            <p:cNvCxnSpPr>
              <a:cxnSpLocks/>
            </p:cNvCxnSpPr>
            <p:nvPr/>
          </p:nvCxnSpPr>
          <p:spPr>
            <a:xfrm>
              <a:off x="9811344" y="3978490"/>
              <a:ext cx="2875" cy="305396"/>
            </a:xfrm>
            <a:prstGeom prst="line">
              <a:avLst/>
            </a:prstGeom>
            <a:ln w="381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314242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8140C-18C2-4334-2A63-15FF73DF4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Disclaimers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FA42A-8A02-F18A-58EC-DCD18BB90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086" y="1825625"/>
            <a:ext cx="11699253" cy="435133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This is a history lesson, not a tutorial.</a:t>
            </a:r>
          </a:p>
          <a:p>
            <a:pPr>
              <a:spcAft>
                <a:spcPts val="1200"/>
              </a:spcAft>
            </a:pPr>
            <a:r>
              <a:rPr lang="en-US" dirty="0"/>
              <a:t>It’s my personal view of the highest impact work. </a:t>
            </a:r>
          </a:p>
          <a:p>
            <a:pPr>
              <a:spcAft>
                <a:spcPts val="1200"/>
              </a:spcAft>
            </a:pPr>
            <a:r>
              <a:rPr lang="en-US" dirty="0"/>
              <a:t>Every expert will likely disagree with some of it.</a:t>
            </a:r>
          </a:p>
          <a:p>
            <a:pPr>
              <a:spcAft>
                <a:spcPts val="1200"/>
              </a:spcAft>
            </a:pPr>
            <a:r>
              <a:rPr lang="en-US" dirty="0"/>
              <a:t>Apologies to authors of the many good ideas I omitted due to lack of time.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8FBD3E-1FEF-82F7-4390-710BD25C1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096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47253-B442-7B34-AC87-205840C0C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My Recent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39F6C-D87B-A43F-E9CE-9AC812954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862" y="1483825"/>
            <a:ext cx="10515600" cy="507938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Hyder [SIGMOD 2015] – a cloud-native key-value store using OCC and a log-structured B-tree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OCC + log-structured database</a:t>
            </a:r>
          </a:p>
          <a:p>
            <a:r>
              <a:rPr lang="en-US" dirty="0" err="1"/>
              <a:t>Cornus</a:t>
            </a:r>
            <a:r>
              <a:rPr lang="en-US" dirty="0"/>
              <a:t> [VLDB 2023] – each client can access all database shards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Avoids blocking (and a 2PC message)</a:t>
            </a:r>
          </a:p>
          <a:p>
            <a:pPr>
              <a:lnSpc>
                <a:spcPct val="100000"/>
              </a:lnSpc>
            </a:pPr>
            <a:r>
              <a:rPr lang="en-US" dirty="0"/>
              <a:t>Chardonnay [OSDI 2023, CIDR 2024] – uses a software-based logical clock server accessed via low-latency RPC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Enables support of linearizable snapshot queries</a:t>
            </a:r>
          </a:p>
          <a:p>
            <a:r>
              <a:rPr lang="en-US" dirty="0"/>
              <a:t>Orleans [VLDB 2024] – transactions over mid-tier stateful objects</a:t>
            </a:r>
          </a:p>
          <a:p>
            <a:pPr lvl="1"/>
            <a:r>
              <a:rPr lang="en-US" dirty="0"/>
              <a:t>Use early lock release to compensate for high-latency cloud storage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A20A94-8054-3E28-218D-E7BAA9BF9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40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879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E42592-63ED-1DBB-A366-841EA1CBE0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7AB66-EBA5-E4A8-55BB-0E68D13CD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Requirements Tradeoffs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29CD5-6724-A9E3-8811-809BFF275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41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C0AFD-8985-FED8-7993-D2369A81D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935" y="1825625"/>
            <a:ext cx="5257801" cy="4351338"/>
          </a:xfrm>
        </p:spPr>
        <p:txBody>
          <a:bodyPr>
            <a:normAutofit/>
          </a:bodyPr>
          <a:lstStyle/>
          <a:p>
            <a:pPr lvl="0">
              <a:lnSpc>
                <a:spcPct val="94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Single-shard vs. multi-shard transactions</a:t>
            </a:r>
          </a:p>
          <a:p>
            <a:pPr lvl="0">
              <a:lnSpc>
                <a:spcPct val="94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Short vs. long update transactions</a:t>
            </a:r>
          </a:p>
          <a:p>
            <a:pPr lvl="0">
              <a:lnSpc>
                <a:spcPct val="94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Low-conflict vs. high-conflict</a:t>
            </a:r>
          </a:p>
          <a:p>
            <a:pPr lvl="0">
              <a:lnSpc>
                <a:spcPct val="94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Linear scalability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Very high availability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4A8C3511-9090-560E-5DB0-14EA560846E6}"/>
              </a:ext>
            </a:extLst>
          </p:cNvPr>
          <p:cNvSpPr txBox="1">
            <a:spLocks/>
          </p:cNvSpPr>
          <p:nvPr/>
        </p:nvSpPr>
        <p:spPr>
          <a:xfrm>
            <a:off x="6967193" y="1690688"/>
            <a:ext cx="425227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3003F8CC-2855-A582-D209-223F6741E010}"/>
              </a:ext>
            </a:extLst>
          </p:cNvPr>
          <p:cNvSpPr txBox="1">
            <a:spLocks/>
          </p:cNvSpPr>
          <p:nvPr/>
        </p:nvSpPr>
        <p:spPr>
          <a:xfrm>
            <a:off x="5590094" y="1825625"/>
            <a:ext cx="636309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4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Long-running linearizable queries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Multi-master geo-distributed data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Many isolation levels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Interactive transactions</a:t>
            </a:r>
          </a:p>
          <a:p>
            <a:pPr>
              <a:lnSpc>
                <a:spcPct val="94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Readset/writeset known a priori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Unconstrained programming model</a:t>
            </a:r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19998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083D3-ED2E-A4DA-4578-51140FF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Omitted but worthy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D866B-F856-B80C-5D9A-47334EAA4E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3833" y="1690688"/>
            <a:ext cx="5181600" cy="4351338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Optimizing txns for multi-core</a:t>
            </a:r>
          </a:p>
          <a:p>
            <a:pPr>
              <a:spcAft>
                <a:spcPts val="1200"/>
              </a:spcAft>
            </a:pPr>
            <a:r>
              <a:rPr lang="en-US" dirty="0"/>
              <a:t>Main memory DB transactions</a:t>
            </a:r>
          </a:p>
          <a:p>
            <a:pPr>
              <a:spcAft>
                <a:spcPts val="1200"/>
              </a:spcAft>
            </a:pPr>
            <a:r>
              <a:rPr lang="en-US" dirty="0"/>
              <a:t>Early lock release</a:t>
            </a:r>
          </a:p>
          <a:p>
            <a:pPr>
              <a:spcAft>
                <a:spcPts val="1200"/>
              </a:spcAft>
            </a:pPr>
            <a:r>
              <a:rPr lang="en-US" dirty="0"/>
              <a:t>CAP conjecture</a:t>
            </a:r>
          </a:p>
          <a:p>
            <a:pPr>
              <a:spcAft>
                <a:spcPts val="1200"/>
              </a:spcAft>
            </a:pPr>
            <a:r>
              <a:rPr lang="en-US" dirty="0"/>
              <a:t>Workflow models</a:t>
            </a:r>
          </a:p>
          <a:p>
            <a:pPr>
              <a:spcAft>
                <a:spcPts val="1200"/>
              </a:spcAft>
            </a:pPr>
            <a:r>
              <a:rPr lang="en-US" dirty="0"/>
              <a:t>Hybrid logical clocks</a:t>
            </a:r>
          </a:p>
          <a:p>
            <a:pPr>
              <a:spcAft>
                <a:spcPts val="1200"/>
              </a:spcAft>
            </a:pPr>
            <a:r>
              <a:rPr lang="en-US" dirty="0"/>
              <a:t>Nested transactions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EBFCEB-6AD6-BAED-F1B6-00B7E5C75E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95433" y="1690688"/>
            <a:ext cx="6110817" cy="4351338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Replica &amp; session consistency</a:t>
            </a:r>
          </a:p>
          <a:p>
            <a:pPr>
              <a:spcAft>
                <a:spcPts val="1200"/>
              </a:spcAft>
            </a:pPr>
            <a:r>
              <a:rPr lang="en-US" dirty="0"/>
              <a:t>Partitioning the OCC validator (Foundation DB, AWS D-SQL)</a:t>
            </a:r>
          </a:p>
          <a:p>
            <a:pPr>
              <a:spcAft>
                <a:spcPts val="1200"/>
              </a:spcAft>
            </a:pPr>
            <a:r>
              <a:rPr lang="en-US" dirty="0"/>
              <a:t>Deterministic transactions</a:t>
            </a:r>
          </a:p>
          <a:p>
            <a:pPr>
              <a:spcAft>
                <a:spcPts val="1200"/>
              </a:spcAft>
            </a:pPr>
            <a:r>
              <a:rPr lang="en-US" dirty="0"/>
              <a:t>Language-integrated txns</a:t>
            </a:r>
          </a:p>
          <a:p>
            <a:pPr>
              <a:spcAft>
                <a:spcPts val="1200"/>
              </a:spcAft>
            </a:pPr>
            <a:r>
              <a:rPr lang="en-US" dirty="0"/>
              <a:t>TP-friendly Utilities: index creation, schema evolution, data migration, …</a:t>
            </a:r>
          </a:p>
          <a:p>
            <a:r>
              <a:rPr lang="en-US" dirty="0"/>
              <a:t>Study transactions in the wild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2F9D2C-93F2-B477-E229-19C225F85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784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75518-A6AD-AF68-1F08-158167233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Worthy Research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5C68A-72EB-CEFD-7002-F26BF74ED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Principled approaches to weaker isolation</a:t>
            </a:r>
          </a:p>
          <a:p>
            <a:pPr>
              <a:spcAft>
                <a:spcPts val="1200"/>
              </a:spcAft>
            </a:pPr>
            <a:r>
              <a:rPr lang="en-US" dirty="0"/>
              <a:t>Exploit the latest hardware and system platforms</a:t>
            </a:r>
          </a:p>
          <a:p>
            <a:pPr>
              <a:spcAft>
                <a:spcPts val="1200"/>
              </a:spcAft>
            </a:pPr>
            <a:r>
              <a:rPr lang="en-US" dirty="0"/>
              <a:t>Satisfy broader set of requirements</a:t>
            </a:r>
          </a:p>
          <a:p>
            <a:pPr>
              <a:spcAft>
                <a:spcPts val="1200"/>
              </a:spcAft>
            </a:pPr>
            <a:r>
              <a:rPr lang="en-US" dirty="0"/>
              <a:t>OS-native transactions</a:t>
            </a:r>
          </a:p>
          <a:p>
            <a:r>
              <a:rPr lang="en-US" dirty="0"/>
              <a:t>Transactions on heterogeneous systems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C732EB-2FEC-93B4-35BC-B9988A3C4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43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837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C59B-D28E-FEFA-0A7D-E14DC2473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Research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909E1-6DE9-7ADF-7C1C-187273E4B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wrote a two-page paper in the SIGMOD 2025 proceedings</a:t>
            </a:r>
          </a:p>
          <a:p>
            <a:endParaRPr lang="en-US" dirty="0"/>
          </a:p>
          <a:p>
            <a:r>
              <a:rPr lang="en-US" dirty="0"/>
              <a:t>Coming soon: a longer one for </a:t>
            </a:r>
            <a:r>
              <a:rPr lang="en-US" dirty="0" err="1"/>
              <a:t>arXiv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752C1-99E8-8E24-51F2-3A7CCE442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8887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B5B58-329B-F59B-80FD-DE3578FA6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END</a:t>
            </a:r>
            <a:endParaRPr lang="en-US" sz="44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5866F0-1D86-4C40-C079-EE491B14D9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067326-944D-159D-E3CC-03B9CA675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326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E41A06-B9C9-90D0-AC2D-584289D7A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19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D0E36-AC8E-6D25-4E65-23C4D9EAB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 assume you know the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AE8BB-4E93-B278-A30B-75E800697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549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ACID properties</a:t>
            </a:r>
          </a:p>
          <a:p>
            <a:pPr>
              <a:spcAft>
                <a:spcPts val="1200"/>
              </a:spcAft>
            </a:pPr>
            <a:r>
              <a:rPr lang="en-US" dirty="0"/>
              <a:t>Isolation = serializability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Two-phase locking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Multigranularity locking</a:t>
            </a:r>
          </a:p>
          <a:p>
            <a:pPr>
              <a:spcAft>
                <a:spcPts val="1200"/>
              </a:spcAft>
            </a:pPr>
            <a:r>
              <a:rPr lang="en-US" dirty="0"/>
              <a:t>Atomicity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Two-phase commit</a:t>
            </a:r>
          </a:p>
          <a:p>
            <a:pPr>
              <a:spcAft>
                <a:spcPts val="1200"/>
              </a:spcAft>
            </a:pPr>
            <a:r>
              <a:rPr lang="en-US" dirty="0"/>
              <a:t>Durability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Logging-based recovery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862D6A-D1AB-16DD-04E8-6037D09FF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58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872F1-D6E8-D4FA-3714-0E890C8D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1975 – 1980</a:t>
            </a:r>
            <a:b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Inventing the Basics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8BB75-BDCB-FC00-5A17-46B9CE205A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6CFECD-1811-6313-F358-E309DE431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2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E0961-95A4-0EE4-6119-44017CEAB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SIGMOD 1975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41C67-408D-C088-79D5-7872B1C23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04" y="1475796"/>
            <a:ext cx="10515600" cy="1953204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In 1975, data management wasn’t a recognized field of CS.</a:t>
            </a:r>
          </a:p>
          <a:p>
            <a:pPr>
              <a:spcAft>
                <a:spcPts val="1200"/>
              </a:spcAft>
            </a:pPr>
            <a:r>
              <a:rPr lang="en-US" dirty="0"/>
              <a:t>About 70 attendees, 26 papers.</a:t>
            </a:r>
          </a:p>
          <a:p>
            <a:pPr>
              <a:spcAft>
                <a:spcPts val="1200"/>
              </a:spcAft>
            </a:pPr>
            <a:r>
              <a:rPr lang="en-US" dirty="0"/>
              <a:t>RDBMS was a research topic. No products until 1980.</a:t>
            </a:r>
          </a:p>
          <a:p>
            <a:pPr>
              <a:spcAft>
                <a:spcPts val="1200"/>
              </a:spcAft>
            </a:pPr>
            <a:r>
              <a:rPr lang="en-US" dirty="0"/>
              <a:t>One paper on transaction-oriented system recovery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96A585-5FB2-950D-91A5-6E45F17941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537" y="3423920"/>
            <a:ext cx="8120063" cy="328105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BFB59F-2780-A697-94E5-388ED88C3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7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421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CE9A75-3F06-DADE-D7CA-133FDA0AC1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1C74E-CD56-88CC-181D-440A242C4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9825"/>
          </a:xfrm>
        </p:spPr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Computer Market in 1975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7B3F759-1ADC-901D-4CEC-BC8325E4A79E}"/>
              </a:ext>
            </a:extLst>
          </p:cNvPr>
          <p:cNvSpPr txBox="1">
            <a:spLocks/>
          </p:cNvSpPr>
          <p:nvPr/>
        </p:nvSpPr>
        <p:spPr>
          <a:xfrm>
            <a:off x="528658" y="1372136"/>
            <a:ext cx="10317655" cy="6038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IBM was dominant, with over 60% market share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56A3B8C-5B91-E5CE-A1A8-83BAB1DB5944}"/>
              </a:ext>
            </a:extLst>
          </p:cNvPr>
          <p:cNvSpPr/>
          <p:nvPr/>
        </p:nvSpPr>
        <p:spPr>
          <a:xfrm>
            <a:off x="989591" y="2345239"/>
            <a:ext cx="4140200" cy="374719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18A42AD-D64F-417E-7598-498BBA84C80F}"/>
              </a:ext>
            </a:extLst>
          </p:cNvPr>
          <p:cNvCxnSpPr>
            <a:cxnSpLocks/>
            <a:endCxn id="6" idx="4"/>
          </p:cNvCxnSpPr>
          <p:nvPr/>
        </p:nvCxnSpPr>
        <p:spPr>
          <a:xfrm>
            <a:off x="3024975" y="4116167"/>
            <a:ext cx="34716" cy="197626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3A02CAA-2C83-16B8-527F-37D4F397E58E}"/>
              </a:ext>
            </a:extLst>
          </p:cNvPr>
          <p:cNvCxnSpPr>
            <a:cxnSpLocks/>
            <a:endCxn id="6" idx="7"/>
          </p:cNvCxnSpPr>
          <p:nvPr/>
        </p:nvCxnSpPr>
        <p:spPr>
          <a:xfrm flipV="1">
            <a:off x="3024975" y="2894003"/>
            <a:ext cx="1498498" cy="122216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6C6174E-A8E6-EB19-25C3-40BF227BDC33}"/>
              </a:ext>
            </a:extLst>
          </p:cNvPr>
          <p:cNvSpPr txBox="1"/>
          <p:nvPr/>
        </p:nvSpPr>
        <p:spPr>
          <a:xfrm>
            <a:off x="1532320" y="2968822"/>
            <a:ext cx="1202573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IBM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$14B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CB17C0-B037-1BD8-3C70-B25109143526}"/>
              </a:ext>
            </a:extLst>
          </p:cNvPr>
          <p:cNvSpPr txBox="1"/>
          <p:nvPr/>
        </p:nvSpPr>
        <p:spPr>
          <a:xfrm>
            <a:off x="3050044" y="4004020"/>
            <a:ext cx="18511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Burroughs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 CDC, GE Honeywell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NCR, RCA Univac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219B03-AF05-2A55-226E-16DCB2726A21}"/>
              </a:ext>
            </a:extLst>
          </p:cNvPr>
          <p:cNvSpPr txBox="1"/>
          <p:nvPr/>
        </p:nvSpPr>
        <p:spPr>
          <a:xfrm>
            <a:off x="3471875" y="3577300"/>
            <a:ext cx="1080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$8.8B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703F91B-A465-C8A0-958E-4A0BEDAEA627}"/>
              </a:ext>
            </a:extLst>
          </p:cNvPr>
          <p:cNvGrpSpPr/>
          <p:nvPr/>
        </p:nvGrpSpPr>
        <p:grpSpPr>
          <a:xfrm>
            <a:off x="6096000" y="3804935"/>
            <a:ext cx="1169142" cy="856658"/>
            <a:chOff x="9695142" y="4608377"/>
            <a:chExt cx="1169142" cy="856658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1FD473A-B93B-40B1-1FD5-D1447D4C47B4}"/>
                </a:ext>
              </a:extLst>
            </p:cNvPr>
            <p:cNvSpPr/>
            <p:nvPr/>
          </p:nvSpPr>
          <p:spPr>
            <a:xfrm>
              <a:off x="9838751" y="4608377"/>
              <a:ext cx="953940" cy="85665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FAB05AD-FD7D-E67C-5D4E-6B39AE51C4BA}"/>
                </a:ext>
              </a:extLst>
            </p:cNvPr>
            <p:cNvSpPr txBox="1"/>
            <p:nvPr/>
          </p:nvSpPr>
          <p:spPr>
            <a:xfrm>
              <a:off x="9695142" y="4765494"/>
              <a:ext cx="11691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</a:rPr>
                <a:t>$1.5B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9CB75CE-F8FD-AFD8-B03C-04DF63219BC6}"/>
              </a:ext>
            </a:extLst>
          </p:cNvPr>
          <p:cNvSpPr txBox="1"/>
          <p:nvPr/>
        </p:nvSpPr>
        <p:spPr>
          <a:xfrm>
            <a:off x="7265142" y="3609743"/>
            <a:ext cx="148309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DEC, TI, </a:t>
            </a:r>
          </a:p>
          <a:p>
            <a:r>
              <a:rPr lang="en-US" sz="2400" dirty="0"/>
              <a:t>DG, HP,</a:t>
            </a:r>
          </a:p>
          <a:p>
            <a:r>
              <a:rPr lang="en-US" sz="2400" dirty="0"/>
              <a:t>IBM, CDC</a:t>
            </a:r>
          </a:p>
          <a:p>
            <a:pPr algn="ctr"/>
            <a:r>
              <a:rPr lang="en-US" sz="2400" dirty="0"/>
              <a:t>…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8F880E-8E9A-826B-A52A-E7491A0B1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8</a:t>
            </a:fld>
            <a:endParaRPr lang="en-US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09EA095-56BD-CF95-5064-56FB4CF6B59B}"/>
              </a:ext>
            </a:extLst>
          </p:cNvPr>
          <p:cNvSpPr txBox="1">
            <a:spLocks/>
          </p:cNvSpPr>
          <p:nvPr/>
        </p:nvSpPr>
        <p:spPr>
          <a:xfrm>
            <a:off x="429686" y="4865650"/>
            <a:ext cx="10515600" cy="155325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03FDF72-0187-9D81-D841-78B6464F8C72}"/>
              </a:ext>
            </a:extLst>
          </p:cNvPr>
          <p:cNvSpPr txBox="1"/>
          <p:nvPr/>
        </p:nvSpPr>
        <p:spPr>
          <a:xfrm>
            <a:off x="1840433" y="6102968"/>
            <a:ext cx="24038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Mainframes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785A14-7AB8-385F-1231-1A13F80B723E}"/>
              </a:ext>
            </a:extLst>
          </p:cNvPr>
          <p:cNvSpPr txBox="1"/>
          <p:nvPr/>
        </p:nvSpPr>
        <p:spPr>
          <a:xfrm>
            <a:off x="6155951" y="5684008"/>
            <a:ext cx="3017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Minicomputers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077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02363-645B-0835-8501-84C2DA356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9825"/>
          </a:xfrm>
        </p:spPr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VLDB 1975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5F2B51-FE7F-E142-69F0-0003571600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991" y="1254822"/>
            <a:ext cx="5586412" cy="2485639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7C8F551-E448-5677-5E8F-8F9C7604FB0D}"/>
              </a:ext>
            </a:extLst>
          </p:cNvPr>
          <p:cNvSpPr txBox="1">
            <a:spLocks/>
          </p:cNvSpPr>
          <p:nvPr/>
        </p:nvSpPr>
        <p:spPr>
          <a:xfrm>
            <a:off x="558625" y="1306418"/>
            <a:ext cx="7692425" cy="88999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E38D03-B38B-6FF0-8788-8DCBCE3DF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E167-41BF-452A-8AD3-C5643DFAB8C5}" type="slidenum">
              <a:rPr lang="en-US" smtClean="0"/>
              <a:t>9</a:t>
            </a:fld>
            <a:endParaRPr lang="en-US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0D9956BE-B5AB-923C-8B98-8CA5CF48A037}"/>
              </a:ext>
            </a:extLst>
          </p:cNvPr>
          <p:cNvSpPr txBox="1">
            <a:spLocks/>
          </p:cNvSpPr>
          <p:nvPr/>
        </p:nvSpPr>
        <p:spPr>
          <a:xfrm>
            <a:off x="348684" y="3963290"/>
            <a:ext cx="10515600" cy="155325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dirty="0"/>
              <a:t>Described multi-granularity locking</a:t>
            </a:r>
          </a:p>
          <a:p>
            <a:r>
              <a:rPr lang="en-US" dirty="0"/>
              <a:t>It was not selected as one of the best papers	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394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5.8|6.2|9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9|17.6|9.7|2.1|6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3.9|27.1|10.1|7.1|29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2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0|13.3|2.8|82|8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|54.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2|20.8|11.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29|28.9|37.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3.6|19.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9.4|29.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6|52.8|20.8|3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3|13.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5|31.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9|9.1|2|12.1|7.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|7.5|11.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6|10.2|12|4.1|2.9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7.5|16.2|16.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6|1.5|1.4|1.9|0.9|1.1|1.3|1.9|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22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9.8|95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4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5|10.3|4.9|3.4|5.1|9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2|18|35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5.1|11.7|9|8.6|11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|2.8|4.8|11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SR_PPT_all_template_v03_light">
  <a:themeElements>
    <a:clrScheme name="MSR 2007">
      <a:dk1>
        <a:srgbClr val="000000"/>
      </a:dk1>
      <a:lt1>
        <a:srgbClr val="FFFFFF"/>
      </a:lt1>
      <a:dk2>
        <a:srgbClr val="3F3F3F"/>
      </a:dk2>
      <a:lt2>
        <a:srgbClr val="FFFFFF"/>
      </a:lt2>
      <a:accent1>
        <a:srgbClr val="FFDF79"/>
      </a:accent1>
      <a:accent2>
        <a:srgbClr val="5782B5"/>
      </a:accent2>
      <a:accent3>
        <a:srgbClr val="E28A54"/>
      </a:accent3>
      <a:accent4>
        <a:srgbClr val="94D850"/>
      </a:accent4>
      <a:accent5>
        <a:srgbClr val="FFA94B"/>
      </a:accent5>
      <a:accent6>
        <a:srgbClr val="9047B9"/>
      </a:accent6>
      <a:hlink>
        <a:srgbClr val="009ED6"/>
      </a:hlink>
      <a:folHlink>
        <a:srgbClr val="DDD81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chemeClr val="bg1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7283</TotalTime>
  <Words>3782</Words>
  <Application>Microsoft Office PowerPoint</Application>
  <PresentationFormat>Widescreen</PresentationFormat>
  <Paragraphs>602</Paragraphs>
  <Slides>46</Slides>
  <Notes>40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9" baseType="lpstr">
      <vt:lpstr>Segoe Semibold</vt:lpstr>
      <vt:lpstr>Arial</vt:lpstr>
      <vt:lpstr>Aptos</vt:lpstr>
      <vt:lpstr>Open Sans</vt:lpstr>
      <vt:lpstr>Arial Narrow</vt:lpstr>
      <vt:lpstr>Symbol</vt:lpstr>
      <vt:lpstr>Calibri</vt:lpstr>
      <vt:lpstr>Aptos Display</vt:lpstr>
      <vt:lpstr>Wingdings</vt:lpstr>
      <vt:lpstr>Segoe</vt:lpstr>
      <vt:lpstr>Office Theme</vt:lpstr>
      <vt:lpstr>MSR_PPT_all_template_v03_light</vt:lpstr>
      <vt:lpstr>ClipArt</vt:lpstr>
      <vt:lpstr>50 Years of Transaction Processing Research</vt:lpstr>
      <vt:lpstr>50 Years Ago</vt:lpstr>
      <vt:lpstr>Primary Sources</vt:lpstr>
      <vt:lpstr>Disclaimers</vt:lpstr>
      <vt:lpstr>I assume you know the basics</vt:lpstr>
      <vt:lpstr>1975 – 1980 Inventing the Basics</vt:lpstr>
      <vt:lpstr>SIGMOD 1975</vt:lpstr>
      <vt:lpstr>Computer Market in 1975</vt:lpstr>
      <vt:lpstr>VLDB 1975</vt:lpstr>
      <vt:lpstr>Two-Phase Locking (2PL)</vt:lpstr>
      <vt:lpstr>Two-Phase Commit (2PC)</vt:lpstr>
      <vt:lpstr>Notes on Database Operating Systems</vt:lpstr>
      <vt:lpstr>Majority Consensus</vt:lpstr>
      <vt:lpstr>Optimistic Concurrency Control</vt:lpstr>
      <vt:lpstr>Transaction Synchronization Methods</vt:lpstr>
      <vt:lpstr>Tree Locking</vt:lpstr>
      <vt:lpstr>        Strict  Serializability</vt:lpstr>
      <vt:lpstr>Distributed DBMSs Shared Nothing</vt:lpstr>
      <vt:lpstr>1981 – 1992 Optimizations &amp; Extensions</vt:lpstr>
      <vt:lpstr>Distributed DBMSs Data Sharing</vt:lpstr>
      <vt:lpstr>TPC Benchmarks</vt:lpstr>
      <vt:lpstr>A Concurrency Control Algorithm Template</vt:lpstr>
      <vt:lpstr>Multiversion Concurrency Control</vt:lpstr>
      <vt:lpstr>Taxonomy of Recovery Algorithms</vt:lpstr>
      <vt:lpstr>ARIES</vt:lpstr>
      <vt:lpstr>CORRECTNESS  CRITERIA Messy Reality</vt:lpstr>
      <vt:lpstr>Degrees of Consistency</vt:lpstr>
      <vt:lpstr>Isolation is Expensive</vt:lpstr>
      <vt:lpstr>Snapshot Isolation</vt:lpstr>
      <vt:lpstr>Spanner</vt:lpstr>
      <vt:lpstr>Research Opportunity</vt:lpstr>
      <vt:lpstr>Recent Work VLDB, SIGMOD, OOPSLA, PLDI, OSDI, EuroSys, …</vt:lpstr>
      <vt:lpstr>DISTRIBUTED SYSTEM ARCHITECTURE</vt:lpstr>
      <vt:lpstr>Process-per-User</vt:lpstr>
      <vt:lpstr>Distributed Front End</vt:lpstr>
      <vt:lpstr>TP Monitor  Application Server</vt:lpstr>
      <vt:lpstr>Future</vt:lpstr>
      <vt:lpstr>Transaction Research is Alive and Well</vt:lpstr>
      <vt:lpstr>Cloud-Native DBMS</vt:lpstr>
      <vt:lpstr>My Recent Work</vt:lpstr>
      <vt:lpstr>Requirements Tradeoffs</vt:lpstr>
      <vt:lpstr>Omitted but worthy ideas</vt:lpstr>
      <vt:lpstr>Worthy Research Topics</vt:lpstr>
      <vt:lpstr>Research Paper</vt:lpstr>
      <vt:lpstr>END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Phil Bernstein</dc:creator>
  <cp:lastModifiedBy>Phil Bernstein</cp:lastModifiedBy>
  <cp:revision>2</cp:revision>
  <dcterms:created xsi:type="dcterms:W3CDTF">2025-03-26T19:37:24Z</dcterms:created>
  <dcterms:modified xsi:type="dcterms:W3CDTF">2025-06-30T04:09:04Z</dcterms:modified>
</cp:coreProperties>
</file>