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6.xml" ContentType="application/vnd.openxmlformats-officedocument.them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0" r:id="rId5"/>
    <p:sldMasterId id="2147483725" r:id="rId6"/>
    <p:sldMasterId id="2147483737" r:id="rId7"/>
    <p:sldMasterId id="2147483750" r:id="rId8"/>
    <p:sldMasterId id="2147483804" r:id="rId9"/>
  </p:sldMasterIdLst>
  <p:notesMasterIdLst>
    <p:notesMasterId r:id="rId109"/>
  </p:notesMasterIdLst>
  <p:sldIdLst>
    <p:sldId id="2147470985" r:id="rId10"/>
    <p:sldId id="260" r:id="rId11"/>
    <p:sldId id="2076137747" r:id="rId12"/>
    <p:sldId id="2147470980" r:id="rId13"/>
    <p:sldId id="2076137706" r:id="rId14"/>
    <p:sldId id="435" r:id="rId15"/>
    <p:sldId id="441" r:id="rId16"/>
    <p:sldId id="2147470958" r:id="rId17"/>
    <p:sldId id="2147470983" r:id="rId18"/>
    <p:sldId id="2147470979" r:id="rId19"/>
    <p:sldId id="2147470982" r:id="rId20"/>
    <p:sldId id="2076137729" r:id="rId21"/>
    <p:sldId id="2147471009" r:id="rId22"/>
    <p:sldId id="261" r:id="rId23"/>
    <p:sldId id="425" r:id="rId24"/>
    <p:sldId id="370" r:id="rId25"/>
    <p:sldId id="426" r:id="rId26"/>
    <p:sldId id="371" r:id="rId27"/>
    <p:sldId id="429" r:id="rId28"/>
    <p:sldId id="372" r:id="rId29"/>
    <p:sldId id="430" r:id="rId30"/>
    <p:sldId id="373" r:id="rId31"/>
    <p:sldId id="374" r:id="rId32"/>
    <p:sldId id="375" r:id="rId33"/>
    <p:sldId id="2076137710" r:id="rId34"/>
    <p:sldId id="2147470984" r:id="rId35"/>
    <p:sldId id="2076137748" r:id="rId36"/>
    <p:sldId id="2147471008" r:id="rId37"/>
    <p:sldId id="2147470956" r:id="rId38"/>
    <p:sldId id="281" r:id="rId39"/>
    <p:sldId id="2147470966" r:id="rId40"/>
    <p:sldId id="2076136763" r:id="rId41"/>
    <p:sldId id="2147470978" r:id="rId42"/>
    <p:sldId id="2147470977" r:id="rId43"/>
    <p:sldId id="2147470968" r:id="rId44"/>
    <p:sldId id="2076137737" r:id="rId45"/>
    <p:sldId id="2147470986" r:id="rId46"/>
    <p:sldId id="2147470969" r:id="rId47"/>
    <p:sldId id="2147470970" r:id="rId48"/>
    <p:sldId id="2147470971" r:id="rId49"/>
    <p:sldId id="685" r:id="rId50"/>
    <p:sldId id="2147470972" r:id="rId51"/>
    <p:sldId id="686" r:id="rId52"/>
    <p:sldId id="2147470973" r:id="rId53"/>
    <p:sldId id="690" r:id="rId54"/>
    <p:sldId id="2147470974" r:id="rId55"/>
    <p:sldId id="2147470976" r:id="rId56"/>
    <p:sldId id="2147470996" r:id="rId57"/>
    <p:sldId id="2147470962" r:id="rId58"/>
    <p:sldId id="2147470989" r:id="rId59"/>
    <p:sldId id="2147470990" r:id="rId60"/>
    <p:sldId id="2147469037" r:id="rId61"/>
    <p:sldId id="2076137645" r:id="rId62"/>
    <p:sldId id="2076137723" r:id="rId63"/>
    <p:sldId id="333" r:id="rId64"/>
    <p:sldId id="2147470961" r:id="rId65"/>
    <p:sldId id="2076137656" r:id="rId66"/>
    <p:sldId id="2076137693" r:id="rId67"/>
    <p:sldId id="2076136629" r:id="rId68"/>
    <p:sldId id="2147471007" r:id="rId69"/>
    <p:sldId id="692" r:id="rId70"/>
    <p:sldId id="693" r:id="rId71"/>
    <p:sldId id="2076137732" r:id="rId72"/>
    <p:sldId id="2147470959" r:id="rId73"/>
    <p:sldId id="363" r:id="rId74"/>
    <p:sldId id="377" r:id="rId75"/>
    <p:sldId id="378" r:id="rId76"/>
    <p:sldId id="379" r:id="rId77"/>
    <p:sldId id="380" r:id="rId78"/>
    <p:sldId id="381" r:id="rId79"/>
    <p:sldId id="422" r:id="rId80"/>
    <p:sldId id="423" r:id="rId81"/>
    <p:sldId id="382" r:id="rId82"/>
    <p:sldId id="383" r:id="rId83"/>
    <p:sldId id="384" r:id="rId84"/>
    <p:sldId id="385" r:id="rId85"/>
    <p:sldId id="386" r:id="rId86"/>
    <p:sldId id="387" r:id="rId87"/>
    <p:sldId id="388" r:id="rId88"/>
    <p:sldId id="389" r:id="rId89"/>
    <p:sldId id="390" r:id="rId90"/>
    <p:sldId id="391" r:id="rId91"/>
    <p:sldId id="392" r:id="rId92"/>
    <p:sldId id="393" r:id="rId93"/>
    <p:sldId id="394" r:id="rId94"/>
    <p:sldId id="395" r:id="rId95"/>
    <p:sldId id="396" r:id="rId96"/>
    <p:sldId id="397" r:id="rId97"/>
    <p:sldId id="398" r:id="rId98"/>
    <p:sldId id="399" r:id="rId99"/>
    <p:sldId id="400" r:id="rId100"/>
    <p:sldId id="401" r:id="rId101"/>
    <p:sldId id="402" r:id="rId102"/>
    <p:sldId id="403" r:id="rId103"/>
    <p:sldId id="406" r:id="rId104"/>
    <p:sldId id="407" r:id="rId105"/>
    <p:sldId id="408" r:id="rId106"/>
    <p:sldId id="409" r:id="rId107"/>
    <p:sldId id="410" r:id="rId10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7893CF-790E-4AF4-9522-5B9856CFDE50}">
          <p14:sldIdLst>
            <p14:sldId id="2147470985"/>
            <p14:sldId id="260"/>
            <p14:sldId id="2076137747"/>
            <p14:sldId id="2147470980"/>
            <p14:sldId id="2076137706"/>
            <p14:sldId id="435"/>
            <p14:sldId id="441"/>
            <p14:sldId id="2147470958"/>
            <p14:sldId id="2147470983"/>
            <p14:sldId id="2147470979"/>
            <p14:sldId id="2147470982"/>
            <p14:sldId id="2076137729"/>
            <p14:sldId id="2147471009"/>
            <p14:sldId id="261"/>
          </p14:sldIdLst>
        </p14:section>
        <p14:section name="FlashExtract-demo" id="{9D51BA83-F90B-4DD2-904C-41CFCBC349C4}">
          <p14:sldIdLst>
            <p14:sldId id="425"/>
            <p14:sldId id="370"/>
            <p14:sldId id="426"/>
            <p14:sldId id="371"/>
            <p14:sldId id="429"/>
            <p14:sldId id="372"/>
            <p14:sldId id="430"/>
            <p14:sldId id="373"/>
            <p14:sldId id="374"/>
            <p14:sldId id="375"/>
          </p14:sldIdLst>
        </p14:section>
        <p14:section name="Main section begins" id="{60922718-27CB-4C02-A9FC-A9F9BCA9B46E}">
          <p14:sldIdLst>
            <p14:sldId id="2076137710"/>
            <p14:sldId id="2147470984"/>
            <p14:sldId id="2076137748"/>
            <p14:sldId id="2147471008"/>
          </p14:sldIdLst>
        </p14:section>
        <p14:section name="NL" id="{4EB3CE14-6ACF-4773-AD61-A83C1C9EC50C}">
          <p14:sldIdLst>
            <p14:sldId id="2147470956"/>
            <p14:sldId id="281"/>
            <p14:sldId id="2147470966"/>
            <p14:sldId id="2076136763"/>
            <p14:sldId id="2147470978"/>
            <p14:sldId id="2147470977"/>
            <p14:sldId id="2147470968"/>
            <p14:sldId id="2076137737"/>
          </p14:sldIdLst>
        </p14:section>
        <p14:section name="Context" id="{011E3CCF-B978-4309-A4A7-7E345C4CB445}">
          <p14:sldIdLst>
            <p14:sldId id="2147470986"/>
            <p14:sldId id="2147470969"/>
            <p14:sldId id="2147470970"/>
            <p14:sldId id="2147470971"/>
            <p14:sldId id="685"/>
            <p14:sldId id="2147470972"/>
            <p14:sldId id="686"/>
            <p14:sldId id="2147470973"/>
            <p14:sldId id="690"/>
            <p14:sldId id="2147470974"/>
            <p14:sldId id="2147470976"/>
          </p14:sldIdLst>
        </p14:section>
        <p14:section name="Repair" id="{4D471617-6D38-4AF9-8889-ABA7C564B812}">
          <p14:sldIdLst>
            <p14:sldId id="2147470996"/>
            <p14:sldId id="2147470962"/>
            <p14:sldId id="2147470989"/>
            <p14:sldId id="2147470990"/>
            <p14:sldId id="2147469037"/>
            <p14:sldId id="2076137645"/>
            <p14:sldId id="2076137723"/>
            <p14:sldId id="333"/>
            <p14:sldId id="2147470961"/>
            <p14:sldId id="2076137656"/>
            <p14:sldId id="2076137693"/>
            <p14:sldId id="2076136629"/>
            <p14:sldId id="2147471007"/>
            <p14:sldId id="692"/>
            <p14:sldId id="693"/>
            <p14:sldId id="2076137732"/>
            <p14:sldId id="2147470959"/>
          </p14:sldIdLst>
        </p14:section>
        <p14:section name="Appendix" id="{9C359026-777F-4E0B-9D17-50DC3050CAF6}">
          <p14:sldIdLst/>
        </p14:section>
        <p14:section name="Flash Fill demo" id="{0EE22AA7-D7D3-4870-A904-E440F6CAF97E}">
          <p14:sldIdLst>
            <p14:sldId id="363"/>
            <p14:sldId id="377"/>
            <p14:sldId id="378"/>
            <p14:sldId id="379"/>
            <p14:sldId id="380"/>
            <p14:sldId id="381"/>
            <p14:sldId id="422"/>
            <p14:sldId id="423"/>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6"/>
            <p14:sldId id="407"/>
            <p14:sldId id="408"/>
            <p14:sldId id="409"/>
            <p14:sldId id="41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mit Gulwani" initials="SG" lastIdx="2" clrIdx="0">
    <p:extLst>
      <p:ext uri="{19B8F6BF-5375-455C-9EA6-DF929625EA0E}">
        <p15:presenceInfo xmlns:p15="http://schemas.microsoft.com/office/powerpoint/2012/main" userId="S-1-5-21-2127521184-1604012920-1887927527-24775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AE0"/>
    <a:srgbClr val="E7E7E7"/>
    <a:srgbClr val="322445"/>
    <a:srgbClr val="FFCCCC"/>
    <a:srgbClr val="FFFFCC"/>
    <a:srgbClr val="F74C3C"/>
    <a:srgbClr val="00AE48"/>
    <a:srgbClr val="FF00FF"/>
    <a:srgbClr val="CBCBCB"/>
    <a:srgbClr val="9F9F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90C91-7A13-4202-BF6B-24C2988929BE}" v="10426" dt="2022-07-27T05:40:35.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33" autoAdjust="0"/>
  </p:normalViewPr>
  <p:slideViewPr>
    <p:cSldViewPr snapToGrid="0">
      <p:cViewPr varScale="1">
        <p:scale>
          <a:sx n="111" d="100"/>
          <a:sy n="111" d="100"/>
        </p:scale>
        <p:origin x="1608" y="39"/>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786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viewProps" Target="view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theme" Target="theme/theme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notesMaster" Target="notesMasters/notesMaster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commentAuthors" Target="commentAuthors.xml"/><Relationship Id="rId115" Type="http://schemas.microsoft.com/office/2015/10/relationships/revisionInfo" Target="revisionInfo.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4"/>
    </inkml:context>
    <inkml:brush xml:id="br0">
      <inkml:brushProperty name="width" value="0.05" units="cm"/>
      <inkml:brushProperty name="height" value="0.05" units="cm"/>
    </inkml:brush>
  </inkml:definitions>
  <inkml:trace contextRef="#ctx0" brushRef="#br0">87 1 9156 0 0,'0'0'-48'0'0,"-28"8"-16"0"0,-4 17-528 0 0,5-25-2113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4"/>
    </inkml:context>
    <inkml:brush xml:id="br0">
      <inkml:brushProperty name="width" value="0.05" units="cm"/>
      <inkml:brushProperty name="height" value="0.05" units="cm"/>
    </inkml:brush>
  </inkml:definitions>
  <inkml:trace contextRef="#ctx0" brushRef="#br0">87 1 9156 0 0,'0'0'-48'0'0,"-28"8"-16"0"0,-4 17-528 0 0,5-25-2113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5"/>
    </inkml:context>
    <inkml:brush xml:id="br0">
      <inkml:brushProperty name="width" value="0.05" units="cm"/>
      <inkml:brushProperty name="height" value="0.05" units="cm"/>
    </inkml:brush>
  </inkml:definitions>
  <inkml:trace contextRef="#ctx0" brushRef="#br0">9 165 11301 0 0,'-9'0'881'0'0,"9"-25"-465"0"0,0-16-384 0 0,0 0-32 0 0,18 8-1697 0 0,-9 9-2721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6"/>
    </inkml:context>
    <inkml:brush xml:id="br0">
      <inkml:brushProperty name="width" value="0.05" units="cm"/>
      <inkml:brushProperty name="height" value="0.05" units="cm"/>
    </inkml:brush>
  </inkml:definitions>
  <inkml:trace contextRef="#ctx0" brushRef="#br0">14 0 11733 0 0,'-10'0'2770'0'0,"10"25"-6228"0"0,-4 24-2849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4"/>
    </inkml:context>
    <inkml:brush xml:id="br0">
      <inkml:brushProperty name="width" value="0.05" units="cm"/>
      <inkml:brushProperty name="height" value="0.05" units="cm"/>
    </inkml:brush>
  </inkml:definitions>
  <inkml:trace contextRef="#ctx0" brushRef="#br0">87 1 9156 0 0,'0'0'-48'0'0,"-28"8"-16"0"0,-4 17-528 0 0,5-25-2113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5"/>
    </inkml:context>
    <inkml:brush xml:id="br0">
      <inkml:brushProperty name="width" value="0.05" units="cm"/>
      <inkml:brushProperty name="height" value="0.05" units="cm"/>
    </inkml:brush>
  </inkml:definitions>
  <inkml:trace contextRef="#ctx0" brushRef="#br0">9 165 11301 0 0,'-9'0'881'0'0,"9"-25"-465"0"0,0-16-384 0 0,0 0-32 0 0,18 8-1697 0 0,-9 9-2721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6"/>
    </inkml:context>
    <inkml:brush xml:id="br0">
      <inkml:brushProperty name="width" value="0.05" units="cm"/>
      <inkml:brushProperty name="height" value="0.05" units="cm"/>
    </inkml:brush>
  </inkml:definitions>
  <inkml:trace contextRef="#ctx0" brushRef="#br0">14 0 11733 0 0,'-10'0'2770'0'0,"10"25"-6228"0"0,-4 24-2849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4"/>
    </inkml:context>
    <inkml:brush xml:id="br0">
      <inkml:brushProperty name="width" value="0.05" units="cm"/>
      <inkml:brushProperty name="height" value="0.05" units="cm"/>
    </inkml:brush>
  </inkml:definitions>
  <inkml:trace contextRef="#ctx0" brushRef="#br0">87 1 9156 0 0,'0'0'-48'0'0,"-28"8"-16"0"0,-4 17-528 0 0,5-25-2113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5"/>
    </inkml:context>
    <inkml:brush xml:id="br0">
      <inkml:brushProperty name="width" value="0.05" units="cm"/>
      <inkml:brushProperty name="height" value="0.05" units="cm"/>
    </inkml:brush>
  </inkml:definitions>
  <inkml:trace contextRef="#ctx0" brushRef="#br0">9 165 11301 0 0,'-9'0'881'0'0,"9"-25"-465"0"0,0-16-384 0 0,0 0-32 0 0,18 8-1697 0 0,-9 9-2721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6"/>
    </inkml:context>
    <inkml:brush xml:id="br0">
      <inkml:brushProperty name="width" value="0.05" units="cm"/>
      <inkml:brushProperty name="height" value="0.05" units="cm"/>
    </inkml:brush>
  </inkml:definitions>
  <inkml:trace contextRef="#ctx0" brushRef="#br0">14 0 11733 0 0,'-10'0'2770'0'0,"10"25"-6228"0"0,-4 24-2849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2T12:37:39.1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0,'44'3,"0"2,-1 1,0 3,73 23,-98-27,45 12,0-4,90 8,131-12,-139-8,115-4,-110-14,28-1,401 15,-438 12,28 2,157-12,-309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5"/>
    </inkml:context>
    <inkml:brush xml:id="br0">
      <inkml:brushProperty name="width" value="0.05" units="cm"/>
      <inkml:brushProperty name="height" value="0.05" units="cm"/>
    </inkml:brush>
  </inkml:definitions>
  <inkml:trace contextRef="#ctx0" brushRef="#br0">9 165 11301 0 0,'-9'0'881'0'0,"9"-25"-465"0"0,0-16-384 0 0,0 0-32 0 0,18 8-1697 0 0,-9 9-2721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2T12:37:45.7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2,'47'0,"6"-2,95 11,-67 0,159-4,-141-6,579 0,-474 12,2-1,278-11,-461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2T12:37:52.5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0 240,'2'1,"-2"1,2-2,-1 2,0-1,1 0,-1 0,1 0,-2-1,2 1,0 0,0 0,-1-1,1 1,-1-1,2 1,2 0,64 22,3-4,92 12,-7-17,-124-14,1 1,-1 2,0 2,0 1,51 16,-72-17,-1 1,1 0,13 12,-20-14,1 1,1-2,-1 1,1 0,-1 0,1-1,0-1,0 1,0-1,0 0,1-1,-1 0,9 0,35-4,0-3,63-16,-21 4,748-95,-426 64,-103 5,347-35,-506 76,-95 4,-1-3,59-9,45-17,210-7,-24 15,60 0,-391 20,1 2,-1-1,0 2,1 0,-2 2,1-1,26 13,5 6,49 32,33 17,-119-68,1 0,0-1,0 0,1-1,-1 0,19 1,72-6,-45 1,571 0,-607 2,0 1,0 1,-1 0,1 2,0 0,27 11,-47-15,-1 0,1 0,-1 0,1 0,-1 0,0 0,0 0,1 0,-1 0,1 0,-1 0,1 0,-1 1,0-1,0 0,1 1,-1-1,0 0,1 1,-1-1,1 0,-1 0,0 0,0 1,0-1,0 1,0-1,0 1,1-1,-1 0,0 0,0 1,-13 4,-22-4,35-1,-387-2,-327 6,577 5,-226 43,295-42,1-4,-136-4,-42 3,-590 28,671-33,-389 14,167-7,229-10,-1235 3,1378-1,0-1,-1-1,1 0,0 0,0-2,-21-10,-36-10,-87-24,131 41,4-1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2T12:38:02.2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0 143,'15'0,"12"0,0 0,0 3,45 7,-39-5,1-1,0-2,-1 0,39-5,-2 1,98 4,157-5,-129-18,-67 4,321-26,-414 38,-1-1,0-2,40-14,30-8,-70 25,1 1,0 2,68 4,-25 1,24-5,-36 0,101 9,-164-6,52 8,-52-7,1-2,-1 2,1-1,-1 2,0-2,1 1,-1 1,0 0,6 3,-10-5,0 0,1-1,-1 1,1-1,-1 0,1 1,-1 0,0 0,0-1,1 0,-1 1,1 0,-1 0,0-1,0 1,1 0,-1 0,0-1,0 0,0 1,0 0,0 0,0-1,0 1,-1 0,1 0,0 0,-2 1,2-1,-1 1,-1-1,2 1,-2-1,1 1,0-2,-1 2,1-1,-3 2,-43 19,44-20,-178 58,9-3,149-47,0-2,-1 0,0-2,-1-1,1 0,-1-2,-46 0,-269-6,243 3,80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2T12:38:13.6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81,'1913'0,"-1738"-10,-10 0,-58 6,195-30,-224 23,1 4,102 3,1419 6,-815-4,-588 13,5-1,-74-11,136 2,-82 18,-10-20,44 3,-54 16,406-15,-314-5,-237 3,1 0,-1 1,30 7,-38-7,0 1,0 0,0 1,0 0,0 0,-1 1,0 0,11 8,-18-13,-1 1,1 0,0-1,0 1,-1-1,1 1,0 0,0 0,-1-1,0 1,1 0,-1 0,1-1,0 1,-1 0,0 0,0 0,0 0,0 0,1-1,-1 2,0-1,0-1,0 1,0 1,0-1,-1 1,1-2,-1 1,0 1,0-2,0 1,0 0,0 0,1-1,-2 1,1 0,0 0,0-1,0 1,0-1,-1 1,-1 0,-9 2,1-1,-1 0,-13 0,19-1,-186 18,-79 18,149-16,86-15,2 0,-67 2,-15-8,-692 20,321 19,406-30,-58 2,-197-2,-136 2,-663-11,982-11,11 2,-486 8,302 2,187-11,5-1,16 2,10 0,28 9,43 1,1-2,-63-8,-3-6,-156-5,-107 21,148 1,-257-2,468 0,0 1,0-1,0 1,0 0,0 1,0-1,0 1,0 0,-6 4,-2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2T12:39:08.0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 82,'760'-23,"-273"6,-455 16,0-2,57-12,-50 6,42-1,287 6,-194 6,666-2,-836 0,-1 0,0 0,1 0,0 0,0 0,-1 1,0 0,0 0,1 0,-1 0,1 0,-1 1,0-1,1 1,-1 0,-1 0,1 0,0 0,-1 0,1 1,-1 0,1-1,-1 1,0 0,0 0,0 0,-1 0,1 0,-1 1,1-1,-1 0,0 0,0 1,0-1,-1 7,1-6,0-1,0 0,-1 0,0 0,0 0,0 0,0 0,0 0,0 0,-1 0,0 0,0 0,1 0,-2 0,1 0,0 0,-1 0,1 0,-1-1,0 1,0-1,0 0,0 1,0-1,0 0,-1 0,0 0,1-1,-1 2,-3 0,-7 3,-1-1,1-1,-2 0,1-1,-20 3,-11 2,8 1,-1-3,-64 3,-80-10,70-1,-2059 2,2163 0,0 0,0 2,0-1,0 0,-1 1,2 1,-15 6,1 0,-28 21,37-22,1-1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2T12:39:22.1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61,'109'0,"180"23,105 16,-269-22,4-1,572-9,-415-10,1076 3,-1327-1,-1-2,1-2,-1 0,-1-3,1-1,-1-1,-1-2,32-16,-33 15,0 1,1 0,0 3,0 1,45-5,-5 6,98 3,211 5,-379-1,-1 0,1 0,-1 0,1 0,-1 0,1 1,0-1,-1 0,1 0,-1 1,1 0,-1 0,0-1,1 1,-1 0,1 0,-2 0,2 0,-1 0,2 2,-3-2,1 1,0-1,-1 1,1-2,-1 2,0-1,0 1,0-1,0 1,0-1,0 1,0-1,0 1,0-1,-1 0,1 1,-1-1,0 1,1-1,0 0,-1 0,0 1,0-1,-1 2,-4 6,-1-1,0 0,-1 0,0 0,0-1,-1 1,-12 6,1-1,0-2,-35 15,40-22,0 0,0-1,0-1,0 0,-1-1,0-1,1-1,-18-2,-20 1,-101 1,-264-11,-131 3,342 10,-1851-1,2025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2T12:39:22.7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455 22,'-12'-1,"0"0,0-1,-15-4,-28-3,-160 7,111 3,86-1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2T12:39:24.5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11 164,'-1'-3,"-1"0,0-1,1-1,0 2,0-1,0 0,0 0,1 0,-1 0,1 0,0 0,0 0,1 0,0 0,-1 0,1 0,0 0,0 0,1 0,-1 1,1-1,-1 0,2 1,-1-1,0 1,1 0,-1 0,1 0,0 0,4-3,1 0,-2 1,2 0,-1 0,1 2,0-1,0 0,0 1,0 0,0 1,1 0,0 0,0 1,9-1,315 4,-92 1,1135-3,-1127 11,-12-1,-201-7,73 12,-21 0,45-6,144-9,-117-3,810 3,-949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2T12:39:38.8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0 184,'2'1,"-2"0,2-1,-1 1,0 0,1 0,-2-1,2 1,-1-1,0 1,1-1,-1 0,1 1,-1-1,1 0,-1 0,2 0,7 0,498 15,-352-17,775 1,-793-8,-13-1,490 10,43-2,-307-27,77-2,1355 34,-972-4,-531-10,-113 2,290-12,-262 13,185-3,-304 9,2-2,106-21,-170 23,140-24,-126 23,0 2,0 0,43 5,-69-3,-1-1,1 0,0 0,0 1,-1-1,1 1,-1 0,1-1,-1 1,1 1,-1-2,0 1,0 1,1-2,-1 2,0-1,0 0,0 1,0-1,1 2,-1 0,1 1,-1 0,1-1,-2 0,1 1,0 0,0 0,-1 6,0 0,0 0,-1 1,-1-1,0 0,-5 19,4-25,1 1,0-1,-1 0,0 0,0 0,0 0,0 0,-1-1,0 0,1 0,-1 0,-1 0,2 0,-2 0,1-1,-1 0,1 0,-2 0,2-1,-9 2,-10 2,0-1,-1-1,-24-1,41-2,-474 2,240-4,-234 25,393-12,-671 56,-379-67,493-2,-1020 2,1604 3,-94 17,40-4,-238 37,26-3,219-39,-125-3,133-10,-441 3,280 20,134-14,-128 4,172-10,-79-3,150 1,0 0,0-1,0 1,1-2,-1 1,0-1,0 1,1-1,-7-6,-46-37,55 43,-8-8,1-1,0 0,0 0,2-2,0 2,-1-2,3 0,-1 0,1-1,1 0,0 0,-2-17,7 30,0 0,0-1,0 1,0 0,0 0,1-1,0 1,0 1,-1-2,1 1,0 0,0 0,0 0,1 0,-2 0,2 0,-1 1,1-2,-1 2,1-1,0 1,0-1,-1 2,1-2,1 1,-2 0,1 0,1 0,-1 0,4-1,6-1,1 0,-1 0,0 0,18 1,218-1,-244 3,39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6"/>
    </inkml:context>
    <inkml:brush xml:id="br0">
      <inkml:brushProperty name="width" value="0.05" units="cm"/>
      <inkml:brushProperty name="height" value="0.05" units="cm"/>
    </inkml:brush>
  </inkml:definitions>
  <inkml:trace contextRef="#ctx0" brushRef="#br0">14 0 11733 0 0,'-10'0'2770'0'0,"10"25"-6228"0"0,-4 24-2849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4"/>
    </inkml:context>
    <inkml:brush xml:id="br0">
      <inkml:brushProperty name="width" value="0.05" units="cm"/>
      <inkml:brushProperty name="height" value="0.05" units="cm"/>
    </inkml:brush>
  </inkml:definitions>
  <inkml:trace contextRef="#ctx0" brushRef="#br0">87 1 9156 0 0,'0'0'-48'0'0,"-28"8"-16"0"0,-4 17-528 0 0,5-25-2113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5"/>
    </inkml:context>
    <inkml:brush xml:id="br0">
      <inkml:brushProperty name="width" value="0.05" units="cm"/>
      <inkml:brushProperty name="height" value="0.05" units="cm"/>
    </inkml:brush>
  </inkml:definitions>
  <inkml:trace contextRef="#ctx0" brushRef="#br0">9 165 11301 0 0,'-9'0'881'0'0,"9"-25"-465"0"0,0-16-384 0 0,0 0-32 0 0,18 8-1697 0 0,-9 9-2721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6"/>
    </inkml:context>
    <inkml:brush xml:id="br0">
      <inkml:brushProperty name="width" value="0.05" units="cm"/>
      <inkml:brushProperty name="height" value="0.05" units="cm"/>
    </inkml:brush>
  </inkml:definitions>
  <inkml:trace contextRef="#ctx0" brushRef="#br0">14 0 11733 0 0,'-10'0'2770'0'0,"10"25"-6228"0"0,-4 24-2849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4"/>
    </inkml:context>
    <inkml:brush xml:id="br0">
      <inkml:brushProperty name="width" value="0.05" units="cm"/>
      <inkml:brushProperty name="height" value="0.05" units="cm"/>
    </inkml:brush>
  </inkml:definitions>
  <inkml:trace contextRef="#ctx0" brushRef="#br0">87 1 9156 0 0,'0'0'-48'0'0,"-28"8"-16"0"0,-4 17-528 0 0,5-25-2113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5"/>
    </inkml:context>
    <inkml:brush xml:id="br0">
      <inkml:brushProperty name="width" value="0.05" units="cm"/>
      <inkml:brushProperty name="height" value="0.05" units="cm"/>
    </inkml:brush>
  </inkml:definitions>
  <inkml:trace contextRef="#ctx0" brushRef="#br0">9 165 11301 0 0,'-9'0'881'0'0,"9"-25"-465"0"0,0-16-384 0 0,0 0-32 0 0,18 8-1697 0 0,-9 9-2721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31T23:24:45.116"/>
    </inkml:context>
    <inkml:brush xml:id="br0">
      <inkml:brushProperty name="width" value="0.05" units="cm"/>
      <inkml:brushProperty name="height" value="0.05" units="cm"/>
    </inkml:brush>
  </inkml:definitions>
  <inkml:trace contextRef="#ctx0" brushRef="#br0">14 0 11733 0 0,'-10'0'2770'0'0,"10"25"-6228"0"0,-4 24-2849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DFEBF-DAF0-6049-AD18-D872D6005639}" type="datetimeFigureOut">
              <a:rPr lang="en-US" smtClean="0"/>
              <a:t>04-Aug-22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8ABC-187D-0948-AEF1-D848289E5DD9}" type="slidenum">
              <a:rPr lang="en-US" smtClean="0"/>
              <a:t>‹#›</a:t>
            </a:fld>
            <a:endParaRPr lang="en-US"/>
          </a:p>
        </p:txBody>
      </p:sp>
    </p:spTree>
    <p:extLst>
      <p:ext uri="{BB962C8B-B14F-4D97-AF65-F5344CB8AC3E}">
        <p14:creationId xmlns:p14="http://schemas.microsoft.com/office/powerpoint/2010/main" val="6173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Several years ago, I was flying back home from a conference. There was a lady sitting next to me in the airplane. She was impressed to know that I had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Phd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computer science and that I worked for Microsoft. She wondered if I could help her with a problem that she was struggling with. She takes out her laptop, fired up Excel, and points to a column of names in the format FirstName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LastName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asks me how can I reformat those names in the format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LastName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FirstName. Normally, I would program such tasks using regular expressions</a:t>
            </a:r>
            <a:r>
              <a:rPr lang="en-US" sz="1800" kern="0" dirty="0">
                <a:effectLst/>
                <a:latin typeface="Calibri" panose="020F0502020204030204" pitchFamily="34" charset="0"/>
                <a:ea typeface="Calibri" panose="020F0502020204030204" pitchFamily="34" charset="0"/>
                <a:cs typeface="Calibri" panose="020F0502020204030204" pitchFamily="34"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but at that time I had no idea about the programming model underneath Excel. So, I had to sheepishly excuse myself out of the situation! After returning home, I searched for a solution to her problem on Excel Help forums. </a:t>
            </a:r>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1</a:t>
            </a:fld>
            <a:endParaRPr lang="en-US"/>
          </a:p>
        </p:txBody>
      </p:sp>
    </p:spTree>
    <p:extLst>
      <p:ext uri="{BB962C8B-B14F-4D97-AF65-F5344CB8AC3E}">
        <p14:creationId xmlns:p14="http://schemas.microsoft.com/office/powerpoint/2010/main" val="1807350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Recently, my sister, who parents a middle schooler, found out that Flash Fill is now part of middle school computing curriculum in India. Wow, that was a moment of pride for me, after all, how many of my inventions will define the content of middle school textbooks. However, I feel there is a much bigger opportunity here. FlashFill allows you to just complete the task, but FlashFill++ will show readable code. And this can be used as a tool for computational learning. It can show you how to do the task, and how to express that logic precisely in different target languages.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5358ABC-187D-0948-AEF1-D848289E5DD9}" type="slidenum">
              <a:rPr lang="en-US" smtClean="0"/>
              <a:t>10</a:t>
            </a:fld>
            <a:endParaRPr lang="en-US"/>
          </a:p>
        </p:txBody>
      </p:sp>
    </p:spTree>
    <p:extLst>
      <p:ext uri="{BB962C8B-B14F-4D97-AF65-F5344CB8AC3E}">
        <p14:creationId xmlns:p14="http://schemas.microsoft.com/office/powerpoint/2010/main" val="2279228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Some tasks cannot be done using traditional programming. For instance, consider the problem of mapping a city to its airport code. Or the problem of mapping a numeral to its word description. Both these tasks require access to knowledge bases.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the top right table, a user wants to extract the color from a textual device description. This task may not be possible using regular expressions, but instead requires some entity recognition capability.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bottom right shows a creative application of string transformations, where a teacher wants to generate a collection of language learning exercises. But unfortunately flash fill does not work on this task. Here some natural language understanding is required. We can accomplish all these tasks by combining flash fill with gpt3.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358ABC-187D-0948-AEF1-D848289E5DD9}" type="slidenum">
              <a:rPr lang="en-US" smtClean="0"/>
              <a:t>11</a:t>
            </a:fld>
            <a:endParaRPr lang="en-US"/>
          </a:p>
        </p:txBody>
      </p:sp>
    </p:spTree>
    <p:extLst>
      <p:ext uri="{BB962C8B-B14F-4D97-AF65-F5344CB8AC3E}">
        <p14:creationId xmlns:p14="http://schemas.microsoft.com/office/powerpoint/2010/main" val="2671412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Gpt3 was the first large language model that was developed by </a:t>
            </a:r>
            <a:r>
              <a:rPr lang="en-US" sz="1200" dirty="0" err="1">
                <a:effectLst/>
                <a:latin typeface="Calibri" panose="020F0502020204030204" pitchFamily="34" charset="0"/>
                <a:ea typeface="Times New Roman" panose="02020603050405020304" pitchFamily="18" charset="0"/>
              </a:rPr>
              <a:t>openai</a:t>
            </a:r>
            <a:r>
              <a:rPr lang="en-US" sz="1200" dirty="0">
                <a:effectLst/>
                <a:latin typeface="Calibri" panose="020F0502020204030204" pitchFamily="34" charset="0"/>
                <a:ea typeface="Times New Roman" panose="02020603050405020304" pitchFamily="18" charset="0"/>
              </a:rPr>
              <a:t> last year, it has an amazing set of capabilities including few shot learning. For instance if you give it the prompt shown at the top, it is able to return the right answer.</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Now one may wonder if gpt3 can do the typical flash fill tasks as well. Unfortunately no, it fails to infer even a simple logic to extract the first 4 characters of the input string even with 4 examples. Let me know show you how to combine the complementary powers of </a:t>
            </a:r>
            <a:r>
              <a:rPr lang="en-US" sz="1200" dirty="0" err="1">
                <a:effectLst/>
                <a:latin typeface="Calibri" panose="020F0502020204030204" pitchFamily="34" charset="0"/>
                <a:ea typeface="Times New Roman" panose="02020603050405020304" pitchFamily="18" charset="0"/>
              </a:rPr>
              <a:t>flashfill</a:t>
            </a:r>
            <a:r>
              <a:rPr lang="en-US" sz="1200" dirty="0">
                <a:effectLst/>
                <a:latin typeface="Calibri" panose="020F0502020204030204" pitchFamily="34" charset="0"/>
                <a:ea typeface="Times New Roman" panose="02020603050405020304" pitchFamily="18" charset="0"/>
              </a:rPr>
              <a:t> and gpt3.</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12</a:t>
            </a:fld>
            <a:endParaRPr lang="en-US"/>
          </a:p>
        </p:txBody>
      </p:sp>
    </p:spTree>
    <p:extLst>
      <p:ext uri="{BB962C8B-B14F-4D97-AF65-F5344CB8AC3E}">
        <p14:creationId xmlns:p14="http://schemas.microsoft.com/office/powerpoint/2010/main" val="426580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We extend the flash fill </a:t>
            </a:r>
            <a:r>
              <a:rPr lang="en-US" sz="1200" dirty="0" err="1">
                <a:effectLst/>
                <a:latin typeface="Calibri" panose="020F0502020204030204" pitchFamily="34" charset="0"/>
                <a:ea typeface="Times New Roman" panose="02020603050405020304" pitchFamily="18" charset="0"/>
              </a:rPr>
              <a:t>dsl</a:t>
            </a:r>
            <a:r>
              <a:rPr lang="en-US" sz="1200" dirty="0">
                <a:effectLst/>
                <a:latin typeface="Calibri" panose="020F0502020204030204" pitchFamily="34" charset="0"/>
                <a:ea typeface="Times New Roman" panose="02020603050405020304" pitchFamily="18" charset="0"/>
              </a:rPr>
              <a:t> with some operators whose execution semantics is provided by gpt3.</a:t>
            </a: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For instance, instead of just extracting substrings from inputs, we can now have some feature of the input computed by gpt3, essentially leveraging its ability to answer questions using knowledge bases.</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We can also enrich the logic to identify positions within a string. Instead of it being based on regular expressions, we can also have it be based on entities or parts of speech, essentially leveraging gpt3’s capability to understand language. So this is how we marry the power of </a:t>
            </a:r>
            <a:r>
              <a:rPr lang="en-US" sz="1200" dirty="0" err="1">
                <a:effectLst/>
                <a:latin typeface="Calibri" panose="020F0502020204030204" pitchFamily="34" charset="0"/>
                <a:ea typeface="Times New Roman" panose="02020603050405020304" pitchFamily="18" charset="0"/>
              </a:rPr>
              <a:t>flashfill</a:t>
            </a:r>
            <a:r>
              <a:rPr lang="en-US" sz="1200" dirty="0">
                <a:effectLst/>
                <a:latin typeface="Calibri" panose="020F0502020204030204" pitchFamily="34" charset="0"/>
                <a:ea typeface="Times New Roman" panose="02020603050405020304" pitchFamily="18" charset="0"/>
              </a:rPr>
              <a:t> and gpt3 to support a rich set of transformations. Now, let’s move beyond string transformations. What other kind of tasks can be naturally described using a few examples?</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358ABC-187D-0948-AEF1-D848289E5DD9}" type="slidenum">
              <a:rPr lang="en-US" smtClean="0"/>
              <a:t>13</a:t>
            </a:fld>
            <a:endParaRPr lang="en-US"/>
          </a:p>
        </p:txBody>
      </p:sp>
    </p:spTree>
    <p:extLst>
      <p:ext uri="{BB962C8B-B14F-4D97-AF65-F5344CB8AC3E}">
        <p14:creationId xmlns:p14="http://schemas.microsoft.com/office/powerpoint/2010/main" val="2100007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Here’s an assignment from a popular data science class. We are given a raw data set that contains championship records in some semi/structured format. </a:t>
            </a: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 instructor challenges the students to extract various fields in a tabular format and gives them an initial script to build on top of. Let me instead show you how this can be done in a delightful manner using programming by examples. </a:t>
            </a: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Demo script: I have loaded this file in our playground. Suppose we want to extract the championship name. I highlight one example and then another one. The system is able to generalize these 2 examples into a script and then execute that program to identify all other instances. Now if I have to extract another field, say the year, just one example suffices since my previous interaction has induces some structure on the document. Let me now extract the score. You see the system has now made an error in the 3rd record as it is in a slightly different format. But what if this error was deep down in a long document. If you are programming the task yourself, all bets are off and you have to find such errors yourself. However, in a programming by example system, we can do something very interesting. Recall that we synthesize not one program but many that are consistent with the examples. We can take the few top ranked programs and execute all of them to see if there is some part of the input where these programs give different results. And if so, we can highlight that to the user. If we do that, we see that the system has identified this potential discrepancy and is asking me if I would like to extract something else instead. I tell it what I want and it is able to then correctly generalize it to my intent.</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14</a:t>
            </a:fld>
            <a:endParaRPr lang="en-US"/>
          </a:p>
        </p:txBody>
      </p:sp>
    </p:spTree>
    <p:extLst>
      <p:ext uri="{BB962C8B-B14F-4D97-AF65-F5344CB8AC3E}">
        <p14:creationId xmlns:p14="http://schemas.microsoft.com/office/powerpoint/2010/main" val="916756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358ABC-187D-0948-AEF1-D848289E5DD9}" type="slidenum">
              <a:rPr lang="en-US" smtClean="0"/>
              <a:t>15</a:t>
            </a:fld>
            <a:endParaRPr lang="en-US"/>
          </a:p>
        </p:txBody>
      </p:sp>
    </p:spTree>
    <p:extLst>
      <p:ext uri="{BB962C8B-B14F-4D97-AF65-F5344CB8AC3E}">
        <p14:creationId xmlns:p14="http://schemas.microsoft.com/office/powerpoint/2010/main" val="3430987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358ABC-187D-0948-AEF1-D848289E5DD9}" type="slidenum">
              <a:rPr lang="en-US" smtClean="0"/>
              <a:t>16</a:t>
            </a:fld>
            <a:endParaRPr lang="en-US"/>
          </a:p>
        </p:txBody>
      </p:sp>
    </p:spTree>
    <p:extLst>
      <p:ext uri="{BB962C8B-B14F-4D97-AF65-F5344CB8AC3E}">
        <p14:creationId xmlns:p14="http://schemas.microsoft.com/office/powerpoint/2010/main" val="2049291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358ABC-187D-0948-AEF1-D848289E5DD9}" type="slidenum">
              <a:rPr lang="en-US" smtClean="0"/>
              <a:t>17</a:t>
            </a:fld>
            <a:endParaRPr lang="en-US"/>
          </a:p>
        </p:txBody>
      </p:sp>
    </p:spTree>
    <p:extLst>
      <p:ext uri="{BB962C8B-B14F-4D97-AF65-F5344CB8AC3E}">
        <p14:creationId xmlns:p14="http://schemas.microsoft.com/office/powerpoint/2010/main" val="2178562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358ABC-187D-0948-AEF1-D848289E5DD9}" type="slidenum">
              <a:rPr lang="en-US" smtClean="0"/>
              <a:t>18</a:t>
            </a:fld>
            <a:endParaRPr lang="en-US"/>
          </a:p>
        </p:txBody>
      </p:sp>
    </p:spTree>
    <p:extLst>
      <p:ext uri="{BB962C8B-B14F-4D97-AF65-F5344CB8AC3E}">
        <p14:creationId xmlns:p14="http://schemas.microsoft.com/office/powerpoint/2010/main" val="2251342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358ABC-187D-0948-AEF1-D848289E5DD9}" type="slidenum">
              <a:rPr lang="en-US" smtClean="0"/>
              <a:t>19</a:t>
            </a:fld>
            <a:endParaRPr lang="en-US"/>
          </a:p>
        </p:txBody>
      </p:sp>
    </p:spTree>
    <p:extLst>
      <p:ext uri="{BB962C8B-B14F-4D97-AF65-F5344CB8AC3E}">
        <p14:creationId xmlns:p14="http://schemas.microsoft.com/office/powerpoint/2010/main" val="343630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then that I observed that there were many </a:t>
            </a:r>
            <a:r>
              <a:rPr lang="en-US" dirty="0" err="1"/>
              <a:t>many</a:t>
            </a:r>
            <a:r>
              <a:rPr lang="en-US" dirty="0"/>
              <a:t> people who struggled with such simple repetitive tasks like that of the airplane lady. Often, these users would communicate their intent to an expert on the help forum by input-output examples, and the expert would send them Excel formulas to try. Such interaction could involve multiple rounds and span several days. </a:t>
            </a:r>
          </a:p>
          <a:p>
            <a:endParaRPr lang="en-US" dirty="0"/>
          </a:p>
          <a:p>
            <a:r>
              <a:rPr lang="en-US" dirty="0"/>
              <a:t>This inspired me to develop the Flash Fill feature in Excel to play the role of a help-forum expert. Let me show you a demo of this feature. You will notice that this feature works extremely efficiently. And it can often understand the user’s intent from just 1 example.</a:t>
            </a:r>
          </a:p>
        </p:txBody>
      </p:sp>
      <p:sp>
        <p:nvSpPr>
          <p:cNvPr id="4" name="Slide Number Placeholder 3"/>
          <p:cNvSpPr>
            <a:spLocks noGrp="1"/>
          </p:cNvSpPr>
          <p:nvPr>
            <p:ph type="sldNum" sz="quarter" idx="5"/>
          </p:nvPr>
        </p:nvSpPr>
        <p:spPr/>
        <p:txBody>
          <a:bodyPr/>
          <a:lstStyle/>
          <a:p>
            <a:fld id="{05358ABC-187D-0948-AEF1-D848289E5DD9}" type="slidenum">
              <a:rPr lang="en-US" smtClean="0"/>
              <a:t>2</a:t>
            </a:fld>
            <a:endParaRPr lang="en-US"/>
          </a:p>
        </p:txBody>
      </p:sp>
    </p:spTree>
    <p:extLst>
      <p:ext uri="{BB962C8B-B14F-4D97-AF65-F5344CB8AC3E}">
        <p14:creationId xmlns:p14="http://schemas.microsoft.com/office/powerpoint/2010/main" val="296004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358ABC-187D-0948-AEF1-D848289E5DD9}" type="slidenum">
              <a:rPr lang="en-US" smtClean="0"/>
              <a:t>20</a:t>
            </a:fld>
            <a:endParaRPr lang="en-US"/>
          </a:p>
        </p:txBody>
      </p:sp>
    </p:spTree>
    <p:extLst>
      <p:ext uri="{BB962C8B-B14F-4D97-AF65-F5344CB8AC3E}">
        <p14:creationId xmlns:p14="http://schemas.microsoft.com/office/powerpoint/2010/main" val="2874330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358ABC-187D-0948-AEF1-D848289E5DD9}" type="slidenum">
              <a:rPr lang="en-US" smtClean="0"/>
              <a:t>21</a:t>
            </a:fld>
            <a:endParaRPr lang="en-US"/>
          </a:p>
        </p:txBody>
      </p:sp>
    </p:spTree>
    <p:extLst>
      <p:ext uri="{BB962C8B-B14F-4D97-AF65-F5344CB8AC3E}">
        <p14:creationId xmlns:p14="http://schemas.microsoft.com/office/powerpoint/2010/main" val="4254718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358ABC-187D-0948-AEF1-D848289E5DD9}" type="slidenum">
              <a:rPr lang="en-US" smtClean="0"/>
              <a:t>22</a:t>
            </a:fld>
            <a:endParaRPr lang="en-US"/>
          </a:p>
        </p:txBody>
      </p:sp>
    </p:spTree>
    <p:extLst>
      <p:ext uri="{BB962C8B-B14F-4D97-AF65-F5344CB8AC3E}">
        <p14:creationId xmlns:p14="http://schemas.microsoft.com/office/powerpoint/2010/main" val="1382200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358ABC-187D-0948-AEF1-D848289E5DD9}" type="slidenum">
              <a:rPr lang="en-US" smtClean="0"/>
              <a:t>23</a:t>
            </a:fld>
            <a:endParaRPr lang="en-US"/>
          </a:p>
        </p:txBody>
      </p:sp>
    </p:spTree>
    <p:extLst>
      <p:ext uri="{BB962C8B-B14F-4D97-AF65-F5344CB8AC3E}">
        <p14:creationId xmlns:p14="http://schemas.microsoft.com/office/powerpoint/2010/main" val="3299191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358ABC-187D-0948-AEF1-D848289E5DD9}" type="slidenum">
              <a:rPr lang="en-US" smtClean="0"/>
              <a:t>24</a:t>
            </a:fld>
            <a:endParaRPr lang="en-US"/>
          </a:p>
        </p:txBody>
      </p:sp>
    </p:spTree>
    <p:extLst>
      <p:ext uri="{BB962C8B-B14F-4D97-AF65-F5344CB8AC3E}">
        <p14:creationId xmlns:p14="http://schemas.microsoft.com/office/powerpoint/2010/main" val="1205666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This experience over text files can be applied to extract tables from other kinds of documents as well such as semi-structured spreadsheets, webpages, JSON, Pdf. Several of these technologies ship as part of data connectors in </a:t>
            </a:r>
            <a:r>
              <a:rPr lang="en-US" sz="1800" dirty="0" err="1">
                <a:effectLst/>
                <a:latin typeface="Calibri" panose="020F0502020204030204" pitchFamily="34" charset="0"/>
                <a:ea typeface="Times New Roman" panose="02020603050405020304" pitchFamily="18" charset="0"/>
              </a:rPr>
              <a:t>PowerQuery</a:t>
            </a:r>
            <a:r>
              <a:rPr lang="en-US" sz="1800" dirty="0">
                <a:effectLst/>
                <a:latin typeface="Calibri" panose="020F0502020204030204" pitchFamily="34" charset="0"/>
                <a:ea typeface="Times New Roman" panose="02020603050405020304" pitchFamily="18" charset="0"/>
              </a:rPr>
              <a:t>, a business analytics offering from Microsoft, and they have been very popular. Recently, we were heartened to see their usage for building dashboards for covid 19 datasets in many different formats.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[One interesting use case of this technology is to populate your calendar entries automatically when airline or hotel reservations emails arrive in your inbox. A key challenge here is to handle cases when data formats vary across airlines or even change regularly for the same airline. The idea here is to use a neural technique to identify candidate entities when data format varies and the symbolic system then updates its underlying program from those new examples.]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Initially when we were building these technologies for </a:t>
            </a:r>
            <a:r>
              <a:rPr lang="en-US" sz="1800" dirty="0" err="1">
                <a:effectLst/>
                <a:latin typeface="Calibri" panose="020F0502020204030204" pitchFamily="34" charset="0"/>
                <a:ea typeface="Times New Roman" panose="02020603050405020304" pitchFamily="18" charset="0"/>
              </a:rPr>
              <a:t>PowerQuery</a:t>
            </a:r>
            <a:r>
              <a:rPr lang="en-US" sz="1800" dirty="0">
                <a:effectLst/>
                <a:latin typeface="Calibri" panose="020F0502020204030204" pitchFamily="34" charset="0"/>
                <a:ea typeface="Times New Roman" panose="02020603050405020304" pitchFamily="18" charset="0"/>
              </a:rPr>
              <a:t> team, they told me that they don’t have time to build an example-based user experience. And asked me if we can instead build this tech to work completely predictively, </a:t>
            </a:r>
            <a:r>
              <a:rPr lang="en-US" sz="1800" dirty="0" err="1">
                <a:effectLst/>
                <a:latin typeface="Calibri" panose="020F0502020204030204" pitchFamily="34" charset="0"/>
                <a:ea typeface="Times New Roman" panose="02020603050405020304" pitchFamily="18" charset="0"/>
              </a:rPr>
              <a:t>I.e</a:t>
            </a:r>
            <a:r>
              <a:rPr lang="en-US" sz="1800" dirty="0">
                <a:effectLst/>
                <a:latin typeface="Calibri" panose="020F0502020204030204" pitchFamily="34" charset="0"/>
                <a:ea typeface="Times New Roman" panose="02020603050405020304" pitchFamily="18" charset="0"/>
              </a:rPr>
              <a:t>, without having to provide any examples. Initially I thought they were crazy, but then I realized that what they were asking actually made sense.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358ABC-187D-0948-AEF1-D848289E5DD9}" type="slidenum">
              <a:rPr lang="en-US" smtClean="0"/>
              <a:t>25</a:t>
            </a:fld>
            <a:endParaRPr lang="en-US"/>
          </a:p>
        </p:txBody>
      </p:sp>
    </p:spTree>
    <p:extLst>
      <p:ext uri="{BB962C8B-B14F-4D97-AF65-F5344CB8AC3E}">
        <p14:creationId xmlns:p14="http://schemas.microsoft.com/office/powerpoint/2010/main" val="3814846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 user has this text file with several tens of fields then giving one or more examples for each field can actually be quite tedious. So, if we can automatically produce the table below, that would lead to a much better user experience. </a:t>
            </a:r>
          </a:p>
        </p:txBody>
      </p:sp>
      <p:sp>
        <p:nvSpPr>
          <p:cNvPr id="4" name="Slide Number Placeholder 3"/>
          <p:cNvSpPr>
            <a:spLocks noGrp="1"/>
          </p:cNvSpPr>
          <p:nvPr>
            <p:ph type="sldNum" sz="quarter" idx="5"/>
          </p:nvPr>
        </p:nvSpPr>
        <p:spPr/>
        <p:txBody>
          <a:bodyPr/>
          <a:lstStyle/>
          <a:p>
            <a:fld id="{05358ABC-187D-0948-AEF1-D848289E5DD9}" type="slidenum">
              <a:rPr lang="en-US" smtClean="0"/>
              <a:t>26</a:t>
            </a:fld>
            <a:endParaRPr lang="en-US"/>
          </a:p>
        </p:txBody>
      </p:sp>
    </p:spTree>
    <p:extLst>
      <p:ext uri="{BB962C8B-B14F-4D97-AF65-F5344CB8AC3E}">
        <p14:creationId xmlns:p14="http://schemas.microsoft.com/office/powerpoint/2010/main" val="2726276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Times New Roman" panose="02020603050405020304" pitchFamily="18" charset="0"/>
              </a:rPr>
              <a:t>Also, in many cases, it is obvious to a human what the various fields in a semi-structured document are, </a:t>
            </a:r>
            <a:r>
              <a:rPr lang="en-US" sz="1800" dirty="0">
                <a:effectLst/>
                <a:latin typeface="Calibri" panose="020F0502020204030204" pitchFamily="34" charset="0"/>
                <a:ea typeface="Calibri" panose="020F0502020204030204" pitchFamily="34" charset="0"/>
                <a:cs typeface="Times New Roman" panose="02020603050405020304" pitchFamily="18" charset="0"/>
              </a:rPr>
              <a:t>without needing to see any examples. So, we asked ourselves if a human can guess a tabular structure, can the machine </a:t>
            </a:r>
            <a:r>
              <a:rPr lang="en-US" sz="1800" dirty="0">
                <a:effectLst/>
                <a:latin typeface="Calibri" panose="020F0502020204030204" pitchFamily="34" charset="0"/>
                <a:ea typeface="Times New Roman" panose="02020603050405020304" pitchFamily="18" charset="0"/>
              </a:rPr>
              <a:t>do that as well?</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358ABC-187D-0948-AEF1-D848289E5DD9}" type="slidenum">
              <a:rPr lang="en-US" smtClean="0"/>
              <a:t>27</a:t>
            </a:fld>
            <a:endParaRPr lang="en-US"/>
          </a:p>
        </p:txBody>
      </p:sp>
    </p:spTree>
    <p:extLst>
      <p:ext uri="{BB962C8B-B14F-4D97-AF65-F5344CB8AC3E}">
        <p14:creationId xmlns:p14="http://schemas.microsoft.com/office/powerpoint/2010/main" val="4023004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The concept of such a predictive synthesis from 0 examples can be likened to that of doing zero-shot learning as opposed to few-shot learning. Our idea here is to first infer a structure over a small part of the document. For this we cannot do symbolic backprop since there is no goal available, but we use bottom-up enumeration. Enumerating structures is much more efficient than enumerating programs since there are much fewer of those. And then we pick a structure that looks more regular and has maximal coverage of the document. We then feed the examples in this inferred structure to a PBE system to infer an intended script.</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28</a:t>
            </a:fld>
            <a:endParaRPr lang="en-US"/>
          </a:p>
        </p:txBody>
      </p:sp>
    </p:spTree>
    <p:extLst>
      <p:ext uri="{BB962C8B-B14F-4D97-AF65-F5344CB8AC3E}">
        <p14:creationId xmlns:p14="http://schemas.microsoft.com/office/powerpoint/2010/main" val="4099710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are one way to describe intent but not the only way. Some tasks are best specified using NL.</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358ABC-187D-0948-AEF1-D848289E5DD9}" type="slidenum">
              <a:rPr lang="en-US" smtClean="0"/>
              <a:t>29</a:t>
            </a:fld>
            <a:endParaRPr lang="en-US"/>
          </a:p>
        </p:txBody>
      </p:sp>
    </p:spTree>
    <p:extLst>
      <p:ext uri="{BB962C8B-B14F-4D97-AF65-F5344CB8AC3E}">
        <p14:creationId xmlns:p14="http://schemas.microsoft.com/office/powerpoint/2010/main" val="132205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Flash Fill work? There is an underlying domain-specific language in which Flash Fill searches for programs. This language is essentially a standard string algebra consisting of operators to extract substrings of input and to concatenate those substrings along with constant strings to compute the output string, </a:t>
            </a:r>
          </a:p>
          <a:p>
            <a:endParaRPr lang="en-US" dirty="0"/>
          </a:p>
          <a:p>
            <a:r>
              <a:rPr lang="en-US" dirty="0"/>
              <a:t>The positions for substring computation are identified using regular expressions. </a:t>
            </a:r>
          </a:p>
          <a:p>
            <a:endParaRPr lang="en-US" dirty="0"/>
          </a:p>
          <a:p>
            <a:r>
              <a:rPr lang="en-US" dirty="0"/>
              <a:t>There is also an if-then-else construct at the top to allow for conditional processing of strings in different formats.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given some examples, how can we search for programs over such a grammar. One simple idea might be to enumerate all programs in order of increasing size and see which one works. But this approach will not scale as there are almost infinite regular expressions and constants to try. Instead we do a top-down goal-directed search. This is done by symbolic backpropagation of examples over this grammar.</a:t>
            </a: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3</a:t>
            </a:fld>
            <a:endParaRPr lang="en-US"/>
          </a:p>
        </p:txBody>
      </p:sp>
    </p:spTree>
    <p:extLst>
      <p:ext uri="{BB962C8B-B14F-4D97-AF65-F5344CB8AC3E}">
        <p14:creationId xmlns:p14="http://schemas.microsoft.com/office/powerpoint/2010/main" val="146588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For instance, consider queries over a table. The challenge here is that there is a lot of variability in how different users may express the same intent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a result, the underlying systems tend to be domain-specific, requiring custom datasets and model building workflows.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Recently, there has been a big advance in this area, </a:t>
            </a:r>
          </a:p>
        </p:txBody>
      </p:sp>
      <p:sp>
        <p:nvSpPr>
          <p:cNvPr id="4" name="Slide Number Placeholder 3"/>
          <p:cNvSpPr>
            <a:spLocks noGrp="1"/>
          </p:cNvSpPr>
          <p:nvPr>
            <p:ph type="sldNum" sz="quarter" idx="5"/>
          </p:nvPr>
        </p:nvSpPr>
        <p:spPr/>
        <p:txBody>
          <a:bodyPr/>
          <a:lstStyle/>
          <a:p>
            <a:fld id="{05358ABC-187D-0948-AEF1-D848289E5DD9}" type="slidenum">
              <a:rPr lang="en-US" smtClean="0"/>
              <a:t>30</a:t>
            </a:fld>
            <a:endParaRPr lang="en-US"/>
          </a:p>
        </p:txBody>
      </p:sp>
    </p:spTree>
    <p:extLst>
      <p:ext uri="{BB962C8B-B14F-4D97-AF65-F5344CB8AC3E}">
        <p14:creationId xmlns:p14="http://schemas.microsoft.com/office/powerpoint/2010/main" val="588337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err="1">
                <a:effectLst/>
                <a:latin typeface="Calibri" panose="020F0502020204030204" pitchFamily="34" charset="0"/>
                <a:ea typeface="Times New Roman" panose="02020603050405020304" pitchFamily="18" charset="0"/>
              </a:rPr>
              <a:t>CoPilot</a:t>
            </a:r>
            <a:r>
              <a:rPr lang="en-US" sz="1200" dirty="0">
                <a:effectLst/>
                <a:latin typeface="Calibri" panose="020F0502020204030204" pitchFamily="34" charset="0"/>
                <a:ea typeface="Times New Roman" panose="02020603050405020304" pitchFamily="18" charset="0"/>
              </a:rPr>
              <a:t>. It is a system developed by GitHub and it generates code for a very broad range of tasks and in multiple target programming languages. An initial study showed that most people who use it want to continue using it and are able to author some 35% of their code. Copilot is based on Codex, another large language model from </a:t>
            </a:r>
            <a:r>
              <a:rPr lang="en-US" sz="1200" dirty="0" err="1">
                <a:effectLst/>
                <a:latin typeface="Calibri" panose="020F0502020204030204" pitchFamily="34" charset="0"/>
                <a:ea typeface="Times New Roman" panose="02020603050405020304" pitchFamily="18" charset="0"/>
              </a:rPr>
              <a:t>openAI</a:t>
            </a:r>
            <a:r>
              <a:rPr lang="en-US" sz="1200" dirty="0">
                <a:effectLst/>
                <a:latin typeface="Calibri" panose="020F0502020204030204" pitchFamily="34" charset="0"/>
                <a:ea typeface="Times New Roman" panose="02020603050405020304" pitchFamily="18" charset="0"/>
              </a:rPr>
              <a:t>. Codex is similar to GPT-3 but trained on code.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31</a:t>
            </a:fld>
            <a:endParaRPr lang="en-US"/>
          </a:p>
        </p:txBody>
      </p:sp>
    </p:spTree>
    <p:extLst>
      <p:ext uri="{BB962C8B-B14F-4D97-AF65-F5344CB8AC3E}">
        <p14:creationId xmlns:p14="http://schemas.microsoft.com/office/powerpoint/2010/main" val="1683282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These large language modes for code have been the most happening advance in this area recently with several players. There is alpha code from </a:t>
            </a:r>
            <a:r>
              <a:rPr lang="en-US" sz="1200" dirty="0" err="1">
                <a:effectLst/>
                <a:latin typeface="Calibri" panose="020F0502020204030204" pitchFamily="34" charset="0"/>
                <a:ea typeface="Times New Roman" panose="02020603050405020304" pitchFamily="18" charset="0"/>
              </a:rPr>
              <a:t>deepmind</a:t>
            </a:r>
            <a:r>
              <a:rPr lang="en-US" sz="1200" dirty="0">
                <a:effectLst/>
                <a:latin typeface="Calibri" panose="020F0502020204030204" pitchFamily="34" charset="0"/>
                <a:ea typeface="Times New Roman" panose="02020603050405020304" pitchFamily="18" charset="0"/>
              </a:rPr>
              <a:t>, t5 from salesforce, </a:t>
            </a:r>
            <a:r>
              <a:rPr lang="en-US" sz="1200" dirty="0" err="1">
                <a:effectLst/>
                <a:latin typeface="Calibri" panose="020F0502020204030204" pitchFamily="34" charset="0"/>
                <a:ea typeface="Times New Roman" panose="02020603050405020304" pitchFamily="18" charset="0"/>
              </a:rPr>
              <a:t>Incoder</a:t>
            </a:r>
            <a:r>
              <a:rPr lang="en-US" sz="1200" dirty="0">
                <a:effectLst/>
                <a:latin typeface="Calibri" panose="020F0502020204030204" pitchFamily="34" charset="0"/>
                <a:ea typeface="Times New Roman" panose="02020603050405020304" pitchFamily="18" charset="0"/>
              </a:rPr>
              <a:t> from meta. These models have been trained on both </a:t>
            </a:r>
            <a:r>
              <a:rPr lang="en-US" sz="1200" dirty="0" err="1">
                <a:effectLst/>
                <a:latin typeface="Calibri" panose="020F0502020204030204" pitchFamily="34" charset="0"/>
                <a:ea typeface="Times New Roman" panose="02020603050405020304" pitchFamily="18" charset="0"/>
              </a:rPr>
              <a:t>nlp</a:t>
            </a:r>
            <a:r>
              <a:rPr lang="en-US" sz="1200" dirty="0">
                <a:effectLst/>
                <a:latin typeface="Calibri" panose="020F0502020204030204" pitchFamily="34" charset="0"/>
                <a:ea typeface="Times New Roman" panose="02020603050405020304" pitchFamily="18" charset="0"/>
              </a:rPr>
              <a:t> corpus as well as code corpus from GitHub and </a:t>
            </a:r>
            <a:r>
              <a:rPr lang="en-US" sz="1200" dirty="0" err="1">
                <a:effectLst/>
                <a:latin typeface="Calibri" panose="020F0502020204030204" pitchFamily="34" charset="0"/>
                <a:ea typeface="Times New Roman" panose="02020603050405020304" pitchFamily="18" charset="0"/>
              </a:rPr>
              <a:t>stackoverflow</a:t>
            </a:r>
            <a:r>
              <a:rPr lang="en-US" sz="1200" dirty="0">
                <a:effectLst/>
                <a:latin typeface="Calibri" panose="020F0502020204030204" pitchFamily="34" charset="0"/>
                <a:ea typeface="Times New Roman" panose="02020603050405020304" pitchFamily="18" charset="0"/>
              </a:rPr>
              <a:t>, around 100GB-1T of data. </a:t>
            </a: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Code has more structure than plain text. The key insight behind training these models has been to leverage some of that code-specific vocabulary and objectives such as predicting variable types or keywords. As a result, these models are able to find applications for a very wide variety of coding tasks. However the precision for a given task domain may not be very high. And this creates opportunities to innovate by developing interesting workflows on top of these models.</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358ABC-187D-0948-AEF1-D848289E5DD9}" type="slidenum">
              <a:rPr lang="en-US" smtClean="0"/>
              <a:t>32</a:t>
            </a:fld>
            <a:endParaRPr lang="en-US"/>
          </a:p>
        </p:txBody>
      </p:sp>
    </p:spTree>
    <p:extLst>
      <p:ext uri="{BB962C8B-B14F-4D97-AF65-F5344CB8AC3E}">
        <p14:creationId xmlns:p14="http://schemas.microsoft.com/office/powerpoint/2010/main" val="3449470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One idea is to fine tune these models with even more specific program properties such as the results of static analysis or even dynamic execution of programs. [This kind of data requires much more curation of code datasets and also makings training more challenging, hence this is best done as fine tuning,]</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33</a:t>
            </a:fld>
            <a:endParaRPr lang="en-US"/>
          </a:p>
        </p:txBody>
      </p:sp>
    </p:spTree>
    <p:extLst>
      <p:ext uri="{BB962C8B-B14F-4D97-AF65-F5344CB8AC3E}">
        <p14:creationId xmlns:p14="http://schemas.microsoft.com/office/powerpoint/2010/main" val="25809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Another idea that we will explored was to guide the decoding process of Codex, by leveraging syntactic and semantic constraints of the target output domain. If codex generates some part of the output that we know from the underlying constraints cannot be expanded into a valid string, we ask Codex to give us another alternative for that step of the decoding process.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34</a:t>
            </a:fld>
            <a:endParaRPr lang="en-US"/>
          </a:p>
        </p:txBody>
      </p:sp>
    </p:spTree>
    <p:extLst>
      <p:ext uri="{BB962C8B-B14F-4D97-AF65-F5344CB8AC3E}">
        <p14:creationId xmlns:p14="http://schemas.microsoft.com/office/powerpoint/2010/main" val="2953052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Another interesting idea category to is that of leveraging examples in addition to NL. Both NL are examples are ambiguous, but perhaps those ambiguities cancel each other out. The </a:t>
            </a:r>
            <a:r>
              <a:rPr lang="en-US" sz="1200" dirty="0" err="1">
                <a:effectLst/>
                <a:latin typeface="Calibri" panose="020F0502020204030204" pitchFamily="34" charset="0"/>
                <a:ea typeface="Times New Roman" panose="02020603050405020304" pitchFamily="18" charset="0"/>
              </a:rPr>
              <a:t>AlphaCode</a:t>
            </a:r>
            <a:r>
              <a:rPr lang="en-US" sz="1200" dirty="0">
                <a:effectLst/>
                <a:latin typeface="Calibri" panose="020F0502020204030204" pitchFamily="34" charset="0"/>
                <a:ea typeface="Times New Roman" panose="02020603050405020304" pitchFamily="18" charset="0"/>
              </a:rPr>
              <a:t> system, which has been used for solving competitive programming problems, leverages a simple idea. It generates 10k programs and filters them based on available test cases and clusters them based on other inputs. The jigsaw system from MSRI attempts to repair the codex output by enumerating various repair candidates and picking one that satisfies the example based spec. We used a different idea of leveraging a </a:t>
            </a:r>
            <a:r>
              <a:rPr lang="en-US" sz="1200" dirty="0" err="1">
                <a:effectLst/>
                <a:latin typeface="Calibri" panose="020F0502020204030204" pitchFamily="34" charset="0"/>
                <a:ea typeface="Times New Roman" panose="02020603050405020304" pitchFamily="18" charset="0"/>
              </a:rPr>
              <a:t>pbe</a:t>
            </a:r>
            <a:r>
              <a:rPr lang="en-US" sz="1200" dirty="0">
                <a:effectLst/>
                <a:latin typeface="Calibri" panose="020F0502020204030204" pitchFamily="34" charset="0"/>
                <a:ea typeface="Times New Roman" panose="02020603050405020304" pitchFamily="18" charset="0"/>
              </a:rPr>
              <a:t> engine. </a:t>
            </a: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Consider the task of synthesizing a regular expression. Here’s how you may specify the task using both NL and examples. None of these descriptions are precise by themselves, but perhaps together they are.</a:t>
            </a:r>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35</a:t>
            </a:fld>
            <a:endParaRPr lang="en-US"/>
          </a:p>
        </p:txBody>
      </p:sp>
    </p:spTree>
    <p:extLst>
      <p:ext uri="{BB962C8B-B14F-4D97-AF65-F5344CB8AC3E}">
        <p14:creationId xmlns:p14="http://schemas.microsoft.com/office/powerpoint/2010/main" val="1000915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When we use gpt3 for such tasks, we observed that none of the gpt3 candidates were correct. This is not surprising because </a:t>
            </a:r>
            <a:r>
              <a:rPr lang="en-US" sz="1200" dirty="0" err="1">
                <a:effectLst/>
                <a:latin typeface="Calibri" panose="020F0502020204030204" pitchFamily="34" charset="0"/>
                <a:ea typeface="Times New Roman" panose="02020603050405020304" pitchFamily="18" charset="0"/>
              </a:rPr>
              <a:t>nl</a:t>
            </a:r>
            <a:r>
              <a:rPr lang="en-US" sz="1200" dirty="0">
                <a:effectLst/>
                <a:latin typeface="Calibri" panose="020F0502020204030204" pitchFamily="34" charset="0"/>
                <a:ea typeface="Times New Roman" panose="02020603050405020304" pitchFamily="18" charset="0"/>
              </a:rPr>
              <a:t> descriptions for regular expression are often ambiguous. However, what we found very interesting was that the various components of the target expression occurred frequently within the gpt3 candidates.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On the other hand, when we use </a:t>
            </a:r>
            <a:r>
              <a:rPr lang="en-US" sz="1200" dirty="0" err="1">
                <a:effectLst/>
                <a:latin typeface="Calibri" panose="020F0502020204030204" pitchFamily="34" charset="0"/>
                <a:ea typeface="Times New Roman" panose="02020603050405020304" pitchFamily="18" charset="0"/>
              </a:rPr>
              <a:t>pbe</a:t>
            </a:r>
            <a:r>
              <a:rPr lang="en-US" sz="1200" dirty="0">
                <a:effectLst/>
                <a:latin typeface="Calibri" panose="020F0502020204030204" pitchFamily="34" charset="0"/>
                <a:ea typeface="Times New Roman" panose="02020603050405020304" pitchFamily="18" charset="0"/>
              </a:rPr>
              <a:t> for synthesizing regex from examples, it easily overfits and with too many examples, the search also does not scale. Learning dimension for regex is high.</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These observations inspired our idea to bias the </a:t>
            </a:r>
            <a:r>
              <a:rPr lang="en-US" sz="1200" dirty="0" err="1">
                <a:effectLst/>
                <a:latin typeface="Calibri" panose="020F0502020204030204" pitchFamily="34" charset="0"/>
                <a:ea typeface="Times New Roman" panose="02020603050405020304" pitchFamily="18" charset="0"/>
              </a:rPr>
              <a:t>pbe</a:t>
            </a:r>
            <a:r>
              <a:rPr lang="en-US" sz="1200" dirty="0">
                <a:effectLst/>
                <a:latin typeface="Calibri" panose="020F0502020204030204" pitchFamily="34" charset="0"/>
                <a:ea typeface="Times New Roman" panose="02020603050405020304" pitchFamily="18" charset="0"/>
              </a:rPr>
              <a:t> search and ranking process using components from gpt3 output.</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36</a:t>
            </a:fld>
            <a:endParaRPr lang="en-US"/>
          </a:p>
        </p:txBody>
      </p:sp>
    </p:spTree>
    <p:extLst>
      <p:ext uri="{BB962C8B-B14F-4D97-AF65-F5344CB8AC3E}">
        <p14:creationId xmlns:p14="http://schemas.microsoft.com/office/powerpoint/2010/main" val="1558989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intent modality is what we call temporal context.</a:t>
            </a:r>
          </a:p>
        </p:txBody>
      </p:sp>
      <p:sp>
        <p:nvSpPr>
          <p:cNvPr id="4" name="Slide Number Placeholder 3"/>
          <p:cNvSpPr>
            <a:spLocks noGrp="1"/>
          </p:cNvSpPr>
          <p:nvPr>
            <p:ph type="sldNum" sz="quarter" idx="5"/>
          </p:nvPr>
        </p:nvSpPr>
        <p:spPr/>
        <p:txBody>
          <a:bodyPr/>
          <a:lstStyle/>
          <a:p>
            <a:fld id="{05358ABC-187D-0948-AEF1-D848289E5DD9}" type="slidenum">
              <a:rPr lang="en-US" smtClean="0"/>
              <a:t>37</a:t>
            </a:fld>
            <a:endParaRPr lang="en-US"/>
          </a:p>
        </p:txBody>
      </p:sp>
    </p:spTree>
    <p:extLst>
      <p:ext uri="{BB962C8B-B14F-4D97-AF65-F5344CB8AC3E}">
        <p14:creationId xmlns:p14="http://schemas.microsoft.com/office/powerpoint/2010/main" val="2052470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Suppose I am authoring a new class and I have just written this. I can now let copilot take over and it gives me exactly what I intended. Very impressive.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AC7B3-AC5D-40A3-8188-0CDA8DFC2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259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Now suppose I am editing this code. Can anyone guess what I want to do next. Likely not. But what if you saw what I did few minutes ago, there was this other code where I replaced a f to c conversion expression by a method call, and then I did another similar change. Now you can guess that I will doing a similar change here too. This is what we call synthesis from temporal context. Let me show you this in action in visual studio.</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AC7B3-AC5D-40A3-8188-0CDA8DFC2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76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there is one technical idea you take away from this talk, let it be this. This describes the heart of how Flash Fill works. Suppose my goal is to convert the input on the left side of the arrow to the output on the right side of the arrow.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Suppose the expression I want to synthesize is of the kind Concatenate(e1, e2), where e1 and e2 are some recursively defined expressions in the grammar.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my goal is to backpropagate this example spec for Concatenate expression to example spec over parameters of Concatenate. Because if I can do this, then we can just recursively solve this problem. The question we are asking is what should e1 and e2 be if Concatenate(e1,e2) should return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raz</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-Luc. This is answered by leveraging inverse of the Concatenate function. There are 9 possibilities here, each corresponding to some split of the output in 2 parts. The green one is the right one that will lead to the intended program, others will die off in the search exploration process. If we explore this green branch, we have two sub-goals. One of them is saying that e2 should compute Luc.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Suppose one of the possibilities for e2 in the grammar is a Substring expression. So, we now get this new sub-problem to solve for. We now again backpropagate and ask what should p1, and p2 be if Substring has to return Luc.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corresponds to finding all occurrences of Luc in the input string, and there are two of them.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we now get two choices for the pair p1 and p2, and the green one will lead to the intended program.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interesting to compare this symbolic backprop with the traditional backprop in neural networks. Here, symbolic backprop is used to search for programs in an underlying domain-specific grammar as opposed to learning weights over a neural network. Also, one iteration of symbolic backprop is required and it computes an exact match as opposed to multiple iterations for some best-effort loss minimization. Symbolic backprop is done on a given task at inference time as opposed to doing it at learn time (and doing it simultaneously across multiple task instances in the training data).</a:t>
            </a: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4</a:t>
            </a:fld>
            <a:endParaRPr lang="en-US"/>
          </a:p>
        </p:txBody>
      </p:sp>
    </p:spTree>
    <p:extLst>
      <p:ext uri="{BB962C8B-B14F-4D97-AF65-F5344CB8AC3E}">
        <p14:creationId xmlns:p14="http://schemas.microsoft.com/office/powerpoint/2010/main" val="99288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40</a:t>
            </a:fld>
            <a:endParaRPr lang="en-US"/>
          </a:p>
        </p:txBody>
      </p:sp>
    </p:spTree>
    <p:extLst>
      <p:ext uri="{BB962C8B-B14F-4D97-AF65-F5344CB8AC3E}">
        <p14:creationId xmlns:p14="http://schemas.microsoft.com/office/powerpoint/2010/main" val="3523363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 second part of the demo showed you automation of repetitive edits. Let’s see how it works. It is almost like ff for code. Given a few examples from the user, the engine produces a program in an underlying </a:t>
            </a:r>
            <a:r>
              <a:rPr lang="en-US" sz="1200" dirty="0" err="1">
                <a:effectLst/>
                <a:latin typeface="Calibri" panose="020F0502020204030204" pitchFamily="34" charset="0"/>
                <a:ea typeface="Times New Roman" panose="02020603050405020304" pitchFamily="18" charset="0"/>
              </a:rPr>
              <a:t>dsl</a:t>
            </a:r>
            <a:r>
              <a:rPr lang="en-US" sz="1200" dirty="0">
                <a:effectLst/>
                <a:latin typeface="Calibri" panose="020F0502020204030204" pitchFamily="34" charset="0"/>
                <a:ea typeface="Times New Roman" panose="02020603050405020304" pitchFamily="18" charset="0"/>
              </a:rPr>
              <a:t> for code transformations, and it runs this program to suggest changes in the other parts of my software.</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AC7B3-AC5D-40A3-8188-0CDA8DFC2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546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Now let me show the user experience that we initially designed for this “Flash Fill for code” capability. There are 4 boxes. The user copies all the code fragments from the source file that need to be transformed in the top left box. The user then provides an example of the intended transformation on one of those fragments in the bottom-two boxes. And then when they press the magic button, they get the transformed code in the right box.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There is a big problem with this interface, the user has to switch modes and copy paste multiple times. This is very bad for productivity. It also leads to so-called late awareness problem, when an in-the-flow-user may not think about using this tool when they start performing the task.</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I guarantee you that if this is the interface we shipped, no one would have used this tool. </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5B146-54A1-444C-9455-F1600BF40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020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Times New Roman" panose="02020603050405020304" pitchFamily="18" charset="0"/>
              </a:rPr>
              <a:t>And this is the time for me to take off my shirt to reveal my other shirt that shows how the new interface works, but since I am </a:t>
            </a:r>
            <a:r>
              <a:rPr lang="en-US" sz="1200" dirty="0" err="1">
                <a:effectLst/>
                <a:latin typeface="Calibri" panose="020F0502020204030204" pitchFamily="34" charset="0"/>
                <a:ea typeface="Times New Roman" panose="02020603050405020304" pitchFamily="18" charset="0"/>
              </a:rPr>
              <a:t>miked</a:t>
            </a:r>
            <a:r>
              <a:rPr lang="en-US" sz="1200" dirty="0">
                <a:effectLst/>
                <a:latin typeface="Calibri" panose="020F0502020204030204" pitchFamily="34" charset="0"/>
                <a:ea typeface="Times New Roman" panose="02020603050405020304" pitchFamily="18" charset="0"/>
              </a:rPr>
              <a:t> up, I’ll just show you the picture. </a:t>
            </a:r>
          </a:p>
          <a:p>
            <a:endParaRPr lang="en-US" sz="1200" dirty="0">
              <a:effectLst/>
              <a:latin typeface="Calibri" panose="020F0502020204030204" pitchFamily="34"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Basically, the user edits as usual, the tool watches and infers examples of repetitive edits in the noisy workflow of the user, and then invokes </a:t>
            </a:r>
            <a:r>
              <a:rPr lang="en-US" sz="1200" dirty="0" err="1">
                <a:effectLst/>
                <a:latin typeface="Calibri" panose="020F0502020204030204" pitchFamily="34" charset="0"/>
                <a:ea typeface="Times New Roman" panose="02020603050405020304" pitchFamily="18" charset="0"/>
              </a:rPr>
              <a:t>flashfill</a:t>
            </a:r>
            <a:r>
              <a:rPr lang="en-US" sz="1200" dirty="0">
                <a:effectLst/>
                <a:latin typeface="Calibri" panose="020F0502020204030204" pitchFamily="34" charset="0"/>
                <a:ea typeface="Times New Roman" panose="02020603050405020304" pitchFamily="18" charset="0"/>
              </a:rPr>
              <a:t> for code.</a:t>
            </a:r>
            <a:endParaRPr lang="en-US" baseline="0" dirty="0"/>
          </a:p>
        </p:txBody>
      </p:sp>
      <p:sp>
        <p:nvSpPr>
          <p:cNvPr id="4" name="Slide Number Placeholder 3"/>
          <p:cNvSpPr>
            <a:spLocks noGrp="1"/>
          </p:cNvSpPr>
          <p:nvPr>
            <p:ph type="sldNum" sz="quarter" idx="5"/>
          </p:nvPr>
        </p:nvSpPr>
        <p:spPr/>
        <p:txBody>
          <a:bodyPr/>
          <a:lstStyle/>
          <a:p>
            <a:fld id="{C8CAC7B3-AC5D-40A3-8188-0CDA8DFC28AB}" type="slidenum">
              <a:rPr lang="en-US" smtClean="0"/>
              <a:t>43</a:t>
            </a:fld>
            <a:endParaRPr lang="en-US"/>
          </a:p>
        </p:txBody>
      </p:sp>
    </p:spTree>
    <p:extLst>
      <p:ext uri="{BB962C8B-B14F-4D97-AF65-F5344CB8AC3E}">
        <p14:creationId xmlns:p14="http://schemas.microsoft.com/office/powerpoint/2010/main" val="294397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Now from a </a:t>
            </a:r>
            <a:r>
              <a:rPr lang="en-US" sz="1200" dirty="0" err="1">
                <a:effectLst/>
                <a:latin typeface="Calibri" panose="020F0502020204030204" pitchFamily="34" charset="0"/>
                <a:ea typeface="Times New Roman" panose="02020603050405020304" pitchFamily="18" charset="0"/>
              </a:rPr>
              <a:t>ux</a:t>
            </a:r>
            <a:r>
              <a:rPr lang="en-US" sz="1200" dirty="0">
                <a:effectLst/>
                <a:latin typeface="Calibri" panose="020F0502020204030204" pitchFamily="34" charset="0"/>
                <a:ea typeface="Times New Roman" panose="02020603050405020304" pitchFamily="18" charset="0"/>
              </a:rPr>
              <a:t> perspective, this is like </a:t>
            </a:r>
            <a:r>
              <a:rPr lang="en-US" sz="1200" dirty="0" err="1">
                <a:effectLst/>
                <a:latin typeface="Calibri" panose="020F0502020204030204" pitchFamily="34" charset="0"/>
                <a:ea typeface="Times New Roman" panose="02020603050405020304" pitchFamily="18" charset="0"/>
              </a:rPr>
              <a:t>clippy</a:t>
            </a:r>
            <a:r>
              <a:rPr lang="en-US" sz="1200" dirty="0">
                <a:effectLst/>
                <a:latin typeface="Calibri" panose="020F0502020204030204" pitchFamily="34" charset="0"/>
                <a:ea typeface="Times New Roman" panose="02020603050405020304" pitchFamily="18" charset="0"/>
              </a:rPr>
              <a:t>. But we do not want to be the </a:t>
            </a:r>
            <a:r>
              <a:rPr lang="en-US" sz="1200" dirty="0" err="1">
                <a:effectLst/>
                <a:latin typeface="Calibri" panose="020F0502020204030204" pitchFamily="34" charset="0"/>
                <a:ea typeface="Times New Roman" panose="02020603050405020304" pitchFamily="18" charset="0"/>
              </a:rPr>
              <a:t>clippy</a:t>
            </a:r>
            <a:r>
              <a:rPr lang="en-US" sz="1200" dirty="0">
                <a:effectLst/>
                <a:latin typeface="Calibri" panose="020F0502020204030204" pitchFamily="34" charset="0"/>
                <a:ea typeface="Times New Roman" panose="02020603050405020304" pitchFamily="18" charset="0"/>
              </a:rPr>
              <a:t> for code. If the user converts a couple of </a:t>
            </a:r>
            <a:r>
              <a:rPr lang="en-US" sz="1200" dirty="0" err="1">
                <a:effectLst/>
                <a:latin typeface="Calibri" panose="020F0502020204030204" pitchFamily="34" charset="0"/>
                <a:ea typeface="Times New Roman" panose="02020603050405020304" pitchFamily="18" charset="0"/>
              </a:rPr>
              <a:t>ints</a:t>
            </a:r>
            <a:r>
              <a:rPr lang="en-US" sz="1200" dirty="0">
                <a:effectLst/>
                <a:latin typeface="Calibri" panose="020F0502020204030204" pitchFamily="34" charset="0"/>
                <a:ea typeface="Times New Roman" panose="02020603050405020304" pitchFamily="18" charset="0"/>
              </a:rPr>
              <a:t> into strings, you don’t want to recommend converting all </a:t>
            </a:r>
            <a:r>
              <a:rPr lang="en-US" sz="1200" dirty="0" err="1">
                <a:effectLst/>
                <a:latin typeface="Calibri" panose="020F0502020204030204" pitchFamily="34" charset="0"/>
                <a:ea typeface="Times New Roman" panose="02020603050405020304" pitchFamily="18" charset="0"/>
              </a:rPr>
              <a:t>ints</a:t>
            </a:r>
            <a:r>
              <a:rPr lang="en-US" sz="1200" dirty="0">
                <a:effectLst/>
                <a:latin typeface="Calibri" panose="020F0502020204030204" pitchFamily="34" charset="0"/>
                <a:ea typeface="Times New Roman" panose="02020603050405020304" pitchFamily="18" charset="0"/>
              </a:rPr>
              <a:t> to strings. People will lose trust and turn off your feature. Sometimes even if your suggestion is correct, you want to hold on from distracting the user as they may not want to fix it then. So you have to strike the right precision-recall trade off.</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AC7B3-AC5D-40A3-8188-0CDA8DFC2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666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When we released this, users challenged us to do more. Why only repeated edits? Why not related edits of the kind that you saw in the first part of the demo video. For instance, what if i am deleting a parameter in a method, can you recommend removing it from all call sites. I have not done this yet in my session but you have noticed such a pattern with other users in the past. One challenge with recommending such a refactoring of code is that different users do these related edits in different orders. Our idea is to learn such patterns in an offline manner from watching fine/grained temporal edits of lots of other users.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AC7B3-AC5D-40A3-8188-0CDA8DFC2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094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 feature is very successful with 3M accepted suggestions per month and we regularly find happy tweets as more and more people discover this feature or when it surprises them.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92CC7-885A-4B10-8D24-DC92A209D2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11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Our </a:t>
            </a:r>
            <a:r>
              <a:rPr lang="en-US" sz="1800" dirty="0" err="1">
                <a:effectLst/>
                <a:latin typeface="Calibri" panose="020F0502020204030204" pitchFamily="34" charset="0"/>
                <a:ea typeface="Times New Roman" panose="02020603050405020304" pitchFamily="18" charset="0"/>
              </a:rPr>
              <a:t>Intellicode</a:t>
            </a:r>
            <a:r>
              <a:rPr lang="en-US" sz="1800" dirty="0">
                <a:effectLst/>
                <a:latin typeface="Calibri" panose="020F0502020204030204" pitchFamily="34" charset="0"/>
                <a:ea typeface="Times New Roman" panose="02020603050405020304" pitchFamily="18" charset="0"/>
              </a:rPr>
              <a:t> suggestions feature as well as copilot are simply some point solutions in the much broader space of “AI for software engineering”. </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Our repeated edits suggestion technology uses </a:t>
            </a:r>
            <a:r>
              <a:rPr lang="en-US" sz="1800" dirty="0" err="1">
                <a:effectLst/>
                <a:latin typeface="Calibri" panose="020F0502020204030204" pitchFamily="34" charset="0"/>
                <a:ea typeface="Times New Roman" panose="02020603050405020304" pitchFamily="18" charset="0"/>
              </a:rPr>
              <a:t>dsl</a:t>
            </a:r>
            <a:r>
              <a:rPr lang="en-US" sz="1800" dirty="0">
                <a:effectLst/>
                <a:latin typeface="Calibri" panose="020F0502020204030204" pitchFamily="34" charset="0"/>
                <a:ea typeface="Times New Roman" panose="02020603050405020304" pitchFamily="18" charset="0"/>
              </a:rPr>
              <a:t>-based synthesis and performs online learning within a user’s session. </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while the related edits suggestions technology performs offline learning across multiple users. Both of them help with automation of boilerplate code. </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Then there is some other work that I did not talk about that is specifically focused on helping migrate between different libraries or frameworks. </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err="1">
                <a:effectLst/>
                <a:latin typeface="Calibri" panose="020F0502020204030204" pitchFamily="34" charset="0"/>
                <a:ea typeface="Times New Roman" panose="02020603050405020304" pitchFamily="18" charset="0"/>
              </a:rPr>
              <a:t>CoPilot</a:t>
            </a:r>
            <a:r>
              <a:rPr lang="en-US" sz="1800" dirty="0">
                <a:effectLst/>
                <a:latin typeface="Calibri" panose="020F0502020204030204" pitchFamily="34" charset="0"/>
                <a:ea typeface="Times New Roman" panose="02020603050405020304" pitchFamily="18" charset="0"/>
              </a:rPr>
              <a:t> on the other hand helps with all kinds of tasks, uses transformer model, but does not use temporal context. </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You can pretty much explore any combination here and it will give you an interesting problem to solve. One thing that we are particularly excited about is combining transformer models with </a:t>
            </a:r>
            <a:r>
              <a:rPr lang="en-US" sz="1800" dirty="0" err="1">
                <a:effectLst/>
                <a:latin typeface="Calibri" panose="020F0502020204030204" pitchFamily="34" charset="0"/>
                <a:ea typeface="Times New Roman" panose="02020603050405020304" pitchFamily="18" charset="0"/>
              </a:rPr>
              <a:t>dsl</a:t>
            </a:r>
            <a:r>
              <a:rPr lang="en-US" sz="1800" dirty="0">
                <a:effectLst/>
                <a:latin typeface="Calibri" panose="020F0502020204030204" pitchFamily="34" charset="0"/>
                <a:ea typeface="Times New Roman" panose="02020603050405020304" pitchFamily="18" charset="0"/>
              </a:rPr>
              <a:t>-based synthesis. </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AC7B3-AC5D-40A3-8188-0CDA8DFC2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143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final part of my talk, let me motivate it by sharing another observation from Excel help forums.</a:t>
            </a:r>
          </a:p>
        </p:txBody>
      </p:sp>
      <p:sp>
        <p:nvSpPr>
          <p:cNvPr id="4" name="Slide Number Placeholder 3"/>
          <p:cNvSpPr>
            <a:spLocks noGrp="1"/>
          </p:cNvSpPr>
          <p:nvPr>
            <p:ph type="sldNum" sz="quarter" idx="5"/>
          </p:nvPr>
        </p:nvSpPr>
        <p:spPr/>
        <p:txBody>
          <a:bodyPr/>
          <a:lstStyle/>
          <a:p>
            <a:fld id="{05358ABC-187D-0948-AEF1-D848289E5DD9}" type="slidenum">
              <a:rPr lang="en-US" smtClean="0"/>
              <a:t>48</a:t>
            </a:fld>
            <a:endParaRPr lang="en-US"/>
          </a:p>
        </p:txBody>
      </p:sp>
    </p:spTree>
    <p:extLst>
      <p:ext uri="{BB962C8B-B14F-4D97-AF65-F5344CB8AC3E}">
        <p14:creationId xmlns:p14="http://schemas.microsoft.com/office/powerpoint/2010/main" val="1452849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users ask for help related to fixing their formulas. In many cases, such formulas are just a small edit distance away from the correct version, but the compiler error message is not very helpful. The expert is able to look at this formula and without any more information is able to suggest the right repair. We call this the last-mile repair problem. </a:t>
            </a:r>
          </a:p>
        </p:txBody>
      </p:sp>
      <p:sp>
        <p:nvSpPr>
          <p:cNvPr id="4" name="Slide Number Placeholder 3"/>
          <p:cNvSpPr>
            <a:spLocks noGrp="1"/>
          </p:cNvSpPr>
          <p:nvPr>
            <p:ph type="sldNum" sz="quarter" idx="5"/>
          </p:nvPr>
        </p:nvSpPr>
        <p:spPr/>
        <p:txBody>
          <a:bodyPr/>
          <a:lstStyle/>
          <a:p>
            <a:fld id="{05358ABC-187D-0948-AEF1-D848289E5DD9}" type="slidenum">
              <a:rPr lang="en-US" smtClean="0"/>
              <a:t>49</a:t>
            </a:fld>
            <a:endParaRPr lang="en-US"/>
          </a:p>
        </p:txBody>
      </p:sp>
    </p:spTree>
    <p:extLst>
      <p:ext uri="{BB962C8B-B14F-4D97-AF65-F5344CB8AC3E}">
        <p14:creationId xmlns:p14="http://schemas.microsoft.com/office/powerpoint/2010/main" val="3428097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The symbolic backprop generates multiple sub-goals at each recursive step, but only some of which will lead to an intended program. These goals can be explored in order of their likelihood to succeed. This can be predicted using various heuristics, and we can use machine learning to learn such heuristics. This can sometimes provide a 10x improvement.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At the end, the process ends up with a large collection of programs, each of which is consistent with the user-provided examples. And now we need to pick one of them that is likely to be an intended program. For this, we use program ranking techniques. We rank based on program features, preferring smaller programs and those that use fewer constants.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Another useful idea has been to look at the outputs generated by a synthesized program on the various other available inputs. If a program generates more uniform outputs, we prefer that program. So, this is how Flash Fill works, and allows it to automate a  wide variety of string transformations, anything that is expressible using the underlying domain-specific language.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5</a:t>
            </a:fld>
            <a:endParaRPr lang="en-US"/>
          </a:p>
        </p:txBody>
      </p:sp>
    </p:spTree>
    <p:extLst>
      <p:ext uri="{BB962C8B-B14F-4D97-AF65-F5344CB8AC3E}">
        <p14:creationId xmlns:p14="http://schemas.microsoft.com/office/powerpoint/2010/main" val="19358196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go from the incorrect formula to the likely correct version? Our idea is to leverage a </a:t>
            </a:r>
            <a:r>
              <a:rPr lang="en-US" dirty="0" err="1"/>
              <a:t>neurosymbolic</a:t>
            </a:r>
            <a:r>
              <a:rPr lang="en-US" dirty="0"/>
              <a:t> framework that draws from the strengths of both methods.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58ABC-187D-0948-AEF1-D848289E5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5812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We use a symbolic module to enumerate all possible nearby candidates that satisfy the constraints of the underlying domain.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To speed up this process, we leverage a neural localizer component that predicts the locations that may have the error.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rPr>
              <a:t>And then what we get is a large set of nearby repaired candidates. We need to pick one out of these to present to the user. This is done by a neural ranker. </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58ABC-187D-0948-AEF1-D848289E5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3262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heavily invested in developing this technology for Excel formulas as well as </a:t>
            </a:r>
            <a:r>
              <a:rPr lang="en-US" dirty="0" err="1"/>
              <a:t>PowerFx</a:t>
            </a:r>
            <a:r>
              <a:rPr lang="en-US" dirty="0"/>
              <a:t> formulas, which is a formula language used in several of the low-code/no-code offerings from Microsoft. Our initial results are very promising. We easily beat the state-of-the-art symbolic-only approach. We are also better than Codex-edit, which is an API that was released by </a:t>
            </a:r>
            <a:r>
              <a:rPr lang="en-US" dirty="0" err="1"/>
              <a:t>OpenAI</a:t>
            </a:r>
            <a:r>
              <a:rPr lang="en-US" dirty="0"/>
              <a:t> recently. It is a refinement of the Codex API and performs much better than Codex for editing tasks (as opposed to prediction tasks). </a:t>
            </a:r>
          </a:p>
          <a:p>
            <a:endParaRPr lang="en-US" dirty="0"/>
          </a:p>
          <a:p>
            <a:r>
              <a:rPr lang="en-US" dirty="0"/>
              <a:t>There are several directions for future work. Combining Codex-edit with symbolic methods, fine tuning LLMs on formula languages, or even leveraging multi-modality. However, I want to spend the last few minutes talking about a very important application area for repair. This relates to THE sector that is yet waiting to be disrupted by AI. Education.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ABB03-A543-42B5-98BF-78838D6091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9786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Few years ago, I visited a top school in a top city in India and had an opportunity to look at a collection of graded submissions from 5th grade students to an English essay problem. A submission was graded 8/10 and the teacher meticulously marked all incorrect phrases and provided alternative suggestions. Another submission was graded 5/10 but the teacher had time to only indicate what was incorrect (but not provide a correction). One of the submissions was simply graded 2/10 with no other marking whatsoever. What is the child supposed to learn from this?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still stuck with the centuries-old Education model where  one teacher caters to many students in a classroom, and hence students can’t get personalized feedback. MOOCs make this problem even worse.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our society cannot afford a dedicated teacher for every student, what I want to propose is that AI can change the game. It can play the role of an always available personalized tutor to each student, it can play an assistant to the teacher, and it can even mediate interaction. It can connect teachers with those students who are on the verge of dropping out. It can even connect students who are struggling with similar challenges or those who can help each other out.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58ABC-187D-0948-AEF1-D848289E5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9939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you see here is not a stock picture, but taken by a colleague at Cornell. These are students waiting in a corridor during office hours of an intro programming course. The line extends around the corner and you know what is the student at the end of the line thinking: will I be able to get few minutes with the TA?</a:t>
            </a:r>
          </a:p>
          <a:p>
            <a:endParaRPr lang="en-US" sz="120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demand for CS classes is 5 times more than there are available courses. And this is often limited by availability of teaching assistants. Another sad statistic is that there is a 80% dropout amongst US minority students in intro programming courses, likely because they do not get the right help and the technology stack is not adequate.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And for those who are lucky enough to keep waiting in these corridors, what does the technology offer them today? Well cryptic syntax error messages to begin with.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58ABC-187D-0948-AEF1-D848289E5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5387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 student has made a single character mistake and the computer refuses to understand them. The error messages that it appear designed for experts not beginners. These error messages tend to be cryptic, useless, confusing, frustrating. Let me show you a concept demo of how AI-based feedback can transform the student’s learning experience.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58ABC-187D-0948-AEF1-D848289E5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8696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56</a:t>
            </a:fld>
            <a:endParaRPr lang="en-US"/>
          </a:p>
        </p:txBody>
      </p:sp>
    </p:spTree>
    <p:extLst>
      <p:ext uri="{BB962C8B-B14F-4D97-AF65-F5344CB8AC3E}">
        <p14:creationId xmlns:p14="http://schemas.microsoft.com/office/powerpoint/2010/main" val="23323234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challenge that a student goes through after syntax errors is to resolve functional errors in their code. This is where they spend most time trying to make their code pass various test cases. The state-of-the-art in evaluating a student’s solution is to execute it against a set of hidden test cases. Now if a student’s code passes 4 out of 10 hidden test cases, then giving them 40% marks and pointing them to a sample solution is not enough.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they really need to know is how </a:t>
            </a:r>
            <a:r>
              <a:rPr lang="en-US" sz="1200" u="sng" kern="1200" dirty="0">
                <a:solidFill>
                  <a:schemeClr val="tx1"/>
                </a:solidFill>
                <a:effectLst/>
                <a:latin typeface="+mn-lt"/>
                <a:ea typeface="+mn-ea"/>
                <a:cs typeface="+mn-cs"/>
              </a:rPr>
              <a:t>their </a:t>
            </a:r>
            <a:r>
              <a:rPr lang="en-US" sz="1200" kern="1200" dirty="0">
                <a:solidFill>
                  <a:schemeClr val="tx1"/>
                </a:solidFill>
                <a:effectLst/>
                <a:latin typeface="+mn-lt"/>
                <a:ea typeface="+mn-ea"/>
                <a:cs typeface="+mn-cs"/>
              </a:rPr>
              <a:t>solution, which reflects </a:t>
            </a:r>
            <a:r>
              <a:rPr lang="en-US" sz="1200" u="sng" kern="1200" dirty="0">
                <a:solidFill>
                  <a:schemeClr val="tx1"/>
                </a:solidFill>
                <a:effectLst/>
                <a:latin typeface="+mn-lt"/>
                <a:ea typeface="+mn-ea"/>
                <a:cs typeface="+mn-cs"/>
              </a:rPr>
              <a:t>their thought process,</a:t>
            </a:r>
            <a:r>
              <a:rPr lang="en-US" sz="1200" kern="1200" dirty="0">
                <a:solidFill>
                  <a:schemeClr val="tx1"/>
                </a:solidFill>
                <a:effectLst/>
                <a:latin typeface="+mn-lt"/>
                <a:ea typeface="+mn-ea"/>
                <a:cs typeface="+mn-cs"/>
              </a:rPr>
              <a:t> can be lifted into a correct solution.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developed a variety of techniques to generates repairs in such a setting. A first idea we tried was to search for such repairs over an underlying repair language specific to each problem. Another idea we developed was to leverage past teacher corrections to similar errors from other students. In fact, this is the same Flash Fill for code idea that also powers our </a:t>
            </a:r>
            <a:r>
              <a:rPr lang="en-US" sz="1200" kern="1200" dirty="0" err="1">
                <a:solidFill>
                  <a:schemeClr val="tx1"/>
                </a:solidFill>
                <a:effectLst/>
                <a:latin typeface="+mn-lt"/>
                <a:ea typeface="+mn-ea"/>
                <a:cs typeface="+mn-cs"/>
              </a:rPr>
              <a:t>IntelliCode</a:t>
            </a:r>
            <a:r>
              <a:rPr lang="en-US" sz="1200" kern="1200" dirty="0">
                <a:solidFill>
                  <a:schemeClr val="tx1"/>
                </a:solidFill>
                <a:effectLst/>
                <a:latin typeface="+mn-lt"/>
                <a:ea typeface="+mn-ea"/>
                <a:cs typeface="+mn-cs"/>
              </a:rPr>
              <a:t> Suggestions feature in Visual Studio. We even tried another interesting idea of leveraging. Another idea that we experimented with was to leverage expressions from other students’ solutions. However, all these ideas have remained captured in research papers and more needs to be done to make them robust and take inside real classrooms.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58ABC-187D-0948-AEF1-D848289E5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635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would like to propose a grand challenge of developing an AI bot that can provide feedback to students just like a human TA. And the success metric is very clear: more students should learn, and they should learn better and faster.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key challenge here would be that we need high-precision systems and precise reasoning of programs is generally an undecidable program. However, However, what makes our setting tractable is that we have to deal with small programs, which are few tens/hundreds of lines, as opposed to millions of lines of industrial code-bases. Also, we have the advantage of leveraging data—tons of, potentially labeled, attempts to similar or even the same set of programming problems by students from around the world and year after year. This data can be used to develop new ML models or fine-tune LLMs. </a:t>
            </a:r>
          </a:p>
        </p:txBody>
      </p:sp>
      <p:sp>
        <p:nvSpPr>
          <p:cNvPr id="4" name="Slide Number Placeholder 3"/>
          <p:cNvSpPr>
            <a:spLocks noGrp="1"/>
          </p:cNvSpPr>
          <p:nvPr>
            <p:ph type="sldNum" sz="quarter" idx="5"/>
          </p:nvPr>
        </p:nvSpPr>
        <p:spPr/>
        <p:txBody>
          <a:bodyPr/>
          <a:lstStyle/>
          <a:p>
            <a:fld id="{05358ABC-187D-0948-AEF1-D848289E5DD9}" type="slidenum">
              <a:rPr lang="en-US" smtClean="0"/>
              <a:t>58</a:t>
            </a:fld>
            <a:endParaRPr lang="en-US"/>
          </a:p>
        </p:txBody>
      </p:sp>
    </p:spTree>
    <p:extLst>
      <p:ext uri="{BB962C8B-B14F-4D97-AF65-F5344CB8AC3E}">
        <p14:creationId xmlns:p14="http://schemas.microsoft.com/office/powerpoint/2010/main" val="26165689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Here are some datasets that can help you get started.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4DE65-838B-4A59-A1C3-80CFD03D0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755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However, there are many tasks that it cannot do, such as number or date transformations. But the user experience is so inviting that people invariably want to give it a try, even on tasks that it was never meant for—and then talk about it when it does not work.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There was this tweet, on October 2018, that made fun of Flash Fill and went viral. Someone wrote “AI is going to take over the world. Look what Excel auto-populated for me today.”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05358ABC-187D-0948-AEF1-D848289E5DD9}" type="slidenum">
              <a:rPr lang="en-US" smtClean="0"/>
              <a:t>6</a:t>
            </a:fld>
            <a:endParaRPr lang="en-US"/>
          </a:p>
        </p:txBody>
      </p:sp>
    </p:spTree>
    <p:extLst>
      <p:ext uri="{BB962C8B-B14F-4D97-AF65-F5344CB8AC3E}">
        <p14:creationId xmlns:p14="http://schemas.microsoft.com/office/powerpoint/2010/main" val="7283110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challenge is that we also need to reason about the students’ minds. Different students learn differently and may have achieved different levels of mastery.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we can leverage the past learning journeys of a diverse set of students and build models of optimal learning pathways. There is an opportunity to view the bot-student interaction as </a:t>
            </a:r>
            <a:r>
              <a:rPr lang="en-US" sz="1200" strike="noStrike" kern="1200" dirty="0">
                <a:solidFill>
                  <a:schemeClr val="tx1"/>
                </a:solidFill>
                <a:effectLst/>
                <a:latin typeface="+mn-lt"/>
                <a:ea typeface="+mn-ea"/>
                <a:cs typeface="+mn-cs"/>
              </a:rPr>
              <a:t>a cooperative two-agent RL problem and build over recent advances in deep-learning based RL methods for game playing. </a:t>
            </a:r>
          </a:p>
          <a:p>
            <a:endParaRPr lang="en-US" sz="1200" strike="noStrike" kern="1200" dirty="0">
              <a:solidFill>
                <a:schemeClr val="tx1"/>
              </a:solidFill>
              <a:effectLst/>
              <a:latin typeface="+mn-lt"/>
              <a:ea typeface="+mn-ea"/>
              <a:cs typeface="+mn-cs"/>
            </a:endParaRPr>
          </a:p>
          <a:p>
            <a:r>
              <a:rPr lang="en-US" sz="1200" strike="noStrike" kern="1200" dirty="0">
                <a:solidFill>
                  <a:schemeClr val="tx1"/>
                </a:solidFill>
                <a:effectLst/>
                <a:latin typeface="+mn-lt"/>
                <a:ea typeface="+mn-ea"/>
                <a:cs typeface="+mn-cs"/>
              </a:rPr>
              <a:t>All in all, a fascinating area to drive advances in neuro-symbolic techniques. </a:t>
            </a:r>
          </a:p>
          <a:p>
            <a:endParaRPr lang="en-US" dirty="0"/>
          </a:p>
          <a:p>
            <a:r>
              <a:rPr lang="en-US" dirty="0"/>
              <a:t>EXTRA NOTES:</a:t>
            </a:r>
            <a:r>
              <a:rPr lang="en-US" sz="1200" dirty="0">
                <a:latin typeface="+mn-lt"/>
                <a:cs typeface="+mn-cs"/>
              </a:rPr>
              <a:t> </a:t>
            </a:r>
            <a:r>
              <a:rPr lang="en-US" sz="1200" dirty="0">
                <a:latin typeface="Segoe UI" panose="020B0502040204020203" pitchFamily="34" charset="0"/>
                <a:cs typeface="Segoe UI" panose="020B0502040204020203" pitchFamily="34" charset="0"/>
              </a:rPr>
              <a:t>Broader Impact: Personalized feedback generation for other subjects, e.g., math, language learning.</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58ABC-187D-0948-AEF1-D848289E5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4545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also has been the implicit technical message all throughout my talk. </a:t>
            </a:r>
          </a:p>
          <a:p>
            <a:endParaRPr lang="en-US" dirty="0"/>
          </a:p>
          <a:p>
            <a:r>
              <a:rPr lang="en-US" dirty="0"/>
              <a:t>We have invested heavily in symbolic techniques. They guarantee correctness, which is of utmost importance for coding tasks. They require much less data, which can often be gathered from help forums or user studies. </a:t>
            </a:r>
          </a:p>
          <a:p>
            <a:endParaRPr lang="en-US" dirty="0"/>
          </a:p>
          <a:p>
            <a:r>
              <a:rPr lang="en-US" dirty="0"/>
              <a:t>The recent progress in neural techniques is mind blowing. These techniques are very broadly applicable and can handle fuzziness inherent to NLU and making predictions.</a:t>
            </a:r>
          </a:p>
          <a:p>
            <a:endParaRPr lang="en-US" dirty="0"/>
          </a:p>
          <a:p>
            <a:r>
              <a:rPr lang="en-US" dirty="0"/>
              <a:t>There are many different ways in which you can combine these techniques, and I talked about several such </a:t>
            </a:r>
            <a:r>
              <a:rPr lang="en-US" dirty="0" err="1"/>
              <a:t>neurosymbolic</a:t>
            </a:r>
            <a:r>
              <a:rPr lang="en-US" dirty="0"/>
              <a:t> systems.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AC7B3-AC5D-40A3-8188-0CDA8DFC2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415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quickly recap by grouping them into some higher-level themes. One way to design a </a:t>
            </a:r>
            <a:r>
              <a:rPr lang="en-US" dirty="0" err="1"/>
              <a:t>neurosymbolic</a:t>
            </a:r>
            <a:r>
              <a:rPr lang="en-US" dirty="0"/>
              <a:t> system is to structure it around an LLM, while taking some help from the symbolic system to improve its quality. For instance, the Synchromesh system performs constrained semantic decoding to guide the output of Codex to match the underlying domain constraints. The Jigsaw system repairs the output of Codex to satisfy given test-cases. </a:t>
            </a:r>
          </a:p>
          <a:p>
            <a:endParaRPr lang="en-US" dirty="0"/>
          </a:p>
          <a:p>
            <a:r>
              <a:rPr lang="en-US" dirty="0"/>
              <a:t>Another way to design a </a:t>
            </a:r>
            <a:r>
              <a:rPr lang="en-US" dirty="0" err="1"/>
              <a:t>neurosymbolic</a:t>
            </a:r>
            <a:r>
              <a:rPr lang="en-US" dirty="0"/>
              <a:t> system is to do it the other way round, where the symbolic technique is the driver and the neural model is the helper. For instance, recall the FlashFill++ system that generates readable code. Turns out we can use Codex to rename the temporary variables in the synthesized code to make it even more readable. In the work on repairing Excel formulas, we use the neural model helps localize the error for the symbolic model to enumerate various candidates, and another neural model helps rank those candidates. </a:t>
            </a:r>
          </a:p>
          <a:p>
            <a:endParaRPr lang="en-US" dirty="0"/>
          </a:p>
          <a:p>
            <a:r>
              <a:rPr lang="en-US" dirty="0"/>
              <a:t>Then there are </a:t>
            </a:r>
            <a:r>
              <a:rPr lang="en-US" dirty="0" err="1"/>
              <a:t>neurosymbolic</a:t>
            </a:r>
            <a:r>
              <a:rPr lang="en-US" dirty="0"/>
              <a:t> systems in which both systems play a substantial role. For instance, they may operate sequentially. Recall the system for synthesizing regular expressions from both NL description and examples. GPT3 is used to identify likely components, which are then composed by the symbolic synthesizer. As another example, consider predictive extraction of fields in a non-uniform document. A neural component may identify entity candidates, which are then used as examples for the symbolic module to learn a disjunctive program. </a:t>
            </a:r>
          </a:p>
          <a:p>
            <a:endParaRPr lang="en-US" dirty="0"/>
          </a:p>
          <a:p>
            <a:r>
              <a:rPr lang="en-US" dirty="0"/>
              <a:t>And finally, there can be </a:t>
            </a:r>
            <a:r>
              <a:rPr lang="en-US" dirty="0" err="1"/>
              <a:t>neurosymbolic</a:t>
            </a:r>
            <a:r>
              <a:rPr lang="en-US" dirty="0"/>
              <a:t> systems in which both the symbolic model and the neural model cooperate to produce the output. For instance, in semantic FlashFill, while FlashFill handles the syntactic part of the transformation, GPT3 handles the knowledge-base part of the transformation. Or in case of code editing domain, the symbolic model may be able to suggest an edit sketch whose holes can be filled in by a neural model (Codex).</a:t>
            </a:r>
          </a:p>
          <a:p>
            <a:r>
              <a:rPr lang="en-US" dirty="0"/>
              <a:t>-----------------------------</a:t>
            </a:r>
          </a:p>
          <a:p>
            <a:r>
              <a:rPr lang="en-US" dirty="0"/>
              <a:t>ALT Notes:</a:t>
            </a:r>
          </a:p>
          <a:p>
            <a:r>
              <a:rPr lang="en-US" dirty="0"/>
              <a:t>Recent advances in LLMs have driven lot of attention to them, and one way to build a powerful neuro-symbolic system is to structure it around a neural system. But this is not the only way. In this talk, I have given you flavor of several other styles of combinations. Let me quickly recap.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AC7B3-AC5D-40A3-8188-0CDA8DFC2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900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but not the least, I want to highlight the contributions of my team, which has contributed to the breadth and depth of the work that I presented today. </a:t>
            </a:r>
          </a:p>
          <a:p>
            <a:endParaRPr lang="en-US" dirty="0"/>
          </a:p>
          <a:p>
            <a:r>
              <a:rPr lang="en-US" dirty="0"/>
              <a:t>We release most of our work as part of the PROSE SDK that can provide a good start to trying out new ideas in the program synthesis space. This link also contains pointers to our benchmarks and a tutorial that can be used inside classrooms.</a:t>
            </a:r>
          </a:p>
        </p:txBody>
      </p:sp>
      <p:sp>
        <p:nvSpPr>
          <p:cNvPr id="4" name="Slide Number Placeholder 3"/>
          <p:cNvSpPr>
            <a:spLocks noGrp="1"/>
          </p:cNvSpPr>
          <p:nvPr>
            <p:ph type="sldNum" sz="quarter" idx="5"/>
          </p:nvPr>
        </p:nvSpPr>
        <p:spPr/>
        <p:txBody>
          <a:bodyPr/>
          <a:lstStyle/>
          <a:p>
            <a:fld id="{05358ABC-187D-0948-AEF1-D848289E5DD9}" type="slidenum">
              <a:rPr lang="en-US" smtClean="0"/>
              <a:t>63</a:t>
            </a:fld>
            <a:endParaRPr lang="en-US"/>
          </a:p>
        </p:txBody>
      </p:sp>
    </p:spTree>
    <p:extLst>
      <p:ext uri="{BB962C8B-B14F-4D97-AF65-F5344CB8AC3E}">
        <p14:creationId xmlns:p14="http://schemas.microsoft.com/office/powerpoint/2010/main" val="2678401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key takeaways from my talk. I will stop here and would be happy to take any questions.</a:t>
            </a:r>
          </a:p>
        </p:txBody>
      </p:sp>
      <p:sp>
        <p:nvSpPr>
          <p:cNvPr id="4" name="Slide Number Placeholder 3"/>
          <p:cNvSpPr>
            <a:spLocks noGrp="1"/>
          </p:cNvSpPr>
          <p:nvPr>
            <p:ph type="sldNum" sz="quarter" idx="5"/>
          </p:nvPr>
        </p:nvSpPr>
        <p:spPr/>
        <p:txBody>
          <a:bodyPr/>
          <a:lstStyle/>
          <a:p>
            <a:fld id="{05358ABC-187D-0948-AEF1-D848289E5DD9}" type="slidenum">
              <a:rPr lang="en-US" smtClean="0"/>
              <a:t>64</a:t>
            </a:fld>
            <a:endParaRPr lang="en-US"/>
          </a:p>
        </p:txBody>
      </p:sp>
    </p:spTree>
    <p:extLst>
      <p:ext uri="{BB962C8B-B14F-4D97-AF65-F5344CB8AC3E}">
        <p14:creationId xmlns:p14="http://schemas.microsoft.com/office/powerpoint/2010/main" val="226550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They gave an example D-e-c to December and Flash Fill autocompleted J-a-n to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Janember</a:t>
            </a:r>
            <a:r>
              <a:rPr lang="en-US" sz="1200" kern="100" dirty="0">
                <a:effectLst/>
                <a:latin typeface="Calibri" panose="020F0502020204030204" pitchFamily="34" charset="0"/>
                <a:ea typeface="Calibri" panose="020F0502020204030204" pitchFamily="34" charset="0"/>
                <a:cs typeface="Calibri" panose="020F0502020204030204" pitchFamily="34" charset="0"/>
              </a:rPr>
              <a:t> and O-c-t- to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Octember</a:t>
            </a:r>
            <a:r>
              <a:rPr lang="en-US" sz="1200" kern="100" dirty="0">
                <a:effectLst/>
                <a:latin typeface="Calibri" panose="020F0502020204030204" pitchFamily="34" charset="0"/>
                <a:ea typeface="Calibri" panose="020F0502020204030204" pitchFamily="34" charset="0"/>
                <a:cs typeface="Calibri" panose="020F0502020204030204" pitchFamily="34" charset="0"/>
              </a:rPr>
              <a:t>. Some people defended this by saying this is how we have should named months in the first place. </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The best thing about this kind of user feedback is that it lets guide some of the new scientific directions; (otherwise there is pretty much no limit to how intelligent a program synthesizer can be for such map transformations).</a:t>
            </a:r>
            <a:endParaRPr lang="en-US" dirty="0"/>
          </a:p>
        </p:txBody>
      </p:sp>
      <p:sp>
        <p:nvSpPr>
          <p:cNvPr id="4" name="Slide Number Placeholder 3"/>
          <p:cNvSpPr>
            <a:spLocks noGrp="1"/>
          </p:cNvSpPr>
          <p:nvPr>
            <p:ph type="sldNum" sz="quarter" idx="10"/>
          </p:nvPr>
        </p:nvSpPr>
        <p:spPr/>
        <p:txBody>
          <a:bodyPr/>
          <a:lstStyle/>
          <a:p>
            <a:fld id="{05358ABC-187D-0948-AEF1-D848289E5DD9}" type="slidenum">
              <a:rPr lang="en-US" smtClean="0"/>
              <a:t>7</a:t>
            </a:fld>
            <a:endParaRPr lang="en-US"/>
          </a:p>
        </p:txBody>
      </p:sp>
    </p:spTree>
    <p:extLst>
      <p:ext uri="{BB962C8B-B14F-4D97-AF65-F5344CB8AC3E}">
        <p14:creationId xmlns:p14="http://schemas.microsoft.com/office/powerpoint/2010/main" val="238941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Let me now show you some of the power of our new Flash Fill++ system (which will hopefully be released in the near future). What I have here is some raw data from an emergency calls dataset. The data scientist would like to compute a new derive column that maps the date in the input string shown in red to the corresponding weekday and the time shown in green to the corresponding 3 hour bucket. Just imagine how much code will it take to author this. The new FlashFill++ system can learn an intended program for such sophisticated datetime manipulations from just 1 example. </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Not only that, it also generates readable code to do that. This has been the biggest ask from Flash Fill users, so that they can inspect the code for transparency and possibly incorporate it as part of their other workflows. FlashFill++ can generate readable code in multiple target languages including Python as you see here. The code is fairly readable and also has lot of educational value. The first two lines show how to extract the red and green substrings and the next two lines cast them into appropriate datatypes, and then the last line formats it all together. For instance, The last line shows that %a is the magic sequence of characters to obtain weekday from a given datetime object.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we do this? </a:t>
            </a:r>
            <a:r>
              <a:rPr lang="en-US" sz="1800" dirty="0"/>
              <a:t>We extend the FlashFill DSL with datetime operators and a lot of other operators that represent stylized ways of doing string transformation tasks in different target languages. But now, we immediately run into a scalability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EXTRA: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symbolic backprop only works when there are small number of inverses to consider. longer works as some operators are not effectively invertible. </a:t>
            </a:r>
            <a:endParaRPr lang="en-US" sz="1800" dirty="0">
              <a:effectLst/>
              <a:latin typeface="Calibri" panose="020F0502020204030204" pitchFamily="34" charset="0"/>
              <a:ea typeface="Calibri" panose="020F0502020204030204" pitchFamily="34" charset="0"/>
            </a:endParaRPr>
          </a:p>
          <a:p>
            <a:r>
              <a:rPr lang="en-US" dirty="0"/>
              <a:t>.</a:t>
            </a:r>
          </a:p>
        </p:txBody>
      </p:sp>
      <p:sp>
        <p:nvSpPr>
          <p:cNvPr id="4" name="Slide Number Placeholder 3"/>
          <p:cNvSpPr>
            <a:spLocks noGrp="1"/>
          </p:cNvSpPr>
          <p:nvPr>
            <p:ph type="sldNum" sz="quarter" idx="10"/>
          </p:nvPr>
        </p:nvSpPr>
        <p:spPr/>
        <p:txBody>
          <a:bodyPr/>
          <a:lstStyle/>
          <a:p>
            <a:fld id="{05358ABC-187D-0948-AEF1-D848289E5DD9}" type="slidenum">
              <a:rPr lang="en-US" smtClean="0"/>
              <a:t>8</a:t>
            </a:fld>
            <a:endParaRPr lang="en-US"/>
          </a:p>
        </p:txBody>
      </p:sp>
    </p:spTree>
    <p:extLst>
      <p:ext uri="{BB962C8B-B14F-4D97-AF65-F5344CB8AC3E}">
        <p14:creationId xmlns:p14="http://schemas.microsoft.com/office/powerpoint/2010/main" val="3573390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Symbolic backprop works when there are a manageable number of inverses. This becomes a challenge when some operators have large number of inverses or when the number of sub-goals blow up exponentially with the depth of the DSL. For instance, suppose we want a program that extracts the </a:t>
            </a:r>
            <a:r>
              <a:rPr lang="en-US" dirty="0" err="1"/>
              <a:t>lastname</a:t>
            </a:r>
            <a:r>
              <a:rPr lang="en-US" dirty="0"/>
              <a:t> from the input and lowercases the result. This can be done using the </a:t>
            </a:r>
            <a:r>
              <a:rPr lang="en-US" dirty="0" err="1"/>
              <a:t>ToLower</a:t>
            </a:r>
            <a:r>
              <a:rPr lang="en-US" dirty="0"/>
              <a:t> operator. But when you try to backpropagate this example across the lowercase operator, we run into a problem. The question we are asking is </a:t>
            </a:r>
            <a:r>
              <a:rPr lang="en-US"/>
              <a:t>what all can </a:t>
            </a:r>
            <a:r>
              <a:rPr lang="en-US" dirty="0"/>
              <a:t>s evaluate to such that </a:t>
            </a:r>
            <a:r>
              <a:rPr lang="en-US" dirty="0" err="1"/>
              <a:t>ToLower</a:t>
            </a:r>
            <a:r>
              <a:rPr lang="en-US" dirty="0"/>
              <a:t>(s) evaluates to </a:t>
            </a:r>
            <a:r>
              <a:rPr lang="en-US" dirty="0" err="1"/>
              <a:t>raedt</a:t>
            </a:r>
            <a:r>
              <a:rPr lang="en-US" dirty="0"/>
              <a:t>. There are an exponential number of possibilities since each of the letters in </a:t>
            </a:r>
            <a:r>
              <a:rPr lang="en-US" dirty="0" err="1"/>
              <a:t>raedt</a:t>
            </a:r>
            <a:r>
              <a:rPr lang="en-US" dirty="0"/>
              <a:t> can be independently lowercase or uppercase. However, in this analysis, we are not using the information that the grammar for expression s may only allow computing substrings of the input.</a:t>
            </a:r>
          </a:p>
          <a:p>
            <a:endParaRPr lang="en-US" dirty="0"/>
          </a:p>
          <a:p>
            <a:r>
              <a:rPr lang="en-US" dirty="0"/>
              <a:t>And there are only two variants of </a:t>
            </a:r>
            <a:r>
              <a:rPr lang="en-US" dirty="0" err="1"/>
              <a:t>raedt</a:t>
            </a:r>
            <a:r>
              <a:rPr lang="en-US" dirty="0"/>
              <a:t> in the input. So, by bringing this information forward through the grammar, we find that there are only 2 different feasible choices and exploring the green one will lead to the intended program.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another example, suppose we want to extract the price from the input and round it up. Suppose the synthesis process is trying to synthesize a </a:t>
            </a:r>
            <a:r>
              <a:rPr lang="en-US" dirty="0" err="1"/>
              <a:t>RoundNum</a:t>
            </a:r>
            <a:r>
              <a:rPr lang="en-US" dirty="0"/>
              <a:t> expression for the process. To backpropagate this example across the </a:t>
            </a:r>
            <a:r>
              <a:rPr lang="en-US" dirty="0" err="1"/>
              <a:t>RoundNum</a:t>
            </a:r>
            <a:r>
              <a:rPr lang="en-US" dirty="0"/>
              <a:t> operator, we are effectively asking the question what should num evaluate to such that its rounding yields 25. Well there are infinite possibilities. For instance, any number between 24 and 25 rounds up to 25. However, in this analysis, we are not using the information that the grammar for expression num may only allow parsing numbers from the input string.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there are only two different numbers that occur in the input string. So, by bringing this information forward through the grammar, we find that there are only 3 different feasible choices and exploring the green one will lead to the intended program. </a:t>
            </a:r>
          </a:p>
          <a:p>
            <a:endParaRPr lang="en-US" dirty="0"/>
          </a:p>
        </p:txBody>
      </p:sp>
      <p:sp>
        <p:nvSpPr>
          <p:cNvPr id="4" name="Slide Number Placeholder 3"/>
          <p:cNvSpPr>
            <a:spLocks noGrp="1"/>
          </p:cNvSpPr>
          <p:nvPr>
            <p:ph type="sldNum" sz="quarter" idx="5"/>
          </p:nvPr>
        </p:nvSpPr>
        <p:spPr/>
        <p:txBody>
          <a:bodyPr/>
          <a:lstStyle/>
          <a:p>
            <a:fld id="{05358ABC-187D-0948-AEF1-D848289E5DD9}" type="slidenum">
              <a:rPr lang="en-US" smtClean="0"/>
              <a:t>9</a:t>
            </a:fld>
            <a:endParaRPr lang="en-US"/>
          </a:p>
        </p:txBody>
      </p:sp>
    </p:spTree>
    <p:extLst>
      <p:ext uri="{BB962C8B-B14F-4D97-AF65-F5344CB8AC3E}">
        <p14:creationId xmlns:p14="http://schemas.microsoft.com/office/powerpoint/2010/main" val="70341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3.sv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customXml" Target="../ink/ink12.xml"/><Relationship Id="rId2" Type="http://schemas.openxmlformats.org/officeDocument/2006/relationships/customXml" Target="../ink/ink10.xml"/><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customXml" Target="../ink/ink11.xml"/><Relationship Id="rId4" Type="http://schemas.openxmlformats.org/officeDocument/2006/relationships/image" Target="../media/image15.png"/><Relationship Id="rId9"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customXml" Target="../ink/ink14.xml"/><Relationship Id="rId4" Type="http://schemas.openxmlformats.org/officeDocument/2006/relationships/image" Target="../media/image14.png"/><Relationship Id="rId9"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customXml" Target="../ink/ink17.xml"/><Relationship Id="rId4" Type="http://schemas.openxmlformats.org/officeDocument/2006/relationships/image" Target="../media/image14.png"/><Relationship Id="rId9" Type="http://schemas.openxmlformats.org/officeDocument/2006/relationships/image" Target="../media/image8.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20.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Master" Target="../slideMasters/slideMaster6.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26.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Master" Target="../slideMasters/slideMaster6.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image" Target="../media/image24.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customXml" Target="../ink/ink3.xml"/><Relationship Id="rId2" Type="http://schemas.openxmlformats.org/officeDocument/2006/relationships/customXml" Target="../ink/ink1.xml"/><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customXml" Target="../ink/ink2.xml"/><Relationship Id="rId4" Type="http://schemas.openxmlformats.org/officeDocument/2006/relationships/image" Target="../media/image15.png"/><Relationship Id="rId9"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customXml" Target="../ink/ink5.xml"/><Relationship Id="rId4" Type="http://schemas.openxmlformats.org/officeDocument/2006/relationships/image" Target="../media/image14.png"/><Relationship Id="rId9"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customXml" Target="../ink/ink8.xml"/><Relationship Id="rId4" Type="http://schemas.openxmlformats.org/officeDocument/2006/relationships/image" Target="../media/image14.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6.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Master" Target="../slideMasters/slideMaster5.xml"/><Relationship Id="rId6" Type="http://schemas.openxmlformats.org/officeDocument/2006/relationships/image" Target="../media/image24.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5.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3.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1" name="Rectangle 20"/>
          <p:cNvSpPr/>
          <p:nvPr userDrawn="1"/>
        </p:nvSpPr>
        <p:spPr>
          <a:xfrm>
            <a:off x="888643" y="4752304"/>
            <a:ext cx="677888" cy="39119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p:cNvSpPr>
            <a:spLocks noGrp="1"/>
          </p:cNvSpPr>
          <p:nvPr>
            <p:ph type="title" hasCustomPrompt="1"/>
          </p:nvPr>
        </p:nvSpPr>
        <p:spPr>
          <a:xfrm>
            <a:off x="1566531" y="1149043"/>
            <a:ext cx="7309883" cy="2062299"/>
          </a:xfrm>
        </p:spPr>
        <p:txBody>
          <a:bodyPr>
            <a:noAutofit/>
          </a:bodyPr>
          <a:lstStyle>
            <a:lvl1pPr algn="l">
              <a:defRPr sz="4500" b="1" baseline="0">
                <a:solidFill>
                  <a:schemeClr val="bg1"/>
                </a:solidFill>
              </a:defRPr>
            </a:lvl1pPr>
          </a:lstStyle>
          <a:p>
            <a:r>
              <a:rPr lang="en-US"/>
              <a:t>Title of Your Presentation</a:t>
            </a:r>
            <a:br>
              <a:rPr lang="en-US"/>
            </a:br>
            <a:r>
              <a:rPr lang="en-US"/>
              <a:t>Goes Here </a:t>
            </a:r>
          </a:p>
        </p:txBody>
      </p:sp>
      <p:sp>
        <p:nvSpPr>
          <p:cNvPr id="9" name="Subtitle 2"/>
          <p:cNvSpPr>
            <a:spLocks noGrp="1"/>
          </p:cNvSpPr>
          <p:nvPr>
            <p:ph type="subTitle" idx="1"/>
          </p:nvPr>
        </p:nvSpPr>
        <p:spPr>
          <a:xfrm>
            <a:off x="1566531" y="3034423"/>
            <a:ext cx="7086600" cy="1054538"/>
          </a:xfrm>
          <a:noFill/>
          <a:ln>
            <a:noFill/>
          </a:ln>
        </p:spPr>
        <p:txBody>
          <a:bodyPr anchor="t" anchorCtr="0">
            <a:normAutofit/>
          </a:bodyPr>
          <a:lstStyle>
            <a:lvl1pPr marL="0" indent="0">
              <a:buNone/>
              <a:defRPr/>
            </a:lvl1pPr>
          </a:lstStyle>
          <a:p>
            <a:pPr algn="l"/>
            <a:r>
              <a:rPr lang="en-US" sz="2400">
                <a:solidFill>
                  <a:schemeClr val="bg1"/>
                </a:solidFill>
                <a:latin typeface="Arial"/>
                <a:cs typeface="Arial"/>
              </a:rPr>
              <a:t>Click to edit Master subtitle style</a:t>
            </a:r>
            <a:endParaRPr lang="en-US" sz="1800">
              <a:solidFill>
                <a:schemeClr val="bg1"/>
              </a:solidFill>
              <a:latin typeface="Arial"/>
              <a:cs typeface="Arial"/>
            </a:endParaRPr>
          </a:p>
        </p:txBody>
      </p:sp>
    </p:spTree>
    <p:extLst>
      <p:ext uri="{BB962C8B-B14F-4D97-AF65-F5344CB8AC3E}">
        <p14:creationId xmlns:p14="http://schemas.microsoft.com/office/powerpoint/2010/main" val="4123153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8274610" y="4813475"/>
            <a:ext cx="501399"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a:p>
        </p:txBody>
      </p:sp>
      <p:sp>
        <p:nvSpPr>
          <p:cNvPr id="10" name="Footer Placeholder 5"/>
          <p:cNvSpPr>
            <a:spLocks noGrp="1"/>
          </p:cNvSpPr>
          <p:nvPr>
            <p:ph type="ftr" sz="quarter" idx="3"/>
          </p:nvPr>
        </p:nvSpPr>
        <p:spPr>
          <a:xfrm>
            <a:off x="1954994" y="4787664"/>
            <a:ext cx="5791583" cy="319094"/>
          </a:xfrm>
          <a:prstGeom prst="rect">
            <a:avLst/>
          </a:prstGeom>
        </p:spPr>
        <p:txBody>
          <a:bodyPr/>
          <a:lstStyle>
            <a:lvl1pPr algn="ctr">
              <a:defRPr sz="1000" b="1">
                <a:solidFill>
                  <a:schemeClr val="bg1"/>
                </a:solidFill>
              </a:defRPr>
            </a:lvl1pPr>
          </a:lstStyle>
          <a:p>
            <a:r>
              <a:rPr lang="en-US"/>
              <a:t>#Res8SAIS</a:t>
            </a:r>
          </a:p>
        </p:txBody>
      </p:sp>
    </p:spTree>
    <p:extLst>
      <p:ext uri="{BB962C8B-B14F-4D97-AF65-F5344CB8AC3E}">
        <p14:creationId xmlns:p14="http://schemas.microsoft.com/office/powerpoint/2010/main" val="28003446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2">
    <p:bg>
      <p:bgPr>
        <a:solidFill>
          <a:srgbClr val="F4EAE0"/>
        </a:solidFill>
        <a:effectLst/>
      </p:bgPr>
    </p:bg>
    <p:spTree>
      <p:nvGrpSpPr>
        <p:cNvPr id="1" name=""/>
        <p:cNvGrpSpPr/>
        <p:nvPr/>
      </p:nvGrpSpPr>
      <p:grpSpPr>
        <a:xfrm>
          <a:off x="0" y="0"/>
          <a:ext cx="0" cy="0"/>
          <a:chOff x="0" y="0"/>
          <a:chExt cx="0" cy="0"/>
        </a:xfrm>
      </p:grpSpPr>
      <p:pic>
        <p:nvPicPr>
          <p:cNvPr id="4" name="Picture 3" descr="A picture containing sky, outdoor, silhouette&#10;&#10;Description automatically generated">
            <a:extLst>
              <a:ext uri="{FF2B5EF4-FFF2-40B4-BE49-F238E27FC236}">
                <a16:creationId xmlns:a16="http://schemas.microsoft.com/office/drawing/2014/main" id="{D687528C-626E-43E1-BFA2-DCA5D25780D1}"/>
              </a:ext>
            </a:extLst>
          </p:cNvPr>
          <p:cNvPicPr>
            <a:picLocks noChangeAspect="1"/>
          </p:cNvPicPr>
          <p:nvPr userDrawn="1"/>
        </p:nvPicPr>
        <p:blipFill>
          <a:blip r:embed="rId2"/>
          <a:stretch>
            <a:fillRect/>
          </a:stretch>
        </p:blipFill>
        <p:spPr>
          <a:xfrm>
            <a:off x="-2095" y="0"/>
            <a:ext cx="9142810" cy="5143500"/>
          </a:xfrm>
          <a:prstGeom prst="rect">
            <a:avLst/>
          </a:prstGeom>
        </p:spPr>
      </p:pic>
      <p:pic>
        <p:nvPicPr>
          <p:cNvPr id="12" name="Graphic 14">
            <a:extLst>
              <a:ext uri="{FF2B5EF4-FFF2-40B4-BE49-F238E27FC236}">
                <a16:creationId xmlns:a16="http://schemas.microsoft.com/office/drawing/2014/main" id="{B4817E10-0F31-5247-BC90-18E8E8D6D4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5950" y="4383083"/>
            <a:ext cx="449426" cy="308469"/>
          </a:xfrm>
          <a:prstGeom prst="rect">
            <a:avLst/>
          </a:prstGeom>
        </p:spPr>
      </p:pic>
      <p:pic>
        <p:nvPicPr>
          <p:cNvPr id="5" name="Graphic 4">
            <a:extLst>
              <a:ext uri="{FF2B5EF4-FFF2-40B4-BE49-F238E27FC236}">
                <a16:creationId xmlns:a16="http://schemas.microsoft.com/office/drawing/2014/main" id="{8F440576-C43C-4317-89DB-C1585E0B909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3042" y="332445"/>
            <a:ext cx="1344801" cy="494673"/>
          </a:xfrm>
          <a:prstGeom prst="rect">
            <a:avLst/>
          </a:prstGeom>
        </p:spPr>
      </p:pic>
      <p:sp>
        <p:nvSpPr>
          <p:cNvPr id="22" name="Text Placeholder 20">
            <a:extLst>
              <a:ext uri="{FF2B5EF4-FFF2-40B4-BE49-F238E27FC236}">
                <a16:creationId xmlns:a16="http://schemas.microsoft.com/office/drawing/2014/main" id="{B2344ADF-AF48-00C2-9DFD-E41F5C198404}"/>
              </a:ext>
            </a:extLst>
          </p:cNvPr>
          <p:cNvSpPr>
            <a:spLocks noGrp="1"/>
          </p:cNvSpPr>
          <p:nvPr>
            <p:ph type="body" sz="quarter" idx="23" hasCustomPrompt="1"/>
          </p:nvPr>
        </p:nvSpPr>
        <p:spPr>
          <a:xfrm>
            <a:off x="455950" y="1881188"/>
            <a:ext cx="4915451" cy="1269578"/>
          </a:xfrm>
        </p:spPr>
        <p:txBody>
          <a:bodyPr/>
          <a:lstStyle>
            <a:lvl1pPr>
              <a:defRPr sz="4125" spc="-113">
                <a:solidFill>
                  <a:schemeClr val="bg1"/>
                </a:solidFill>
              </a:defRPr>
            </a:lvl1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a:t>
            </a:r>
          </a:p>
        </p:txBody>
      </p:sp>
      <p:sp>
        <p:nvSpPr>
          <p:cNvPr id="23" name="Text Placeholder 4">
            <a:extLst>
              <a:ext uri="{FF2B5EF4-FFF2-40B4-BE49-F238E27FC236}">
                <a16:creationId xmlns:a16="http://schemas.microsoft.com/office/drawing/2014/main" id="{465358D9-7377-0D2C-1D98-04E436901491}"/>
              </a:ext>
            </a:extLst>
          </p:cNvPr>
          <p:cNvSpPr>
            <a:spLocks noGrp="1"/>
          </p:cNvSpPr>
          <p:nvPr>
            <p:ph type="body" sz="quarter" idx="12"/>
          </p:nvPr>
        </p:nvSpPr>
        <p:spPr>
          <a:xfrm>
            <a:off x="455950" y="3309938"/>
            <a:ext cx="4855332" cy="276999"/>
          </a:xfrm>
        </p:spPr>
        <p:txBody>
          <a:bodyPr/>
          <a:lstStyle>
            <a:lvl1pPr>
              <a:defRPr>
                <a:solidFill>
                  <a:schemeClr val="bg2"/>
                </a:solidFill>
              </a:defRPr>
            </a:lvl1pPr>
          </a:lstStyle>
          <a:p>
            <a:r>
              <a:rPr lang="en-US"/>
              <a:t>Subtitle or speaker name</a:t>
            </a:r>
          </a:p>
        </p:txBody>
      </p:sp>
    </p:spTree>
    <p:extLst>
      <p:ext uri="{BB962C8B-B14F-4D97-AF65-F5344CB8AC3E}">
        <p14:creationId xmlns:p14="http://schemas.microsoft.com/office/powerpoint/2010/main" val="232138249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Intro page">
    <p:bg>
      <p:bgPr>
        <a:solidFill>
          <a:srgbClr val="F4EAE0"/>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942ADE2D-2DEC-D041-8C96-EC3FB263DCE2}"/>
              </a:ext>
            </a:extLst>
          </p:cNvPr>
          <p:cNvSpPr>
            <a:spLocks noGrp="1"/>
          </p:cNvSpPr>
          <p:nvPr>
            <p:ph type="body" sz="quarter" idx="26" hasCustomPrompt="1"/>
          </p:nvPr>
        </p:nvSpPr>
        <p:spPr>
          <a:xfrm>
            <a:off x="462283" y="1880333"/>
            <a:ext cx="5068301" cy="1440395"/>
          </a:xfrm>
          <a:prstGeom prst="rect">
            <a:avLst/>
          </a:prstGeom>
        </p:spPr>
        <p:txBody>
          <a:bodyPr/>
          <a:lstStyle>
            <a:lvl1pPr marL="0" indent="0">
              <a:buNone/>
              <a:defRPr sz="1800" b="0" i="0" spc="-56">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The mission of the Microsoft Developer Division is to earn the trust and love of developers across all languages and platforms and make them successful as they build the applications of the future.  </a:t>
            </a:r>
          </a:p>
          <a:p>
            <a:pPr lvl="0"/>
            <a:endParaRPr lang="en-US"/>
          </a:p>
        </p:txBody>
      </p:sp>
      <p:sp>
        <p:nvSpPr>
          <p:cNvPr id="4" name="Title 3">
            <a:extLst>
              <a:ext uri="{FF2B5EF4-FFF2-40B4-BE49-F238E27FC236}">
                <a16:creationId xmlns:a16="http://schemas.microsoft.com/office/drawing/2014/main" id="{14B4482E-2B05-B314-44C9-0D1E38FA9E67}"/>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A040DA6-646D-EBD8-DB55-BE8AA29C0C82}"/>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a:t>
            </a:r>
            <a:r>
              <a:rPr lang="en-US" err="1"/>
              <a:t>subtitlec</a:t>
            </a:r>
            <a:endParaRPr lang="en-US"/>
          </a:p>
        </p:txBody>
      </p:sp>
    </p:spTree>
    <p:extLst>
      <p:ext uri="{BB962C8B-B14F-4D97-AF65-F5344CB8AC3E}">
        <p14:creationId xmlns:p14="http://schemas.microsoft.com/office/powerpoint/2010/main" val="311216973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4EAE0"/>
        </a:solidFill>
        <a:effectLst/>
      </p:bgPr>
    </p:bg>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E72E088B-8D04-DBE0-581B-6E7E935432AB}"/>
              </a:ext>
            </a:extLst>
          </p:cNvPr>
          <p:cNvSpPr>
            <a:spLocks noGrp="1"/>
          </p:cNvSpPr>
          <p:nvPr>
            <p:ph type="body" sz="quarter" idx="16" hasCustomPrompt="1"/>
          </p:nvPr>
        </p:nvSpPr>
        <p:spPr>
          <a:xfrm>
            <a:off x="4615645" y="900083"/>
            <a:ext cx="1302049"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28" name="Text Placeholder 5">
            <a:extLst>
              <a:ext uri="{FF2B5EF4-FFF2-40B4-BE49-F238E27FC236}">
                <a16:creationId xmlns:a16="http://schemas.microsoft.com/office/drawing/2014/main" id="{96909F93-3056-3779-DDD8-D482DBFB0EE4}"/>
              </a:ext>
            </a:extLst>
          </p:cNvPr>
          <p:cNvSpPr>
            <a:spLocks noGrp="1"/>
          </p:cNvSpPr>
          <p:nvPr>
            <p:ph type="body" sz="quarter" idx="19" hasCustomPrompt="1"/>
          </p:nvPr>
        </p:nvSpPr>
        <p:spPr>
          <a:xfrm>
            <a:off x="4612476" y="1317420"/>
            <a:ext cx="1287289" cy="1107996"/>
          </a:xfrm>
          <a:prstGeom prst="rect">
            <a:avLst/>
          </a:prstGeom>
          <a:noFill/>
        </p:spPr>
        <p:txBody>
          <a:bodyPr/>
          <a:lstStyle>
            <a:lvl1pPr marL="0" indent="0">
              <a:buNone/>
              <a:defRPr sz="900" b="0" i="0">
                <a:solidFill>
                  <a:srgbClr val="1F1F1F"/>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29" name="Text Placeholder 11">
            <a:extLst>
              <a:ext uri="{FF2B5EF4-FFF2-40B4-BE49-F238E27FC236}">
                <a16:creationId xmlns:a16="http://schemas.microsoft.com/office/drawing/2014/main" id="{48DBC8EE-F85E-10D4-EF8A-9DA27D6A480B}"/>
              </a:ext>
            </a:extLst>
          </p:cNvPr>
          <p:cNvSpPr>
            <a:spLocks noGrp="1"/>
          </p:cNvSpPr>
          <p:nvPr>
            <p:ph type="body" sz="quarter" idx="41" hasCustomPrompt="1"/>
          </p:nvPr>
        </p:nvSpPr>
        <p:spPr>
          <a:xfrm>
            <a:off x="6001060" y="900083"/>
            <a:ext cx="1302049"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30" name="Text Placeholder 5">
            <a:extLst>
              <a:ext uri="{FF2B5EF4-FFF2-40B4-BE49-F238E27FC236}">
                <a16:creationId xmlns:a16="http://schemas.microsoft.com/office/drawing/2014/main" id="{875DE94F-500B-6D92-C0A9-E42434FA2D95}"/>
              </a:ext>
            </a:extLst>
          </p:cNvPr>
          <p:cNvSpPr>
            <a:spLocks noGrp="1"/>
          </p:cNvSpPr>
          <p:nvPr>
            <p:ph type="body" sz="quarter" idx="42" hasCustomPrompt="1"/>
          </p:nvPr>
        </p:nvSpPr>
        <p:spPr>
          <a:xfrm>
            <a:off x="5997892" y="1317420"/>
            <a:ext cx="1287289" cy="1107996"/>
          </a:xfrm>
          <a:prstGeom prst="rect">
            <a:avLst/>
          </a:prstGeom>
          <a:noFill/>
        </p:spPr>
        <p:txBody>
          <a:bodyPr/>
          <a:lstStyle>
            <a:lvl1pPr marL="0" indent="0">
              <a:buNone/>
              <a:defRPr sz="900" b="0" i="0">
                <a:solidFill>
                  <a:srgbClr val="1F1F1F"/>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31" name="Text Placeholder 11">
            <a:extLst>
              <a:ext uri="{FF2B5EF4-FFF2-40B4-BE49-F238E27FC236}">
                <a16:creationId xmlns:a16="http://schemas.microsoft.com/office/drawing/2014/main" id="{AC7F6794-9819-6682-4B20-EF07DA4DB5F9}"/>
              </a:ext>
            </a:extLst>
          </p:cNvPr>
          <p:cNvSpPr>
            <a:spLocks noGrp="1"/>
          </p:cNvSpPr>
          <p:nvPr>
            <p:ph type="body" sz="quarter" idx="43" hasCustomPrompt="1"/>
          </p:nvPr>
        </p:nvSpPr>
        <p:spPr>
          <a:xfrm>
            <a:off x="7389645" y="900083"/>
            <a:ext cx="1302049"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32" name="Text Placeholder 5">
            <a:extLst>
              <a:ext uri="{FF2B5EF4-FFF2-40B4-BE49-F238E27FC236}">
                <a16:creationId xmlns:a16="http://schemas.microsoft.com/office/drawing/2014/main" id="{FDC8D915-7183-A418-1E18-D73D8D46D065}"/>
              </a:ext>
            </a:extLst>
          </p:cNvPr>
          <p:cNvSpPr>
            <a:spLocks noGrp="1"/>
          </p:cNvSpPr>
          <p:nvPr>
            <p:ph type="body" sz="quarter" idx="44" hasCustomPrompt="1"/>
          </p:nvPr>
        </p:nvSpPr>
        <p:spPr>
          <a:xfrm>
            <a:off x="7386476" y="1317420"/>
            <a:ext cx="1287289" cy="1107996"/>
          </a:xfrm>
          <a:prstGeom prst="rect">
            <a:avLst/>
          </a:prstGeom>
          <a:noFill/>
        </p:spPr>
        <p:txBody>
          <a:bodyPr/>
          <a:lstStyle>
            <a:lvl1pPr marL="0" indent="0">
              <a:buNone/>
              <a:defRPr sz="900" b="0" i="0">
                <a:solidFill>
                  <a:srgbClr val="1F1F1F"/>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33" name="Text Placeholder 11">
            <a:extLst>
              <a:ext uri="{FF2B5EF4-FFF2-40B4-BE49-F238E27FC236}">
                <a16:creationId xmlns:a16="http://schemas.microsoft.com/office/drawing/2014/main" id="{B44B8055-2990-C663-5251-EC78CE6CC55F}"/>
              </a:ext>
            </a:extLst>
          </p:cNvPr>
          <p:cNvSpPr>
            <a:spLocks noGrp="1"/>
          </p:cNvSpPr>
          <p:nvPr>
            <p:ph type="body" sz="quarter" idx="45" hasCustomPrompt="1"/>
          </p:nvPr>
        </p:nvSpPr>
        <p:spPr>
          <a:xfrm>
            <a:off x="4619606" y="2826160"/>
            <a:ext cx="1286005"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04</a:t>
            </a:r>
          </a:p>
        </p:txBody>
      </p:sp>
      <p:sp>
        <p:nvSpPr>
          <p:cNvPr id="34" name="Text Placeholder 5">
            <a:extLst>
              <a:ext uri="{FF2B5EF4-FFF2-40B4-BE49-F238E27FC236}">
                <a16:creationId xmlns:a16="http://schemas.microsoft.com/office/drawing/2014/main" id="{4F1182A8-939A-0E99-04C8-45F9FC03456F}"/>
              </a:ext>
            </a:extLst>
          </p:cNvPr>
          <p:cNvSpPr>
            <a:spLocks noGrp="1"/>
          </p:cNvSpPr>
          <p:nvPr>
            <p:ph type="body" sz="quarter" idx="46" hasCustomPrompt="1"/>
          </p:nvPr>
        </p:nvSpPr>
        <p:spPr>
          <a:xfrm>
            <a:off x="4616438" y="3243497"/>
            <a:ext cx="1289173" cy="1107996"/>
          </a:xfrm>
          <a:prstGeom prst="rect">
            <a:avLst/>
          </a:prstGeom>
          <a:noFill/>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35" name="Text Placeholder 11">
            <a:extLst>
              <a:ext uri="{FF2B5EF4-FFF2-40B4-BE49-F238E27FC236}">
                <a16:creationId xmlns:a16="http://schemas.microsoft.com/office/drawing/2014/main" id="{E4FE2F93-3D02-814C-5130-7C0C4C1C425A}"/>
              </a:ext>
            </a:extLst>
          </p:cNvPr>
          <p:cNvSpPr>
            <a:spLocks noGrp="1"/>
          </p:cNvSpPr>
          <p:nvPr>
            <p:ph type="body" sz="quarter" idx="47" hasCustomPrompt="1"/>
          </p:nvPr>
        </p:nvSpPr>
        <p:spPr>
          <a:xfrm>
            <a:off x="6005022" y="2826160"/>
            <a:ext cx="1302049"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05</a:t>
            </a:r>
          </a:p>
        </p:txBody>
      </p:sp>
      <p:sp>
        <p:nvSpPr>
          <p:cNvPr id="36" name="Text Placeholder 5">
            <a:extLst>
              <a:ext uri="{FF2B5EF4-FFF2-40B4-BE49-F238E27FC236}">
                <a16:creationId xmlns:a16="http://schemas.microsoft.com/office/drawing/2014/main" id="{137685A1-542E-8B96-8CFD-FF7C768C5727}"/>
              </a:ext>
            </a:extLst>
          </p:cNvPr>
          <p:cNvSpPr>
            <a:spLocks noGrp="1"/>
          </p:cNvSpPr>
          <p:nvPr>
            <p:ph type="body" sz="quarter" idx="48" hasCustomPrompt="1"/>
          </p:nvPr>
        </p:nvSpPr>
        <p:spPr>
          <a:xfrm>
            <a:off x="6001854" y="3243497"/>
            <a:ext cx="1288274" cy="1107996"/>
          </a:xfrm>
          <a:prstGeom prst="rect">
            <a:avLst/>
          </a:prstGeom>
          <a:noFill/>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37" name="Text Placeholder 11">
            <a:extLst>
              <a:ext uri="{FF2B5EF4-FFF2-40B4-BE49-F238E27FC236}">
                <a16:creationId xmlns:a16="http://schemas.microsoft.com/office/drawing/2014/main" id="{362AF9F2-C5C6-1364-9C77-641F2DAFE4FA}"/>
              </a:ext>
            </a:extLst>
          </p:cNvPr>
          <p:cNvSpPr>
            <a:spLocks noGrp="1"/>
          </p:cNvSpPr>
          <p:nvPr>
            <p:ph type="body" sz="quarter" idx="49" hasCustomPrompt="1"/>
          </p:nvPr>
        </p:nvSpPr>
        <p:spPr>
          <a:xfrm>
            <a:off x="7393607" y="2826160"/>
            <a:ext cx="1302049"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06</a:t>
            </a:r>
          </a:p>
        </p:txBody>
      </p:sp>
      <p:sp>
        <p:nvSpPr>
          <p:cNvPr id="38" name="Text Placeholder 5">
            <a:extLst>
              <a:ext uri="{FF2B5EF4-FFF2-40B4-BE49-F238E27FC236}">
                <a16:creationId xmlns:a16="http://schemas.microsoft.com/office/drawing/2014/main" id="{EA5AAE53-F84E-0F5D-96DF-2AA97D947378}"/>
              </a:ext>
            </a:extLst>
          </p:cNvPr>
          <p:cNvSpPr>
            <a:spLocks noGrp="1"/>
          </p:cNvSpPr>
          <p:nvPr>
            <p:ph type="body" sz="quarter" idx="50" hasCustomPrompt="1"/>
          </p:nvPr>
        </p:nvSpPr>
        <p:spPr>
          <a:xfrm>
            <a:off x="7390438" y="3243497"/>
            <a:ext cx="1302049" cy="1107996"/>
          </a:xfrm>
          <a:prstGeom prst="rect">
            <a:avLst/>
          </a:prstGeom>
          <a:noFill/>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55950" y="2224087"/>
            <a:ext cx="3874384" cy="553998"/>
          </a:xfrm>
          <a:noFill/>
        </p:spPr>
        <p:txBody>
          <a:bodyPr/>
          <a:lstStyle>
            <a:lvl1pPr>
              <a:defRPr lang="en-US" sz="4125" spc="-113" dirty="0">
                <a:gradFill>
                  <a:gsLst>
                    <a:gs pos="0">
                      <a:schemeClr val="accent1"/>
                    </a:gs>
                    <a:gs pos="100000">
                      <a:schemeClr val="accent2"/>
                    </a:gs>
                  </a:gsLst>
                  <a:lin ang="0" scaled="0"/>
                </a:gradFill>
              </a:defRPr>
            </a:lvl1pPr>
          </a:lstStyle>
          <a:p>
            <a:r>
              <a:rPr lang="en-US" sz="3600"/>
              <a:t>Agenda</a:t>
            </a:r>
          </a:p>
        </p:txBody>
      </p:sp>
    </p:spTree>
    <p:extLst>
      <p:ext uri="{BB962C8B-B14F-4D97-AF65-F5344CB8AC3E}">
        <p14:creationId xmlns:p14="http://schemas.microsoft.com/office/powerpoint/2010/main" val="918950887"/>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4EAE0"/>
        </a:solidFill>
        <a:effectLst/>
      </p:bgPr>
    </p:bg>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61467" y="2224087"/>
            <a:ext cx="3874384" cy="553998"/>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3600" kern="1200" spc="-113" baseline="0" dirty="0">
                <a:gradFill>
                  <a:gsLst>
                    <a:gs pos="0">
                      <a:schemeClr val="accent1"/>
                    </a:gs>
                    <a:gs pos="100000">
                      <a:schemeClr val="accent2"/>
                    </a:gs>
                  </a:gsLst>
                  <a:lin ang="0" scaled="0"/>
                </a:gradFill>
                <a:latin typeface="+mj-lt"/>
                <a:ea typeface="+mn-ea"/>
                <a:cs typeface="Segoe UI Semilight" panose="020B0402040204020203" pitchFamily="34" charset="0"/>
              </a:defRPr>
            </a:lvl1pPr>
          </a:lstStyle>
          <a:p>
            <a:r>
              <a:rPr lang="en-US" sz="3600"/>
              <a:t>Section title</a:t>
            </a:r>
          </a:p>
        </p:txBody>
      </p:sp>
    </p:spTree>
    <p:extLst>
      <p:ext uri="{BB962C8B-B14F-4D97-AF65-F5344CB8AC3E}">
        <p14:creationId xmlns:p14="http://schemas.microsoft.com/office/powerpoint/2010/main" val="3348851937"/>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Section title">
    <p:bg>
      <p:bgPr>
        <a:solidFill>
          <a:srgbClr val="F4EAE0"/>
        </a:solidFill>
        <a:effectLst/>
      </p:bgPr>
    </p:bg>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61467" y="2224087"/>
            <a:ext cx="3874384" cy="553998"/>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3600" kern="1200" spc="-113" baseline="0" dirty="0">
                <a:gradFill>
                  <a:gsLst>
                    <a:gs pos="0">
                      <a:schemeClr val="accent1"/>
                    </a:gs>
                    <a:gs pos="100000">
                      <a:schemeClr val="accent2"/>
                    </a:gs>
                  </a:gsLst>
                  <a:lin ang="0" scaled="0"/>
                </a:gradFill>
                <a:latin typeface="+mj-lt"/>
                <a:ea typeface="+mn-ea"/>
                <a:cs typeface="Segoe UI Semilight" panose="020B0402040204020203" pitchFamily="34" charset="0"/>
              </a:defRPr>
            </a:lvl1pPr>
          </a:lstStyle>
          <a:p>
            <a:r>
              <a:rPr lang="en-US" sz="3600"/>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76795302-00BF-09A4-14E8-4AD6DD573026}"/>
              </a:ext>
            </a:extLst>
          </p:cNvPr>
          <p:cNvSpPr>
            <a:spLocks noGrp="1"/>
          </p:cNvSpPr>
          <p:nvPr>
            <p:ph type="pic" sz="quarter" idx="11" hasCustomPrompt="1"/>
          </p:nvPr>
        </p:nvSpPr>
        <p:spPr bwMode="ltGray">
          <a:xfrm>
            <a:off x="4486388" y="0"/>
            <a:ext cx="4657612" cy="5143500"/>
          </a:xfrm>
          <a:blipFill>
            <a:blip r:embed="rId2"/>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58166203"/>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rgbClr val="F4EAE0"/>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11F6590-CA03-188F-2EB3-8F0E4115C6C3}"/>
              </a:ext>
            </a:extLst>
          </p:cNvPr>
          <p:cNvPicPr>
            <a:picLocks noChangeAspect="1"/>
          </p:cNvPicPr>
          <p:nvPr userDrawn="1"/>
        </p:nvPicPr>
        <p:blipFill>
          <a:blip r:embed="rId2"/>
          <a:stretch>
            <a:fillRect/>
          </a:stretch>
        </p:blipFill>
        <p:spPr>
          <a:xfrm rot="10800000">
            <a:off x="0" y="0"/>
            <a:ext cx="9144000" cy="5144170"/>
          </a:xfrm>
          <a:prstGeom prst="rect">
            <a:avLst/>
          </a:prstGeom>
        </p:spPr>
      </p:pic>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55950" y="2224087"/>
            <a:ext cx="3874384" cy="553998"/>
          </a:xfrm>
        </p:spPr>
        <p:txBody>
          <a:bodyPr/>
          <a:lstStyle>
            <a:lvl1pPr>
              <a:defRPr lang="en-US" sz="4125" spc="-113" dirty="0">
                <a:solidFill>
                  <a:schemeClr val="bg1"/>
                </a:solidFill>
              </a:defRPr>
            </a:lvl1pPr>
          </a:lstStyle>
          <a:p>
            <a:r>
              <a:rPr lang="en-US" sz="3600"/>
              <a:t>Section title</a:t>
            </a:r>
          </a:p>
        </p:txBody>
      </p:sp>
    </p:spTree>
    <p:extLst>
      <p:ext uri="{BB962C8B-B14F-4D97-AF65-F5344CB8AC3E}">
        <p14:creationId xmlns:p14="http://schemas.microsoft.com/office/powerpoint/2010/main" val="2027284535"/>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rgbClr val="F4EAE0"/>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2342444F-6A44-B70B-A468-E62671B513D9}"/>
              </a:ext>
            </a:extLst>
          </p:cNvPr>
          <p:cNvPicPr>
            <a:picLocks noChangeAspect="1"/>
          </p:cNvPicPr>
          <p:nvPr userDrawn="1"/>
        </p:nvPicPr>
        <p:blipFill>
          <a:blip r:embed="rId2"/>
          <a:stretch>
            <a:fillRect/>
          </a:stretch>
        </p:blipFill>
        <p:spPr>
          <a:xfrm rot="10800000">
            <a:off x="0" y="0"/>
            <a:ext cx="9142810" cy="5143500"/>
          </a:xfrm>
          <a:prstGeom prst="rect">
            <a:avLst/>
          </a:prstGeom>
        </p:spPr>
      </p:pic>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55950" y="2224087"/>
            <a:ext cx="3874384" cy="553998"/>
          </a:xfrm>
        </p:spPr>
        <p:txBody>
          <a:bodyPr/>
          <a:lstStyle>
            <a:lvl1pPr>
              <a:defRPr lang="en-US" sz="4125" spc="-113" dirty="0">
                <a:solidFill>
                  <a:schemeClr val="bg1"/>
                </a:solidFill>
              </a:defRPr>
            </a:lvl1pPr>
          </a:lstStyle>
          <a:p>
            <a:r>
              <a:rPr lang="en-US" sz="3600"/>
              <a:t>Section title</a:t>
            </a:r>
          </a:p>
        </p:txBody>
      </p:sp>
    </p:spTree>
    <p:extLst>
      <p:ext uri="{BB962C8B-B14F-4D97-AF65-F5344CB8AC3E}">
        <p14:creationId xmlns:p14="http://schemas.microsoft.com/office/powerpoint/2010/main" val="357609025"/>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rgbClr val="F4EAE0"/>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30968B-D5CD-AD69-8B62-C61B8C3C290F}"/>
              </a:ext>
            </a:extLst>
          </p:cNvPr>
          <p:cNvPicPr>
            <a:picLocks noChangeAspect="1"/>
          </p:cNvPicPr>
          <p:nvPr userDrawn="1"/>
        </p:nvPicPr>
        <p:blipFill>
          <a:blip r:embed="rId2"/>
          <a:stretch>
            <a:fillRect/>
          </a:stretch>
        </p:blipFill>
        <p:spPr>
          <a:xfrm>
            <a:off x="-11310" y="0"/>
            <a:ext cx="9155310" cy="5150532"/>
          </a:xfrm>
          <a:prstGeom prst="rect">
            <a:avLst/>
          </a:prstGeom>
        </p:spPr>
      </p:pic>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55950" y="2224087"/>
            <a:ext cx="3874384" cy="553998"/>
          </a:xfrm>
        </p:spPr>
        <p:txBody>
          <a:bodyPr/>
          <a:lstStyle>
            <a:lvl1pPr>
              <a:defRPr lang="en-US" sz="4125" spc="-113" dirty="0">
                <a:solidFill>
                  <a:schemeClr val="tx1"/>
                </a:solidFill>
              </a:defRPr>
            </a:lvl1pPr>
          </a:lstStyle>
          <a:p>
            <a:r>
              <a:rPr lang="en-US" sz="3600"/>
              <a:t>Section title</a:t>
            </a:r>
          </a:p>
        </p:txBody>
      </p:sp>
    </p:spTree>
    <p:extLst>
      <p:ext uri="{BB962C8B-B14F-4D97-AF65-F5344CB8AC3E}">
        <p14:creationId xmlns:p14="http://schemas.microsoft.com/office/powerpoint/2010/main" val="3234821788"/>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Agenda with overview">
    <p:bg>
      <p:bgPr>
        <a:solidFill>
          <a:srgbClr val="F4EAE0"/>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A0C79A8A-516C-464E-A22D-AEBEC6AAF09F}"/>
              </a:ext>
            </a:extLst>
          </p:cNvPr>
          <p:cNvSpPr>
            <a:spLocks noGrp="1"/>
          </p:cNvSpPr>
          <p:nvPr>
            <p:ph type="body" sz="quarter" idx="16" hasCustomPrompt="1"/>
          </p:nvPr>
        </p:nvSpPr>
        <p:spPr>
          <a:xfrm>
            <a:off x="3920813" y="1350082"/>
            <a:ext cx="1337717"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22" name="Text Placeholder 5">
            <a:extLst>
              <a:ext uri="{FF2B5EF4-FFF2-40B4-BE49-F238E27FC236}">
                <a16:creationId xmlns:a16="http://schemas.microsoft.com/office/drawing/2014/main" id="{D5EA5974-5178-6848-A49A-90B225866F0E}"/>
              </a:ext>
            </a:extLst>
          </p:cNvPr>
          <p:cNvSpPr>
            <a:spLocks noGrp="1"/>
          </p:cNvSpPr>
          <p:nvPr>
            <p:ph type="body" sz="quarter" idx="19" hasCustomPrompt="1"/>
          </p:nvPr>
        </p:nvSpPr>
        <p:spPr>
          <a:xfrm>
            <a:off x="3927751" y="1762657"/>
            <a:ext cx="1223442" cy="1107996"/>
          </a:xfrm>
          <a:prstGeom prst="rect">
            <a:avLst/>
          </a:prstGeom>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6" name="Content Placeholder 2">
            <a:extLst>
              <a:ext uri="{FF2B5EF4-FFF2-40B4-BE49-F238E27FC236}">
                <a16:creationId xmlns:a16="http://schemas.microsoft.com/office/drawing/2014/main" id="{A332570A-5A9D-2E4F-AF51-C3D86A54026E}"/>
              </a:ext>
            </a:extLst>
          </p:cNvPr>
          <p:cNvSpPr>
            <a:spLocks noGrp="1"/>
          </p:cNvSpPr>
          <p:nvPr>
            <p:ph sz="quarter" idx="40" hasCustomPrompt="1"/>
          </p:nvPr>
        </p:nvSpPr>
        <p:spPr>
          <a:xfrm>
            <a:off x="457652" y="1715032"/>
            <a:ext cx="2718013" cy="969496"/>
          </a:xfrm>
          <a:prstGeom prst="rect">
            <a:avLst/>
          </a:prstGeom>
        </p:spPr>
        <p:txBody>
          <a:bodyPr/>
          <a:lstStyle>
            <a:lvl1pPr marL="0" indent="0">
              <a:buNone/>
              <a:defRPr sz="105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endParaRPr lang="en-US"/>
          </a:p>
        </p:txBody>
      </p:sp>
      <p:sp>
        <p:nvSpPr>
          <p:cNvPr id="27" name="Text Placeholder 11">
            <a:extLst>
              <a:ext uri="{FF2B5EF4-FFF2-40B4-BE49-F238E27FC236}">
                <a16:creationId xmlns:a16="http://schemas.microsoft.com/office/drawing/2014/main" id="{4AB74E78-8390-174D-9B27-80F7A59F0249}"/>
              </a:ext>
            </a:extLst>
          </p:cNvPr>
          <p:cNvSpPr>
            <a:spLocks noGrp="1"/>
          </p:cNvSpPr>
          <p:nvPr>
            <p:ph type="body" sz="quarter" idx="41" hasCustomPrompt="1"/>
          </p:nvPr>
        </p:nvSpPr>
        <p:spPr>
          <a:xfrm>
            <a:off x="5306229" y="1350082"/>
            <a:ext cx="1337717"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28" name="Text Placeholder 5">
            <a:extLst>
              <a:ext uri="{FF2B5EF4-FFF2-40B4-BE49-F238E27FC236}">
                <a16:creationId xmlns:a16="http://schemas.microsoft.com/office/drawing/2014/main" id="{FABC14D8-90D8-4A45-BDAB-FF2F21108ABA}"/>
              </a:ext>
            </a:extLst>
          </p:cNvPr>
          <p:cNvSpPr>
            <a:spLocks noGrp="1"/>
          </p:cNvSpPr>
          <p:nvPr>
            <p:ph type="body" sz="quarter" idx="42" hasCustomPrompt="1"/>
          </p:nvPr>
        </p:nvSpPr>
        <p:spPr>
          <a:xfrm>
            <a:off x="5313166" y="1762657"/>
            <a:ext cx="1223442" cy="1107996"/>
          </a:xfrm>
          <a:prstGeom prst="rect">
            <a:avLst/>
          </a:prstGeom>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9" name="Text Placeholder 11">
            <a:extLst>
              <a:ext uri="{FF2B5EF4-FFF2-40B4-BE49-F238E27FC236}">
                <a16:creationId xmlns:a16="http://schemas.microsoft.com/office/drawing/2014/main" id="{74A9574C-6D00-4449-88B5-83F03EB65E2F}"/>
              </a:ext>
            </a:extLst>
          </p:cNvPr>
          <p:cNvSpPr>
            <a:spLocks noGrp="1"/>
          </p:cNvSpPr>
          <p:nvPr>
            <p:ph type="body" sz="quarter" idx="43" hasCustomPrompt="1"/>
          </p:nvPr>
        </p:nvSpPr>
        <p:spPr>
          <a:xfrm>
            <a:off x="6703175" y="1350082"/>
            <a:ext cx="1337717"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30" name="Text Placeholder 5">
            <a:extLst>
              <a:ext uri="{FF2B5EF4-FFF2-40B4-BE49-F238E27FC236}">
                <a16:creationId xmlns:a16="http://schemas.microsoft.com/office/drawing/2014/main" id="{D25C9044-5333-9A4B-A7B5-E266957F5BD8}"/>
              </a:ext>
            </a:extLst>
          </p:cNvPr>
          <p:cNvSpPr>
            <a:spLocks noGrp="1"/>
          </p:cNvSpPr>
          <p:nvPr>
            <p:ph type="body" sz="quarter" idx="44" hasCustomPrompt="1"/>
          </p:nvPr>
        </p:nvSpPr>
        <p:spPr>
          <a:xfrm>
            <a:off x="6710113" y="1762657"/>
            <a:ext cx="1175560" cy="1107996"/>
          </a:xfrm>
          <a:prstGeom prst="rect">
            <a:avLst/>
          </a:prstGeom>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15" name="Text Placeholder 11">
            <a:extLst>
              <a:ext uri="{FF2B5EF4-FFF2-40B4-BE49-F238E27FC236}">
                <a16:creationId xmlns:a16="http://schemas.microsoft.com/office/drawing/2014/main" id="{9E09F61B-90C3-4241-B36D-F830C0EFD6E5}"/>
              </a:ext>
            </a:extLst>
          </p:cNvPr>
          <p:cNvSpPr>
            <a:spLocks noGrp="1"/>
          </p:cNvSpPr>
          <p:nvPr>
            <p:ph type="body" sz="quarter" idx="27" hasCustomPrompt="1"/>
          </p:nvPr>
        </p:nvSpPr>
        <p:spPr>
          <a:xfrm>
            <a:off x="457652" y="1434613"/>
            <a:ext cx="2728621" cy="184667"/>
          </a:xfrm>
          <a:prstGeom prst="rect">
            <a:avLst/>
          </a:prstGeom>
        </p:spPr>
        <p:txBody>
          <a:bodyPr anchor="t"/>
          <a:lstStyle>
            <a:lvl1pPr marL="0" indent="0">
              <a:spcBef>
                <a:spcPts val="0"/>
              </a:spcBef>
              <a:buNone/>
              <a:defRPr sz="1200" b="0" i="0" spc="-56">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OVERVIEW</a:t>
            </a:r>
          </a:p>
        </p:txBody>
      </p:sp>
      <p:sp>
        <p:nvSpPr>
          <p:cNvPr id="4" name="Title 3">
            <a:extLst>
              <a:ext uri="{FF2B5EF4-FFF2-40B4-BE49-F238E27FC236}">
                <a16:creationId xmlns:a16="http://schemas.microsoft.com/office/drawing/2014/main" id="{EBCB5279-E35D-5F4B-671F-3ABEB5494427}"/>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12" name="Text Placeholder 2">
            <a:extLst>
              <a:ext uri="{FF2B5EF4-FFF2-40B4-BE49-F238E27FC236}">
                <a16:creationId xmlns:a16="http://schemas.microsoft.com/office/drawing/2014/main" id="{9E023EF4-F663-619E-FB41-BDB766992DD6}"/>
              </a:ext>
            </a:extLst>
          </p:cNvPr>
          <p:cNvSpPr>
            <a:spLocks noGrp="1"/>
          </p:cNvSpPr>
          <p:nvPr>
            <p:ph type="body" sz="quarter" idx="45"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1837626413"/>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ix column info">
    <p:bg>
      <p:bgPr>
        <a:solidFill>
          <a:srgbClr val="F4EAE0"/>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AB6CF91D-792A-47A6-8A2D-008363A8B379}"/>
              </a:ext>
            </a:extLst>
          </p:cNvPr>
          <p:cNvSpPr>
            <a:spLocks noGrp="1"/>
          </p:cNvSpPr>
          <p:nvPr>
            <p:ph type="body" sz="quarter" idx="16" hasCustomPrompt="1"/>
          </p:nvPr>
        </p:nvSpPr>
        <p:spPr>
          <a:xfrm>
            <a:off x="459119"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8" name="Text Placeholder 5">
            <a:extLst>
              <a:ext uri="{FF2B5EF4-FFF2-40B4-BE49-F238E27FC236}">
                <a16:creationId xmlns:a16="http://schemas.microsoft.com/office/drawing/2014/main" id="{62881106-CD5F-4055-8940-73E09F44FBE5}"/>
              </a:ext>
            </a:extLst>
          </p:cNvPr>
          <p:cNvSpPr>
            <a:spLocks noGrp="1"/>
          </p:cNvSpPr>
          <p:nvPr>
            <p:ph type="body" sz="quarter" idx="19" hasCustomPrompt="1"/>
          </p:nvPr>
        </p:nvSpPr>
        <p:spPr>
          <a:xfrm>
            <a:off x="455950"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 name="Title 1">
            <a:extLst>
              <a:ext uri="{FF2B5EF4-FFF2-40B4-BE49-F238E27FC236}">
                <a16:creationId xmlns:a16="http://schemas.microsoft.com/office/drawing/2014/main" id="{5D8AB190-51B4-BFA0-BC37-5F8B355FDBC6}"/>
              </a:ext>
            </a:extLst>
          </p:cNvPr>
          <p:cNvSpPr>
            <a:spLocks noGrp="1"/>
          </p:cNvSpPr>
          <p:nvPr>
            <p:ph type="title"/>
          </p:nvPr>
        </p:nvSpPr>
        <p:spPr/>
        <p:txBody>
          <a:bodyPr/>
          <a:lstStyle/>
          <a:p>
            <a:r>
              <a:rPr lang="en-US"/>
              <a:t>Click to edit Master title style</a:t>
            </a:r>
          </a:p>
        </p:txBody>
      </p:sp>
      <p:sp>
        <p:nvSpPr>
          <p:cNvPr id="19" name="Text Placeholder 5">
            <a:extLst>
              <a:ext uri="{FF2B5EF4-FFF2-40B4-BE49-F238E27FC236}">
                <a16:creationId xmlns:a16="http://schemas.microsoft.com/office/drawing/2014/main" id="{E28F13D5-1EEE-E221-B1B9-940329689D53}"/>
              </a:ext>
            </a:extLst>
          </p:cNvPr>
          <p:cNvSpPr>
            <a:spLocks noGrp="1"/>
          </p:cNvSpPr>
          <p:nvPr>
            <p:ph type="body" sz="quarter" idx="50" hasCustomPrompt="1"/>
          </p:nvPr>
        </p:nvSpPr>
        <p:spPr>
          <a:xfrm>
            <a:off x="1844534"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0" name="Text Placeholder 5">
            <a:extLst>
              <a:ext uri="{FF2B5EF4-FFF2-40B4-BE49-F238E27FC236}">
                <a16:creationId xmlns:a16="http://schemas.microsoft.com/office/drawing/2014/main" id="{C94D247A-0965-D1BF-3FFA-EAC645E02E5A}"/>
              </a:ext>
            </a:extLst>
          </p:cNvPr>
          <p:cNvSpPr>
            <a:spLocks noGrp="1"/>
          </p:cNvSpPr>
          <p:nvPr>
            <p:ph type="body" sz="quarter" idx="51" hasCustomPrompt="1"/>
          </p:nvPr>
        </p:nvSpPr>
        <p:spPr>
          <a:xfrm>
            <a:off x="3233118"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1" name="Text Placeholder 5">
            <a:extLst>
              <a:ext uri="{FF2B5EF4-FFF2-40B4-BE49-F238E27FC236}">
                <a16:creationId xmlns:a16="http://schemas.microsoft.com/office/drawing/2014/main" id="{5A44D5FB-EDD2-C7C5-D00B-75FC773D6954}"/>
              </a:ext>
            </a:extLst>
          </p:cNvPr>
          <p:cNvSpPr>
            <a:spLocks noGrp="1"/>
          </p:cNvSpPr>
          <p:nvPr>
            <p:ph type="body" sz="quarter" idx="52" hasCustomPrompt="1"/>
          </p:nvPr>
        </p:nvSpPr>
        <p:spPr>
          <a:xfrm>
            <a:off x="4612476"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2" name="Text Placeholder 5">
            <a:extLst>
              <a:ext uri="{FF2B5EF4-FFF2-40B4-BE49-F238E27FC236}">
                <a16:creationId xmlns:a16="http://schemas.microsoft.com/office/drawing/2014/main" id="{6F8E4E5F-5148-5893-8D38-6C7862644651}"/>
              </a:ext>
            </a:extLst>
          </p:cNvPr>
          <p:cNvSpPr>
            <a:spLocks noGrp="1"/>
          </p:cNvSpPr>
          <p:nvPr>
            <p:ph type="body" sz="quarter" idx="53" hasCustomPrompt="1"/>
          </p:nvPr>
        </p:nvSpPr>
        <p:spPr>
          <a:xfrm>
            <a:off x="6001060"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5" name="Text Placeholder 5">
            <a:extLst>
              <a:ext uri="{FF2B5EF4-FFF2-40B4-BE49-F238E27FC236}">
                <a16:creationId xmlns:a16="http://schemas.microsoft.com/office/drawing/2014/main" id="{399D3D77-E896-3DC4-0075-58E919460BB0}"/>
              </a:ext>
            </a:extLst>
          </p:cNvPr>
          <p:cNvSpPr>
            <a:spLocks noGrp="1"/>
          </p:cNvSpPr>
          <p:nvPr>
            <p:ph type="body" sz="quarter" idx="54" hasCustomPrompt="1"/>
          </p:nvPr>
        </p:nvSpPr>
        <p:spPr>
          <a:xfrm>
            <a:off x="7389644"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16" name="Text Placeholder 11">
            <a:extLst>
              <a:ext uri="{FF2B5EF4-FFF2-40B4-BE49-F238E27FC236}">
                <a16:creationId xmlns:a16="http://schemas.microsoft.com/office/drawing/2014/main" id="{AD3BE638-BEB7-147C-8D95-CB1131E930CD}"/>
              </a:ext>
            </a:extLst>
          </p:cNvPr>
          <p:cNvSpPr>
            <a:spLocks noGrp="1"/>
          </p:cNvSpPr>
          <p:nvPr>
            <p:ph type="body" sz="quarter" idx="55" hasCustomPrompt="1"/>
          </p:nvPr>
        </p:nvSpPr>
        <p:spPr>
          <a:xfrm>
            <a:off x="1843084"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18" name="Text Placeholder 11">
            <a:extLst>
              <a:ext uri="{FF2B5EF4-FFF2-40B4-BE49-F238E27FC236}">
                <a16:creationId xmlns:a16="http://schemas.microsoft.com/office/drawing/2014/main" id="{69CCC7CB-AA82-BA49-1F32-4A3D78DAE0A9}"/>
              </a:ext>
            </a:extLst>
          </p:cNvPr>
          <p:cNvSpPr>
            <a:spLocks noGrp="1"/>
          </p:cNvSpPr>
          <p:nvPr>
            <p:ph type="body" sz="quarter" idx="56" hasCustomPrompt="1"/>
          </p:nvPr>
        </p:nvSpPr>
        <p:spPr>
          <a:xfrm>
            <a:off x="3233118"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23" name="Text Placeholder 11">
            <a:extLst>
              <a:ext uri="{FF2B5EF4-FFF2-40B4-BE49-F238E27FC236}">
                <a16:creationId xmlns:a16="http://schemas.microsoft.com/office/drawing/2014/main" id="{CCB3495C-10BF-6515-289E-EF5B8FB64C97}"/>
              </a:ext>
            </a:extLst>
          </p:cNvPr>
          <p:cNvSpPr>
            <a:spLocks noGrp="1"/>
          </p:cNvSpPr>
          <p:nvPr>
            <p:ph type="body" sz="quarter" idx="57" hasCustomPrompt="1"/>
          </p:nvPr>
        </p:nvSpPr>
        <p:spPr>
          <a:xfrm>
            <a:off x="4617083"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26" name="Text Placeholder 11">
            <a:extLst>
              <a:ext uri="{FF2B5EF4-FFF2-40B4-BE49-F238E27FC236}">
                <a16:creationId xmlns:a16="http://schemas.microsoft.com/office/drawing/2014/main" id="{C476261E-B687-BAE7-34C5-11AB843905A1}"/>
              </a:ext>
            </a:extLst>
          </p:cNvPr>
          <p:cNvSpPr>
            <a:spLocks noGrp="1"/>
          </p:cNvSpPr>
          <p:nvPr>
            <p:ph type="body" sz="quarter" idx="58" hasCustomPrompt="1"/>
          </p:nvPr>
        </p:nvSpPr>
        <p:spPr>
          <a:xfrm>
            <a:off x="6001048"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27" name="Text Placeholder 11">
            <a:extLst>
              <a:ext uri="{FF2B5EF4-FFF2-40B4-BE49-F238E27FC236}">
                <a16:creationId xmlns:a16="http://schemas.microsoft.com/office/drawing/2014/main" id="{E8E57716-5429-98CB-7510-8C92F1347B73}"/>
              </a:ext>
            </a:extLst>
          </p:cNvPr>
          <p:cNvSpPr>
            <a:spLocks noGrp="1"/>
          </p:cNvSpPr>
          <p:nvPr>
            <p:ph type="body" sz="quarter" idx="59" hasCustomPrompt="1"/>
          </p:nvPr>
        </p:nvSpPr>
        <p:spPr>
          <a:xfrm>
            <a:off x="7385014"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17" name="Text Placeholder 2">
            <a:extLst>
              <a:ext uri="{FF2B5EF4-FFF2-40B4-BE49-F238E27FC236}">
                <a16:creationId xmlns:a16="http://schemas.microsoft.com/office/drawing/2014/main" id="{A4AB10F2-2B72-A443-FC50-77504576E5DF}"/>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345199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560">
          <p15:clr>
            <a:srgbClr val="FBAE40"/>
          </p15:clr>
        </p15:guide>
        <p15:guide id="2" pos="98205">
          <p15:clr>
            <a:srgbClr val="5ACBF0"/>
          </p15:clr>
        </p15:guide>
        <p15:guide id="3" orient="horz" pos="3056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8274610" y="4813475"/>
            <a:ext cx="501399"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a:p>
        </p:txBody>
      </p:sp>
      <p:sp>
        <p:nvSpPr>
          <p:cNvPr id="10" name="Footer Placeholder 5"/>
          <p:cNvSpPr>
            <a:spLocks noGrp="1"/>
          </p:cNvSpPr>
          <p:nvPr>
            <p:ph type="ftr" sz="quarter" idx="3"/>
          </p:nvPr>
        </p:nvSpPr>
        <p:spPr>
          <a:xfrm>
            <a:off x="1954994" y="4787664"/>
            <a:ext cx="5791583" cy="319094"/>
          </a:xfrm>
          <a:prstGeom prst="rect">
            <a:avLst/>
          </a:prstGeom>
        </p:spPr>
        <p:txBody>
          <a:bodyPr/>
          <a:lstStyle>
            <a:lvl1pPr algn="ctr">
              <a:defRPr sz="1000" b="1">
                <a:solidFill>
                  <a:schemeClr val="bg1"/>
                </a:solidFill>
              </a:defRPr>
            </a:lvl1pPr>
          </a:lstStyle>
          <a:p>
            <a:r>
              <a:rPr lang="en-US"/>
              <a:t>#Res8SAIS</a:t>
            </a:r>
          </a:p>
        </p:txBody>
      </p:sp>
    </p:spTree>
    <p:extLst>
      <p:ext uri="{BB962C8B-B14F-4D97-AF65-F5344CB8AC3E}">
        <p14:creationId xmlns:p14="http://schemas.microsoft.com/office/powerpoint/2010/main" val="30952712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Quote page">
    <p:bg>
      <p:bgPr>
        <a:solidFill>
          <a:srgbClr val="F4EAE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75465-DE37-2F61-0EA5-D74A1868E7E0}"/>
              </a:ext>
            </a:extLst>
          </p:cNvPr>
          <p:cNvPicPr>
            <a:picLocks noChangeAspect="1"/>
          </p:cNvPicPr>
          <p:nvPr userDrawn="1"/>
        </p:nvPicPr>
        <p:blipFill>
          <a:blip r:embed="rId2"/>
          <a:srcRect/>
          <a:stretch/>
        </p:blipFill>
        <p:spPr>
          <a:xfrm>
            <a:off x="595" y="0"/>
            <a:ext cx="9142810" cy="5143500"/>
          </a:xfrm>
          <a:prstGeom prst="rect">
            <a:avLst/>
          </a:prstGeom>
        </p:spPr>
      </p:pic>
      <p:sp>
        <p:nvSpPr>
          <p:cNvPr id="22" name="Title 1">
            <a:extLst>
              <a:ext uri="{FF2B5EF4-FFF2-40B4-BE49-F238E27FC236}">
                <a16:creationId xmlns:a16="http://schemas.microsoft.com/office/drawing/2014/main" id="{6D2262BF-AE35-A443-8472-6AACFB4A79E9}"/>
              </a:ext>
            </a:extLst>
          </p:cNvPr>
          <p:cNvSpPr>
            <a:spLocks noGrp="1"/>
          </p:cNvSpPr>
          <p:nvPr>
            <p:ph type="title" hasCustomPrompt="1"/>
          </p:nvPr>
        </p:nvSpPr>
        <p:spPr>
          <a:xfrm>
            <a:off x="1849973" y="1911265"/>
            <a:ext cx="5440951" cy="989081"/>
          </a:xfrm>
          <a:prstGeom prst="rect">
            <a:avLst/>
          </a:prstGeom>
          <a:noFill/>
        </p:spPr>
        <p:txBody>
          <a:bodyPr wrap="square" lIns="0" tIns="0" rIns="0" bIns="0" anchor="t" anchorCtr="0">
            <a:normAutofit/>
          </a:bodyPr>
          <a:lstStyle>
            <a:lvl1pPr algn="l" defTabSz="699286" rtl="0" eaLnBrk="1" latinLnBrk="0" hangingPunct="1">
              <a:lnSpc>
                <a:spcPct val="90000"/>
              </a:lnSpc>
              <a:spcBef>
                <a:spcPct val="0"/>
              </a:spcBef>
              <a:buNone/>
              <a:defRPr lang="en-US" sz="1575" b="0" i="0" kern="1200" cap="none" spc="0" baseline="0" dirty="0">
                <a:ln w="3175">
                  <a:noFill/>
                </a:ln>
                <a:solidFill>
                  <a:schemeClr val="accent3">
                    <a:lumMod val="10000"/>
                  </a:schemeClr>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Quote Text</a:t>
            </a:r>
          </a:p>
        </p:txBody>
      </p:sp>
      <p:sp>
        <p:nvSpPr>
          <p:cNvPr id="4" name="Text Placeholder 3">
            <a:extLst>
              <a:ext uri="{FF2B5EF4-FFF2-40B4-BE49-F238E27FC236}">
                <a16:creationId xmlns:a16="http://schemas.microsoft.com/office/drawing/2014/main" id="{2E00C34A-958C-A344-9C3F-F2A365F05E55}"/>
              </a:ext>
            </a:extLst>
          </p:cNvPr>
          <p:cNvSpPr>
            <a:spLocks noGrp="1"/>
          </p:cNvSpPr>
          <p:nvPr>
            <p:ph type="body" sz="quarter" idx="23" hasCustomPrompt="1"/>
          </p:nvPr>
        </p:nvSpPr>
        <p:spPr>
          <a:xfrm>
            <a:off x="1849974" y="3018088"/>
            <a:ext cx="2779729" cy="184666"/>
          </a:xfrm>
          <a:prstGeom prst="rect">
            <a:avLst/>
          </a:prstGeom>
        </p:spPr>
        <p:txBody>
          <a:bodyPr/>
          <a:lstStyle>
            <a:lvl1pPr marL="0" indent="0">
              <a:buNone/>
              <a:defRPr sz="120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171383" indent="0">
              <a:buNone/>
              <a:defRPr sz="1200">
                <a:solidFill>
                  <a:schemeClr val="bg1"/>
                </a:solidFill>
              </a:defRPr>
            </a:lvl2pPr>
            <a:lvl3pPr marL="342767" indent="0">
              <a:buNone/>
              <a:defRPr sz="1200">
                <a:solidFill>
                  <a:schemeClr val="bg1"/>
                </a:solidFill>
              </a:defRPr>
            </a:lvl3pPr>
            <a:lvl4pPr marL="496298" indent="0">
              <a:buNone/>
              <a:defRPr sz="1200">
                <a:solidFill>
                  <a:schemeClr val="bg1"/>
                </a:solidFill>
              </a:defRPr>
            </a:lvl4pPr>
            <a:lvl5pPr marL="641500" indent="0">
              <a:buNone/>
              <a:defRPr sz="1200">
                <a:solidFill>
                  <a:schemeClr val="bg1"/>
                </a:solidFill>
              </a:defRPr>
            </a:lvl5pPr>
          </a:lstStyle>
          <a:p>
            <a:pPr lvl="0"/>
            <a:r>
              <a:rPr lang="en-US"/>
              <a:t>Name | Company or Position</a:t>
            </a:r>
          </a:p>
        </p:txBody>
      </p:sp>
      <p:pic>
        <p:nvPicPr>
          <p:cNvPr id="12" name="Picture 11">
            <a:extLst>
              <a:ext uri="{FF2B5EF4-FFF2-40B4-BE49-F238E27FC236}">
                <a16:creationId xmlns:a16="http://schemas.microsoft.com/office/drawing/2014/main" id="{E31ABF29-859D-4DF9-92BE-99EFF3E4006C}"/>
              </a:ext>
            </a:extLst>
          </p:cNvPr>
          <p:cNvPicPr>
            <a:picLocks noChangeAspect="1"/>
          </p:cNvPicPr>
          <p:nvPr userDrawn="1"/>
        </p:nvPicPr>
        <p:blipFill>
          <a:blip r:embed="rId3"/>
          <a:stretch>
            <a:fillRect/>
          </a:stretch>
        </p:blipFill>
        <p:spPr bwMode="black">
          <a:xfrm>
            <a:off x="1150590" y="1894086"/>
            <a:ext cx="702486" cy="629023"/>
          </a:xfrm>
          <a:prstGeom prst="rect">
            <a:avLst/>
          </a:prstGeom>
        </p:spPr>
      </p:pic>
    </p:spTree>
    <p:extLst>
      <p:ext uri="{BB962C8B-B14F-4D97-AF65-F5344CB8AC3E}">
        <p14:creationId xmlns:p14="http://schemas.microsoft.com/office/powerpoint/2010/main" val="1637115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Quote page">
    <p:bg>
      <p:bgPr>
        <a:solidFill>
          <a:srgbClr val="F4EAE0"/>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9D08A44-E8A8-456B-F5D3-3FC948B931C2}"/>
              </a:ext>
            </a:extLst>
          </p:cNvPr>
          <p:cNvPicPr>
            <a:picLocks noChangeAspect="1"/>
          </p:cNvPicPr>
          <p:nvPr userDrawn="1"/>
        </p:nvPicPr>
        <p:blipFill>
          <a:blip r:embed="rId2"/>
          <a:stretch>
            <a:fillRect/>
          </a:stretch>
        </p:blipFill>
        <p:spPr>
          <a:xfrm rot="10800000">
            <a:off x="0" y="0"/>
            <a:ext cx="9142810" cy="5143500"/>
          </a:xfrm>
          <a:prstGeom prst="rect">
            <a:avLst/>
          </a:prstGeom>
        </p:spPr>
      </p:pic>
      <p:sp>
        <p:nvSpPr>
          <p:cNvPr id="22" name="Title 1">
            <a:extLst>
              <a:ext uri="{FF2B5EF4-FFF2-40B4-BE49-F238E27FC236}">
                <a16:creationId xmlns:a16="http://schemas.microsoft.com/office/drawing/2014/main" id="{6D2262BF-AE35-A443-8472-6AACFB4A79E9}"/>
              </a:ext>
            </a:extLst>
          </p:cNvPr>
          <p:cNvSpPr>
            <a:spLocks noGrp="1"/>
          </p:cNvSpPr>
          <p:nvPr>
            <p:ph type="title" hasCustomPrompt="1"/>
          </p:nvPr>
        </p:nvSpPr>
        <p:spPr>
          <a:xfrm>
            <a:off x="1849973" y="1911265"/>
            <a:ext cx="5440951" cy="989081"/>
          </a:xfrm>
          <a:prstGeom prst="rect">
            <a:avLst/>
          </a:prstGeom>
          <a:noFill/>
        </p:spPr>
        <p:txBody>
          <a:bodyPr wrap="square" lIns="0" tIns="0" rIns="0" bIns="0" anchor="t" anchorCtr="0">
            <a:normAutofit/>
          </a:bodyPr>
          <a:lstStyle>
            <a:lvl1pPr algn="l" defTabSz="699286" rtl="0" eaLnBrk="1" latinLnBrk="0" hangingPunct="1">
              <a:lnSpc>
                <a:spcPct val="90000"/>
              </a:lnSpc>
              <a:spcBef>
                <a:spcPct val="0"/>
              </a:spcBef>
              <a:buNone/>
              <a:defRPr lang="en-US" sz="1575" b="0" i="0" kern="1200" cap="none" spc="0" baseline="0" dirty="0">
                <a:ln w="3175">
                  <a:noFill/>
                </a:ln>
                <a:solidFill>
                  <a:schemeClr val="tx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Quote Text</a:t>
            </a:r>
          </a:p>
        </p:txBody>
      </p:sp>
      <p:sp>
        <p:nvSpPr>
          <p:cNvPr id="4" name="Text Placeholder 3">
            <a:extLst>
              <a:ext uri="{FF2B5EF4-FFF2-40B4-BE49-F238E27FC236}">
                <a16:creationId xmlns:a16="http://schemas.microsoft.com/office/drawing/2014/main" id="{2E00C34A-958C-A344-9C3F-F2A365F05E55}"/>
              </a:ext>
            </a:extLst>
          </p:cNvPr>
          <p:cNvSpPr>
            <a:spLocks noGrp="1"/>
          </p:cNvSpPr>
          <p:nvPr>
            <p:ph type="body" sz="quarter" idx="23" hasCustomPrompt="1"/>
          </p:nvPr>
        </p:nvSpPr>
        <p:spPr>
          <a:xfrm>
            <a:off x="1849974" y="3018088"/>
            <a:ext cx="2779729" cy="184666"/>
          </a:xfrm>
          <a:prstGeom prst="rect">
            <a:avLst/>
          </a:prstGeom>
        </p:spPr>
        <p:txBody>
          <a:bodyPr/>
          <a:lstStyle>
            <a:lvl1pPr marL="0" indent="0">
              <a:buNone/>
              <a:defRPr sz="1200" b="0"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171383" indent="0">
              <a:buNone/>
              <a:defRPr sz="1200">
                <a:solidFill>
                  <a:schemeClr val="bg1"/>
                </a:solidFill>
              </a:defRPr>
            </a:lvl2pPr>
            <a:lvl3pPr marL="342767" indent="0">
              <a:buNone/>
              <a:defRPr sz="1200">
                <a:solidFill>
                  <a:schemeClr val="bg1"/>
                </a:solidFill>
              </a:defRPr>
            </a:lvl3pPr>
            <a:lvl4pPr marL="496298" indent="0">
              <a:buNone/>
              <a:defRPr sz="1200">
                <a:solidFill>
                  <a:schemeClr val="bg1"/>
                </a:solidFill>
              </a:defRPr>
            </a:lvl4pPr>
            <a:lvl5pPr marL="641500" indent="0">
              <a:buNone/>
              <a:defRPr sz="1200">
                <a:solidFill>
                  <a:schemeClr val="bg1"/>
                </a:solidFill>
              </a:defRPr>
            </a:lvl5pPr>
          </a:lstStyle>
          <a:p>
            <a:pPr lvl="0"/>
            <a:r>
              <a:rPr lang="en-US"/>
              <a:t>Name | Company or Position</a:t>
            </a:r>
          </a:p>
        </p:txBody>
      </p:sp>
      <p:pic>
        <p:nvPicPr>
          <p:cNvPr id="12" name="Picture 11">
            <a:extLst>
              <a:ext uri="{FF2B5EF4-FFF2-40B4-BE49-F238E27FC236}">
                <a16:creationId xmlns:a16="http://schemas.microsoft.com/office/drawing/2014/main" id="{E31ABF29-859D-4DF9-92BE-99EFF3E4006C}"/>
              </a:ext>
            </a:extLst>
          </p:cNvPr>
          <p:cNvPicPr>
            <a:picLocks noChangeAspect="1"/>
          </p:cNvPicPr>
          <p:nvPr userDrawn="1"/>
        </p:nvPicPr>
        <p:blipFill>
          <a:blip r:embed="rId3"/>
          <a:stretch>
            <a:fillRect/>
          </a:stretch>
        </p:blipFill>
        <p:spPr bwMode="black">
          <a:xfrm>
            <a:off x="1150590" y="1894086"/>
            <a:ext cx="702486" cy="629023"/>
          </a:xfrm>
          <a:prstGeom prst="rect">
            <a:avLst/>
          </a:prstGeom>
        </p:spPr>
      </p:pic>
    </p:spTree>
    <p:extLst>
      <p:ext uri="{BB962C8B-B14F-4D97-AF65-F5344CB8AC3E}">
        <p14:creationId xmlns:p14="http://schemas.microsoft.com/office/powerpoint/2010/main" val="1572840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Quote page">
    <p:bg>
      <p:bgPr>
        <a:solidFill>
          <a:srgbClr val="F4EAE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D08A44-E8A8-456B-F5D3-3FC948B931C2}"/>
              </a:ext>
            </a:extLst>
          </p:cNvPr>
          <p:cNvPicPr>
            <a:picLocks noChangeAspect="1"/>
          </p:cNvPicPr>
          <p:nvPr userDrawn="1"/>
        </p:nvPicPr>
        <p:blipFill>
          <a:blip r:embed="rId2"/>
          <a:srcRect/>
          <a:stretch/>
        </p:blipFill>
        <p:spPr>
          <a:xfrm rot="10800000">
            <a:off x="0" y="0"/>
            <a:ext cx="9142810" cy="5143500"/>
          </a:xfrm>
          <a:prstGeom prst="rect">
            <a:avLst/>
          </a:prstGeom>
        </p:spPr>
      </p:pic>
      <p:sp>
        <p:nvSpPr>
          <p:cNvPr id="22" name="Title 1">
            <a:extLst>
              <a:ext uri="{FF2B5EF4-FFF2-40B4-BE49-F238E27FC236}">
                <a16:creationId xmlns:a16="http://schemas.microsoft.com/office/drawing/2014/main" id="{6D2262BF-AE35-A443-8472-6AACFB4A79E9}"/>
              </a:ext>
            </a:extLst>
          </p:cNvPr>
          <p:cNvSpPr>
            <a:spLocks noGrp="1"/>
          </p:cNvSpPr>
          <p:nvPr>
            <p:ph type="title" hasCustomPrompt="1"/>
          </p:nvPr>
        </p:nvSpPr>
        <p:spPr>
          <a:xfrm>
            <a:off x="1849973" y="1911265"/>
            <a:ext cx="5440951" cy="989081"/>
          </a:xfrm>
          <a:prstGeom prst="rect">
            <a:avLst/>
          </a:prstGeom>
          <a:noFill/>
        </p:spPr>
        <p:txBody>
          <a:bodyPr wrap="square" lIns="0" tIns="0" rIns="0" bIns="0" anchor="t" anchorCtr="0">
            <a:normAutofit/>
          </a:bodyPr>
          <a:lstStyle>
            <a:lvl1pPr algn="l" defTabSz="699286" rtl="0" eaLnBrk="1" latinLnBrk="0" hangingPunct="1">
              <a:lnSpc>
                <a:spcPct val="90000"/>
              </a:lnSpc>
              <a:spcBef>
                <a:spcPct val="0"/>
              </a:spcBef>
              <a:buNone/>
              <a:defRPr lang="en-US" sz="1575" b="0" i="0" kern="1200" cap="none" spc="0" baseline="0" dirty="0">
                <a:ln w="3175">
                  <a:noFill/>
                </a:ln>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Quote Text</a:t>
            </a:r>
          </a:p>
        </p:txBody>
      </p:sp>
      <p:sp>
        <p:nvSpPr>
          <p:cNvPr id="4" name="Text Placeholder 3">
            <a:extLst>
              <a:ext uri="{FF2B5EF4-FFF2-40B4-BE49-F238E27FC236}">
                <a16:creationId xmlns:a16="http://schemas.microsoft.com/office/drawing/2014/main" id="{2E00C34A-958C-A344-9C3F-F2A365F05E55}"/>
              </a:ext>
            </a:extLst>
          </p:cNvPr>
          <p:cNvSpPr>
            <a:spLocks noGrp="1"/>
          </p:cNvSpPr>
          <p:nvPr>
            <p:ph type="body" sz="quarter" idx="23" hasCustomPrompt="1"/>
          </p:nvPr>
        </p:nvSpPr>
        <p:spPr>
          <a:xfrm>
            <a:off x="1849974" y="3018088"/>
            <a:ext cx="2779729" cy="184666"/>
          </a:xfrm>
          <a:prstGeom prst="rect">
            <a:avLst/>
          </a:prstGeom>
        </p:spPr>
        <p:txBody>
          <a:bodyPr/>
          <a:lstStyle>
            <a:lvl1pPr marL="0" indent="0">
              <a:buNone/>
              <a:defRPr sz="1200" b="0" i="0">
                <a:solidFill>
                  <a:schemeClr val="bg1">
                    <a:lumMod val="95000"/>
                    <a:lumOff val="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171383" indent="0">
              <a:buNone/>
              <a:defRPr sz="1200">
                <a:solidFill>
                  <a:schemeClr val="bg1"/>
                </a:solidFill>
              </a:defRPr>
            </a:lvl2pPr>
            <a:lvl3pPr marL="342767" indent="0">
              <a:buNone/>
              <a:defRPr sz="1200">
                <a:solidFill>
                  <a:schemeClr val="bg1"/>
                </a:solidFill>
              </a:defRPr>
            </a:lvl3pPr>
            <a:lvl4pPr marL="496298" indent="0">
              <a:buNone/>
              <a:defRPr sz="1200">
                <a:solidFill>
                  <a:schemeClr val="bg1"/>
                </a:solidFill>
              </a:defRPr>
            </a:lvl4pPr>
            <a:lvl5pPr marL="641500" indent="0">
              <a:buNone/>
              <a:defRPr sz="1200">
                <a:solidFill>
                  <a:schemeClr val="bg1"/>
                </a:solidFill>
              </a:defRPr>
            </a:lvl5pPr>
          </a:lstStyle>
          <a:p>
            <a:pPr lvl="0"/>
            <a:r>
              <a:rPr lang="en-US"/>
              <a:t>Name | Company or Position</a:t>
            </a:r>
          </a:p>
        </p:txBody>
      </p:sp>
      <p:pic>
        <p:nvPicPr>
          <p:cNvPr id="12" name="Picture 11">
            <a:extLst>
              <a:ext uri="{FF2B5EF4-FFF2-40B4-BE49-F238E27FC236}">
                <a16:creationId xmlns:a16="http://schemas.microsoft.com/office/drawing/2014/main" id="{E31ABF29-859D-4DF9-92BE-99EFF3E4006C}"/>
              </a:ext>
            </a:extLst>
          </p:cNvPr>
          <p:cNvPicPr>
            <a:picLocks noChangeAspect="1"/>
          </p:cNvPicPr>
          <p:nvPr userDrawn="1"/>
        </p:nvPicPr>
        <p:blipFill>
          <a:blip r:embed="rId3"/>
          <a:stretch>
            <a:fillRect/>
          </a:stretch>
        </p:blipFill>
        <p:spPr bwMode="black">
          <a:xfrm>
            <a:off x="1150590" y="1894086"/>
            <a:ext cx="702486" cy="629023"/>
          </a:xfrm>
          <a:prstGeom prst="rect">
            <a:avLst/>
          </a:prstGeom>
        </p:spPr>
      </p:pic>
    </p:spTree>
    <p:extLst>
      <p:ext uri="{BB962C8B-B14F-4D97-AF65-F5344CB8AC3E}">
        <p14:creationId xmlns:p14="http://schemas.microsoft.com/office/powerpoint/2010/main" val="22898978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Large image">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E4067-BC8E-AD3C-8200-E8A9A6300C40}"/>
              </a:ext>
            </a:extLst>
          </p:cNvPr>
          <p:cNvSpPr>
            <a:spLocks noGrp="1"/>
          </p:cNvSpPr>
          <p:nvPr>
            <p:ph type="title"/>
          </p:nvPr>
        </p:nvSpPr>
        <p:spPr/>
        <p:txBody>
          <a:bodyPr/>
          <a:lstStyle/>
          <a:p>
            <a:r>
              <a:rPr lang="en-US"/>
              <a:t>Click to edit Master title style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BB19FA9F-AAE1-42CC-7BE9-025BE791D4DD}"/>
              </a:ext>
            </a:extLst>
          </p:cNvPr>
          <p:cNvSpPr>
            <a:spLocks noGrp="1"/>
          </p:cNvSpPr>
          <p:nvPr>
            <p:ph type="pic" sz="quarter" idx="11" hasCustomPrompt="1"/>
          </p:nvPr>
        </p:nvSpPr>
        <p:spPr bwMode="ltGray">
          <a:xfrm>
            <a:off x="461099" y="1294780"/>
            <a:ext cx="8263890" cy="3848720"/>
          </a:xfrm>
          <a:blipFill>
            <a:blip r:embed="rId2"/>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 Placeholder 2">
            <a:extLst>
              <a:ext uri="{FF2B5EF4-FFF2-40B4-BE49-F238E27FC236}">
                <a16:creationId xmlns:a16="http://schemas.microsoft.com/office/drawing/2014/main" id="{297A4EB4-9096-7BC5-0B33-737BC88C0F4F}"/>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1914810091"/>
      </p:ext>
    </p:extLst>
  </p:cSld>
  <p:clrMapOvr>
    <a:masterClrMapping/>
  </p:clrMapOvr>
  <p:transition>
    <p:fade/>
  </p:transition>
  <p:extLst>
    <p:ext uri="{DCECCB84-F9BA-43D5-87BE-67443E8EF086}">
      <p15:sldGuideLst xmlns:p15="http://schemas.microsoft.com/office/powerpoint/2012/main">
        <p15:guide id="6" pos="12468">
          <p15:clr>
            <a:srgbClr val="A4A3A4"/>
          </p15:clr>
        </p15:guide>
        <p15:guide id="7" pos="15416">
          <p15:clr>
            <a:srgbClr val="A4A3A4"/>
          </p15:clr>
        </p15:guide>
        <p15:guide id="8" pos="21985">
          <p15:clr>
            <a:srgbClr val="A4A3A4"/>
          </p15:clr>
        </p15:guide>
        <p15:guide id="9" pos="24907">
          <p15:clr>
            <a:srgbClr val="A4A3A4"/>
          </p15:clr>
        </p15:guide>
        <p15:guide id="10" pos="31484">
          <p15:clr>
            <a:srgbClr val="A4A3A4"/>
          </p15:clr>
        </p15:guide>
        <p15:guide id="11" pos="34428">
          <p15:clr>
            <a:srgbClr val="A4A3A4"/>
          </p15:clr>
        </p15:guide>
        <p15:guide id="12" pos="40999">
          <p15:clr>
            <a:srgbClr val="A4A3A4"/>
          </p15:clr>
        </p15:guide>
        <p15:guide id="13" pos="43928">
          <p15:clr>
            <a:srgbClr val="A4A3A4"/>
          </p15:clr>
        </p15:guide>
        <p15:guide id="14" pos="50501">
          <p15:clr>
            <a:srgbClr val="A4A3A4"/>
          </p15:clr>
        </p15:guide>
        <p15:guide id="15" pos="53661">
          <p15:clr>
            <a:srgbClr val="A4A3A4"/>
          </p15:clr>
        </p15:guide>
        <p15:guide id="16" pos="60024">
          <p15:clr>
            <a:srgbClr val="A4A3A4"/>
          </p15:clr>
        </p15:guide>
        <p15:guide id="17" pos="62944">
          <p15:clr>
            <a:srgbClr val="A4A3A4"/>
          </p15:clr>
        </p15:guide>
        <p15:guide id="18" pos="69515">
          <p15:clr>
            <a:srgbClr val="A4A3A4"/>
          </p15:clr>
        </p15:guide>
        <p15:guide id="19" pos="72467">
          <p15:clr>
            <a:srgbClr val="A4A3A4"/>
          </p15:clr>
        </p15:guide>
        <p15:guide id="20" pos="79040">
          <p15:clr>
            <a:srgbClr val="A4A3A4"/>
          </p15:clr>
        </p15:guide>
        <p15:guide id="21" pos="81961">
          <p15:clr>
            <a:srgbClr val="A4A3A4"/>
          </p15:clr>
        </p15:guide>
        <p15:guide id="22" pos="88516">
          <p15:clr>
            <a:srgbClr val="A4A3A4"/>
          </p15:clr>
        </p15:guide>
        <p15:guide id="23" pos="91484">
          <p15:clr>
            <a:srgbClr val="A4A3A4"/>
          </p15:clr>
        </p15:guide>
        <p15:guide id="24" pos="98013">
          <p15:clr>
            <a:srgbClr val="A4A3A4"/>
          </p15:clr>
        </p15:guide>
        <p15:guide id="25" pos="100983">
          <p15:clr>
            <a:srgbClr val="A4A3A4"/>
          </p15:clr>
        </p15:guide>
        <p15:guide id="26" pos="107528">
          <p15:clr>
            <a:srgbClr val="A4A3A4"/>
          </p15:clr>
        </p15:guide>
        <p15:guide id="27" pos="110460">
          <p15:clr>
            <a:srgbClr val="A4A3A4"/>
          </p15:clr>
        </p15:guide>
        <p15:guide id="28" orient="horz" pos="14488">
          <p15:clr>
            <a:srgbClr val="5ACBF0"/>
          </p15:clr>
        </p15:guide>
        <p15:guide id="29" orient="horz" pos="20328">
          <p15:clr>
            <a:srgbClr val="5ACBF0"/>
          </p15:clr>
        </p15:guide>
        <p15:guide id="30" orient="horz" pos="4608">
          <p15:clr>
            <a:srgbClr val="5ACBF0"/>
          </p15:clr>
        </p15:guide>
        <p15:guide id="31" pos="61472">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 point with ovwerview">
    <p:bg>
      <p:bgPr>
        <a:solidFill>
          <a:srgbClr val="F4EAE0"/>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A0C79A8A-516C-464E-A22D-AEBEC6AAF09F}"/>
              </a:ext>
            </a:extLst>
          </p:cNvPr>
          <p:cNvSpPr>
            <a:spLocks noGrp="1"/>
          </p:cNvSpPr>
          <p:nvPr>
            <p:ph type="body" sz="quarter" idx="16" hasCustomPrompt="1"/>
          </p:nvPr>
        </p:nvSpPr>
        <p:spPr>
          <a:xfrm>
            <a:off x="4563290" y="1451755"/>
            <a:ext cx="1337717" cy="311624"/>
          </a:xfrm>
          <a:prstGeom prst="rect">
            <a:avLst/>
          </a:prstGeom>
        </p:spPr>
        <p:txBody>
          <a:bodyPr anchor="t"/>
          <a:lstStyle>
            <a:lvl1pPr marL="0" indent="0" algn="r">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15" name="Text Placeholder 11">
            <a:extLst>
              <a:ext uri="{FF2B5EF4-FFF2-40B4-BE49-F238E27FC236}">
                <a16:creationId xmlns:a16="http://schemas.microsoft.com/office/drawing/2014/main" id="{8F104F38-45F5-A44C-AFEC-A2CDE9896C18}"/>
              </a:ext>
            </a:extLst>
          </p:cNvPr>
          <p:cNvSpPr>
            <a:spLocks noGrp="1"/>
          </p:cNvSpPr>
          <p:nvPr>
            <p:ph type="body" sz="quarter" idx="17" hasCustomPrompt="1"/>
          </p:nvPr>
        </p:nvSpPr>
        <p:spPr>
          <a:xfrm>
            <a:off x="4563290" y="2527657"/>
            <a:ext cx="1337717" cy="311624"/>
          </a:xfrm>
          <a:prstGeom prst="rect">
            <a:avLst/>
          </a:prstGeom>
        </p:spPr>
        <p:txBody>
          <a:bodyPr anchor="t"/>
          <a:lstStyle>
            <a:lvl1pPr marL="0" indent="0" algn="r">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17" name="Text Placeholder 11">
            <a:extLst>
              <a:ext uri="{FF2B5EF4-FFF2-40B4-BE49-F238E27FC236}">
                <a16:creationId xmlns:a16="http://schemas.microsoft.com/office/drawing/2014/main" id="{76902BC8-C8DF-B342-BFF6-006CACA4DF3E}"/>
              </a:ext>
            </a:extLst>
          </p:cNvPr>
          <p:cNvSpPr>
            <a:spLocks noGrp="1"/>
          </p:cNvSpPr>
          <p:nvPr>
            <p:ph type="body" sz="quarter" idx="18" hasCustomPrompt="1"/>
          </p:nvPr>
        </p:nvSpPr>
        <p:spPr>
          <a:xfrm>
            <a:off x="4563290" y="3603557"/>
            <a:ext cx="1337717" cy="311624"/>
          </a:xfrm>
          <a:prstGeom prst="rect">
            <a:avLst/>
          </a:prstGeom>
        </p:spPr>
        <p:txBody>
          <a:bodyPr anchor="t"/>
          <a:lstStyle>
            <a:lvl1pPr marL="0" indent="0" algn="r">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22" name="Text Placeholder 5">
            <a:extLst>
              <a:ext uri="{FF2B5EF4-FFF2-40B4-BE49-F238E27FC236}">
                <a16:creationId xmlns:a16="http://schemas.microsoft.com/office/drawing/2014/main" id="{D5EA5974-5178-6848-A49A-90B225866F0E}"/>
              </a:ext>
            </a:extLst>
          </p:cNvPr>
          <p:cNvSpPr>
            <a:spLocks noGrp="1"/>
          </p:cNvSpPr>
          <p:nvPr>
            <p:ph type="body" sz="quarter" idx="19" hasCustomPrompt="1"/>
          </p:nvPr>
        </p:nvSpPr>
        <p:spPr>
          <a:xfrm>
            <a:off x="6002945" y="1500083"/>
            <a:ext cx="2542536" cy="6924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p>
        </p:txBody>
      </p:sp>
      <p:sp>
        <p:nvSpPr>
          <p:cNvPr id="23" name="Text Placeholder 5">
            <a:extLst>
              <a:ext uri="{FF2B5EF4-FFF2-40B4-BE49-F238E27FC236}">
                <a16:creationId xmlns:a16="http://schemas.microsoft.com/office/drawing/2014/main" id="{8499BEAA-1598-C24E-8F13-21FBC20F2A0D}"/>
              </a:ext>
            </a:extLst>
          </p:cNvPr>
          <p:cNvSpPr>
            <a:spLocks noGrp="1"/>
          </p:cNvSpPr>
          <p:nvPr>
            <p:ph type="body" sz="quarter" idx="20" hasCustomPrompt="1"/>
          </p:nvPr>
        </p:nvSpPr>
        <p:spPr>
          <a:xfrm>
            <a:off x="6002945" y="2575984"/>
            <a:ext cx="2542536" cy="6924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p>
        </p:txBody>
      </p:sp>
      <p:sp>
        <p:nvSpPr>
          <p:cNvPr id="24" name="Text Placeholder 5">
            <a:extLst>
              <a:ext uri="{FF2B5EF4-FFF2-40B4-BE49-F238E27FC236}">
                <a16:creationId xmlns:a16="http://schemas.microsoft.com/office/drawing/2014/main" id="{3447743D-9D59-2944-8CE6-C8A12788CD10}"/>
              </a:ext>
            </a:extLst>
          </p:cNvPr>
          <p:cNvSpPr>
            <a:spLocks noGrp="1"/>
          </p:cNvSpPr>
          <p:nvPr>
            <p:ph type="body" sz="quarter" idx="21" hasCustomPrompt="1"/>
          </p:nvPr>
        </p:nvSpPr>
        <p:spPr>
          <a:xfrm>
            <a:off x="6002945" y="3651886"/>
            <a:ext cx="2542536" cy="6924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p>
        </p:txBody>
      </p:sp>
      <p:sp>
        <p:nvSpPr>
          <p:cNvPr id="26" name="Content Placeholder 2">
            <a:extLst>
              <a:ext uri="{FF2B5EF4-FFF2-40B4-BE49-F238E27FC236}">
                <a16:creationId xmlns:a16="http://schemas.microsoft.com/office/drawing/2014/main" id="{A332570A-5A9D-2E4F-AF51-C3D86A54026E}"/>
              </a:ext>
            </a:extLst>
          </p:cNvPr>
          <p:cNvSpPr>
            <a:spLocks noGrp="1"/>
          </p:cNvSpPr>
          <p:nvPr>
            <p:ph sz="quarter" idx="40" hasCustomPrompt="1"/>
          </p:nvPr>
        </p:nvSpPr>
        <p:spPr>
          <a:xfrm>
            <a:off x="461099" y="1490012"/>
            <a:ext cx="3410721" cy="5539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endParaRPr lang="en-US"/>
          </a:p>
        </p:txBody>
      </p:sp>
      <p:sp>
        <p:nvSpPr>
          <p:cNvPr id="3" name="Title 2">
            <a:extLst>
              <a:ext uri="{FF2B5EF4-FFF2-40B4-BE49-F238E27FC236}">
                <a16:creationId xmlns:a16="http://schemas.microsoft.com/office/drawing/2014/main" id="{8059ADC9-18F1-63CA-F87D-45362817007C}"/>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D2D9A2B-A902-8081-52EC-4870DD36F1A9}"/>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3213594055"/>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ix points with overview">
    <p:bg>
      <p:bgPr>
        <a:solidFill>
          <a:srgbClr val="F4EAE0"/>
        </a:solid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hasCustomPrompt="1"/>
          </p:nvPr>
        </p:nvSpPr>
        <p:spPr>
          <a:xfrm>
            <a:off x="4667509" y="197024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23" name="Text Placeholder 11">
            <a:extLst>
              <a:ext uri="{FF2B5EF4-FFF2-40B4-BE49-F238E27FC236}">
                <a16:creationId xmlns:a16="http://schemas.microsoft.com/office/drawing/2014/main" id="{10D06BD3-4474-D845-BCB1-98284B34811B}"/>
              </a:ext>
            </a:extLst>
          </p:cNvPr>
          <p:cNvSpPr>
            <a:spLocks noGrp="1"/>
          </p:cNvSpPr>
          <p:nvPr>
            <p:ph type="body" sz="quarter" idx="27" hasCustomPrompt="1"/>
          </p:nvPr>
        </p:nvSpPr>
        <p:spPr>
          <a:xfrm>
            <a:off x="460649" y="1491614"/>
            <a:ext cx="2728621" cy="184667"/>
          </a:xfrm>
          <a:prstGeom prst="rect">
            <a:avLst/>
          </a:prstGeom>
        </p:spPr>
        <p:txBody>
          <a:bodyPr anchor="t"/>
          <a:lstStyle>
            <a:lvl1pPr marL="0" indent="0">
              <a:spcBef>
                <a:spcPts val="0"/>
              </a:spcBef>
              <a:buNone/>
              <a:defRPr sz="1200" b="0" i="0" spc="-56">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OVERVIEW</a:t>
            </a:r>
          </a:p>
        </p:txBody>
      </p:sp>
      <p:sp>
        <p:nvSpPr>
          <p:cNvPr id="25" name="Text Placeholder 11">
            <a:extLst>
              <a:ext uri="{FF2B5EF4-FFF2-40B4-BE49-F238E27FC236}">
                <a16:creationId xmlns:a16="http://schemas.microsoft.com/office/drawing/2014/main" id="{A239B9B6-6940-E74C-9384-9649CE1DE7A4}"/>
              </a:ext>
            </a:extLst>
          </p:cNvPr>
          <p:cNvSpPr>
            <a:spLocks noGrp="1"/>
          </p:cNvSpPr>
          <p:nvPr>
            <p:ph type="body" sz="quarter" idx="29" hasCustomPrompt="1"/>
          </p:nvPr>
        </p:nvSpPr>
        <p:spPr>
          <a:xfrm>
            <a:off x="4667509" y="1491614"/>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29" name="Text Placeholder 11">
            <a:extLst>
              <a:ext uri="{FF2B5EF4-FFF2-40B4-BE49-F238E27FC236}">
                <a16:creationId xmlns:a16="http://schemas.microsoft.com/office/drawing/2014/main" id="{61117500-6E6E-DD48-AFEF-DF0D533B2BDA}"/>
              </a:ext>
            </a:extLst>
          </p:cNvPr>
          <p:cNvSpPr>
            <a:spLocks noGrp="1"/>
          </p:cNvSpPr>
          <p:nvPr>
            <p:ph type="body" sz="quarter" idx="30" hasCustomPrompt="1"/>
          </p:nvPr>
        </p:nvSpPr>
        <p:spPr>
          <a:xfrm>
            <a:off x="4667509" y="317515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30" name="Text Placeholder 11">
            <a:extLst>
              <a:ext uri="{FF2B5EF4-FFF2-40B4-BE49-F238E27FC236}">
                <a16:creationId xmlns:a16="http://schemas.microsoft.com/office/drawing/2014/main" id="{C0358DAC-2B7B-0C41-AE1F-AD379BBC7F71}"/>
              </a:ext>
            </a:extLst>
          </p:cNvPr>
          <p:cNvSpPr>
            <a:spLocks noGrp="1"/>
          </p:cNvSpPr>
          <p:nvPr>
            <p:ph type="body" sz="quarter" idx="31" hasCustomPrompt="1"/>
          </p:nvPr>
        </p:nvSpPr>
        <p:spPr>
          <a:xfrm>
            <a:off x="4667509" y="2696525"/>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04</a:t>
            </a:r>
          </a:p>
        </p:txBody>
      </p:sp>
      <p:sp>
        <p:nvSpPr>
          <p:cNvPr id="31" name="Text Placeholder 11">
            <a:extLst>
              <a:ext uri="{FF2B5EF4-FFF2-40B4-BE49-F238E27FC236}">
                <a16:creationId xmlns:a16="http://schemas.microsoft.com/office/drawing/2014/main" id="{C1A6E4F9-5C48-0A4C-B8B8-D04D1CE71804}"/>
              </a:ext>
            </a:extLst>
          </p:cNvPr>
          <p:cNvSpPr>
            <a:spLocks noGrp="1"/>
          </p:cNvSpPr>
          <p:nvPr>
            <p:ph type="body" sz="quarter" idx="32" hasCustomPrompt="1"/>
          </p:nvPr>
        </p:nvSpPr>
        <p:spPr>
          <a:xfrm>
            <a:off x="6055257" y="197024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32" name="Text Placeholder 11">
            <a:extLst>
              <a:ext uri="{FF2B5EF4-FFF2-40B4-BE49-F238E27FC236}">
                <a16:creationId xmlns:a16="http://schemas.microsoft.com/office/drawing/2014/main" id="{B6325E85-B9ED-FC43-8F20-F9F4D1459193}"/>
              </a:ext>
            </a:extLst>
          </p:cNvPr>
          <p:cNvSpPr>
            <a:spLocks noGrp="1"/>
          </p:cNvSpPr>
          <p:nvPr>
            <p:ph type="body" sz="quarter" idx="33" hasCustomPrompt="1"/>
          </p:nvPr>
        </p:nvSpPr>
        <p:spPr>
          <a:xfrm>
            <a:off x="6055257" y="1491614"/>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33" name="Text Placeholder 11">
            <a:extLst>
              <a:ext uri="{FF2B5EF4-FFF2-40B4-BE49-F238E27FC236}">
                <a16:creationId xmlns:a16="http://schemas.microsoft.com/office/drawing/2014/main" id="{1AF8BA04-AFCC-8A49-ADA0-8D58CF3C9D0F}"/>
              </a:ext>
            </a:extLst>
          </p:cNvPr>
          <p:cNvSpPr>
            <a:spLocks noGrp="1"/>
          </p:cNvSpPr>
          <p:nvPr>
            <p:ph type="body" sz="quarter" idx="34" hasCustomPrompt="1"/>
          </p:nvPr>
        </p:nvSpPr>
        <p:spPr>
          <a:xfrm>
            <a:off x="6055257" y="317515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34" name="Text Placeholder 11">
            <a:extLst>
              <a:ext uri="{FF2B5EF4-FFF2-40B4-BE49-F238E27FC236}">
                <a16:creationId xmlns:a16="http://schemas.microsoft.com/office/drawing/2014/main" id="{F41B1817-FFCB-974B-94FF-7A2B098BCC46}"/>
              </a:ext>
            </a:extLst>
          </p:cNvPr>
          <p:cNvSpPr>
            <a:spLocks noGrp="1"/>
          </p:cNvSpPr>
          <p:nvPr>
            <p:ph type="body" sz="quarter" idx="35" hasCustomPrompt="1"/>
          </p:nvPr>
        </p:nvSpPr>
        <p:spPr>
          <a:xfrm>
            <a:off x="6055257" y="2696525"/>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05</a:t>
            </a:r>
          </a:p>
        </p:txBody>
      </p:sp>
      <p:sp>
        <p:nvSpPr>
          <p:cNvPr id="35" name="Text Placeholder 11">
            <a:extLst>
              <a:ext uri="{FF2B5EF4-FFF2-40B4-BE49-F238E27FC236}">
                <a16:creationId xmlns:a16="http://schemas.microsoft.com/office/drawing/2014/main" id="{2B61B1F9-75B2-3145-98C8-259F849615D7}"/>
              </a:ext>
            </a:extLst>
          </p:cNvPr>
          <p:cNvSpPr>
            <a:spLocks noGrp="1"/>
          </p:cNvSpPr>
          <p:nvPr>
            <p:ph type="body" sz="quarter" idx="36" hasCustomPrompt="1"/>
          </p:nvPr>
        </p:nvSpPr>
        <p:spPr>
          <a:xfrm>
            <a:off x="7437563" y="197024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37" name="Text Placeholder 11">
            <a:extLst>
              <a:ext uri="{FF2B5EF4-FFF2-40B4-BE49-F238E27FC236}">
                <a16:creationId xmlns:a16="http://schemas.microsoft.com/office/drawing/2014/main" id="{B272328B-7E9A-7C44-B337-40EF6BF75DDA}"/>
              </a:ext>
            </a:extLst>
          </p:cNvPr>
          <p:cNvSpPr>
            <a:spLocks noGrp="1"/>
          </p:cNvSpPr>
          <p:nvPr>
            <p:ph type="body" sz="quarter" idx="37" hasCustomPrompt="1"/>
          </p:nvPr>
        </p:nvSpPr>
        <p:spPr>
          <a:xfrm>
            <a:off x="7437563" y="1491614"/>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39" name="Text Placeholder 11">
            <a:extLst>
              <a:ext uri="{FF2B5EF4-FFF2-40B4-BE49-F238E27FC236}">
                <a16:creationId xmlns:a16="http://schemas.microsoft.com/office/drawing/2014/main" id="{E07F5269-1D57-8541-912C-92C327118BDB}"/>
              </a:ext>
            </a:extLst>
          </p:cNvPr>
          <p:cNvSpPr>
            <a:spLocks noGrp="1"/>
          </p:cNvSpPr>
          <p:nvPr>
            <p:ph type="body" sz="quarter" idx="38" hasCustomPrompt="1"/>
          </p:nvPr>
        </p:nvSpPr>
        <p:spPr>
          <a:xfrm>
            <a:off x="7437563" y="317515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40" name="Text Placeholder 11">
            <a:extLst>
              <a:ext uri="{FF2B5EF4-FFF2-40B4-BE49-F238E27FC236}">
                <a16:creationId xmlns:a16="http://schemas.microsoft.com/office/drawing/2014/main" id="{3CA5E5DF-A4C2-EE4C-92AF-BE4620961697}"/>
              </a:ext>
            </a:extLst>
          </p:cNvPr>
          <p:cNvSpPr>
            <a:spLocks noGrp="1"/>
          </p:cNvSpPr>
          <p:nvPr>
            <p:ph type="body" sz="quarter" idx="39" hasCustomPrompt="1"/>
          </p:nvPr>
        </p:nvSpPr>
        <p:spPr>
          <a:xfrm>
            <a:off x="7437563" y="2696525"/>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06</a:t>
            </a:r>
          </a:p>
        </p:txBody>
      </p:sp>
      <p:sp>
        <p:nvSpPr>
          <p:cNvPr id="46" name="Content Placeholder 2">
            <a:extLst>
              <a:ext uri="{FF2B5EF4-FFF2-40B4-BE49-F238E27FC236}">
                <a16:creationId xmlns:a16="http://schemas.microsoft.com/office/drawing/2014/main" id="{8CC3960C-1646-F044-A999-760C1EA1B7A1}"/>
              </a:ext>
            </a:extLst>
          </p:cNvPr>
          <p:cNvSpPr>
            <a:spLocks noGrp="1"/>
          </p:cNvSpPr>
          <p:nvPr>
            <p:ph sz="quarter" idx="40" hasCustomPrompt="1"/>
          </p:nvPr>
        </p:nvSpPr>
        <p:spPr>
          <a:xfrm>
            <a:off x="455950" y="1789338"/>
            <a:ext cx="2733319" cy="830997"/>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endParaRPr lang="en-US"/>
          </a:p>
        </p:txBody>
      </p:sp>
      <p:sp>
        <p:nvSpPr>
          <p:cNvPr id="2" name="Title 1">
            <a:extLst>
              <a:ext uri="{FF2B5EF4-FFF2-40B4-BE49-F238E27FC236}">
                <a16:creationId xmlns:a16="http://schemas.microsoft.com/office/drawing/2014/main" id="{3BA9D54E-C1DA-3123-8B13-DC1B9F0AFDBA}"/>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18" name="Text Placeholder 2">
            <a:extLst>
              <a:ext uri="{FF2B5EF4-FFF2-40B4-BE49-F238E27FC236}">
                <a16:creationId xmlns:a16="http://schemas.microsoft.com/office/drawing/2014/main" id="{D5EC9F57-366C-F7EC-9B08-93E0C8352A23}"/>
              </a:ext>
            </a:extLst>
          </p:cNvPr>
          <p:cNvSpPr>
            <a:spLocks noGrp="1"/>
          </p:cNvSpPr>
          <p:nvPr>
            <p:ph type="body" sz="quarter" idx="41"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268494629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 points \ 3 columns">
    <p:bg>
      <p:bgPr>
        <a:solidFill>
          <a:srgbClr val="F4EAE0"/>
        </a:solidFill>
        <a:effectLst/>
      </p:bgPr>
    </p:bg>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EC5FC21-F37F-4DB9-8B63-8D6C8B7043B4}"/>
              </a:ext>
            </a:extLst>
          </p:cNvPr>
          <p:cNvSpPr>
            <a:spLocks noGrp="1"/>
          </p:cNvSpPr>
          <p:nvPr>
            <p:ph type="body" sz="quarter" idx="16" hasCustomPrompt="1"/>
          </p:nvPr>
        </p:nvSpPr>
        <p:spPr>
          <a:xfrm>
            <a:off x="2543037" y="1426282"/>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3" name="Text Placeholder 5">
            <a:extLst>
              <a:ext uri="{FF2B5EF4-FFF2-40B4-BE49-F238E27FC236}">
                <a16:creationId xmlns:a16="http://schemas.microsoft.com/office/drawing/2014/main" id="{08737412-3D70-453A-A41A-B5C82CFAE8C2}"/>
              </a:ext>
            </a:extLst>
          </p:cNvPr>
          <p:cNvSpPr>
            <a:spLocks noGrp="1"/>
          </p:cNvSpPr>
          <p:nvPr>
            <p:ph type="body" sz="quarter" idx="19" hasCustomPrompt="1"/>
          </p:nvPr>
        </p:nvSpPr>
        <p:spPr>
          <a:xfrm>
            <a:off x="2539868" y="1791232"/>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4" name="Text Placeholder 11">
            <a:extLst>
              <a:ext uri="{FF2B5EF4-FFF2-40B4-BE49-F238E27FC236}">
                <a16:creationId xmlns:a16="http://schemas.microsoft.com/office/drawing/2014/main" id="{F9D046F9-2A76-47FB-9B20-5B6133C342E7}"/>
              </a:ext>
            </a:extLst>
          </p:cNvPr>
          <p:cNvSpPr>
            <a:spLocks noGrp="1"/>
          </p:cNvSpPr>
          <p:nvPr>
            <p:ph type="body" sz="quarter" idx="41" hasCustomPrompt="1"/>
          </p:nvPr>
        </p:nvSpPr>
        <p:spPr>
          <a:xfrm>
            <a:off x="3928453" y="1426282"/>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5" name="Text Placeholder 5">
            <a:extLst>
              <a:ext uri="{FF2B5EF4-FFF2-40B4-BE49-F238E27FC236}">
                <a16:creationId xmlns:a16="http://schemas.microsoft.com/office/drawing/2014/main" id="{B80A0A13-21C1-4535-9B2C-90BE24B2DE8E}"/>
              </a:ext>
            </a:extLst>
          </p:cNvPr>
          <p:cNvSpPr>
            <a:spLocks noGrp="1"/>
          </p:cNvSpPr>
          <p:nvPr>
            <p:ph type="body" sz="quarter" idx="42" hasCustomPrompt="1"/>
          </p:nvPr>
        </p:nvSpPr>
        <p:spPr>
          <a:xfrm>
            <a:off x="3925284" y="1791232"/>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6" name="Text Placeholder 11">
            <a:extLst>
              <a:ext uri="{FF2B5EF4-FFF2-40B4-BE49-F238E27FC236}">
                <a16:creationId xmlns:a16="http://schemas.microsoft.com/office/drawing/2014/main" id="{1B5F31AC-4CCA-4A6C-AC5F-E68D14736E64}"/>
              </a:ext>
            </a:extLst>
          </p:cNvPr>
          <p:cNvSpPr>
            <a:spLocks noGrp="1"/>
          </p:cNvSpPr>
          <p:nvPr>
            <p:ph type="body" sz="quarter" idx="43" hasCustomPrompt="1"/>
          </p:nvPr>
        </p:nvSpPr>
        <p:spPr>
          <a:xfrm>
            <a:off x="5317037" y="1426282"/>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7" name="Text Placeholder 5">
            <a:extLst>
              <a:ext uri="{FF2B5EF4-FFF2-40B4-BE49-F238E27FC236}">
                <a16:creationId xmlns:a16="http://schemas.microsoft.com/office/drawing/2014/main" id="{7BD4E321-20A8-4721-90C8-E0D4B7A5EF44}"/>
              </a:ext>
            </a:extLst>
          </p:cNvPr>
          <p:cNvSpPr>
            <a:spLocks noGrp="1"/>
          </p:cNvSpPr>
          <p:nvPr>
            <p:ph type="body" sz="quarter" idx="44" hasCustomPrompt="1"/>
          </p:nvPr>
        </p:nvSpPr>
        <p:spPr>
          <a:xfrm>
            <a:off x="5313868" y="1791232"/>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8" name="Text Placeholder 11">
            <a:extLst>
              <a:ext uri="{FF2B5EF4-FFF2-40B4-BE49-F238E27FC236}">
                <a16:creationId xmlns:a16="http://schemas.microsoft.com/office/drawing/2014/main" id="{22B6C17E-49E4-4A26-8681-B7B0F4998898}"/>
              </a:ext>
            </a:extLst>
          </p:cNvPr>
          <p:cNvSpPr>
            <a:spLocks noGrp="1"/>
          </p:cNvSpPr>
          <p:nvPr>
            <p:ph type="body" sz="quarter" idx="45" hasCustomPrompt="1"/>
          </p:nvPr>
        </p:nvSpPr>
        <p:spPr>
          <a:xfrm>
            <a:off x="2543037" y="3042294"/>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9" name="Text Placeholder 5">
            <a:extLst>
              <a:ext uri="{FF2B5EF4-FFF2-40B4-BE49-F238E27FC236}">
                <a16:creationId xmlns:a16="http://schemas.microsoft.com/office/drawing/2014/main" id="{67AD932C-CB75-4759-8008-FCDC4081BD04}"/>
              </a:ext>
            </a:extLst>
          </p:cNvPr>
          <p:cNvSpPr>
            <a:spLocks noGrp="1"/>
          </p:cNvSpPr>
          <p:nvPr>
            <p:ph type="body" sz="quarter" idx="46" hasCustomPrompt="1"/>
          </p:nvPr>
        </p:nvSpPr>
        <p:spPr>
          <a:xfrm>
            <a:off x="2539868" y="3407244"/>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10" name="Text Placeholder 11">
            <a:extLst>
              <a:ext uri="{FF2B5EF4-FFF2-40B4-BE49-F238E27FC236}">
                <a16:creationId xmlns:a16="http://schemas.microsoft.com/office/drawing/2014/main" id="{D3F8473A-A3E9-4A8D-A219-0FA10E5358E0}"/>
              </a:ext>
            </a:extLst>
          </p:cNvPr>
          <p:cNvSpPr>
            <a:spLocks noGrp="1"/>
          </p:cNvSpPr>
          <p:nvPr>
            <p:ph type="body" sz="quarter" idx="47" hasCustomPrompt="1"/>
          </p:nvPr>
        </p:nvSpPr>
        <p:spPr>
          <a:xfrm>
            <a:off x="3928453" y="3042294"/>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11" name="Text Placeholder 5">
            <a:extLst>
              <a:ext uri="{FF2B5EF4-FFF2-40B4-BE49-F238E27FC236}">
                <a16:creationId xmlns:a16="http://schemas.microsoft.com/office/drawing/2014/main" id="{397FD6B3-89C8-4F91-8583-F3B70602A3D3}"/>
              </a:ext>
            </a:extLst>
          </p:cNvPr>
          <p:cNvSpPr>
            <a:spLocks noGrp="1"/>
          </p:cNvSpPr>
          <p:nvPr>
            <p:ph type="body" sz="quarter" idx="48" hasCustomPrompt="1"/>
          </p:nvPr>
        </p:nvSpPr>
        <p:spPr>
          <a:xfrm>
            <a:off x="3925284" y="3407244"/>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12" name="Text Placeholder 11">
            <a:extLst>
              <a:ext uri="{FF2B5EF4-FFF2-40B4-BE49-F238E27FC236}">
                <a16:creationId xmlns:a16="http://schemas.microsoft.com/office/drawing/2014/main" id="{1A959D81-EBC2-417B-A29D-8E9E3BFEA113}"/>
              </a:ext>
            </a:extLst>
          </p:cNvPr>
          <p:cNvSpPr>
            <a:spLocks noGrp="1"/>
          </p:cNvSpPr>
          <p:nvPr>
            <p:ph type="body" sz="quarter" idx="49" hasCustomPrompt="1"/>
          </p:nvPr>
        </p:nvSpPr>
        <p:spPr>
          <a:xfrm>
            <a:off x="5317037" y="3042294"/>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13" name="Text Placeholder 5">
            <a:extLst>
              <a:ext uri="{FF2B5EF4-FFF2-40B4-BE49-F238E27FC236}">
                <a16:creationId xmlns:a16="http://schemas.microsoft.com/office/drawing/2014/main" id="{23127EC6-181F-4DCC-906E-6D6257D2D039}"/>
              </a:ext>
            </a:extLst>
          </p:cNvPr>
          <p:cNvSpPr>
            <a:spLocks noGrp="1"/>
          </p:cNvSpPr>
          <p:nvPr>
            <p:ph type="body" sz="quarter" idx="50" hasCustomPrompt="1"/>
          </p:nvPr>
        </p:nvSpPr>
        <p:spPr>
          <a:xfrm>
            <a:off x="5313868" y="3407244"/>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18" name="Title 17">
            <a:extLst>
              <a:ext uri="{FF2B5EF4-FFF2-40B4-BE49-F238E27FC236}">
                <a16:creationId xmlns:a16="http://schemas.microsoft.com/office/drawing/2014/main" id="{C9C4588F-DC02-634B-FBB5-18BBA995F37A}"/>
              </a:ext>
            </a:extLst>
          </p:cNvPr>
          <p:cNvSpPr>
            <a:spLocks noGrp="1"/>
          </p:cNvSpPr>
          <p:nvPr>
            <p:ph type="title"/>
          </p:nvPr>
        </p:nvSpPr>
        <p:spPr/>
        <p:txBody>
          <a:bodyPr/>
          <a:lstStyle/>
          <a:p>
            <a:r>
              <a:rPr lang="en-US"/>
              <a:t>Click to edit Master title style</a:t>
            </a:r>
          </a:p>
        </p:txBody>
      </p:sp>
      <p:sp>
        <p:nvSpPr>
          <p:cNvPr id="16" name="Text Placeholder 2">
            <a:extLst>
              <a:ext uri="{FF2B5EF4-FFF2-40B4-BE49-F238E27FC236}">
                <a16:creationId xmlns:a16="http://schemas.microsoft.com/office/drawing/2014/main" id="{A022AA7E-0FED-D62A-72F0-6B2707197AC4}"/>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71221352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4EAE0"/>
        </a:solidFill>
        <a:effectLst/>
      </p:bgPr>
    </p:bg>
    <p:spTree>
      <p:nvGrpSpPr>
        <p:cNvPr id="1" name=""/>
        <p:cNvGrpSpPr/>
        <p:nvPr/>
      </p:nvGrpSpPr>
      <p:grpSpPr>
        <a:xfrm>
          <a:off x="0" y="0"/>
          <a:ext cx="0" cy="0"/>
          <a:chOff x="0" y="0"/>
          <a:chExt cx="0" cy="0"/>
        </a:xfrm>
      </p:grpSpPr>
      <p:sp>
        <p:nvSpPr>
          <p:cNvPr id="4" name="object 36">
            <a:extLst>
              <a:ext uri="{FF2B5EF4-FFF2-40B4-BE49-F238E27FC236}">
                <a16:creationId xmlns:a16="http://schemas.microsoft.com/office/drawing/2014/main" id="{994169B6-5098-4604-9A3B-747B7FC4D9B9}"/>
              </a:ext>
            </a:extLst>
          </p:cNvPr>
          <p:cNvSpPr/>
          <p:nvPr userDrawn="1"/>
        </p:nvSpPr>
        <p:spPr>
          <a:xfrm flipH="1">
            <a:off x="7205640" y="1748694"/>
            <a:ext cx="391405" cy="613119"/>
          </a:xfrm>
          <a:custGeom>
            <a:avLst/>
            <a:gdLst/>
            <a:ahLst/>
            <a:cxnLst/>
            <a:rect l="l" t="t" r="r" b="b"/>
            <a:pathLst>
              <a:path h="1348104">
                <a:moveTo>
                  <a:pt x="0" y="0"/>
                </a:moveTo>
                <a:lnTo>
                  <a:pt x="0" y="1347697"/>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5" name="object 20">
            <a:extLst>
              <a:ext uri="{FF2B5EF4-FFF2-40B4-BE49-F238E27FC236}">
                <a16:creationId xmlns:a16="http://schemas.microsoft.com/office/drawing/2014/main" id="{31C8D16A-3AE9-434D-A93C-999E19DD3C41}"/>
              </a:ext>
            </a:extLst>
          </p:cNvPr>
          <p:cNvSpPr txBox="1"/>
          <p:nvPr userDrawn="1"/>
        </p:nvSpPr>
        <p:spPr>
          <a:xfrm>
            <a:off x="661923" y="1467316"/>
            <a:ext cx="572613"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6" name="object 30">
            <a:extLst>
              <a:ext uri="{FF2B5EF4-FFF2-40B4-BE49-F238E27FC236}">
                <a16:creationId xmlns:a16="http://schemas.microsoft.com/office/drawing/2014/main" id="{169B225C-F902-4F4C-B83B-DC1FF248AFF8}"/>
              </a:ext>
            </a:extLst>
          </p:cNvPr>
          <p:cNvSpPr/>
          <p:nvPr userDrawn="1"/>
        </p:nvSpPr>
        <p:spPr>
          <a:xfrm>
            <a:off x="598656" y="1496900"/>
            <a:ext cx="0" cy="868128"/>
          </a:xfrm>
          <a:custGeom>
            <a:avLst/>
            <a:gdLst/>
            <a:ahLst/>
            <a:cxnLst/>
            <a:rect l="l" t="t" r="r" b="b"/>
            <a:pathLst>
              <a:path h="1908810">
                <a:moveTo>
                  <a:pt x="0" y="0"/>
                </a:moveTo>
                <a:lnTo>
                  <a:pt x="0" y="1908413"/>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7" name="object 32">
            <a:extLst>
              <a:ext uri="{FF2B5EF4-FFF2-40B4-BE49-F238E27FC236}">
                <a16:creationId xmlns:a16="http://schemas.microsoft.com/office/drawing/2014/main" id="{C11D48EF-664F-4B57-8C61-332CCF9F2A89}"/>
              </a:ext>
            </a:extLst>
          </p:cNvPr>
          <p:cNvSpPr/>
          <p:nvPr userDrawn="1"/>
        </p:nvSpPr>
        <p:spPr>
          <a:xfrm>
            <a:off x="459403" y="2528416"/>
            <a:ext cx="0" cy="1143642"/>
          </a:xfrm>
          <a:custGeom>
            <a:avLst/>
            <a:gdLst/>
            <a:ahLst/>
            <a:cxnLst/>
            <a:rect l="l" t="t" r="r" b="b"/>
            <a:pathLst>
              <a:path h="2514600">
                <a:moveTo>
                  <a:pt x="0" y="0"/>
                </a:moveTo>
                <a:lnTo>
                  <a:pt x="0" y="2514331"/>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8" name="object 36">
            <a:extLst>
              <a:ext uri="{FF2B5EF4-FFF2-40B4-BE49-F238E27FC236}">
                <a16:creationId xmlns:a16="http://schemas.microsoft.com/office/drawing/2014/main" id="{6BC76D20-5F49-48CD-A816-70854D4F1902}"/>
              </a:ext>
            </a:extLst>
          </p:cNvPr>
          <p:cNvSpPr/>
          <p:nvPr userDrawn="1"/>
        </p:nvSpPr>
        <p:spPr>
          <a:xfrm flipH="1">
            <a:off x="7999922" y="2520219"/>
            <a:ext cx="391405" cy="613119"/>
          </a:xfrm>
          <a:custGeom>
            <a:avLst/>
            <a:gdLst/>
            <a:ahLst/>
            <a:cxnLst/>
            <a:rect l="l" t="t" r="r" b="b"/>
            <a:pathLst>
              <a:path h="1348104">
                <a:moveTo>
                  <a:pt x="0" y="0"/>
                </a:moveTo>
                <a:lnTo>
                  <a:pt x="0" y="1347697"/>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9" name="object 37">
            <a:extLst>
              <a:ext uri="{FF2B5EF4-FFF2-40B4-BE49-F238E27FC236}">
                <a16:creationId xmlns:a16="http://schemas.microsoft.com/office/drawing/2014/main" id="{27FBC586-A5F4-4619-9E78-16D8A020BE2D}"/>
              </a:ext>
            </a:extLst>
          </p:cNvPr>
          <p:cNvSpPr/>
          <p:nvPr userDrawn="1"/>
        </p:nvSpPr>
        <p:spPr>
          <a:xfrm flipH="1">
            <a:off x="3503561" y="1728523"/>
            <a:ext cx="29215" cy="636377"/>
          </a:xfrm>
          <a:custGeom>
            <a:avLst/>
            <a:gdLst/>
            <a:ahLst/>
            <a:cxnLst/>
            <a:rect l="l" t="t" r="r" b="b"/>
            <a:pathLst>
              <a:path h="1951989">
                <a:moveTo>
                  <a:pt x="0" y="0"/>
                </a:moveTo>
                <a:lnTo>
                  <a:pt x="0" y="1951867"/>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10" name="object 38">
            <a:extLst>
              <a:ext uri="{FF2B5EF4-FFF2-40B4-BE49-F238E27FC236}">
                <a16:creationId xmlns:a16="http://schemas.microsoft.com/office/drawing/2014/main" id="{FD7D0875-1B1B-48D3-A555-34C9212B20A5}"/>
              </a:ext>
            </a:extLst>
          </p:cNvPr>
          <p:cNvSpPr/>
          <p:nvPr userDrawn="1"/>
        </p:nvSpPr>
        <p:spPr>
          <a:xfrm>
            <a:off x="4914853" y="1477134"/>
            <a:ext cx="0" cy="887766"/>
          </a:xfrm>
          <a:custGeom>
            <a:avLst/>
            <a:gdLst/>
            <a:ahLst/>
            <a:cxnLst/>
            <a:rect l="l" t="t" r="r" b="b"/>
            <a:pathLst>
              <a:path h="1951989">
                <a:moveTo>
                  <a:pt x="0" y="0"/>
                </a:moveTo>
                <a:lnTo>
                  <a:pt x="0" y="1951867"/>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11" name="object 39">
            <a:extLst>
              <a:ext uri="{FF2B5EF4-FFF2-40B4-BE49-F238E27FC236}">
                <a16:creationId xmlns:a16="http://schemas.microsoft.com/office/drawing/2014/main" id="{BD5F6273-5707-459F-894D-529E391591A5}"/>
              </a:ext>
            </a:extLst>
          </p:cNvPr>
          <p:cNvSpPr/>
          <p:nvPr userDrawn="1"/>
        </p:nvSpPr>
        <p:spPr>
          <a:xfrm>
            <a:off x="3778702" y="2568195"/>
            <a:ext cx="108613" cy="923670"/>
          </a:xfrm>
          <a:custGeom>
            <a:avLst/>
            <a:gdLst/>
            <a:ahLst/>
            <a:cxnLst/>
            <a:rect l="l" t="t" r="r" b="b"/>
            <a:pathLst>
              <a:path h="1099820">
                <a:moveTo>
                  <a:pt x="0" y="0"/>
                </a:moveTo>
                <a:lnTo>
                  <a:pt x="0" y="1099212"/>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cxnSp>
        <p:nvCxnSpPr>
          <p:cNvPr id="13" name="Straight Connector 12">
            <a:extLst>
              <a:ext uri="{FF2B5EF4-FFF2-40B4-BE49-F238E27FC236}">
                <a16:creationId xmlns:a16="http://schemas.microsoft.com/office/drawing/2014/main" id="{C4054DFD-CDA6-457D-972D-D5AB4E60C7C6}"/>
              </a:ext>
            </a:extLst>
          </p:cNvPr>
          <p:cNvCxnSpPr>
            <a:cxnSpLocks/>
          </p:cNvCxnSpPr>
          <p:nvPr userDrawn="1"/>
        </p:nvCxnSpPr>
        <p:spPr>
          <a:xfrm>
            <a:off x="461959" y="2685821"/>
            <a:ext cx="8309043" cy="0"/>
          </a:xfrm>
          <a:prstGeom prst="line">
            <a:avLst/>
          </a:prstGeom>
          <a:noFill/>
          <a:ln w="25400" cap="rnd" cmpd="sng" algn="ctr">
            <a:solidFill>
              <a:schemeClr val="accent1"/>
            </a:solidFill>
            <a:prstDash val="solid"/>
            <a:round/>
          </a:ln>
          <a:effectLst/>
        </p:spPr>
      </p:cxnSp>
      <p:grpSp>
        <p:nvGrpSpPr>
          <p:cNvPr id="14" name="Group 13">
            <a:extLst>
              <a:ext uri="{FF2B5EF4-FFF2-40B4-BE49-F238E27FC236}">
                <a16:creationId xmlns:a16="http://schemas.microsoft.com/office/drawing/2014/main" id="{7F1F0347-9CC3-4FC9-A0C2-A268E3F0921E}"/>
              </a:ext>
            </a:extLst>
          </p:cNvPr>
          <p:cNvGrpSpPr/>
          <p:nvPr userDrawn="1"/>
        </p:nvGrpSpPr>
        <p:grpSpPr>
          <a:xfrm>
            <a:off x="456620" y="2296418"/>
            <a:ext cx="8314377" cy="300088"/>
            <a:chOff x="1125028" y="5317256"/>
            <a:chExt cx="20817884" cy="674317"/>
          </a:xfrm>
          <a:solidFill>
            <a:schemeClr val="accent1">
              <a:lumMod val="50000"/>
            </a:schemeClr>
          </a:solidFill>
        </p:grpSpPr>
        <p:sp>
          <p:nvSpPr>
            <p:cNvPr id="15" name="Title 3">
              <a:extLst>
                <a:ext uri="{FF2B5EF4-FFF2-40B4-BE49-F238E27FC236}">
                  <a16:creationId xmlns:a16="http://schemas.microsoft.com/office/drawing/2014/main" id="{8533E4B4-F1F6-49C3-8517-216AE9290C4E}"/>
                </a:ext>
              </a:extLst>
            </p:cNvPr>
            <p:cNvSpPr txBox="1">
              <a:spLocks/>
            </p:cNvSpPr>
            <p:nvPr/>
          </p:nvSpPr>
          <p:spPr>
            <a:xfrm>
              <a:off x="1125028"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July</a:t>
              </a:r>
            </a:p>
          </p:txBody>
        </p:sp>
        <p:sp>
          <p:nvSpPr>
            <p:cNvPr id="16" name="Title 3">
              <a:extLst>
                <a:ext uri="{FF2B5EF4-FFF2-40B4-BE49-F238E27FC236}">
                  <a16:creationId xmlns:a16="http://schemas.microsoft.com/office/drawing/2014/main" id="{94E3242B-534D-4613-9D79-8019CE0E1553}"/>
                </a:ext>
              </a:extLst>
            </p:cNvPr>
            <p:cNvSpPr txBox="1">
              <a:spLocks/>
            </p:cNvSpPr>
            <p:nvPr/>
          </p:nvSpPr>
          <p:spPr>
            <a:xfrm>
              <a:off x="2355939" y="5317260"/>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Aug</a:t>
              </a:r>
            </a:p>
          </p:txBody>
        </p:sp>
        <p:sp>
          <p:nvSpPr>
            <p:cNvPr id="17" name="Title 3">
              <a:extLst>
                <a:ext uri="{FF2B5EF4-FFF2-40B4-BE49-F238E27FC236}">
                  <a16:creationId xmlns:a16="http://schemas.microsoft.com/office/drawing/2014/main" id="{EFA96FFA-773F-49AA-828A-5B8985BEE110}"/>
                </a:ext>
              </a:extLst>
            </p:cNvPr>
            <p:cNvSpPr txBox="1">
              <a:spLocks/>
            </p:cNvSpPr>
            <p:nvPr/>
          </p:nvSpPr>
          <p:spPr>
            <a:xfrm>
              <a:off x="3586853"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Sep</a:t>
              </a:r>
            </a:p>
          </p:txBody>
        </p:sp>
        <p:sp>
          <p:nvSpPr>
            <p:cNvPr id="18" name="Title 3">
              <a:extLst>
                <a:ext uri="{FF2B5EF4-FFF2-40B4-BE49-F238E27FC236}">
                  <a16:creationId xmlns:a16="http://schemas.microsoft.com/office/drawing/2014/main" id="{3A36103B-6AB6-4D97-825C-C2804EA081FA}"/>
                </a:ext>
              </a:extLst>
            </p:cNvPr>
            <p:cNvSpPr txBox="1">
              <a:spLocks/>
            </p:cNvSpPr>
            <p:nvPr/>
          </p:nvSpPr>
          <p:spPr>
            <a:xfrm>
              <a:off x="4817764"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Oct</a:t>
              </a:r>
            </a:p>
          </p:txBody>
        </p:sp>
        <p:sp>
          <p:nvSpPr>
            <p:cNvPr id="19" name="Title 3">
              <a:extLst>
                <a:ext uri="{FF2B5EF4-FFF2-40B4-BE49-F238E27FC236}">
                  <a16:creationId xmlns:a16="http://schemas.microsoft.com/office/drawing/2014/main" id="{BB373AED-2BA0-4967-A7E9-2D86816CD623}"/>
                </a:ext>
              </a:extLst>
            </p:cNvPr>
            <p:cNvSpPr txBox="1">
              <a:spLocks/>
            </p:cNvSpPr>
            <p:nvPr/>
          </p:nvSpPr>
          <p:spPr>
            <a:xfrm>
              <a:off x="6048675"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Nov</a:t>
              </a:r>
            </a:p>
          </p:txBody>
        </p:sp>
        <p:sp>
          <p:nvSpPr>
            <p:cNvPr id="20" name="Title 3">
              <a:extLst>
                <a:ext uri="{FF2B5EF4-FFF2-40B4-BE49-F238E27FC236}">
                  <a16:creationId xmlns:a16="http://schemas.microsoft.com/office/drawing/2014/main" id="{27CFCB55-BF17-4069-BB10-188287BAFC0C}"/>
                </a:ext>
              </a:extLst>
            </p:cNvPr>
            <p:cNvSpPr txBox="1">
              <a:spLocks/>
            </p:cNvSpPr>
            <p:nvPr/>
          </p:nvSpPr>
          <p:spPr>
            <a:xfrm>
              <a:off x="7279589"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Dec</a:t>
              </a:r>
            </a:p>
          </p:txBody>
        </p:sp>
        <p:sp>
          <p:nvSpPr>
            <p:cNvPr id="21" name="Title 3">
              <a:extLst>
                <a:ext uri="{FF2B5EF4-FFF2-40B4-BE49-F238E27FC236}">
                  <a16:creationId xmlns:a16="http://schemas.microsoft.com/office/drawing/2014/main" id="{F5B77C7E-E389-4630-BCD0-3B36C57B8982}"/>
                </a:ext>
              </a:extLst>
            </p:cNvPr>
            <p:cNvSpPr txBox="1">
              <a:spLocks/>
            </p:cNvSpPr>
            <p:nvPr/>
          </p:nvSpPr>
          <p:spPr>
            <a:xfrm>
              <a:off x="8510500"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Jan</a:t>
              </a:r>
            </a:p>
          </p:txBody>
        </p:sp>
        <p:sp>
          <p:nvSpPr>
            <p:cNvPr id="22" name="Title 3">
              <a:extLst>
                <a:ext uri="{FF2B5EF4-FFF2-40B4-BE49-F238E27FC236}">
                  <a16:creationId xmlns:a16="http://schemas.microsoft.com/office/drawing/2014/main" id="{23BE0615-C266-415D-BE69-5B7D1308E40E}"/>
                </a:ext>
              </a:extLst>
            </p:cNvPr>
            <p:cNvSpPr txBox="1">
              <a:spLocks/>
            </p:cNvSpPr>
            <p:nvPr/>
          </p:nvSpPr>
          <p:spPr>
            <a:xfrm>
              <a:off x="9741411"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Feb</a:t>
              </a:r>
            </a:p>
          </p:txBody>
        </p:sp>
        <p:sp>
          <p:nvSpPr>
            <p:cNvPr id="23" name="Title 3">
              <a:extLst>
                <a:ext uri="{FF2B5EF4-FFF2-40B4-BE49-F238E27FC236}">
                  <a16:creationId xmlns:a16="http://schemas.microsoft.com/office/drawing/2014/main" id="{467E4D54-E373-49DB-B163-BDF18174F0EF}"/>
                </a:ext>
              </a:extLst>
            </p:cNvPr>
            <p:cNvSpPr txBox="1">
              <a:spLocks/>
            </p:cNvSpPr>
            <p:nvPr/>
          </p:nvSpPr>
          <p:spPr>
            <a:xfrm>
              <a:off x="10972325"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Mar</a:t>
              </a:r>
            </a:p>
          </p:txBody>
        </p:sp>
        <p:sp>
          <p:nvSpPr>
            <p:cNvPr id="24" name="Title 3">
              <a:extLst>
                <a:ext uri="{FF2B5EF4-FFF2-40B4-BE49-F238E27FC236}">
                  <a16:creationId xmlns:a16="http://schemas.microsoft.com/office/drawing/2014/main" id="{B7561658-CE2D-4101-B111-D7462A79261E}"/>
                </a:ext>
              </a:extLst>
            </p:cNvPr>
            <p:cNvSpPr txBox="1">
              <a:spLocks/>
            </p:cNvSpPr>
            <p:nvPr/>
          </p:nvSpPr>
          <p:spPr>
            <a:xfrm>
              <a:off x="12203236"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Apr</a:t>
              </a:r>
            </a:p>
          </p:txBody>
        </p:sp>
        <p:sp>
          <p:nvSpPr>
            <p:cNvPr id="25" name="Title 3">
              <a:extLst>
                <a:ext uri="{FF2B5EF4-FFF2-40B4-BE49-F238E27FC236}">
                  <a16:creationId xmlns:a16="http://schemas.microsoft.com/office/drawing/2014/main" id="{B0BE805D-8B2B-441E-B956-A4D4A28B0ECE}"/>
                </a:ext>
              </a:extLst>
            </p:cNvPr>
            <p:cNvSpPr txBox="1">
              <a:spLocks/>
            </p:cNvSpPr>
            <p:nvPr/>
          </p:nvSpPr>
          <p:spPr>
            <a:xfrm>
              <a:off x="13434149"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May</a:t>
              </a:r>
            </a:p>
          </p:txBody>
        </p:sp>
        <p:sp>
          <p:nvSpPr>
            <p:cNvPr id="26" name="Title 3">
              <a:extLst>
                <a:ext uri="{FF2B5EF4-FFF2-40B4-BE49-F238E27FC236}">
                  <a16:creationId xmlns:a16="http://schemas.microsoft.com/office/drawing/2014/main" id="{09D36D56-6D7E-4662-B3C7-9495B9076147}"/>
                </a:ext>
              </a:extLst>
            </p:cNvPr>
            <p:cNvSpPr txBox="1">
              <a:spLocks/>
            </p:cNvSpPr>
            <p:nvPr/>
          </p:nvSpPr>
          <p:spPr>
            <a:xfrm>
              <a:off x="14665063"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Jun</a:t>
              </a:r>
            </a:p>
          </p:txBody>
        </p:sp>
        <p:sp>
          <p:nvSpPr>
            <p:cNvPr id="27" name="Title 3">
              <a:extLst>
                <a:ext uri="{FF2B5EF4-FFF2-40B4-BE49-F238E27FC236}">
                  <a16:creationId xmlns:a16="http://schemas.microsoft.com/office/drawing/2014/main" id="{8DE43A28-E2C3-424D-923E-A3F2EDA0F0E5}"/>
                </a:ext>
              </a:extLst>
            </p:cNvPr>
            <p:cNvSpPr txBox="1">
              <a:spLocks/>
            </p:cNvSpPr>
            <p:nvPr/>
          </p:nvSpPr>
          <p:spPr>
            <a:xfrm>
              <a:off x="15895979" y="5317269"/>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July</a:t>
              </a:r>
            </a:p>
          </p:txBody>
        </p:sp>
        <p:sp>
          <p:nvSpPr>
            <p:cNvPr id="28" name="Title 3">
              <a:extLst>
                <a:ext uri="{FF2B5EF4-FFF2-40B4-BE49-F238E27FC236}">
                  <a16:creationId xmlns:a16="http://schemas.microsoft.com/office/drawing/2014/main" id="{EDD9E3DD-8F2E-4A16-B592-75952DD37D11}"/>
                </a:ext>
              </a:extLst>
            </p:cNvPr>
            <p:cNvSpPr txBox="1">
              <a:spLocks/>
            </p:cNvSpPr>
            <p:nvPr/>
          </p:nvSpPr>
          <p:spPr>
            <a:xfrm>
              <a:off x="17126893"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Aug</a:t>
              </a:r>
            </a:p>
          </p:txBody>
        </p:sp>
        <p:sp>
          <p:nvSpPr>
            <p:cNvPr id="31" name="Title 3">
              <a:extLst>
                <a:ext uri="{FF2B5EF4-FFF2-40B4-BE49-F238E27FC236}">
                  <a16:creationId xmlns:a16="http://schemas.microsoft.com/office/drawing/2014/main" id="{77F369C2-724E-40A7-8673-2BB353A1151A}"/>
                </a:ext>
              </a:extLst>
            </p:cNvPr>
            <p:cNvSpPr txBox="1">
              <a:spLocks/>
            </p:cNvSpPr>
            <p:nvPr/>
          </p:nvSpPr>
          <p:spPr>
            <a:xfrm>
              <a:off x="18357804"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Sep</a:t>
              </a:r>
            </a:p>
          </p:txBody>
        </p:sp>
        <p:sp>
          <p:nvSpPr>
            <p:cNvPr id="32" name="Title 3">
              <a:extLst>
                <a:ext uri="{FF2B5EF4-FFF2-40B4-BE49-F238E27FC236}">
                  <a16:creationId xmlns:a16="http://schemas.microsoft.com/office/drawing/2014/main" id="{B5CB6AD4-701C-45FD-8E3C-5CF54B79C1DF}"/>
                </a:ext>
              </a:extLst>
            </p:cNvPr>
            <p:cNvSpPr txBox="1">
              <a:spLocks/>
            </p:cNvSpPr>
            <p:nvPr/>
          </p:nvSpPr>
          <p:spPr>
            <a:xfrm>
              <a:off x="19588715" y="5317256"/>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Oct</a:t>
              </a:r>
            </a:p>
          </p:txBody>
        </p:sp>
        <p:sp>
          <p:nvSpPr>
            <p:cNvPr id="33" name="Title 3">
              <a:extLst>
                <a:ext uri="{FF2B5EF4-FFF2-40B4-BE49-F238E27FC236}">
                  <a16:creationId xmlns:a16="http://schemas.microsoft.com/office/drawing/2014/main" id="{197419B0-BCBC-4E6A-A93C-9C60D30C4A33}"/>
                </a:ext>
              </a:extLst>
            </p:cNvPr>
            <p:cNvSpPr txBox="1">
              <a:spLocks/>
            </p:cNvSpPr>
            <p:nvPr/>
          </p:nvSpPr>
          <p:spPr>
            <a:xfrm>
              <a:off x="20819631" y="5317256"/>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Nov</a:t>
              </a:r>
            </a:p>
          </p:txBody>
        </p:sp>
      </p:grpSp>
      <p:cxnSp>
        <p:nvCxnSpPr>
          <p:cNvPr id="34" name="Straight Connector 33">
            <a:extLst>
              <a:ext uri="{FF2B5EF4-FFF2-40B4-BE49-F238E27FC236}">
                <a16:creationId xmlns:a16="http://schemas.microsoft.com/office/drawing/2014/main" id="{87E7A264-4CEE-441B-A8E5-E94E64873DFA}"/>
              </a:ext>
            </a:extLst>
          </p:cNvPr>
          <p:cNvCxnSpPr>
            <a:cxnSpLocks/>
          </p:cNvCxnSpPr>
          <p:nvPr userDrawn="1"/>
        </p:nvCxnSpPr>
        <p:spPr>
          <a:xfrm flipV="1">
            <a:off x="8710298" y="2683519"/>
            <a:ext cx="1937473" cy="3028"/>
          </a:xfrm>
          <a:prstGeom prst="line">
            <a:avLst/>
          </a:prstGeom>
          <a:noFill/>
          <a:ln w="25400" cap="rnd" cmpd="sng" algn="ctr">
            <a:solidFill>
              <a:sysClr val="window" lastClr="FFFFFF">
                <a:lumMod val="95000"/>
              </a:sysClr>
            </a:solidFill>
            <a:prstDash val="sysDash"/>
            <a:round/>
          </a:ln>
          <a:effectLst/>
        </p:spPr>
      </p:cxnSp>
      <p:sp>
        <p:nvSpPr>
          <p:cNvPr id="35" name="TextBox 34" descr="Product roadmap for 2021 visual graph">
            <a:extLst>
              <a:ext uri="{FF2B5EF4-FFF2-40B4-BE49-F238E27FC236}">
                <a16:creationId xmlns:a16="http://schemas.microsoft.com/office/drawing/2014/main" id="{9A0C0E71-A233-4FCA-8749-06A20A57B45A}"/>
              </a:ext>
            </a:extLst>
          </p:cNvPr>
          <p:cNvSpPr txBox="1"/>
          <p:nvPr userDrawn="1"/>
        </p:nvSpPr>
        <p:spPr>
          <a:xfrm>
            <a:off x="1954696" y="2731691"/>
            <a:ext cx="737261" cy="173124"/>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FY22Q2</a:t>
            </a:r>
          </a:p>
        </p:txBody>
      </p:sp>
      <p:sp>
        <p:nvSpPr>
          <p:cNvPr id="36" name="TextBox 35" descr="Product roadmap for 2021 visual graph">
            <a:extLst>
              <a:ext uri="{FF2B5EF4-FFF2-40B4-BE49-F238E27FC236}">
                <a16:creationId xmlns:a16="http://schemas.microsoft.com/office/drawing/2014/main" id="{E76A558B-2304-46BB-8A9C-26DC4AD0942D}"/>
              </a:ext>
            </a:extLst>
          </p:cNvPr>
          <p:cNvSpPr txBox="1"/>
          <p:nvPr userDrawn="1"/>
        </p:nvSpPr>
        <p:spPr>
          <a:xfrm>
            <a:off x="481925" y="2731691"/>
            <a:ext cx="737261" cy="173124"/>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FY22Q1</a:t>
            </a:r>
          </a:p>
        </p:txBody>
      </p:sp>
      <p:sp>
        <p:nvSpPr>
          <p:cNvPr id="37" name="Oval 36" descr="Product roadmap for 2021 visual graph">
            <a:extLst>
              <a:ext uri="{FF2B5EF4-FFF2-40B4-BE49-F238E27FC236}">
                <a16:creationId xmlns:a16="http://schemas.microsoft.com/office/drawing/2014/main" id="{6F78DEBD-5ACB-4484-AB75-03585206F9A5}"/>
              </a:ext>
            </a:extLst>
          </p:cNvPr>
          <p:cNvSpPr>
            <a:spLocks noChangeAspect="1"/>
          </p:cNvSpPr>
          <p:nvPr userDrawn="1"/>
        </p:nvSpPr>
        <p:spPr bwMode="auto">
          <a:xfrm flipV="1">
            <a:off x="1853517" y="2645269"/>
            <a:ext cx="102857" cy="102870"/>
          </a:xfrm>
          <a:prstGeom prst="ellipse">
            <a:avLst/>
          </a:prstGeom>
          <a:solidFill>
            <a:schemeClr val="accent1">
              <a:lumMod val="75000"/>
            </a:schemeClr>
          </a:solidFill>
          <a:ln w="38100" cap="flat" cmpd="sng" algn="ctr">
            <a:solidFill>
              <a:sysClr val="window" lastClr="FFFFFF">
                <a:lumMod val="85000"/>
              </a:sysClr>
            </a:solidFill>
            <a:prstDash val="solid"/>
            <a:headEnd type="none" w="med" len="med"/>
            <a:tailEnd type="none" w="med" len="med"/>
          </a:ln>
          <a:effectLst/>
        </p:spPr>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accent1">
                  <a:lumMod val="75000"/>
                </a:schemeClr>
              </a:solidFill>
              <a:effectLst/>
              <a:uLnTx/>
              <a:uFillTx/>
              <a:cs typeface="Segoe UI" panose="020B0502040204020203" pitchFamily="34" charset="0"/>
            </a:endParaRPr>
          </a:p>
        </p:txBody>
      </p:sp>
      <p:sp>
        <p:nvSpPr>
          <p:cNvPr id="38" name="TextBox 37" descr="Product roadmap for 2021 visual graph">
            <a:extLst>
              <a:ext uri="{FF2B5EF4-FFF2-40B4-BE49-F238E27FC236}">
                <a16:creationId xmlns:a16="http://schemas.microsoft.com/office/drawing/2014/main" id="{81195E7E-4EC4-4A34-A7C8-4CEB6F0CDF2A}"/>
              </a:ext>
            </a:extLst>
          </p:cNvPr>
          <p:cNvSpPr txBox="1"/>
          <p:nvPr userDrawn="1"/>
        </p:nvSpPr>
        <p:spPr>
          <a:xfrm>
            <a:off x="3439883" y="2731691"/>
            <a:ext cx="737261" cy="173124"/>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FY22Q3</a:t>
            </a:r>
          </a:p>
        </p:txBody>
      </p:sp>
      <p:sp>
        <p:nvSpPr>
          <p:cNvPr id="39" name="TextBox 38" descr="Product roadmap for 2021 visual graph">
            <a:extLst>
              <a:ext uri="{FF2B5EF4-FFF2-40B4-BE49-F238E27FC236}">
                <a16:creationId xmlns:a16="http://schemas.microsoft.com/office/drawing/2014/main" id="{4BEB9F55-6C11-4AEA-9048-E1AC4F6255CD}"/>
              </a:ext>
            </a:extLst>
          </p:cNvPr>
          <p:cNvSpPr txBox="1"/>
          <p:nvPr userDrawn="1"/>
        </p:nvSpPr>
        <p:spPr>
          <a:xfrm>
            <a:off x="4916008" y="2731691"/>
            <a:ext cx="737261" cy="173124"/>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FY22Q4</a:t>
            </a:r>
          </a:p>
        </p:txBody>
      </p:sp>
      <p:sp>
        <p:nvSpPr>
          <p:cNvPr id="40" name="TextBox 39" descr="Product roadmap for 2021 visual graph">
            <a:extLst>
              <a:ext uri="{FF2B5EF4-FFF2-40B4-BE49-F238E27FC236}">
                <a16:creationId xmlns:a16="http://schemas.microsoft.com/office/drawing/2014/main" id="{9A217E57-A2C4-4863-8678-62A81307F534}"/>
              </a:ext>
            </a:extLst>
          </p:cNvPr>
          <p:cNvSpPr txBox="1"/>
          <p:nvPr userDrawn="1"/>
        </p:nvSpPr>
        <p:spPr>
          <a:xfrm>
            <a:off x="6388721" y="2731691"/>
            <a:ext cx="737261" cy="173124"/>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FY23Q1</a:t>
            </a:r>
          </a:p>
        </p:txBody>
      </p:sp>
      <p:sp>
        <p:nvSpPr>
          <p:cNvPr id="41" name="Oval 40" descr="Product roadmap for 2021 visual graph">
            <a:extLst>
              <a:ext uri="{FF2B5EF4-FFF2-40B4-BE49-F238E27FC236}">
                <a16:creationId xmlns:a16="http://schemas.microsoft.com/office/drawing/2014/main" id="{2A48065C-1BD2-4849-894C-C860591C4689}"/>
              </a:ext>
            </a:extLst>
          </p:cNvPr>
          <p:cNvSpPr>
            <a:spLocks noChangeAspect="1"/>
          </p:cNvSpPr>
          <p:nvPr userDrawn="1"/>
        </p:nvSpPr>
        <p:spPr bwMode="auto">
          <a:xfrm flipV="1">
            <a:off x="7779127" y="2648299"/>
            <a:ext cx="102857" cy="102870"/>
          </a:xfrm>
          <a:prstGeom prst="ellipse">
            <a:avLst/>
          </a:prstGeom>
          <a:solidFill>
            <a:schemeClr val="accent1">
              <a:lumMod val="75000"/>
            </a:schemeClr>
          </a:solidFill>
          <a:ln w="38100" cap="flat" cmpd="sng" algn="ctr">
            <a:solidFill>
              <a:sysClr val="window" lastClr="FFFFFF">
                <a:lumMod val="85000"/>
              </a:sysClr>
            </a:solidFill>
            <a:prstDash val="solid"/>
            <a:headEnd type="none" w="med" len="med"/>
            <a:tailEnd type="none" w="med" len="med"/>
          </a:ln>
          <a:effectLst/>
        </p:spPr>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accent1">
                  <a:lumMod val="75000"/>
                </a:schemeClr>
              </a:solidFill>
              <a:effectLst/>
              <a:uLnTx/>
              <a:uFillTx/>
              <a:cs typeface="Segoe UI" panose="020B0502040204020203" pitchFamily="34" charset="0"/>
            </a:endParaRPr>
          </a:p>
        </p:txBody>
      </p:sp>
      <p:sp>
        <p:nvSpPr>
          <p:cNvPr id="42" name="TextBox 41" descr="Product roadmap for 2021 visual graph">
            <a:extLst>
              <a:ext uri="{FF2B5EF4-FFF2-40B4-BE49-F238E27FC236}">
                <a16:creationId xmlns:a16="http://schemas.microsoft.com/office/drawing/2014/main" id="{D3D2D276-786A-4DBE-BE75-64C4FD8B0082}"/>
              </a:ext>
            </a:extLst>
          </p:cNvPr>
          <p:cNvSpPr txBox="1"/>
          <p:nvPr userDrawn="1"/>
        </p:nvSpPr>
        <p:spPr>
          <a:xfrm>
            <a:off x="7881984" y="2731691"/>
            <a:ext cx="355614" cy="253916"/>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FY23Q2</a:t>
            </a:r>
          </a:p>
        </p:txBody>
      </p:sp>
      <p:sp>
        <p:nvSpPr>
          <p:cNvPr id="43" name="Oval 42" descr="Product roadmap for 2021 visual graph">
            <a:extLst>
              <a:ext uri="{FF2B5EF4-FFF2-40B4-BE49-F238E27FC236}">
                <a16:creationId xmlns:a16="http://schemas.microsoft.com/office/drawing/2014/main" id="{BF2AF666-AE68-4603-A583-E4B404E70E7E}"/>
              </a:ext>
            </a:extLst>
          </p:cNvPr>
          <p:cNvSpPr>
            <a:spLocks noChangeAspect="1"/>
          </p:cNvSpPr>
          <p:nvPr userDrawn="1"/>
        </p:nvSpPr>
        <p:spPr bwMode="auto">
          <a:xfrm flipV="1">
            <a:off x="3339550" y="2645269"/>
            <a:ext cx="102857" cy="102870"/>
          </a:xfrm>
          <a:prstGeom prst="ellipse">
            <a:avLst/>
          </a:prstGeom>
          <a:solidFill>
            <a:schemeClr val="accent1">
              <a:lumMod val="75000"/>
            </a:schemeClr>
          </a:solidFill>
          <a:ln w="38100" cap="flat" cmpd="sng" algn="ctr">
            <a:solidFill>
              <a:sysClr val="window" lastClr="FFFFFF">
                <a:lumMod val="85000"/>
              </a:sysClr>
            </a:solidFill>
            <a:prstDash val="solid"/>
            <a:headEnd type="none" w="med" len="med"/>
            <a:tailEnd type="none" w="med" len="med"/>
          </a:ln>
          <a:effectLst/>
        </p:spPr>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accent1">
                  <a:lumMod val="75000"/>
                </a:schemeClr>
              </a:solidFill>
              <a:effectLst/>
              <a:uLnTx/>
              <a:uFillTx/>
              <a:cs typeface="Segoe UI" panose="020B0502040204020203" pitchFamily="34" charset="0"/>
            </a:endParaRPr>
          </a:p>
        </p:txBody>
      </p:sp>
      <p:sp>
        <p:nvSpPr>
          <p:cNvPr id="44" name="Oval 43" descr="Product roadmap for 2021 visual graph">
            <a:extLst>
              <a:ext uri="{FF2B5EF4-FFF2-40B4-BE49-F238E27FC236}">
                <a16:creationId xmlns:a16="http://schemas.microsoft.com/office/drawing/2014/main" id="{661B96C2-2CA6-4D01-92AD-403138036DE7}"/>
              </a:ext>
            </a:extLst>
          </p:cNvPr>
          <p:cNvSpPr>
            <a:spLocks noChangeAspect="1"/>
          </p:cNvSpPr>
          <p:nvPr userDrawn="1"/>
        </p:nvSpPr>
        <p:spPr bwMode="auto">
          <a:xfrm flipV="1">
            <a:off x="4813787" y="2645269"/>
            <a:ext cx="102857" cy="102870"/>
          </a:xfrm>
          <a:prstGeom prst="ellipse">
            <a:avLst/>
          </a:prstGeom>
          <a:solidFill>
            <a:schemeClr val="accent1">
              <a:lumMod val="75000"/>
            </a:schemeClr>
          </a:solidFill>
          <a:ln w="38100" cap="flat" cmpd="sng" algn="ctr">
            <a:solidFill>
              <a:sysClr val="window" lastClr="FFFFFF">
                <a:lumMod val="85000"/>
              </a:sysClr>
            </a:solidFill>
            <a:prstDash val="solid"/>
            <a:headEnd type="none" w="med" len="med"/>
            <a:tailEnd type="none" w="med" len="med"/>
          </a:ln>
          <a:effectLst/>
        </p:spPr>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accent1">
                  <a:lumMod val="75000"/>
                </a:schemeClr>
              </a:solidFill>
              <a:effectLst/>
              <a:uLnTx/>
              <a:uFillTx/>
              <a:cs typeface="Segoe UI" panose="020B0502040204020203" pitchFamily="34" charset="0"/>
            </a:endParaRPr>
          </a:p>
        </p:txBody>
      </p:sp>
      <p:sp>
        <p:nvSpPr>
          <p:cNvPr id="45" name="Oval 44" descr="Product roadmap for 2021 visual graph">
            <a:extLst>
              <a:ext uri="{FF2B5EF4-FFF2-40B4-BE49-F238E27FC236}">
                <a16:creationId xmlns:a16="http://schemas.microsoft.com/office/drawing/2014/main" id="{E4639260-D788-4891-AEED-D4D24BAD615D}"/>
              </a:ext>
            </a:extLst>
          </p:cNvPr>
          <p:cNvSpPr>
            <a:spLocks noChangeAspect="1"/>
          </p:cNvSpPr>
          <p:nvPr userDrawn="1"/>
        </p:nvSpPr>
        <p:spPr bwMode="auto">
          <a:xfrm flipV="1">
            <a:off x="6288236" y="2648299"/>
            <a:ext cx="102857" cy="102870"/>
          </a:xfrm>
          <a:prstGeom prst="ellipse">
            <a:avLst/>
          </a:prstGeom>
          <a:solidFill>
            <a:schemeClr val="accent1">
              <a:lumMod val="75000"/>
            </a:schemeClr>
          </a:solidFill>
          <a:ln w="38100" cap="flat" cmpd="sng" algn="ctr">
            <a:solidFill>
              <a:sysClr val="window" lastClr="FFFFFF">
                <a:lumMod val="85000"/>
              </a:sysClr>
            </a:solidFill>
            <a:prstDash val="solid"/>
            <a:headEnd type="none" w="med" len="med"/>
            <a:tailEnd type="none" w="med" len="med"/>
          </a:ln>
          <a:effectLst/>
        </p:spPr>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accent1">
                  <a:lumMod val="75000"/>
                </a:schemeClr>
              </a:solidFill>
              <a:effectLst/>
              <a:uLnTx/>
              <a:uFillTx/>
              <a:cs typeface="Segoe UI" panose="020B0502040204020203" pitchFamily="34" charset="0"/>
            </a:endParaRPr>
          </a:p>
        </p:txBody>
      </p:sp>
      <p:sp>
        <p:nvSpPr>
          <p:cNvPr id="46" name="object 20">
            <a:extLst>
              <a:ext uri="{FF2B5EF4-FFF2-40B4-BE49-F238E27FC236}">
                <a16:creationId xmlns:a16="http://schemas.microsoft.com/office/drawing/2014/main" id="{B97F2B5A-A395-4124-9126-A25F31A19875}"/>
              </a:ext>
            </a:extLst>
          </p:cNvPr>
          <p:cNvSpPr txBox="1"/>
          <p:nvPr userDrawn="1"/>
        </p:nvSpPr>
        <p:spPr>
          <a:xfrm>
            <a:off x="517653" y="3451452"/>
            <a:ext cx="572613"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47" name="object 20">
            <a:extLst>
              <a:ext uri="{FF2B5EF4-FFF2-40B4-BE49-F238E27FC236}">
                <a16:creationId xmlns:a16="http://schemas.microsoft.com/office/drawing/2014/main" id="{96F56274-B143-419F-87F6-D4AB8BB084BF}"/>
              </a:ext>
            </a:extLst>
          </p:cNvPr>
          <p:cNvSpPr txBox="1"/>
          <p:nvPr userDrawn="1"/>
        </p:nvSpPr>
        <p:spPr>
          <a:xfrm>
            <a:off x="3593336" y="1718560"/>
            <a:ext cx="448620"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48" name="object 20">
            <a:extLst>
              <a:ext uri="{FF2B5EF4-FFF2-40B4-BE49-F238E27FC236}">
                <a16:creationId xmlns:a16="http://schemas.microsoft.com/office/drawing/2014/main" id="{E284BA0F-D14F-4B45-BEB8-C0339425164D}"/>
              </a:ext>
            </a:extLst>
          </p:cNvPr>
          <p:cNvSpPr txBox="1"/>
          <p:nvPr userDrawn="1"/>
        </p:nvSpPr>
        <p:spPr>
          <a:xfrm>
            <a:off x="3854901" y="3269462"/>
            <a:ext cx="622849"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49" name="object 20">
            <a:extLst>
              <a:ext uri="{FF2B5EF4-FFF2-40B4-BE49-F238E27FC236}">
                <a16:creationId xmlns:a16="http://schemas.microsoft.com/office/drawing/2014/main" id="{A992BC6C-6244-4A39-8837-705DEF92B177}"/>
              </a:ext>
            </a:extLst>
          </p:cNvPr>
          <p:cNvSpPr txBox="1"/>
          <p:nvPr userDrawn="1"/>
        </p:nvSpPr>
        <p:spPr>
          <a:xfrm>
            <a:off x="4979893" y="1450171"/>
            <a:ext cx="622849"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50" name="object 20">
            <a:extLst>
              <a:ext uri="{FF2B5EF4-FFF2-40B4-BE49-F238E27FC236}">
                <a16:creationId xmlns:a16="http://schemas.microsoft.com/office/drawing/2014/main" id="{D1478CE0-09B7-4FB7-A534-1429C1BFE71E}"/>
              </a:ext>
            </a:extLst>
          </p:cNvPr>
          <p:cNvSpPr txBox="1"/>
          <p:nvPr userDrawn="1"/>
        </p:nvSpPr>
        <p:spPr>
          <a:xfrm>
            <a:off x="7661887" y="1724275"/>
            <a:ext cx="391399"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51" name="object 20">
            <a:extLst>
              <a:ext uri="{FF2B5EF4-FFF2-40B4-BE49-F238E27FC236}">
                <a16:creationId xmlns:a16="http://schemas.microsoft.com/office/drawing/2014/main" id="{17C865D9-A5B2-4C86-9F04-94D0F3BC3ABD}"/>
              </a:ext>
            </a:extLst>
          </p:cNvPr>
          <p:cNvSpPr txBox="1"/>
          <p:nvPr userDrawn="1"/>
        </p:nvSpPr>
        <p:spPr>
          <a:xfrm>
            <a:off x="8456168" y="2895850"/>
            <a:ext cx="391399"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2" name="Title 1">
            <a:extLst>
              <a:ext uri="{FF2B5EF4-FFF2-40B4-BE49-F238E27FC236}">
                <a16:creationId xmlns:a16="http://schemas.microsoft.com/office/drawing/2014/main" id="{29E4363C-6087-F6CC-B602-C3774F049455}"/>
              </a:ext>
            </a:extLst>
          </p:cNvPr>
          <p:cNvSpPr>
            <a:spLocks noGrp="1"/>
          </p:cNvSpPr>
          <p:nvPr>
            <p:ph type="title"/>
          </p:nvPr>
        </p:nvSpPr>
        <p:spPr/>
        <p:txBody>
          <a:bodyPr/>
          <a:lstStyle/>
          <a:p>
            <a:r>
              <a:rPr lang="en-US"/>
              <a:t>Click to edit Master title style</a:t>
            </a:r>
          </a:p>
        </p:txBody>
      </p:sp>
      <p:sp>
        <p:nvSpPr>
          <p:cNvPr id="52" name="Text Placeholder 2">
            <a:extLst>
              <a:ext uri="{FF2B5EF4-FFF2-40B4-BE49-F238E27FC236}">
                <a16:creationId xmlns:a16="http://schemas.microsoft.com/office/drawing/2014/main" id="{867A5D06-3132-3248-11E8-BBE7F5954F69}"/>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2836092182"/>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ablet screen horizontal right">
    <p:bg>
      <p:bgPr>
        <a:solidFill>
          <a:srgbClr val="F4EAE0"/>
        </a:solidFill>
        <a:effectLst/>
      </p:bgPr>
    </p:bg>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03DC77DD-1116-44BD-8DD6-2733EB3680B2}"/>
                  </a:ext>
                </a:extLst>
              </p14:cNvPr>
              <p14:cNvContentPartPr/>
              <p14:nvPr userDrawn="1"/>
            </p14:nvContentPartPr>
            <p14:xfrm>
              <a:off x="8052376" y="4358430"/>
              <a:ext cx="31181" cy="11880"/>
            </p14:xfrm>
          </p:contentPart>
        </mc:Choice>
        <mc:Fallback>
          <p:pic>
            <p:nvPicPr>
              <p:cNvPr id="6" name="Ink 5">
                <a:extLst>
                  <a:ext uri="{FF2B5EF4-FFF2-40B4-BE49-F238E27FC236}">
                    <a16:creationId xmlns:a16="http://schemas.microsoft.com/office/drawing/2014/main" id="{03DC77DD-1116-44BD-8DD6-2733EB3680B2}"/>
                  </a:ext>
                </a:extLst>
              </p:cNvPr>
              <p:cNvPicPr/>
              <p:nvPr/>
            </p:nvPicPr>
            <p:blipFill>
              <a:blip r:embed="rId3"/>
              <a:stretch>
                <a:fillRect/>
              </a:stretch>
            </p:blipFill>
            <p:spPr>
              <a:xfrm>
                <a:off x="8043518" y="4349695"/>
                <a:ext cx="48543" cy="29001"/>
              </a:xfrm>
              <a:prstGeom prst="rect">
                <a:avLst/>
              </a:prstGeom>
            </p:spPr>
          </p:pic>
        </mc:Fallback>
      </mc:AlternateContent>
      <p:pic>
        <p:nvPicPr>
          <p:cNvPr id="7" name="Picture 6">
            <a:extLst>
              <a:ext uri="{FF2B5EF4-FFF2-40B4-BE49-F238E27FC236}">
                <a16:creationId xmlns:a16="http://schemas.microsoft.com/office/drawing/2014/main" id="{ADBFFA19-02B9-4CB3-A0CB-6D4030BC7DBE}"/>
              </a:ext>
            </a:extLst>
          </p:cNvPr>
          <p:cNvPicPr>
            <a:picLocks noChangeAspect="1"/>
          </p:cNvPicPr>
          <p:nvPr userDrawn="1"/>
        </p:nvPicPr>
        <p:blipFill>
          <a:blip r:embed="rId4"/>
          <a:srcRect/>
          <a:stretch/>
        </p:blipFill>
        <p:spPr>
          <a:xfrm>
            <a:off x="1514501" y="133598"/>
            <a:ext cx="9142810" cy="5143500"/>
          </a:xfrm>
          <a:prstGeom prst="rect">
            <a:avLst/>
          </a:prstGeom>
        </p:spPr>
      </p:pic>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744FD7DD-C740-4EB0-AA36-4CCE9E21C730}"/>
                  </a:ext>
                </a:extLst>
              </p14:cNvPr>
              <p14:cNvContentPartPr/>
              <p14:nvPr userDrawn="1"/>
            </p14:nvContentPartPr>
            <p14:xfrm>
              <a:off x="4088213" y="2526480"/>
              <a:ext cx="9989" cy="58995"/>
            </p14:xfrm>
          </p:contentPart>
        </mc:Choice>
        <mc:Fallback>
          <p:pic>
            <p:nvPicPr>
              <p:cNvPr id="8" name="Ink 7">
                <a:extLst>
                  <a:ext uri="{FF2B5EF4-FFF2-40B4-BE49-F238E27FC236}">
                    <a16:creationId xmlns:a16="http://schemas.microsoft.com/office/drawing/2014/main" id="{744FD7DD-C740-4EB0-AA36-4CCE9E21C730}"/>
                  </a:ext>
                </a:extLst>
              </p:cNvPr>
              <p:cNvPicPr/>
              <p:nvPr/>
            </p:nvPicPr>
            <p:blipFill>
              <a:blip r:embed="rId6"/>
              <a:stretch>
                <a:fillRect/>
              </a:stretch>
            </p:blipFill>
            <p:spPr>
              <a:xfrm>
                <a:off x="4079294" y="2517541"/>
                <a:ext cx="27470" cy="76515"/>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B0005102-DCED-40E4-93E2-991B445FEA48}"/>
                  </a:ext>
                </a:extLst>
              </p14:cNvPr>
              <p14:cNvContentPartPr/>
              <p14:nvPr userDrawn="1"/>
            </p14:nvContentPartPr>
            <p14:xfrm>
              <a:off x="4889873" y="-2256570"/>
              <a:ext cx="4994" cy="26595"/>
            </p14:xfrm>
          </p:contentPart>
        </mc:Choice>
        <mc:Fallback>
          <p:pic>
            <p:nvPicPr>
              <p:cNvPr id="9" name="Ink 8">
                <a:extLst>
                  <a:ext uri="{FF2B5EF4-FFF2-40B4-BE49-F238E27FC236}">
                    <a16:creationId xmlns:a16="http://schemas.microsoft.com/office/drawing/2014/main" id="{B0005102-DCED-40E4-93E2-991B445FEA48}"/>
                  </a:ext>
                </a:extLst>
              </p:cNvPr>
              <p:cNvPicPr/>
              <p:nvPr/>
            </p:nvPicPr>
            <p:blipFill>
              <a:blip r:embed="rId8"/>
              <a:stretch>
                <a:fillRect/>
              </a:stretch>
            </p:blipFill>
            <p:spPr>
              <a:xfrm>
                <a:off x="4881550" y="-2265435"/>
                <a:ext cx="21308" cy="43970"/>
              </a:xfrm>
              <a:prstGeom prst="rect">
                <a:avLst/>
              </a:prstGeom>
            </p:spPr>
          </p:pic>
        </mc:Fallback>
      </mc:AlternateContent>
      <p:sp>
        <p:nvSpPr>
          <p:cNvPr id="10" name="Rectangle 9">
            <a:extLst>
              <a:ext uri="{FF2B5EF4-FFF2-40B4-BE49-F238E27FC236}">
                <a16:creationId xmlns:a16="http://schemas.microsoft.com/office/drawing/2014/main" id="{AF91B7E6-2791-4B61-9E05-46DEDCBD58B5}"/>
              </a:ext>
            </a:extLst>
          </p:cNvPr>
          <p:cNvSpPr/>
          <p:nvPr userDrawn="1"/>
        </p:nvSpPr>
        <p:spPr bwMode="auto">
          <a:xfrm>
            <a:off x="3700166" y="1113677"/>
            <a:ext cx="5027061" cy="3259412"/>
          </a:xfrm>
          <a:prstGeom prst="rect">
            <a:avLst/>
          </a:prstGeom>
          <a:solidFill>
            <a:schemeClr val="bg1">
              <a:alpha val="79000"/>
            </a:schemeClr>
          </a:solidFill>
          <a:ln>
            <a:noFill/>
            <a:headEnd type="none" w="med" len="med"/>
            <a:tailEnd type="none" w="med" len="med"/>
          </a:ln>
          <a:effectLst>
            <a:glow rad="279400">
              <a:schemeClr val="bg1">
                <a:alpha val="17000"/>
              </a:schemeClr>
            </a:glow>
            <a:softEdge rad="139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1" tIns="54857" rIns="68571" bIns="54857" numCol="1" spcCol="0" rtlCol="0" fromWordArt="0" anchor="t" anchorCtr="0" forceAA="0" compatLnSpc="1">
            <a:prstTxWarp prst="textNoShape">
              <a:avLst/>
            </a:prstTxWarp>
            <a:noAutofit/>
          </a:bodyPr>
          <a:lstStyle/>
          <a:p>
            <a:pPr algn="l" defTabSz="349677" fontAlgn="base">
              <a:spcBef>
                <a:spcPct val="0"/>
              </a:spcBef>
              <a:spcAft>
                <a:spcPct val="0"/>
              </a:spcAft>
            </a:pPr>
            <a:endParaRPr lang="en-US" sz="75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17C62E4-154C-2BD8-DECB-E65BA7561EB8}"/>
              </a:ext>
            </a:extLst>
          </p:cNvPr>
          <p:cNvSpPr>
            <a:spLocks noGrp="1"/>
          </p:cNvSpPr>
          <p:nvPr>
            <p:ph type="title"/>
          </p:nvPr>
        </p:nvSpPr>
        <p:spPr/>
        <p:txBody>
          <a:bodyPr/>
          <a:lstStyle/>
          <a:p>
            <a:r>
              <a:rPr lang="en-US"/>
              <a:t>Click to edit Master title style</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E11B1F29-F247-A7F0-3079-9F17F334D10D}"/>
              </a:ext>
            </a:extLst>
          </p:cNvPr>
          <p:cNvSpPr>
            <a:spLocks noGrp="1"/>
          </p:cNvSpPr>
          <p:nvPr>
            <p:ph type="pic" sz="quarter" idx="11" hasCustomPrompt="1"/>
          </p:nvPr>
        </p:nvSpPr>
        <p:spPr bwMode="ltGray">
          <a:xfrm>
            <a:off x="3746880" y="1161997"/>
            <a:ext cx="4934027" cy="3184130"/>
          </a:xfrm>
          <a:blipFill>
            <a:blip r:embed="rId9"/>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2" name="Text Placeholder 5">
            <a:extLst>
              <a:ext uri="{FF2B5EF4-FFF2-40B4-BE49-F238E27FC236}">
                <a16:creationId xmlns:a16="http://schemas.microsoft.com/office/drawing/2014/main" id="{FF78DCBA-2325-8C49-351F-982632D00408}"/>
              </a:ext>
            </a:extLst>
          </p:cNvPr>
          <p:cNvSpPr>
            <a:spLocks noGrp="1"/>
          </p:cNvSpPr>
          <p:nvPr>
            <p:ph type="body" sz="quarter" idx="19" hasCustomPrompt="1"/>
          </p:nvPr>
        </p:nvSpPr>
        <p:spPr>
          <a:xfrm>
            <a:off x="461099" y="1491614"/>
            <a:ext cx="2675194" cy="830997"/>
          </a:xfrm>
          <a:prstGeom prst="rect">
            <a:avLst/>
          </a:prstGeom>
        </p:spPr>
        <p:txBody>
          <a:bodyPr/>
          <a:lstStyle>
            <a:lvl1pPr marL="0" indent="0">
              <a:buNone/>
              <a:defRPr sz="900" b="0" i="0">
                <a:solidFill>
                  <a:schemeClr val="tx2"/>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13" name="Text Placeholder 2">
            <a:extLst>
              <a:ext uri="{FF2B5EF4-FFF2-40B4-BE49-F238E27FC236}">
                <a16:creationId xmlns:a16="http://schemas.microsoft.com/office/drawing/2014/main" id="{89FA243D-888E-40DB-AEB9-F7B0A5B6615C}"/>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102163314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ablet screen horizontal center">
    <p:bg>
      <p:bgPr>
        <a:solidFill>
          <a:srgbClr val="F4EAE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368A93-700E-C31E-66C3-1359514CE671}"/>
              </a:ext>
            </a:extLst>
          </p:cNvPr>
          <p:cNvSpPr>
            <a:spLocks/>
          </p:cNvSpPr>
          <p:nvPr userDrawn="1"/>
        </p:nvSpPr>
        <p:spPr bwMode="auto">
          <a:xfrm>
            <a:off x="0" y="4793304"/>
            <a:ext cx="9144000" cy="350196"/>
          </a:xfrm>
          <a:prstGeom prst="rect">
            <a:avLst/>
          </a:prstGeom>
          <a:solidFill>
            <a:srgbClr val="F4EA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1" tIns="54857" rIns="68571" bIns="54857" numCol="1" spcCol="0" rtlCol="0" fromWordArt="0" anchor="t" anchorCtr="0" forceAA="0" compatLnSpc="1">
            <a:prstTxWarp prst="textNoShape">
              <a:avLst/>
            </a:prstTxWarp>
            <a:noAutofit/>
          </a:bodyPr>
          <a:lstStyle/>
          <a:p>
            <a:pPr algn="l" defTabSz="349677" fontAlgn="base">
              <a:spcBef>
                <a:spcPct val="0"/>
              </a:spcBef>
              <a:spcAft>
                <a:spcPct val="0"/>
              </a:spcAft>
            </a:pPr>
            <a:endParaRPr lang="en-US" sz="600" err="1">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70AA08A5-AEDD-4956-A0D3-65D426CB9243}"/>
              </a:ext>
            </a:extLst>
          </p:cNvPr>
          <p:cNvGrpSpPr>
            <a:grpSpLocks/>
          </p:cNvGrpSpPr>
          <p:nvPr userDrawn="1"/>
        </p:nvGrpSpPr>
        <p:grpSpPr>
          <a:xfrm>
            <a:off x="-1150102" y="275119"/>
            <a:ext cx="11852999" cy="6668180"/>
            <a:chOff x="-2729880" y="613908"/>
            <a:chExt cx="31612113" cy="17781814"/>
          </a:xfrm>
        </p:grpSpPr>
        <p:pic>
          <p:nvPicPr>
            <p:cNvPr id="13" name="Picture 12">
              <a:extLst>
                <a:ext uri="{FF2B5EF4-FFF2-40B4-BE49-F238E27FC236}">
                  <a16:creationId xmlns:a16="http://schemas.microsoft.com/office/drawing/2014/main" id="{65788344-F77F-4F8E-AF25-392DC7284288}"/>
                </a:ext>
              </a:extLst>
            </p:cNvPr>
            <p:cNvPicPr>
              <a:picLocks noChangeAspect="1"/>
            </p:cNvPicPr>
            <p:nvPr userDrawn="1"/>
          </p:nvPicPr>
          <p:blipFill>
            <a:blip r:embed="rId2"/>
            <a:srcRect/>
            <a:stretch/>
          </p:blipFill>
          <p:spPr>
            <a:xfrm flipH="1">
              <a:off x="-2729880" y="613908"/>
              <a:ext cx="31612113" cy="17781814"/>
            </a:xfrm>
            <a:prstGeom prst="rect">
              <a:avLst/>
            </a:prstGeom>
          </p:spPr>
        </p:pic>
        <p:sp>
          <p:nvSpPr>
            <p:cNvPr id="10" name="Rectangle 9">
              <a:extLst>
                <a:ext uri="{FF2B5EF4-FFF2-40B4-BE49-F238E27FC236}">
                  <a16:creationId xmlns:a16="http://schemas.microsoft.com/office/drawing/2014/main" id="{AF91B7E6-2791-4B61-9E05-46DEDCBD58B5}"/>
                </a:ext>
              </a:extLst>
            </p:cNvPr>
            <p:cNvSpPr>
              <a:spLocks/>
            </p:cNvSpPr>
            <p:nvPr userDrawn="1"/>
          </p:nvSpPr>
          <p:spPr bwMode="auto">
            <a:xfrm>
              <a:off x="3967739" y="3647664"/>
              <a:ext cx="17381531" cy="11268251"/>
            </a:xfrm>
            <a:prstGeom prst="rect">
              <a:avLst/>
            </a:prstGeom>
            <a:solidFill>
              <a:schemeClr val="bg1">
                <a:alpha val="79000"/>
              </a:schemeClr>
            </a:solidFill>
            <a:ln>
              <a:noFill/>
              <a:headEnd type="none" w="med" len="med"/>
              <a:tailEnd type="none" w="med" len="med"/>
            </a:ln>
            <a:effectLst>
              <a:glow rad="279400">
                <a:schemeClr val="bg1">
                  <a:alpha val="17000"/>
                </a:schemeClr>
              </a:glow>
              <a:softEdge rad="139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349677" fontAlgn="base">
                <a:spcBef>
                  <a:spcPct val="0"/>
                </a:spcBef>
                <a:spcAft>
                  <a:spcPct val="0"/>
                </a:spcAft>
              </a:pPr>
              <a:endParaRPr lang="en-US" sz="750" err="1">
                <a:gradFill>
                  <a:gsLst>
                    <a:gs pos="0">
                      <a:srgbClr val="FFFFFF"/>
                    </a:gs>
                    <a:gs pos="100000">
                      <a:srgbClr val="FFFFFF"/>
                    </a:gs>
                  </a:gsLst>
                  <a:lin ang="5400000" scaled="0"/>
                </a:gradFill>
                <a:ea typeface="Segoe UI" pitchFamily="34" charset="0"/>
                <a:cs typeface="Segoe UI" pitchFamily="34" charset="0"/>
              </a:endParaRPr>
            </a:p>
          </p:txBody>
        </p:sp>
      </p:gr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03DC77DD-1116-44BD-8DD6-2733EB3680B2}"/>
                  </a:ext>
                </a:extLst>
              </p14:cNvPr>
              <p14:cNvContentPartPr>
                <a14:cpLocks xmlns:a14="http://schemas.microsoft.com/office/drawing/2010/main"/>
              </p14:cNvContentPartPr>
              <p14:nvPr userDrawn="1"/>
            </p14:nvContentPartPr>
            <p14:xfrm>
              <a:off x="8052376" y="4358430"/>
              <a:ext cx="31181" cy="11880"/>
            </p14:xfrm>
          </p:contentPart>
        </mc:Choice>
        <mc:Fallback>
          <p:pic>
            <p:nvPicPr>
              <p:cNvPr id="6" name="Ink 5">
                <a:extLst>
                  <a:ext uri="{FF2B5EF4-FFF2-40B4-BE49-F238E27FC236}">
                    <a16:creationId xmlns:a16="http://schemas.microsoft.com/office/drawing/2014/main" id="{03DC77DD-1116-44BD-8DD6-2733EB3680B2}"/>
                  </a:ext>
                </a:extLst>
              </p:cNvPr>
              <p:cNvPicPr>
                <a:picLocks/>
              </p:cNvPicPr>
              <p:nvPr/>
            </p:nvPicPr>
            <p:blipFill>
              <a:blip r:embed="rId4"/>
              <a:stretch>
                <a:fillRect/>
              </a:stretch>
            </p:blipFill>
            <p:spPr>
              <a:xfrm>
                <a:off x="8043518" y="4349695"/>
                <a:ext cx="48543" cy="29001"/>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744FD7DD-C740-4EB0-AA36-4CCE9E21C730}"/>
                  </a:ext>
                </a:extLst>
              </p14:cNvPr>
              <p14:cNvContentPartPr>
                <a14:cpLocks xmlns:a14="http://schemas.microsoft.com/office/drawing/2010/main"/>
              </p14:cNvContentPartPr>
              <p14:nvPr userDrawn="1"/>
            </p14:nvContentPartPr>
            <p14:xfrm>
              <a:off x="4088213" y="2526480"/>
              <a:ext cx="9989" cy="58995"/>
            </p14:xfrm>
          </p:contentPart>
        </mc:Choice>
        <mc:Fallback>
          <p:pic>
            <p:nvPicPr>
              <p:cNvPr id="8" name="Ink 7">
                <a:extLst>
                  <a:ext uri="{FF2B5EF4-FFF2-40B4-BE49-F238E27FC236}">
                    <a16:creationId xmlns:a16="http://schemas.microsoft.com/office/drawing/2014/main" id="{744FD7DD-C740-4EB0-AA36-4CCE9E21C730}"/>
                  </a:ext>
                </a:extLst>
              </p:cNvPr>
              <p:cNvPicPr>
                <a:picLocks/>
              </p:cNvPicPr>
              <p:nvPr/>
            </p:nvPicPr>
            <p:blipFill>
              <a:blip r:embed="rId6"/>
              <a:stretch>
                <a:fillRect/>
              </a:stretch>
            </p:blipFill>
            <p:spPr>
              <a:xfrm>
                <a:off x="4079294" y="2517541"/>
                <a:ext cx="27470" cy="76515"/>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B0005102-DCED-40E4-93E2-991B445FEA48}"/>
                  </a:ext>
                </a:extLst>
              </p14:cNvPr>
              <p14:cNvContentPartPr>
                <a14:cpLocks xmlns:a14="http://schemas.microsoft.com/office/drawing/2010/main"/>
              </p14:cNvContentPartPr>
              <p14:nvPr userDrawn="1"/>
            </p14:nvContentPartPr>
            <p14:xfrm>
              <a:off x="4889873" y="-2256570"/>
              <a:ext cx="4994" cy="26595"/>
            </p14:xfrm>
          </p:contentPart>
        </mc:Choice>
        <mc:Fallback>
          <p:pic>
            <p:nvPicPr>
              <p:cNvPr id="9" name="Ink 8">
                <a:extLst>
                  <a:ext uri="{FF2B5EF4-FFF2-40B4-BE49-F238E27FC236}">
                    <a16:creationId xmlns:a16="http://schemas.microsoft.com/office/drawing/2014/main" id="{B0005102-DCED-40E4-93E2-991B445FEA48}"/>
                  </a:ext>
                </a:extLst>
              </p:cNvPr>
              <p:cNvPicPr>
                <a:picLocks/>
              </p:cNvPicPr>
              <p:nvPr/>
            </p:nvPicPr>
            <p:blipFill>
              <a:blip r:embed="rId8"/>
              <a:stretch>
                <a:fillRect/>
              </a:stretch>
            </p:blipFill>
            <p:spPr>
              <a:xfrm>
                <a:off x="4881550" y="-2265435"/>
                <a:ext cx="21308" cy="43970"/>
              </a:xfrm>
              <a:prstGeom prst="rect">
                <a:avLst/>
              </a:prstGeom>
            </p:spPr>
          </p:pic>
        </mc:Fallback>
      </mc:AlternateContent>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342BEBE0-630D-4DD6-9318-03AE23965810}"/>
              </a:ext>
            </a:extLst>
          </p:cNvPr>
          <p:cNvSpPr>
            <a:spLocks noGrp="1"/>
          </p:cNvSpPr>
          <p:nvPr>
            <p:ph type="pic" sz="quarter" idx="11" hasCustomPrompt="1"/>
          </p:nvPr>
        </p:nvSpPr>
        <p:spPr bwMode="ltGray">
          <a:xfrm>
            <a:off x="1361178" y="1445559"/>
            <a:ext cx="6486045" cy="3697941"/>
          </a:xfrm>
          <a:blipFill>
            <a:blip r:embed="rId9"/>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CF729DB-5BC0-0877-B7E3-BFB8BD1437B0}"/>
              </a:ext>
            </a:extLst>
          </p:cNvPr>
          <p:cNvSpPr>
            <a:spLocks noGrp="1"/>
          </p:cNvSpPr>
          <p:nvPr>
            <p:ph type="title"/>
          </p:nvPr>
        </p:nvSpPr>
        <p:spPr/>
        <p:txBody>
          <a:bodyPr/>
          <a:lstStyle/>
          <a:p>
            <a:r>
              <a:rPr lang="en-US"/>
              <a:t>Click to edit Master title style</a:t>
            </a:r>
          </a:p>
        </p:txBody>
      </p:sp>
      <p:sp>
        <p:nvSpPr>
          <p:cNvPr id="14" name="Text Placeholder 2">
            <a:extLst>
              <a:ext uri="{FF2B5EF4-FFF2-40B4-BE49-F238E27FC236}">
                <a16:creationId xmlns:a16="http://schemas.microsoft.com/office/drawing/2014/main" id="{550E69B0-877F-02CD-99AF-45C28372238C}"/>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17670143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328378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ablet screen horizontal off frame">
    <p:bg>
      <p:bgPr>
        <a:solidFill>
          <a:srgbClr val="F4EAE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C0094F-2CAF-2A71-874D-B66DC34621A3}"/>
              </a:ext>
            </a:extLst>
          </p:cNvPr>
          <p:cNvSpPr>
            <a:spLocks/>
          </p:cNvSpPr>
          <p:nvPr userDrawn="1"/>
        </p:nvSpPr>
        <p:spPr bwMode="auto">
          <a:xfrm>
            <a:off x="0" y="4793304"/>
            <a:ext cx="9144000" cy="350196"/>
          </a:xfrm>
          <a:prstGeom prst="rect">
            <a:avLst/>
          </a:prstGeom>
          <a:solidFill>
            <a:srgbClr val="F4EA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1" tIns="54857" rIns="68571" bIns="54857" numCol="1" spcCol="0" rtlCol="0" fromWordArt="0" anchor="t" anchorCtr="0" forceAA="0" compatLnSpc="1">
            <a:prstTxWarp prst="textNoShape">
              <a:avLst/>
            </a:prstTxWarp>
            <a:noAutofit/>
          </a:bodyPr>
          <a:lstStyle/>
          <a:p>
            <a:pPr algn="l" defTabSz="349677" fontAlgn="base">
              <a:spcBef>
                <a:spcPct val="0"/>
              </a:spcBef>
              <a:spcAft>
                <a:spcPct val="0"/>
              </a:spcAft>
            </a:pPr>
            <a:endParaRPr lang="en-US" sz="600" err="1">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70AA08A5-AEDD-4956-A0D3-65D426CB9243}"/>
              </a:ext>
            </a:extLst>
          </p:cNvPr>
          <p:cNvGrpSpPr>
            <a:grpSpLocks/>
          </p:cNvGrpSpPr>
          <p:nvPr userDrawn="1"/>
        </p:nvGrpSpPr>
        <p:grpSpPr>
          <a:xfrm>
            <a:off x="1302034" y="191485"/>
            <a:ext cx="11852999" cy="6668180"/>
            <a:chOff x="-2743200" y="390883"/>
            <a:chExt cx="31612113" cy="17781814"/>
          </a:xfrm>
        </p:grpSpPr>
        <p:pic>
          <p:nvPicPr>
            <p:cNvPr id="13" name="Picture 12">
              <a:extLst>
                <a:ext uri="{FF2B5EF4-FFF2-40B4-BE49-F238E27FC236}">
                  <a16:creationId xmlns:a16="http://schemas.microsoft.com/office/drawing/2014/main" id="{65788344-F77F-4F8E-AF25-392DC7284288}"/>
                </a:ext>
              </a:extLst>
            </p:cNvPr>
            <p:cNvPicPr>
              <a:picLocks noChangeAspect="1"/>
            </p:cNvPicPr>
            <p:nvPr userDrawn="1"/>
          </p:nvPicPr>
          <p:blipFill>
            <a:blip r:embed="rId2"/>
            <a:srcRect/>
            <a:stretch/>
          </p:blipFill>
          <p:spPr>
            <a:xfrm flipH="1">
              <a:off x="-2743200" y="390883"/>
              <a:ext cx="31612113" cy="17781814"/>
            </a:xfrm>
            <a:prstGeom prst="rect">
              <a:avLst/>
            </a:prstGeom>
          </p:spPr>
        </p:pic>
        <p:sp>
          <p:nvSpPr>
            <p:cNvPr id="10" name="Rectangle 9">
              <a:extLst>
                <a:ext uri="{FF2B5EF4-FFF2-40B4-BE49-F238E27FC236}">
                  <a16:creationId xmlns:a16="http://schemas.microsoft.com/office/drawing/2014/main" id="{AF91B7E6-2791-4B61-9E05-46DEDCBD58B5}"/>
                </a:ext>
              </a:extLst>
            </p:cNvPr>
            <p:cNvSpPr>
              <a:spLocks/>
            </p:cNvSpPr>
            <p:nvPr userDrawn="1"/>
          </p:nvSpPr>
          <p:spPr bwMode="auto">
            <a:xfrm>
              <a:off x="3967739" y="3647664"/>
              <a:ext cx="17381531" cy="11268251"/>
            </a:xfrm>
            <a:prstGeom prst="rect">
              <a:avLst/>
            </a:prstGeom>
            <a:solidFill>
              <a:schemeClr val="bg1">
                <a:alpha val="79000"/>
              </a:schemeClr>
            </a:solidFill>
            <a:ln>
              <a:noFill/>
              <a:headEnd type="none" w="med" len="med"/>
              <a:tailEnd type="none" w="med" len="med"/>
            </a:ln>
            <a:effectLst>
              <a:glow rad="279400">
                <a:schemeClr val="bg1">
                  <a:alpha val="17000"/>
                </a:schemeClr>
              </a:glow>
              <a:softEdge rad="139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349677" fontAlgn="base">
                <a:spcBef>
                  <a:spcPct val="0"/>
                </a:spcBef>
                <a:spcAft>
                  <a:spcPct val="0"/>
                </a:spcAft>
              </a:pPr>
              <a:endParaRPr lang="en-US" sz="750" err="1">
                <a:gradFill>
                  <a:gsLst>
                    <a:gs pos="0">
                      <a:srgbClr val="FFFFFF"/>
                    </a:gs>
                    <a:gs pos="100000">
                      <a:srgbClr val="FFFFFF"/>
                    </a:gs>
                  </a:gsLst>
                  <a:lin ang="5400000" scaled="0"/>
                </a:gradFill>
                <a:ea typeface="Segoe UI" pitchFamily="34" charset="0"/>
                <a:cs typeface="Segoe UI" pitchFamily="34" charset="0"/>
              </a:endParaRPr>
            </a:p>
          </p:txBody>
        </p:sp>
      </p:gr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03DC77DD-1116-44BD-8DD6-2733EB3680B2}"/>
                  </a:ext>
                </a:extLst>
              </p14:cNvPr>
              <p14:cNvContentPartPr/>
              <p14:nvPr userDrawn="1"/>
            </p14:nvContentPartPr>
            <p14:xfrm>
              <a:off x="8052376" y="4358430"/>
              <a:ext cx="31181" cy="11880"/>
            </p14:xfrm>
          </p:contentPart>
        </mc:Choice>
        <mc:Fallback>
          <p:pic>
            <p:nvPicPr>
              <p:cNvPr id="6" name="Ink 5">
                <a:extLst>
                  <a:ext uri="{FF2B5EF4-FFF2-40B4-BE49-F238E27FC236}">
                    <a16:creationId xmlns:a16="http://schemas.microsoft.com/office/drawing/2014/main" id="{03DC77DD-1116-44BD-8DD6-2733EB3680B2}"/>
                  </a:ext>
                </a:extLst>
              </p:cNvPr>
              <p:cNvPicPr/>
              <p:nvPr/>
            </p:nvPicPr>
            <p:blipFill>
              <a:blip r:embed="rId4"/>
              <a:stretch>
                <a:fillRect/>
              </a:stretch>
            </p:blipFill>
            <p:spPr>
              <a:xfrm>
                <a:off x="8043518" y="4349695"/>
                <a:ext cx="48543" cy="29001"/>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744FD7DD-C740-4EB0-AA36-4CCE9E21C730}"/>
                  </a:ext>
                </a:extLst>
              </p14:cNvPr>
              <p14:cNvContentPartPr/>
              <p14:nvPr userDrawn="1"/>
            </p14:nvContentPartPr>
            <p14:xfrm>
              <a:off x="4088213" y="2526480"/>
              <a:ext cx="9989" cy="58995"/>
            </p14:xfrm>
          </p:contentPart>
        </mc:Choice>
        <mc:Fallback>
          <p:pic>
            <p:nvPicPr>
              <p:cNvPr id="8" name="Ink 7">
                <a:extLst>
                  <a:ext uri="{FF2B5EF4-FFF2-40B4-BE49-F238E27FC236}">
                    <a16:creationId xmlns:a16="http://schemas.microsoft.com/office/drawing/2014/main" id="{744FD7DD-C740-4EB0-AA36-4CCE9E21C730}"/>
                  </a:ext>
                </a:extLst>
              </p:cNvPr>
              <p:cNvPicPr/>
              <p:nvPr/>
            </p:nvPicPr>
            <p:blipFill>
              <a:blip r:embed="rId6"/>
              <a:stretch>
                <a:fillRect/>
              </a:stretch>
            </p:blipFill>
            <p:spPr>
              <a:xfrm>
                <a:off x="4079294" y="2517541"/>
                <a:ext cx="27470" cy="76515"/>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B0005102-DCED-40E4-93E2-991B445FEA48}"/>
                  </a:ext>
                </a:extLst>
              </p14:cNvPr>
              <p14:cNvContentPartPr/>
              <p14:nvPr userDrawn="1"/>
            </p14:nvContentPartPr>
            <p14:xfrm>
              <a:off x="4889873" y="-2256570"/>
              <a:ext cx="4994" cy="26595"/>
            </p14:xfrm>
          </p:contentPart>
        </mc:Choice>
        <mc:Fallback>
          <p:pic>
            <p:nvPicPr>
              <p:cNvPr id="9" name="Ink 8">
                <a:extLst>
                  <a:ext uri="{FF2B5EF4-FFF2-40B4-BE49-F238E27FC236}">
                    <a16:creationId xmlns:a16="http://schemas.microsoft.com/office/drawing/2014/main" id="{B0005102-DCED-40E4-93E2-991B445FEA48}"/>
                  </a:ext>
                </a:extLst>
              </p:cNvPr>
              <p:cNvPicPr/>
              <p:nvPr/>
            </p:nvPicPr>
            <p:blipFill>
              <a:blip r:embed="rId8"/>
              <a:stretch>
                <a:fillRect/>
              </a:stretch>
            </p:blipFill>
            <p:spPr>
              <a:xfrm>
                <a:off x="4881550" y="-2265435"/>
                <a:ext cx="21308" cy="43970"/>
              </a:xfrm>
              <a:prstGeom prst="rect">
                <a:avLst/>
              </a:prstGeom>
            </p:spPr>
          </p:pic>
        </mc:Fallback>
      </mc:AlternateContent>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342BEBE0-630D-4DD6-9318-03AE23965810}"/>
              </a:ext>
            </a:extLst>
          </p:cNvPr>
          <p:cNvSpPr>
            <a:spLocks noGrp="1"/>
          </p:cNvSpPr>
          <p:nvPr>
            <p:ph type="pic" sz="quarter" idx="11" hasCustomPrompt="1"/>
          </p:nvPr>
        </p:nvSpPr>
        <p:spPr bwMode="ltGray">
          <a:xfrm>
            <a:off x="3818308" y="1445559"/>
            <a:ext cx="6486045" cy="4180933"/>
          </a:xfrm>
          <a:blipFill>
            <a:blip r:embed="rId9"/>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CF729DB-5BC0-0877-B7E3-BFB8BD1437B0}"/>
              </a:ext>
            </a:extLst>
          </p:cNvPr>
          <p:cNvSpPr>
            <a:spLocks noGrp="1"/>
          </p:cNvSpPr>
          <p:nvPr>
            <p:ph type="title"/>
          </p:nvPr>
        </p:nvSpPr>
        <p:spPr/>
        <p:txBody>
          <a:bodyPr/>
          <a:lstStyle/>
          <a:p>
            <a:r>
              <a:rPr lang="en-US"/>
              <a:t>Click to edit Master title style</a:t>
            </a:r>
          </a:p>
        </p:txBody>
      </p:sp>
      <p:sp>
        <p:nvSpPr>
          <p:cNvPr id="14" name="Text Placeholder 5">
            <a:extLst>
              <a:ext uri="{FF2B5EF4-FFF2-40B4-BE49-F238E27FC236}">
                <a16:creationId xmlns:a16="http://schemas.microsoft.com/office/drawing/2014/main" id="{F373E405-4168-CFDB-49FC-0EA26F0C3922}"/>
              </a:ext>
            </a:extLst>
          </p:cNvPr>
          <p:cNvSpPr>
            <a:spLocks noGrp="1"/>
          </p:cNvSpPr>
          <p:nvPr>
            <p:ph type="body" sz="quarter" idx="19" hasCustomPrompt="1"/>
          </p:nvPr>
        </p:nvSpPr>
        <p:spPr>
          <a:xfrm>
            <a:off x="461099" y="1491614"/>
            <a:ext cx="2675194" cy="830997"/>
          </a:xfrm>
          <a:prstGeom prst="rect">
            <a:avLst/>
          </a:prstGeom>
        </p:spPr>
        <p:txBody>
          <a:bodyPr/>
          <a:lstStyle>
            <a:lvl1pPr marL="0" indent="0">
              <a:buNone/>
              <a:defRPr sz="900" b="0" i="0">
                <a:solidFill>
                  <a:schemeClr val="tx2"/>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16" name="Text Placeholder 2">
            <a:extLst>
              <a:ext uri="{FF2B5EF4-FFF2-40B4-BE49-F238E27FC236}">
                <a16:creationId xmlns:a16="http://schemas.microsoft.com/office/drawing/2014/main" id="{4F35F0F9-F36E-4CD8-E55B-3382D61B600A}"/>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420906698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mo big screen">
    <p:bg>
      <p:bgPr>
        <a:solidFill>
          <a:srgbClr val="F4EAE0"/>
        </a:solidFill>
        <a:effectLst/>
      </p:bgPr>
    </p:bg>
    <p:spTree>
      <p:nvGrpSpPr>
        <p:cNvPr id="1" name=""/>
        <p:cNvGrpSpPr/>
        <p:nvPr/>
      </p:nvGrpSpPr>
      <p:grpSpPr>
        <a:xfrm>
          <a:off x="0" y="0"/>
          <a:ext cx="0" cy="0"/>
          <a:chOff x="0" y="0"/>
          <a:chExt cx="0" cy="0"/>
        </a:xfrm>
      </p:grpSpPr>
      <p:sp>
        <p:nvSpPr>
          <p:cNvPr id="24" name="Picture Placeholder" descr="This photo is a 'placeholder' only. Drag or drop your photo here, or click and tap the center to insert a photo.">
            <a:extLst>
              <a:ext uri="{FF2B5EF4-FFF2-40B4-BE49-F238E27FC236}">
                <a16:creationId xmlns:a16="http://schemas.microsoft.com/office/drawing/2014/main" id="{8ACD89BC-00FA-4B7D-9C3A-69512BB18917}"/>
              </a:ext>
            </a:extLst>
          </p:cNvPr>
          <p:cNvSpPr>
            <a:spLocks noGrp="1"/>
          </p:cNvSpPr>
          <p:nvPr>
            <p:ph type="pic" sz="quarter" idx="11" hasCustomPrompt="1"/>
          </p:nvPr>
        </p:nvSpPr>
        <p:spPr bwMode="ltGray">
          <a:xfrm>
            <a:off x="461099" y="1364304"/>
            <a:ext cx="8227546" cy="3779196"/>
          </a:xfrm>
          <a:blipFill>
            <a:blip r:embed="rId2"/>
            <a:stretch>
              <a:fillRect/>
            </a:stretch>
          </a:blipFill>
        </p:spPr>
        <p:txBody>
          <a:bodyPr vert="horz" wrap="square" lIns="0" tIns="137160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4" name="Title 3">
            <a:extLst>
              <a:ext uri="{FF2B5EF4-FFF2-40B4-BE49-F238E27FC236}">
                <a16:creationId xmlns:a16="http://schemas.microsoft.com/office/drawing/2014/main" id="{C04B4533-A088-5848-0AD7-D753F46E3C32}"/>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51CA5C0F-DE46-82FC-B192-DC76AECBC8DF}"/>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372835493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aragraph">
    <p:bg>
      <p:bgPr>
        <a:solidFill>
          <a:srgbClr val="F4EAE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F36880-E83F-0EFC-04A4-21006381A56C}"/>
              </a:ext>
            </a:extLst>
          </p:cNvPr>
          <p:cNvSpPr>
            <a:spLocks noGrp="1"/>
          </p:cNvSpPr>
          <p:nvPr>
            <p:ph type="title"/>
          </p:nvPr>
        </p:nvSpPr>
        <p:spPr/>
        <p:txBody>
          <a:bodyPr/>
          <a:lstStyle/>
          <a:p>
            <a:r>
              <a:rPr lang="en-US"/>
              <a:t>Click to edit Master title style</a:t>
            </a:r>
          </a:p>
        </p:txBody>
      </p:sp>
      <p:sp>
        <p:nvSpPr>
          <p:cNvPr id="8" name="Text Placeholder 5">
            <a:extLst>
              <a:ext uri="{FF2B5EF4-FFF2-40B4-BE49-F238E27FC236}">
                <a16:creationId xmlns:a16="http://schemas.microsoft.com/office/drawing/2014/main" id="{8A5BD77B-3D29-7EDB-963B-F086D1A97445}"/>
              </a:ext>
            </a:extLst>
          </p:cNvPr>
          <p:cNvSpPr>
            <a:spLocks noGrp="1"/>
          </p:cNvSpPr>
          <p:nvPr>
            <p:ph type="body" sz="quarter" idx="19" hasCustomPrompt="1"/>
          </p:nvPr>
        </p:nvSpPr>
        <p:spPr>
          <a:xfrm>
            <a:off x="461099" y="1491615"/>
            <a:ext cx="2675194" cy="2548390"/>
          </a:xfrm>
          <a:prstGeom prst="rect">
            <a:avLst/>
          </a:prstGeom>
        </p:spPr>
        <p:txBody>
          <a:bodyPr/>
          <a:lstStyle>
            <a:lvl1pPr marL="0" indent="0">
              <a:buNone/>
              <a:defRPr sz="900" b="0" i="0">
                <a:solidFill>
                  <a:schemeClr val="tx1">
                    <a:lumMod val="75000"/>
                    <a:lumOff val="2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r>
              <a:rPr lang="en-US" err="1"/>
              <a:t>te</a:t>
            </a:r>
            <a:r>
              <a:rPr lang="en-US"/>
              <a:t> </a:t>
            </a:r>
            <a:r>
              <a:rPr lang="en-US" err="1"/>
              <a:t>feugait</a:t>
            </a:r>
            <a:r>
              <a:rPr lang="en-US"/>
              <a:t> </a:t>
            </a:r>
            <a:r>
              <a:rPr lang="en-US" err="1"/>
              <a:t>nulla</a:t>
            </a:r>
            <a:r>
              <a:rPr lang="en-US"/>
              <a:t> </a:t>
            </a:r>
            <a:r>
              <a:rPr lang="en-US" err="1"/>
              <a:t>facilisi</a:t>
            </a:r>
            <a:r>
              <a:rPr lang="en-US"/>
              <a:t>.</a:t>
            </a:r>
          </a:p>
          <a:p>
            <a:pPr lvl="0"/>
            <a:endParaRPr lang="en-US"/>
          </a:p>
          <a:p>
            <a:pPr lvl="0"/>
            <a:r>
              <a:rPr lang="en-US"/>
              <a:t>Lorem ipsum dolor sit </a:t>
            </a:r>
            <a:r>
              <a:rPr lang="en-US" err="1"/>
              <a:t>amet</a:t>
            </a:r>
            <a:r>
              <a:rPr lang="en-US"/>
              <a:t>, cons </a:t>
            </a:r>
            <a:r>
              <a:rPr lang="en-US" err="1"/>
              <a:t>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7" name="Text Placeholder 2">
            <a:extLst>
              <a:ext uri="{FF2B5EF4-FFF2-40B4-BE49-F238E27FC236}">
                <a16:creationId xmlns:a16="http://schemas.microsoft.com/office/drawing/2014/main" id="{1849B9B6-EA1F-B818-664A-1C284117344C}"/>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323043693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4EAE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F36880-E83F-0EFC-04A4-21006381A56C}"/>
              </a:ext>
            </a:extLst>
          </p:cNvPr>
          <p:cNvSpPr>
            <a:spLocks noGrp="1"/>
          </p:cNvSpPr>
          <p:nvPr>
            <p:ph type="title"/>
          </p:nvPr>
        </p:nvSpPr>
        <p:spPr/>
        <p:txBody>
          <a:bodyPr/>
          <a:lstStyle/>
          <a:p>
            <a:r>
              <a:rPr lang="en-US"/>
              <a:t>Click to edit Master title style</a:t>
            </a:r>
          </a:p>
        </p:txBody>
      </p:sp>
      <p:sp>
        <p:nvSpPr>
          <p:cNvPr id="3" name="Table Placeholder 2">
            <a:extLst>
              <a:ext uri="{FF2B5EF4-FFF2-40B4-BE49-F238E27FC236}">
                <a16:creationId xmlns:a16="http://schemas.microsoft.com/office/drawing/2014/main" id="{178C3A61-44B7-7039-C1EB-ED8A1714891D}"/>
              </a:ext>
            </a:extLst>
          </p:cNvPr>
          <p:cNvSpPr>
            <a:spLocks noGrp="1"/>
          </p:cNvSpPr>
          <p:nvPr>
            <p:ph type="tbl" sz="quarter" idx="25" hasCustomPrompt="1"/>
          </p:nvPr>
        </p:nvSpPr>
        <p:spPr>
          <a:xfrm>
            <a:off x="461307" y="3001882"/>
            <a:ext cx="8263647" cy="161583"/>
          </a:xfrm>
          <a:noFill/>
          <a:ln cmpd="sng">
            <a:solidFill>
              <a:schemeClr val="accent1">
                <a:alpha val="81000"/>
              </a:schemeClr>
            </a:solidFill>
            <a:extLst>
              <a:ext uri="{C807C97D-BFC1-408E-A445-0C87EB9F89A2}">
                <ask:lineSketchStyleProps xmlns:ask="http://schemas.microsoft.com/office/drawing/2018/sketchyshapes" sd="1219033472">
                  <a:custGeom>
                    <a:avLst/>
                    <a:gdLst>
                      <a:gd name="connsiteX0" fmla="*/ 0 w 22039262"/>
                      <a:gd name="connsiteY0" fmla="*/ 0 h 8128000"/>
                      <a:gd name="connsiteX1" fmla="*/ 1129512 w 22039262"/>
                      <a:gd name="connsiteY1" fmla="*/ 0 h 8128000"/>
                      <a:gd name="connsiteX2" fmla="*/ 1818239 w 22039262"/>
                      <a:gd name="connsiteY2" fmla="*/ 0 h 8128000"/>
                      <a:gd name="connsiteX3" fmla="*/ 2727359 w 22039262"/>
                      <a:gd name="connsiteY3" fmla="*/ 0 h 8128000"/>
                      <a:gd name="connsiteX4" fmla="*/ 3636478 w 22039262"/>
                      <a:gd name="connsiteY4" fmla="*/ 0 h 8128000"/>
                      <a:gd name="connsiteX5" fmla="*/ 4765990 w 22039262"/>
                      <a:gd name="connsiteY5" fmla="*/ 0 h 8128000"/>
                      <a:gd name="connsiteX6" fmla="*/ 4793539 w 22039262"/>
                      <a:gd name="connsiteY6" fmla="*/ 0 h 8128000"/>
                      <a:gd name="connsiteX7" fmla="*/ 4821089 w 22039262"/>
                      <a:gd name="connsiteY7" fmla="*/ 0 h 8128000"/>
                      <a:gd name="connsiteX8" fmla="*/ 5950601 w 22039262"/>
                      <a:gd name="connsiteY8" fmla="*/ 0 h 8128000"/>
                      <a:gd name="connsiteX9" fmla="*/ 6418935 w 22039262"/>
                      <a:gd name="connsiteY9" fmla="*/ 0 h 8128000"/>
                      <a:gd name="connsiteX10" fmla="*/ 7548447 w 22039262"/>
                      <a:gd name="connsiteY10" fmla="*/ 0 h 8128000"/>
                      <a:gd name="connsiteX11" fmla="*/ 8016782 w 22039262"/>
                      <a:gd name="connsiteY11" fmla="*/ 0 h 8128000"/>
                      <a:gd name="connsiteX12" fmla="*/ 8925901 w 22039262"/>
                      <a:gd name="connsiteY12" fmla="*/ 0 h 8128000"/>
                      <a:gd name="connsiteX13" fmla="*/ 9173843 w 22039262"/>
                      <a:gd name="connsiteY13" fmla="*/ 0 h 8128000"/>
                      <a:gd name="connsiteX14" fmla="*/ 9862570 w 22039262"/>
                      <a:gd name="connsiteY14" fmla="*/ 0 h 8128000"/>
                      <a:gd name="connsiteX15" fmla="*/ 10551297 w 22039262"/>
                      <a:gd name="connsiteY15" fmla="*/ 0 h 8128000"/>
                      <a:gd name="connsiteX16" fmla="*/ 11019631 w 22039262"/>
                      <a:gd name="connsiteY16" fmla="*/ 0 h 8128000"/>
                      <a:gd name="connsiteX17" fmla="*/ 11487965 w 22039262"/>
                      <a:gd name="connsiteY17" fmla="*/ 0 h 8128000"/>
                      <a:gd name="connsiteX18" fmla="*/ 11515514 w 22039262"/>
                      <a:gd name="connsiteY18" fmla="*/ 0 h 8128000"/>
                      <a:gd name="connsiteX19" fmla="*/ 11543063 w 22039262"/>
                      <a:gd name="connsiteY19" fmla="*/ 0 h 8128000"/>
                      <a:gd name="connsiteX20" fmla="*/ 11570613 w 22039262"/>
                      <a:gd name="connsiteY20" fmla="*/ 0 h 8128000"/>
                      <a:gd name="connsiteX21" fmla="*/ 11598162 w 22039262"/>
                      <a:gd name="connsiteY21" fmla="*/ 0 h 8128000"/>
                      <a:gd name="connsiteX22" fmla="*/ 11625711 w 22039262"/>
                      <a:gd name="connsiteY22" fmla="*/ 0 h 8128000"/>
                      <a:gd name="connsiteX23" fmla="*/ 12094045 w 22039262"/>
                      <a:gd name="connsiteY23" fmla="*/ 0 h 8128000"/>
                      <a:gd name="connsiteX24" fmla="*/ 12121594 w 22039262"/>
                      <a:gd name="connsiteY24" fmla="*/ 0 h 8128000"/>
                      <a:gd name="connsiteX25" fmla="*/ 13251106 w 22039262"/>
                      <a:gd name="connsiteY25" fmla="*/ 0 h 8128000"/>
                      <a:gd name="connsiteX26" fmla="*/ 13278655 w 22039262"/>
                      <a:gd name="connsiteY26" fmla="*/ 0 h 8128000"/>
                      <a:gd name="connsiteX27" fmla="*/ 13967382 w 22039262"/>
                      <a:gd name="connsiteY27" fmla="*/ 0 h 8128000"/>
                      <a:gd name="connsiteX28" fmla="*/ 15096894 w 22039262"/>
                      <a:gd name="connsiteY28" fmla="*/ 0 h 8128000"/>
                      <a:gd name="connsiteX29" fmla="*/ 16226407 w 22039262"/>
                      <a:gd name="connsiteY29" fmla="*/ 0 h 8128000"/>
                      <a:gd name="connsiteX30" fmla="*/ 17135526 w 22039262"/>
                      <a:gd name="connsiteY30" fmla="*/ 0 h 8128000"/>
                      <a:gd name="connsiteX31" fmla="*/ 17603861 w 22039262"/>
                      <a:gd name="connsiteY31" fmla="*/ 0 h 8128000"/>
                      <a:gd name="connsiteX32" fmla="*/ 17851802 w 22039262"/>
                      <a:gd name="connsiteY32" fmla="*/ 0 h 8128000"/>
                      <a:gd name="connsiteX33" fmla="*/ 18760922 w 22039262"/>
                      <a:gd name="connsiteY33" fmla="*/ 0 h 8128000"/>
                      <a:gd name="connsiteX34" fmla="*/ 19670041 w 22039262"/>
                      <a:gd name="connsiteY34" fmla="*/ 0 h 8128000"/>
                      <a:gd name="connsiteX35" fmla="*/ 20579161 w 22039262"/>
                      <a:gd name="connsiteY35" fmla="*/ 0 h 8128000"/>
                      <a:gd name="connsiteX36" fmla="*/ 20606710 w 22039262"/>
                      <a:gd name="connsiteY36" fmla="*/ 0 h 8128000"/>
                      <a:gd name="connsiteX37" fmla="*/ 20854652 w 22039262"/>
                      <a:gd name="connsiteY37" fmla="*/ 0 h 8128000"/>
                      <a:gd name="connsiteX38" fmla="*/ 22039262 w 22039262"/>
                      <a:gd name="connsiteY38" fmla="*/ 0 h 8128000"/>
                      <a:gd name="connsiteX39" fmla="*/ 22039262 w 22039262"/>
                      <a:gd name="connsiteY39" fmla="*/ 839893 h 8128000"/>
                      <a:gd name="connsiteX40" fmla="*/ 22039262 w 22039262"/>
                      <a:gd name="connsiteY40" fmla="*/ 1273387 h 8128000"/>
                      <a:gd name="connsiteX41" fmla="*/ 22039262 w 22039262"/>
                      <a:gd name="connsiteY41" fmla="*/ 2032000 h 8128000"/>
                      <a:gd name="connsiteX42" fmla="*/ 22039262 w 22039262"/>
                      <a:gd name="connsiteY42" fmla="*/ 2871893 h 8128000"/>
                      <a:gd name="connsiteX43" fmla="*/ 22039262 w 22039262"/>
                      <a:gd name="connsiteY43" fmla="*/ 3711787 h 8128000"/>
                      <a:gd name="connsiteX44" fmla="*/ 22039262 w 22039262"/>
                      <a:gd name="connsiteY44" fmla="*/ 4307840 h 8128000"/>
                      <a:gd name="connsiteX45" fmla="*/ 22039262 w 22039262"/>
                      <a:gd name="connsiteY45" fmla="*/ 5147733 h 8128000"/>
                      <a:gd name="connsiteX46" fmla="*/ 22039262 w 22039262"/>
                      <a:gd name="connsiteY46" fmla="*/ 5906347 h 8128000"/>
                      <a:gd name="connsiteX47" fmla="*/ 22039262 w 22039262"/>
                      <a:gd name="connsiteY47" fmla="*/ 6339840 h 8128000"/>
                      <a:gd name="connsiteX48" fmla="*/ 22039262 w 22039262"/>
                      <a:gd name="connsiteY48" fmla="*/ 6935893 h 8128000"/>
                      <a:gd name="connsiteX49" fmla="*/ 22039262 w 22039262"/>
                      <a:gd name="connsiteY49" fmla="*/ 8128000 h 8128000"/>
                      <a:gd name="connsiteX50" fmla="*/ 20909750 w 22039262"/>
                      <a:gd name="connsiteY50" fmla="*/ 8128000 h 8128000"/>
                      <a:gd name="connsiteX51" fmla="*/ 20441416 w 22039262"/>
                      <a:gd name="connsiteY51" fmla="*/ 8128000 h 8128000"/>
                      <a:gd name="connsiteX52" fmla="*/ 20413866 w 22039262"/>
                      <a:gd name="connsiteY52" fmla="*/ 8128000 h 8128000"/>
                      <a:gd name="connsiteX53" fmla="*/ 20386317 w 22039262"/>
                      <a:gd name="connsiteY53" fmla="*/ 8128000 h 8128000"/>
                      <a:gd name="connsiteX54" fmla="*/ 19697590 w 22039262"/>
                      <a:gd name="connsiteY54" fmla="*/ 8128000 h 8128000"/>
                      <a:gd name="connsiteX55" fmla="*/ 18788471 w 22039262"/>
                      <a:gd name="connsiteY55" fmla="*/ 8128000 h 8128000"/>
                      <a:gd name="connsiteX56" fmla="*/ 18099744 w 22039262"/>
                      <a:gd name="connsiteY56" fmla="*/ 8128000 h 8128000"/>
                      <a:gd name="connsiteX57" fmla="*/ 17190624 w 22039262"/>
                      <a:gd name="connsiteY57" fmla="*/ 8128000 h 8128000"/>
                      <a:gd name="connsiteX58" fmla="*/ 16281505 w 22039262"/>
                      <a:gd name="connsiteY58" fmla="*/ 8128000 h 8128000"/>
                      <a:gd name="connsiteX59" fmla="*/ 15813170 w 22039262"/>
                      <a:gd name="connsiteY59" fmla="*/ 8128000 h 8128000"/>
                      <a:gd name="connsiteX60" fmla="*/ 15344836 w 22039262"/>
                      <a:gd name="connsiteY60" fmla="*/ 8128000 h 8128000"/>
                      <a:gd name="connsiteX61" fmla="*/ 14876502 w 22039262"/>
                      <a:gd name="connsiteY61" fmla="*/ 8128000 h 8128000"/>
                      <a:gd name="connsiteX62" fmla="*/ 13746990 w 22039262"/>
                      <a:gd name="connsiteY62" fmla="*/ 8128000 h 8128000"/>
                      <a:gd name="connsiteX63" fmla="*/ 13719441 w 22039262"/>
                      <a:gd name="connsiteY63" fmla="*/ 8128000 h 8128000"/>
                      <a:gd name="connsiteX64" fmla="*/ 12810321 w 22039262"/>
                      <a:gd name="connsiteY64" fmla="*/ 8128000 h 8128000"/>
                      <a:gd name="connsiteX65" fmla="*/ 12341987 w 22039262"/>
                      <a:gd name="connsiteY65" fmla="*/ 8128000 h 8128000"/>
                      <a:gd name="connsiteX66" fmla="*/ 11653260 w 22039262"/>
                      <a:gd name="connsiteY66" fmla="*/ 8128000 h 8128000"/>
                      <a:gd name="connsiteX67" fmla="*/ 11405318 w 22039262"/>
                      <a:gd name="connsiteY67" fmla="*/ 8128000 h 8128000"/>
                      <a:gd name="connsiteX68" fmla="*/ 10936984 w 22039262"/>
                      <a:gd name="connsiteY68" fmla="*/ 8128000 h 8128000"/>
                      <a:gd name="connsiteX69" fmla="*/ 10248257 w 22039262"/>
                      <a:gd name="connsiteY69" fmla="*/ 8128000 h 8128000"/>
                      <a:gd name="connsiteX70" fmla="*/ 10000315 w 22039262"/>
                      <a:gd name="connsiteY70" fmla="*/ 8128000 h 8128000"/>
                      <a:gd name="connsiteX71" fmla="*/ 9531981 w 22039262"/>
                      <a:gd name="connsiteY71" fmla="*/ 8128000 h 8128000"/>
                      <a:gd name="connsiteX72" fmla="*/ 9504432 w 22039262"/>
                      <a:gd name="connsiteY72" fmla="*/ 8128000 h 8128000"/>
                      <a:gd name="connsiteX73" fmla="*/ 9476883 w 22039262"/>
                      <a:gd name="connsiteY73" fmla="*/ 8128000 h 8128000"/>
                      <a:gd name="connsiteX74" fmla="*/ 8788156 w 22039262"/>
                      <a:gd name="connsiteY74" fmla="*/ 8128000 h 8128000"/>
                      <a:gd name="connsiteX75" fmla="*/ 8540214 w 22039262"/>
                      <a:gd name="connsiteY75" fmla="*/ 8128000 h 8128000"/>
                      <a:gd name="connsiteX76" fmla="*/ 8292272 w 22039262"/>
                      <a:gd name="connsiteY76" fmla="*/ 8128000 h 8128000"/>
                      <a:gd name="connsiteX77" fmla="*/ 7603545 w 22039262"/>
                      <a:gd name="connsiteY77" fmla="*/ 8128000 h 8128000"/>
                      <a:gd name="connsiteX78" fmla="*/ 7135211 w 22039262"/>
                      <a:gd name="connsiteY78" fmla="*/ 8128000 h 8128000"/>
                      <a:gd name="connsiteX79" fmla="*/ 6226092 w 22039262"/>
                      <a:gd name="connsiteY79" fmla="*/ 8128000 h 8128000"/>
                      <a:gd name="connsiteX80" fmla="*/ 5537365 w 22039262"/>
                      <a:gd name="connsiteY80" fmla="*/ 8128000 h 8128000"/>
                      <a:gd name="connsiteX81" fmla="*/ 5069030 w 22039262"/>
                      <a:gd name="connsiteY81" fmla="*/ 8128000 h 8128000"/>
                      <a:gd name="connsiteX82" fmla="*/ 4380303 w 22039262"/>
                      <a:gd name="connsiteY82" fmla="*/ 8128000 h 8128000"/>
                      <a:gd name="connsiteX83" fmla="*/ 3471184 w 22039262"/>
                      <a:gd name="connsiteY83" fmla="*/ 8128000 h 8128000"/>
                      <a:gd name="connsiteX84" fmla="*/ 3002849 w 22039262"/>
                      <a:gd name="connsiteY84" fmla="*/ 8128000 h 8128000"/>
                      <a:gd name="connsiteX85" fmla="*/ 2314123 w 22039262"/>
                      <a:gd name="connsiteY85" fmla="*/ 8128000 h 8128000"/>
                      <a:gd name="connsiteX86" fmla="*/ 1405003 w 22039262"/>
                      <a:gd name="connsiteY86" fmla="*/ 8128000 h 8128000"/>
                      <a:gd name="connsiteX87" fmla="*/ 716276 w 22039262"/>
                      <a:gd name="connsiteY87" fmla="*/ 8128000 h 8128000"/>
                      <a:gd name="connsiteX88" fmla="*/ 0 w 22039262"/>
                      <a:gd name="connsiteY88" fmla="*/ 8128000 h 8128000"/>
                      <a:gd name="connsiteX89" fmla="*/ 0 w 22039262"/>
                      <a:gd name="connsiteY89" fmla="*/ 7450667 h 8128000"/>
                      <a:gd name="connsiteX90" fmla="*/ 0 w 22039262"/>
                      <a:gd name="connsiteY90" fmla="*/ 6610773 h 8128000"/>
                      <a:gd name="connsiteX91" fmla="*/ 0 w 22039262"/>
                      <a:gd name="connsiteY91" fmla="*/ 6096000 h 8128000"/>
                      <a:gd name="connsiteX92" fmla="*/ 0 w 22039262"/>
                      <a:gd name="connsiteY92" fmla="*/ 5499947 h 8128000"/>
                      <a:gd name="connsiteX93" fmla="*/ 0 w 22039262"/>
                      <a:gd name="connsiteY93" fmla="*/ 4985173 h 8128000"/>
                      <a:gd name="connsiteX94" fmla="*/ 0 w 22039262"/>
                      <a:gd name="connsiteY94" fmla="*/ 4307840 h 8128000"/>
                      <a:gd name="connsiteX95" fmla="*/ 0 w 22039262"/>
                      <a:gd name="connsiteY95" fmla="*/ 3874347 h 8128000"/>
                      <a:gd name="connsiteX96" fmla="*/ 0 w 22039262"/>
                      <a:gd name="connsiteY96" fmla="*/ 3440853 h 8128000"/>
                      <a:gd name="connsiteX97" fmla="*/ 0 w 22039262"/>
                      <a:gd name="connsiteY97" fmla="*/ 2763520 h 8128000"/>
                      <a:gd name="connsiteX98" fmla="*/ 0 w 22039262"/>
                      <a:gd name="connsiteY98" fmla="*/ 2248747 h 8128000"/>
                      <a:gd name="connsiteX99" fmla="*/ 0 w 22039262"/>
                      <a:gd name="connsiteY99" fmla="*/ 1815253 h 8128000"/>
                      <a:gd name="connsiteX100" fmla="*/ 0 w 22039262"/>
                      <a:gd name="connsiteY100" fmla="*/ 1056640 h 8128000"/>
                      <a:gd name="connsiteX101" fmla="*/ 0 w 22039262"/>
                      <a:gd name="connsiteY101" fmla="*/ 0 h 81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039262" h="8128000" fill="none" extrusionOk="0">
                        <a:moveTo>
                          <a:pt x="0" y="0"/>
                        </a:moveTo>
                        <a:cubicBezTo>
                          <a:pt x="359146" y="-33278"/>
                          <a:pt x="602691" y="46442"/>
                          <a:pt x="1129512" y="0"/>
                        </a:cubicBezTo>
                        <a:cubicBezTo>
                          <a:pt x="1656333" y="-46442"/>
                          <a:pt x="1565855" y="-24951"/>
                          <a:pt x="1818239" y="0"/>
                        </a:cubicBezTo>
                        <a:cubicBezTo>
                          <a:pt x="2070623" y="24951"/>
                          <a:pt x="2412129" y="14089"/>
                          <a:pt x="2727359" y="0"/>
                        </a:cubicBezTo>
                        <a:cubicBezTo>
                          <a:pt x="3042589" y="-14089"/>
                          <a:pt x="3331057" y="-27470"/>
                          <a:pt x="3636478" y="0"/>
                        </a:cubicBezTo>
                        <a:cubicBezTo>
                          <a:pt x="3941899" y="27470"/>
                          <a:pt x="4440798" y="53812"/>
                          <a:pt x="4765990" y="0"/>
                        </a:cubicBezTo>
                        <a:cubicBezTo>
                          <a:pt x="5091182" y="-53812"/>
                          <a:pt x="4780891" y="498"/>
                          <a:pt x="4793539" y="0"/>
                        </a:cubicBezTo>
                        <a:cubicBezTo>
                          <a:pt x="4806187" y="-498"/>
                          <a:pt x="4808187" y="-630"/>
                          <a:pt x="4821089" y="0"/>
                        </a:cubicBezTo>
                        <a:cubicBezTo>
                          <a:pt x="4833991" y="630"/>
                          <a:pt x="5695053" y="38611"/>
                          <a:pt x="5950601" y="0"/>
                        </a:cubicBezTo>
                        <a:cubicBezTo>
                          <a:pt x="6206149" y="-38611"/>
                          <a:pt x="6323795" y="-17639"/>
                          <a:pt x="6418935" y="0"/>
                        </a:cubicBezTo>
                        <a:cubicBezTo>
                          <a:pt x="6514075" y="17639"/>
                          <a:pt x="7016217" y="9806"/>
                          <a:pt x="7548447" y="0"/>
                        </a:cubicBezTo>
                        <a:cubicBezTo>
                          <a:pt x="8080677" y="-9806"/>
                          <a:pt x="7847720" y="-1940"/>
                          <a:pt x="8016782" y="0"/>
                        </a:cubicBezTo>
                        <a:cubicBezTo>
                          <a:pt x="8185844" y="1940"/>
                          <a:pt x="8506673" y="-64"/>
                          <a:pt x="8925901" y="0"/>
                        </a:cubicBezTo>
                        <a:cubicBezTo>
                          <a:pt x="9345129" y="64"/>
                          <a:pt x="9118157" y="-19"/>
                          <a:pt x="9173843" y="0"/>
                        </a:cubicBezTo>
                        <a:cubicBezTo>
                          <a:pt x="9229529" y="19"/>
                          <a:pt x="9544606" y="-27339"/>
                          <a:pt x="9862570" y="0"/>
                        </a:cubicBezTo>
                        <a:cubicBezTo>
                          <a:pt x="10180534" y="27339"/>
                          <a:pt x="10337173" y="16980"/>
                          <a:pt x="10551297" y="0"/>
                        </a:cubicBezTo>
                        <a:cubicBezTo>
                          <a:pt x="10765421" y="-16980"/>
                          <a:pt x="10863113" y="-12620"/>
                          <a:pt x="11019631" y="0"/>
                        </a:cubicBezTo>
                        <a:cubicBezTo>
                          <a:pt x="11176149" y="12620"/>
                          <a:pt x="11379967" y="1313"/>
                          <a:pt x="11487965" y="0"/>
                        </a:cubicBezTo>
                        <a:cubicBezTo>
                          <a:pt x="11595963" y="-1313"/>
                          <a:pt x="11502568" y="368"/>
                          <a:pt x="11515514" y="0"/>
                        </a:cubicBezTo>
                        <a:cubicBezTo>
                          <a:pt x="11528460" y="-368"/>
                          <a:pt x="11529934" y="-1152"/>
                          <a:pt x="11543063" y="0"/>
                        </a:cubicBezTo>
                        <a:cubicBezTo>
                          <a:pt x="11556192" y="1152"/>
                          <a:pt x="11564280" y="-1265"/>
                          <a:pt x="11570613" y="0"/>
                        </a:cubicBezTo>
                        <a:cubicBezTo>
                          <a:pt x="11576946" y="1265"/>
                          <a:pt x="11584536" y="-446"/>
                          <a:pt x="11598162" y="0"/>
                        </a:cubicBezTo>
                        <a:cubicBezTo>
                          <a:pt x="11611788" y="446"/>
                          <a:pt x="11616664" y="-1013"/>
                          <a:pt x="11625711" y="0"/>
                        </a:cubicBezTo>
                        <a:cubicBezTo>
                          <a:pt x="11634758" y="1013"/>
                          <a:pt x="11881102" y="-22393"/>
                          <a:pt x="12094045" y="0"/>
                        </a:cubicBezTo>
                        <a:cubicBezTo>
                          <a:pt x="12306988" y="22393"/>
                          <a:pt x="12113086" y="-1007"/>
                          <a:pt x="12121594" y="0"/>
                        </a:cubicBezTo>
                        <a:cubicBezTo>
                          <a:pt x="12130102" y="1007"/>
                          <a:pt x="12788008" y="12888"/>
                          <a:pt x="13251106" y="0"/>
                        </a:cubicBezTo>
                        <a:cubicBezTo>
                          <a:pt x="13714204" y="-12888"/>
                          <a:pt x="13268983" y="-1186"/>
                          <a:pt x="13278655" y="0"/>
                        </a:cubicBezTo>
                        <a:cubicBezTo>
                          <a:pt x="13288327" y="1186"/>
                          <a:pt x="13645979" y="-31351"/>
                          <a:pt x="13967382" y="0"/>
                        </a:cubicBezTo>
                        <a:cubicBezTo>
                          <a:pt x="14288785" y="31351"/>
                          <a:pt x="14850332" y="31507"/>
                          <a:pt x="15096894" y="0"/>
                        </a:cubicBezTo>
                        <a:cubicBezTo>
                          <a:pt x="15343456" y="-31507"/>
                          <a:pt x="15726637" y="39663"/>
                          <a:pt x="16226407" y="0"/>
                        </a:cubicBezTo>
                        <a:cubicBezTo>
                          <a:pt x="16726177" y="-39663"/>
                          <a:pt x="16869432" y="37420"/>
                          <a:pt x="17135526" y="0"/>
                        </a:cubicBezTo>
                        <a:cubicBezTo>
                          <a:pt x="17401620" y="-37420"/>
                          <a:pt x="17482385" y="-8677"/>
                          <a:pt x="17603861" y="0"/>
                        </a:cubicBezTo>
                        <a:cubicBezTo>
                          <a:pt x="17725338" y="8677"/>
                          <a:pt x="17760239" y="3167"/>
                          <a:pt x="17851802" y="0"/>
                        </a:cubicBezTo>
                        <a:cubicBezTo>
                          <a:pt x="17943365" y="-3167"/>
                          <a:pt x="18359878" y="-12580"/>
                          <a:pt x="18760922" y="0"/>
                        </a:cubicBezTo>
                        <a:cubicBezTo>
                          <a:pt x="19161966" y="12580"/>
                          <a:pt x="19227346" y="-1155"/>
                          <a:pt x="19670041" y="0"/>
                        </a:cubicBezTo>
                        <a:cubicBezTo>
                          <a:pt x="20112736" y="1155"/>
                          <a:pt x="20196699" y="-5432"/>
                          <a:pt x="20579161" y="0"/>
                        </a:cubicBezTo>
                        <a:cubicBezTo>
                          <a:pt x="20961623" y="5432"/>
                          <a:pt x="20600432" y="1060"/>
                          <a:pt x="20606710" y="0"/>
                        </a:cubicBezTo>
                        <a:cubicBezTo>
                          <a:pt x="20612988" y="-1060"/>
                          <a:pt x="20740272" y="743"/>
                          <a:pt x="20854652" y="0"/>
                        </a:cubicBezTo>
                        <a:cubicBezTo>
                          <a:pt x="20969032" y="-743"/>
                          <a:pt x="21696244" y="58732"/>
                          <a:pt x="22039262" y="0"/>
                        </a:cubicBezTo>
                        <a:cubicBezTo>
                          <a:pt x="22021957" y="294335"/>
                          <a:pt x="22051997" y="591505"/>
                          <a:pt x="22039262" y="839893"/>
                        </a:cubicBezTo>
                        <a:cubicBezTo>
                          <a:pt x="22026527" y="1088281"/>
                          <a:pt x="22054810" y="1063588"/>
                          <a:pt x="22039262" y="1273387"/>
                        </a:cubicBezTo>
                        <a:cubicBezTo>
                          <a:pt x="22023714" y="1483186"/>
                          <a:pt x="22065567" y="1677732"/>
                          <a:pt x="22039262" y="2032000"/>
                        </a:cubicBezTo>
                        <a:cubicBezTo>
                          <a:pt x="22012957" y="2386268"/>
                          <a:pt x="21999270" y="2583383"/>
                          <a:pt x="22039262" y="2871893"/>
                        </a:cubicBezTo>
                        <a:cubicBezTo>
                          <a:pt x="22079254" y="3160403"/>
                          <a:pt x="22018580" y="3520375"/>
                          <a:pt x="22039262" y="3711787"/>
                        </a:cubicBezTo>
                        <a:cubicBezTo>
                          <a:pt x="22059944" y="3903199"/>
                          <a:pt x="22019304" y="4138750"/>
                          <a:pt x="22039262" y="4307840"/>
                        </a:cubicBezTo>
                        <a:cubicBezTo>
                          <a:pt x="22059220" y="4476930"/>
                          <a:pt x="22047648" y="4803058"/>
                          <a:pt x="22039262" y="5147733"/>
                        </a:cubicBezTo>
                        <a:cubicBezTo>
                          <a:pt x="22030876" y="5492408"/>
                          <a:pt x="22031493" y="5654281"/>
                          <a:pt x="22039262" y="5906347"/>
                        </a:cubicBezTo>
                        <a:cubicBezTo>
                          <a:pt x="22047031" y="6158413"/>
                          <a:pt x="22052287" y="6161134"/>
                          <a:pt x="22039262" y="6339840"/>
                        </a:cubicBezTo>
                        <a:cubicBezTo>
                          <a:pt x="22026237" y="6518546"/>
                          <a:pt x="22040485" y="6653979"/>
                          <a:pt x="22039262" y="6935893"/>
                        </a:cubicBezTo>
                        <a:cubicBezTo>
                          <a:pt x="22038039" y="7217807"/>
                          <a:pt x="22002435" y="7674926"/>
                          <a:pt x="22039262" y="8128000"/>
                        </a:cubicBezTo>
                        <a:cubicBezTo>
                          <a:pt x="21677624" y="8140800"/>
                          <a:pt x="21262068" y="8100785"/>
                          <a:pt x="20909750" y="8128000"/>
                        </a:cubicBezTo>
                        <a:cubicBezTo>
                          <a:pt x="20557432" y="8155215"/>
                          <a:pt x="20569495" y="8149652"/>
                          <a:pt x="20441416" y="8128000"/>
                        </a:cubicBezTo>
                        <a:cubicBezTo>
                          <a:pt x="20313337" y="8106348"/>
                          <a:pt x="20426971" y="8127695"/>
                          <a:pt x="20413866" y="8128000"/>
                        </a:cubicBezTo>
                        <a:cubicBezTo>
                          <a:pt x="20400761" y="8128306"/>
                          <a:pt x="20399514" y="8127893"/>
                          <a:pt x="20386317" y="8128000"/>
                        </a:cubicBezTo>
                        <a:cubicBezTo>
                          <a:pt x="20373120" y="8128107"/>
                          <a:pt x="20011836" y="8120876"/>
                          <a:pt x="19697590" y="8128000"/>
                        </a:cubicBezTo>
                        <a:cubicBezTo>
                          <a:pt x="19383344" y="8135124"/>
                          <a:pt x="18995467" y="8093772"/>
                          <a:pt x="18788471" y="8128000"/>
                        </a:cubicBezTo>
                        <a:cubicBezTo>
                          <a:pt x="18581475" y="8162228"/>
                          <a:pt x="18356976" y="8147626"/>
                          <a:pt x="18099744" y="8128000"/>
                        </a:cubicBezTo>
                        <a:cubicBezTo>
                          <a:pt x="17842512" y="8108374"/>
                          <a:pt x="17514886" y="8127428"/>
                          <a:pt x="17190624" y="8128000"/>
                        </a:cubicBezTo>
                        <a:cubicBezTo>
                          <a:pt x="16866362" y="8128572"/>
                          <a:pt x="16700503" y="8135356"/>
                          <a:pt x="16281505" y="8128000"/>
                        </a:cubicBezTo>
                        <a:cubicBezTo>
                          <a:pt x="15862507" y="8120644"/>
                          <a:pt x="16038908" y="8130688"/>
                          <a:pt x="15813170" y="8128000"/>
                        </a:cubicBezTo>
                        <a:cubicBezTo>
                          <a:pt x="15587433" y="8125312"/>
                          <a:pt x="15441743" y="8139371"/>
                          <a:pt x="15344836" y="8128000"/>
                        </a:cubicBezTo>
                        <a:cubicBezTo>
                          <a:pt x="15247929" y="8116629"/>
                          <a:pt x="14982435" y="8117534"/>
                          <a:pt x="14876502" y="8128000"/>
                        </a:cubicBezTo>
                        <a:cubicBezTo>
                          <a:pt x="14770569" y="8138466"/>
                          <a:pt x="14284734" y="8180590"/>
                          <a:pt x="13746990" y="8128000"/>
                        </a:cubicBezTo>
                        <a:cubicBezTo>
                          <a:pt x="13209246" y="8075410"/>
                          <a:pt x="13732674" y="8127034"/>
                          <a:pt x="13719441" y="8128000"/>
                        </a:cubicBezTo>
                        <a:cubicBezTo>
                          <a:pt x="13706208" y="8128966"/>
                          <a:pt x="13031814" y="8115411"/>
                          <a:pt x="12810321" y="8128000"/>
                        </a:cubicBezTo>
                        <a:cubicBezTo>
                          <a:pt x="12588828" y="8140589"/>
                          <a:pt x="12528234" y="8147064"/>
                          <a:pt x="12341987" y="8128000"/>
                        </a:cubicBezTo>
                        <a:cubicBezTo>
                          <a:pt x="12155740" y="8108936"/>
                          <a:pt x="11904395" y="8095361"/>
                          <a:pt x="11653260" y="8128000"/>
                        </a:cubicBezTo>
                        <a:cubicBezTo>
                          <a:pt x="11402125" y="8160639"/>
                          <a:pt x="11479424" y="8124782"/>
                          <a:pt x="11405318" y="8128000"/>
                        </a:cubicBezTo>
                        <a:cubicBezTo>
                          <a:pt x="11331212" y="8131218"/>
                          <a:pt x="11103028" y="8112610"/>
                          <a:pt x="10936984" y="8128000"/>
                        </a:cubicBezTo>
                        <a:cubicBezTo>
                          <a:pt x="10770940" y="8143390"/>
                          <a:pt x="10545100" y="8128273"/>
                          <a:pt x="10248257" y="8128000"/>
                        </a:cubicBezTo>
                        <a:cubicBezTo>
                          <a:pt x="9951414" y="8127727"/>
                          <a:pt x="10079253" y="8135376"/>
                          <a:pt x="10000315" y="8128000"/>
                        </a:cubicBezTo>
                        <a:cubicBezTo>
                          <a:pt x="9921377" y="8120624"/>
                          <a:pt x="9684971" y="8138223"/>
                          <a:pt x="9531981" y="8128000"/>
                        </a:cubicBezTo>
                        <a:cubicBezTo>
                          <a:pt x="9378991" y="8117777"/>
                          <a:pt x="9510946" y="8127188"/>
                          <a:pt x="9504432" y="8128000"/>
                        </a:cubicBezTo>
                        <a:cubicBezTo>
                          <a:pt x="9497918" y="8128812"/>
                          <a:pt x="9482941" y="8127575"/>
                          <a:pt x="9476883" y="8128000"/>
                        </a:cubicBezTo>
                        <a:cubicBezTo>
                          <a:pt x="9470825" y="8128425"/>
                          <a:pt x="8976244" y="8152303"/>
                          <a:pt x="8788156" y="8128000"/>
                        </a:cubicBezTo>
                        <a:cubicBezTo>
                          <a:pt x="8600068" y="8103697"/>
                          <a:pt x="8612300" y="8123488"/>
                          <a:pt x="8540214" y="8128000"/>
                        </a:cubicBezTo>
                        <a:cubicBezTo>
                          <a:pt x="8468128" y="8132512"/>
                          <a:pt x="8379054" y="8134075"/>
                          <a:pt x="8292272" y="8128000"/>
                        </a:cubicBezTo>
                        <a:cubicBezTo>
                          <a:pt x="8205490" y="8121925"/>
                          <a:pt x="7745573" y="8147251"/>
                          <a:pt x="7603545" y="8128000"/>
                        </a:cubicBezTo>
                        <a:cubicBezTo>
                          <a:pt x="7461517" y="8108749"/>
                          <a:pt x="7259926" y="8128782"/>
                          <a:pt x="7135211" y="8128000"/>
                        </a:cubicBezTo>
                        <a:cubicBezTo>
                          <a:pt x="7010496" y="8127218"/>
                          <a:pt x="6531038" y="8152349"/>
                          <a:pt x="6226092" y="8128000"/>
                        </a:cubicBezTo>
                        <a:cubicBezTo>
                          <a:pt x="5921146" y="8103651"/>
                          <a:pt x="5826207" y="8126627"/>
                          <a:pt x="5537365" y="8128000"/>
                        </a:cubicBezTo>
                        <a:cubicBezTo>
                          <a:pt x="5248523" y="8129373"/>
                          <a:pt x="5261506" y="8104968"/>
                          <a:pt x="5069030" y="8128000"/>
                        </a:cubicBezTo>
                        <a:cubicBezTo>
                          <a:pt x="4876554" y="8151032"/>
                          <a:pt x="4522388" y="8154377"/>
                          <a:pt x="4380303" y="8128000"/>
                        </a:cubicBezTo>
                        <a:cubicBezTo>
                          <a:pt x="4238218" y="8101623"/>
                          <a:pt x="3873282" y="8116862"/>
                          <a:pt x="3471184" y="8128000"/>
                        </a:cubicBezTo>
                        <a:cubicBezTo>
                          <a:pt x="3069086" y="8139138"/>
                          <a:pt x="3236192" y="8136730"/>
                          <a:pt x="3002849" y="8128000"/>
                        </a:cubicBezTo>
                        <a:cubicBezTo>
                          <a:pt x="2769506" y="8119270"/>
                          <a:pt x="2529732" y="8144977"/>
                          <a:pt x="2314123" y="8128000"/>
                        </a:cubicBezTo>
                        <a:cubicBezTo>
                          <a:pt x="2098514" y="8111023"/>
                          <a:pt x="1675626" y="8147949"/>
                          <a:pt x="1405003" y="8128000"/>
                        </a:cubicBezTo>
                        <a:cubicBezTo>
                          <a:pt x="1134380" y="8108051"/>
                          <a:pt x="886639" y="8151472"/>
                          <a:pt x="716276" y="8128000"/>
                        </a:cubicBezTo>
                        <a:cubicBezTo>
                          <a:pt x="545913" y="8104528"/>
                          <a:pt x="313355" y="8115502"/>
                          <a:pt x="0" y="8128000"/>
                        </a:cubicBezTo>
                        <a:cubicBezTo>
                          <a:pt x="-3555" y="7796289"/>
                          <a:pt x="8333" y="7711402"/>
                          <a:pt x="0" y="7450667"/>
                        </a:cubicBezTo>
                        <a:cubicBezTo>
                          <a:pt x="-8333" y="7189932"/>
                          <a:pt x="21447" y="6890177"/>
                          <a:pt x="0" y="6610773"/>
                        </a:cubicBezTo>
                        <a:cubicBezTo>
                          <a:pt x="-21447" y="6331369"/>
                          <a:pt x="14742" y="6343745"/>
                          <a:pt x="0" y="6096000"/>
                        </a:cubicBezTo>
                        <a:cubicBezTo>
                          <a:pt x="-14742" y="5848255"/>
                          <a:pt x="24752" y="5680846"/>
                          <a:pt x="0" y="5499947"/>
                        </a:cubicBezTo>
                        <a:cubicBezTo>
                          <a:pt x="-24752" y="5319048"/>
                          <a:pt x="11255" y="5201945"/>
                          <a:pt x="0" y="4985173"/>
                        </a:cubicBezTo>
                        <a:cubicBezTo>
                          <a:pt x="-11255" y="4768401"/>
                          <a:pt x="29985" y="4618185"/>
                          <a:pt x="0" y="4307840"/>
                        </a:cubicBezTo>
                        <a:cubicBezTo>
                          <a:pt x="-29985" y="3997495"/>
                          <a:pt x="14496" y="3999872"/>
                          <a:pt x="0" y="3874347"/>
                        </a:cubicBezTo>
                        <a:cubicBezTo>
                          <a:pt x="-14496" y="3748822"/>
                          <a:pt x="-13745" y="3563080"/>
                          <a:pt x="0" y="3440853"/>
                        </a:cubicBezTo>
                        <a:cubicBezTo>
                          <a:pt x="13745" y="3318626"/>
                          <a:pt x="29600" y="2952238"/>
                          <a:pt x="0" y="2763520"/>
                        </a:cubicBezTo>
                        <a:cubicBezTo>
                          <a:pt x="-29600" y="2574802"/>
                          <a:pt x="-8598" y="2376410"/>
                          <a:pt x="0" y="2248747"/>
                        </a:cubicBezTo>
                        <a:cubicBezTo>
                          <a:pt x="8598" y="2121084"/>
                          <a:pt x="19454" y="1955658"/>
                          <a:pt x="0" y="1815253"/>
                        </a:cubicBezTo>
                        <a:cubicBezTo>
                          <a:pt x="-19454" y="1674848"/>
                          <a:pt x="-16050" y="1225403"/>
                          <a:pt x="0" y="1056640"/>
                        </a:cubicBezTo>
                        <a:cubicBezTo>
                          <a:pt x="16050" y="887877"/>
                          <a:pt x="-15878" y="412325"/>
                          <a:pt x="0" y="0"/>
                        </a:cubicBezTo>
                        <a:close/>
                      </a:path>
                      <a:path w="22039262" h="8128000" stroke="0" extrusionOk="0">
                        <a:moveTo>
                          <a:pt x="0" y="0"/>
                        </a:moveTo>
                        <a:cubicBezTo>
                          <a:pt x="191656" y="-12502"/>
                          <a:pt x="287357" y="15794"/>
                          <a:pt x="468334" y="0"/>
                        </a:cubicBezTo>
                        <a:cubicBezTo>
                          <a:pt x="649311" y="-15794"/>
                          <a:pt x="486389" y="-446"/>
                          <a:pt x="495883" y="0"/>
                        </a:cubicBezTo>
                        <a:cubicBezTo>
                          <a:pt x="505377" y="446"/>
                          <a:pt x="1168456" y="39673"/>
                          <a:pt x="1625396" y="0"/>
                        </a:cubicBezTo>
                        <a:cubicBezTo>
                          <a:pt x="2082336" y="-39673"/>
                          <a:pt x="1901302" y="-11619"/>
                          <a:pt x="2093730" y="0"/>
                        </a:cubicBezTo>
                        <a:cubicBezTo>
                          <a:pt x="2286158" y="11619"/>
                          <a:pt x="2402194" y="-14863"/>
                          <a:pt x="2562064" y="0"/>
                        </a:cubicBezTo>
                        <a:cubicBezTo>
                          <a:pt x="2721934" y="14863"/>
                          <a:pt x="3357466" y="29514"/>
                          <a:pt x="3691576" y="0"/>
                        </a:cubicBezTo>
                        <a:cubicBezTo>
                          <a:pt x="4025686" y="-29514"/>
                          <a:pt x="3852294" y="8685"/>
                          <a:pt x="3939518" y="0"/>
                        </a:cubicBezTo>
                        <a:cubicBezTo>
                          <a:pt x="4026742" y="-8685"/>
                          <a:pt x="4699969" y="-52141"/>
                          <a:pt x="5069030" y="0"/>
                        </a:cubicBezTo>
                        <a:cubicBezTo>
                          <a:pt x="5438091" y="52141"/>
                          <a:pt x="5745774" y="-39559"/>
                          <a:pt x="6198542" y="0"/>
                        </a:cubicBezTo>
                        <a:cubicBezTo>
                          <a:pt x="6651310" y="39559"/>
                          <a:pt x="6714903" y="10431"/>
                          <a:pt x="6887269" y="0"/>
                        </a:cubicBezTo>
                        <a:cubicBezTo>
                          <a:pt x="7059635" y="-10431"/>
                          <a:pt x="7638541" y="42731"/>
                          <a:pt x="8016782" y="0"/>
                        </a:cubicBezTo>
                        <a:cubicBezTo>
                          <a:pt x="8395023" y="-42731"/>
                          <a:pt x="8371864" y="17568"/>
                          <a:pt x="8485116" y="0"/>
                        </a:cubicBezTo>
                        <a:cubicBezTo>
                          <a:pt x="8598368" y="-17568"/>
                          <a:pt x="8765902" y="19077"/>
                          <a:pt x="8953450" y="0"/>
                        </a:cubicBezTo>
                        <a:cubicBezTo>
                          <a:pt x="9140998" y="-19077"/>
                          <a:pt x="9579943" y="-10911"/>
                          <a:pt x="9862570" y="0"/>
                        </a:cubicBezTo>
                        <a:cubicBezTo>
                          <a:pt x="10145197" y="10911"/>
                          <a:pt x="10100972" y="18248"/>
                          <a:pt x="10330904" y="0"/>
                        </a:cubicBezTo>
                        <a:cubicBezTo>
                          <a:pt x="10560836" y="-18248"/>
                          <a:pt x="11008291" y="45217"/>
                          <a:pt x="11460416" y="0"/>
                        </a:cubicBezTo>
                        <a:cubicBezTo>
                          <a:pt x="11912541" y="-45217"/>
                          <a:pt x="12246213" y="31373"/>
                          <a:pt x="12589928" y="0"/>
                        </a:cubicBezTo>
                        <a:cubicBezTo>
                          <a:pt x="12933643" y="-31373"/>
                          <a:pt x="13106587" y="9374"/>
                          <a:pt x="13278655" y="0"/>
                        </a:cubicBezTo>
                        <a:cubicBezTo>
                          <a:pt x="13450723" y="-9374"/>
                          <a:pt x="13564551" y="-3053"/>
                          <a:pt x="13746990" y="0"/>
                        </a:cubicBezTo>
                        <a:cubicBezTo>
                          <a:pt x="13929430" y="3053"/>
                          <a:pt x="13768317" y="1082"/>
                          <a:pt x="13774539" y="0"/>
                        </a:cubicBezTo>
                        <a:cubicBezTo>
                          <a:pt x="13780761" y="-1082"/>
                          <a:pt x="13906230" y="-366"/>
                          <a:pt x="14022480" y="0"/>
                        </a:cubicBezTo>
                        <a:cubicBezTo>
                          <a:pt x="14138730" y="366"/>
                          <a:pt x="14194837" y="9162"/>
                          <a:pt x="14270422" y="0"/>
                        </a:cubicBezTo>
                        <a:cubicBezTo>
                          <a:pt x="14346007" y="-9162"/>
                          <a:pt x="14592856" y="-16547"/>
                          <a:pt x="14738756" y="0"/>
                        </a:cubicBezTo>
                        <a:cubicBezTo>
                          <a:pt x="14884656" y="16547"/>
                          <a:pt x="15548809" y="-2746"/>
                          <a:pt x="15868269" y="0"/>
                        </a:cubicBezTo>
                        <a:cubicBezTo>
                          <a:pt x="16187729" y="2746"/>
                          <a:pt x="16234534" y="4321"/>
                          <a:pt x="16556996" y="0"/>
                        </a:cubicBezTo>
                        <a:cubicBezTo>
                          <a:pt x="16879458" y="-4321"/>
                          <a:pt x="16873050" y="-17540"/>
                          <a:pt x="17025330" y="0"/>
                        </a:cubicBezTo>
                        <a:cubicBezTo>
                          <a:pt x="17177610" y="17540"/>
                          <a:pt x="17044886" y="-778"/>
                          <a:pt x="17052879" y="0"/>
                        </a:cubicBezTo>
                        <a:cubicBezTo>
                          <a:pt x="17060872" y="778"/>
                          <a:pt x="17071031" y="-1303"/>
                          <a:pt x="17080428" y="0"/>
                        </a:cubicBezTo>
                        <a:cubicBezTo>
                          <a:pt x="17089825" y="1303"/>
                          <a:pt x="17568163" y="-15092"/>
                          <a:pt x="17989548" y="0"/>
                        </a:cubicBezTo>
                        <a:cubicBezTo>
                          <a:pt x="18410933" y="15092"/>
                          <a:pt x="18125356" y="-10533"/>
                          <a:pt x="18237489" y="0"/>
                        </a:cubicBezTo>
                        <a:cubicBezTo>
                          <a:pt x="18349622" y="10533"/>
                          <a:pt x="18915153" y="28198"/>
                          <a:pt x="19367001" y="0"/>
                        </a:cubicBezTo>
                        <a:cubicBezTo>
                          <a:pt x="19818849" y="-28198"/>
                          <a:pt x="19684167" y="18378"/>
                          <a:pt x="19835336" y="0"/>
                        </a:cubicBezTo>
                        <a:cubicBezTo>
                          <a:pt x="19986505" y="-18378"/>
                          <a:pt x="19849305" y="63"/>
                          <a:pt x="19862885" y="0"/>
                        </a:cubicBezTo>
                        <a:cubicBezTo>
                          <a:pt x="19876465" y="-63"/>
                          <a:pt x="20402580" y="11787"/>
                          <a:pt x="20772004" y="0"/>
                        </a:cubicBezTo>
                        <a:cubicBezTo>
                          <a:pt x="21141428" y="-11787"/>
                          <a:pt x="20906822" y="-8630"/>
                          <a:pt x="21019946" y="0"/>
                        </a:cubicBezTo>
                        <a:cubicBezTo>
                          <a:pt x="21133070" y="8630"/>
                          <a:pt x="21693577" y="-47872"/>
                          <a:pt x="22039262" y="0"/>
                        </a:cubicBezTo>
                        <a:cubicBezTo>
                          <a:pt x="21998078" y="175008"/>
                          <a:pt x="22013473" y="524463"/>
                          <a:pt x="22039262" y="839893"/>
                        </a:cubicBezTo>
                        <a:cubicBezTo>
                          <a:pt x="22065051" y="1155323"/>
                          <a:pt x="22023510" y="1250297"/>
                          <a:pt x="22039262" y="1354667"/>
                        </a:cubicBezTo>
                        <a:cubicBezTo>
                          <a:pt x="22055014" y="1459037"/>
                          <a:pt x="22030191" y="1855805"/>
                          <a:pt x="22039262" y="2113280"/>
                        </a:cubicBezTo>
                        <a:cubicBezTo>
                          <a:pt x="22048333" y="2370755"/>
                          <a:pt x="22062006" y="2435367"/>
                          <a:pt x="22039262" y="2628053"/>
                        </a:cubicBezTo>
                        <a:cubicBezTo>
                          <a:pt x="22016518" y="2820739"/>
                          <a:pt x="22027020" y="3045344"/>
                          <a:pt x="22039262" y="3305387"/>
                        </a:cubicBezTo>
                        <a:cubicBezTo>
                          <a:pt x="22051504" y="3565430"/>
                          <a:pt x="22075661" y="3866107"/>
                          <a:pt x="22039262" y="4064000"/>
                        </a:cubicBezTo>
                        <a:cubicBezTo>
                          <a:pt x="22002863" y="4261893"/>
                          <a:pt x="22026631" y="4408019"/>
                          <a:pt x="22039262" y="4497493"/>
                        </a:cubicBezTo>
                        <a:cubicBezTo>
                          <a:pt x="22051893" y="4586967"/>
                          <a:pt x="22058374" y="4793708"/>
                          <a:pt x="22039262" y="4930987"/>
                        </a:cubicBezTo>
                        <a:cubicBezTo>
                          <a:pt x="22020150" y="5068266"/>
                          <a:pt x="22036211" y="5400136"/>
                          <a:pt x="22039262" y="5770880"/>
                        </a:cubicBezTo>
                        <a:cubicBezTo>
                          <a:pt x="22042313" y="6141624"/>
                          <a:pt x="22022991" y="6163530"/>
                          <a:pt x="22039262" y="6448213"/>
                        </a:cubicBezTo>
                        <a:cubicBezTo>
                          <a:pt x="22055533" y="6732896"/>
                          <a:pt x="22059313" y="6789709"/>
                          <a:pt x="22039262" y="6881707"/>
                        </a:cubicBezTo>
                        <a:cubicBezTo>
                          <a:pt x="22019211" y="6973705"/>
                          <a:pt x="21997946" y="7858075"/>
                          <a:pt x="22039262" y="8128000"/>
                        </a:cubicBezTo>
                        <a:cubicBezTo>
                          <a:pt x="21552230" y="8093849"/>
                          <a:pt x="21253722" y="8105186"/>
                          <a:pt x="20909750" y="8128000"/>
                        </a:cubicBezTo>
                        <a:cubicBezTo>
                          <a:pt x="20565778" y="8150814"/>
                          <a:pt x="20778905" y="8130318"/>
                          <a:pt x="20661808" y="8128000"/>
                        </a:cubicBezTo>
                        <a:cubicBezTo>
                          <a:pt x="20544711" y="8125682"/>
                          <a:pt x="20196315" y="8161175"/>
                          <a:pt x="19973081" y="8128000"/>
                        </a:cubicBezTo>
                        <a:cubicBezTo>
                          <a:pt x="19749847" y="8094825"/>
                          <a:pt x="19953301" y="8128767"/>
                          <a:pt x="19945532" y="8128000"/>
                        </a:cubicBezTo>
                        <a:cubicBezTo>
                          <a:pt x="19937763" y="8127233"/>
                          <a:pt x="19088998" y="8115997"/>
                          <a:pt x="18816020" y="8128000"/>
                        </a:cubicBezTo>
                        <a:cubicBezTo>
                          <a:pt x="18543042" y="8140003"/>
                          <a:pt x="18301805" y="8101538"/>
                          <a:pt x="18127293" y="8128000"/>
                        </a:cubicBezTo>
                        <a:cubicBezTo>
                          <a:pt x="17952781" y="8154462"/>
                          <a:pt x="17544449" y="8114912"/>
                          <a:pt x="16997781" y="8128000"/>
                        </a:cubicBezTo>
                        <a:cubicBezTo>
                          <a:pt x="16451113" y="8141088"/>
                          <a:pt x="16681471" y="8127916"/>
                          <a:pt x="16529447" y="8128000"/>
                        </a:cubicBezTo>
                        <a:cubicBezTo>
                          <a:pt x="16377423" y="8128084"/>
                          <a:pt x="16362275" y="8116578"/>
                          <a:pt x="16281505" y="8128000"/>
                        </a:cubicBezTo>
                        <a:cubicBezTo>
                          <a:pt x="16200735" y="8139422"/>
                          <a:pt x="15870840" y="8155175"/>
                          <a:pt x="15592778" y="8128000"/>
                        </a:cubicBezTo>
                        <a:cubicBezTo>
                          <a:pt x="15314716" y="8100825"/>
                          <a:pt x="15124428" y="8172247"/>
                          <a:pt x="14683658" y="8128000"/>
                        </a:cubicBezTo>
                        <a:cubicBezTo>
                          <a:pt x="14242888" y="8083753"/>
                          <a:pt x="13999623" y="8096044"/>
                          <a:pt x="13554146" y="8128000"/>
                        </a:cubicBezTo>
                        <a:cubicBezTo>
                          <a:pt x="13108669" y="8159956"/>
                          <a:pt x="12960746" y="8144829"/>
                          <a:pt x="12645027" y="8128000"/>
                        </a:cubicBezTo>
                        <a:cubicBezTo>
                          <a:pt x="12329308" y="8111171"/>
                          <a:pt x="11966221" y="8126375"/>
                          <a:pt x="11515514" y="8128000"/>
                        </a:cubicBezTo>
                        <a:cubicBezTo>
                          <a:pt x="11064807" y="8129625"/>
                          <a:pt x="10807915" y="8156730"/>
                          <a:pt x="10606395" y="8128000"/>
                        </a:cubicBezTo>
                        <a:cubicBezTo>
                          <a:pt x="10404875" y="8099270"/>
                          <a:pt x="10441055" y="8123794"/>
                          <a:pt x="10358453" y="8128000"/>
                        </a:cubicBezTo>
                        <a:cubicBezTo>
                          <a:pt x="10275851" y="8132206"/>
                          <a:pt x="9704770" y="8161348"/>
                          <a:pt x="9449334" y="8128000"/>
                        </a:cubicBezTo>
                        <a:cubicBezTo>
                          <a:pt x="9193898" y="8094652"/>
                          <a:pt x="9121241" y="8147533"/>
                          <a:pt x="8980999" y="8128000"/>
                        </a:cubicBezTo>
                        <a:cubicBezTo>
                          <a:pt x="8840758" y="8108467"/>
                          <a:pt x="8809977" y="8131479"/>
                          <a:pt x="8733058" y="8128000"/>
                        </a:cubicBezTo>
                        <a:cubicBezTo>
                          <a:pt x="8656139" y="8124521"/>
                          <a:pt x="8713875" y="8127025"/>
                          <a:pt x="8705508" y="8128000"/>
                        </a:cubicBezTo>
                        <a:cubicBezTo>
                          <a:pt x="8697141" y="8128976"/>
                          <a:pt x="8580242" y="8117952"/>
                          <a:pt x="8457567" y="8128000"/>
                        </a:cubicBezTo>
                        <a:cubicBezTo>
                          <a:pt x="8334892" y="8138048"/>
                          <a:pt x="8276038" y="8135201"/>
                          <a:pt x="8209625" y="8128000"/>
                        </a:cubicBezTo>
                        <a:cubicBezTo>
                          <a:pt x="8143212" y="8120799"/>
                          <a:pt x="7710638" y="8153754"/>
                          <a:pt x="7520898" y="8128000"/>
                        </a:cubicBezTo>
                        <a:cubicBezTo>
                          <a:pt x="7331158" y="8102246"/>
                          <a:pt x="7116939" y="8153355"/>
                          <a:pt x="6832171" y="8128000"/>
                        </a:cubicBezTo>
                        <a:cubicBezTo>
                          <a:pt x="6547403" y="8102645"/>
                          <a:pt x="6592817" y="8106730"/>
                          <a:pt x="6363837" y="8128000"/>
                        </a:cubicBezTo>
                        <a:cubicBezTo>
                          <a:pt x="6134857" y="8149270"/>
                          <a:pt x="5541333" y="8178743"/>
                          <a:pt x="5234325" y="8128000"/>
                        </a:cubicBezTo>
                        <a:cubicBezTo>
                          <a:pt x="4927317" y="8077257"/>
                          <a:pt x="5038417" y="8136919"/>
                          <a:pt x="4986383" y="8128000"/>
                        </a:cubicBezTo>
                        <a:cubicBezTo>
                          <a:pt x="4934349" y="8119081"/>
                          <a:pt x="4195259" y="8138673"/>
                          <a:pt x="3856871" y="8128000"/>
                        </a:cubicBezTo>
                        <a:cubicBezTo>
                          <a:pt x="3518483" y="8117327"/>
                          <a:pt x="3706542" y="8116557"/>
                          <a:pt x="3608929" y="8128000"/>
                        </a:cubicBezTo>
                        <a:cubicBezTo>
                          <a:pt x="3511316" y="8139443"/>
                          <a:pt x="2927691" y="8134634"/>
                          <a:pt x="2699810" y="8128000"/>
                        </a:cubicBezTo>
                        <a:cubicBezTo>
                          <a:pt x="2471929" y="8121366"/>
                          <a:pt x="1845382" y="8138093"/>
                          <a:pt x="1570297" y="8128000"/>
                        </a:cubicBezTo>
                        <a:cubicBezTo>
                          <a:pt x="1295212" y="8117907"/>
                          <a:pt x="1554913" y="8128414"/>
                          <a:pt x="1542748" y="8128000"/>
                        </a:cubicBezTo>
                        <a:cubicBezTo>
                          <a:pt x="1530583" y="8127586"/>
                          <a:pt x="472218" y="8139695"/>
                          <a:pt x="0" y="8128000"/>
                        </a:cubicBezTo>
                        <a:cubicBezTo>
                          <a:pt x="24030" y="7841746"/>
                          <a:pt x="-22312" y="7515215"/>
                          <a:pt x="0" y="7288107"/>
                        </a:cubicBezTo>
                        <a:cubicBezTo>
                          <a:pt x="22312" y="7060999"/>
                          <a:pt x="41550" y="6756645"/>
                          <a:pt x="0" y="6448213"/>
                        </a:cubicBezTo>
                        <a:cubicBezTo>
                          <a:pt x="-41550" y="6139781"/>
                          <a:pt x="-18111" y="6107995"/>
                          <a:pt x="0" y="5852160"/>
                        </a:cubicBezTo>
                        <a:cubicBezTo>
                          <a:pt x="18111" y="5596325"/>
                          <a:pt x="20046" y="5438042"/>
                          <a:pt x="0" y="5174827"/>
                        </a:cubicBezTo>
                        <a:cubicBezTo>
                          <a:pt x="-20046" y="4911612"/>
                          <a:pt x="18427" y="4879939"/>
                          <a:pt x="0" y="4660053"/>
                        </a:cubicBezTo>
                        <a:cubicBezTo>
                          <a:pt x="-18427" y="4440167"/>
                          <a:pt x="-36067" y="4226063"/>
                          <a:pt x="0" y="3901440"/>
                        </a:cubicBezTo>
                        <a:cubicBezTo>
                          <a:pt x="36067" y="3576817"/>
                          <a:pt x="12456" y="3264855"/>
                          <a:pt x="0" y="3061547"/>
                        </a:cubicBezTo>
                        <a:cubicBezTo>
                          <a:pt x="-12456" y="2858239"/>
                          <a:pt x="25796" y="2672248"/>
                          <a:pt x="0" y="2465493"/>
                        </a:cubicBezTo>
                        <a:cubicBezTo>
                          <a:pt x="-25796" y="2258738"/>
                          <a:pt x="25062" y="1907003"/>
                          <a:pt x="0" y="1625600"/>
                        </a:cubicBezTo>
                        <a:cubicBezTo>
                          <a:pt x="-25062" y="1344197"/>
                          <a:pt x="-14549" y="1263189"/>
                          <a:pt x="0" y="948267"/>
                        </a:cubicBezTo>
                        <a:cubicBezTo>
                          <a:pt x="14549" y="633345"/>
                          <a:pt x="-26409" y="374336"/>
                          <a:pt x="0" y="0"/>
                        </a:cubicBezTo>
                        <a:close/>
                      </a:path>
                    </a:pathLst>
                  </a:custGeom>
                  <ask:type>
                    <ask:lineSketchNone/>
                  </ask:type>
                </ask:lineSketchStyleProps>
              </a:ext>
            </a:extLst>
          </a:ln>
        </p:spPr>
        <p:txBody>
          <a:bodyPr anchor="ctr"/>
          <a:lstStyle>
            <a:lvl1pPr>
              <a:defRPr>
                <a:solidFill>
                  <a:schemeClr val="accent1"/>
                </a:solidFill>
              </a:defRPr>
            </a:lvl1pPr>
            <a:lvl2pPr>
              <a:defRPr sz="1050">
                <a:latin typeface="+mn-lt"/>
              </a:defRPr>
            </a:lvl2pPr>
          </a:lstStyle>
          <a:p>
            <a:pPr lvl="1"/>
            <a:r>
              <a:rPr lang="en-US"/>
              <a:t>Table			</a:t>
            </a:r>
          </a:p>
        </p:txBody>
      </p:sp>
      <p:sp>
        <p:nvSpPr>
          <p:cNvPr id="7" name="Text Placeholder 2">
            <a:extLst>
              <a:ext uri="{FF2B5EF4-FFF2-40B4-BE49-F238E27FC236}">
                <a16:creationId xmlns:a16="http://schemas.microsoft.com/office/drawing/2014/main" id="{DF44B590-F49D-70B0-41BE-52A4AF2F59CB}"/>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288754983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Large title and paragraph centered">
    <p:bg>
      <p:bgPr>
        <a:solidFill>
          <a:srgbClr val="F4EAE0"/>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B04EDE2C-79BC-D789-348E-7728EF075213}"/>
              </a:ext>
            </a:extLst>
          </p:cNvPr>
          <p:cNvSpPr>
            <a:spLocks noGrp="1"/>
          </p:cNvSpPr>
          <p:nvPr>
            <p:ph type="body" sz="quarter" idx="24" hasCustomPrompt="1"/>
          </p:nvPr>
        </p:nvSpPr>
        <p:spPr>
          <a:xfrm>
            <a:off x="2538439" y="2445765"/>
            <a:ext cx="4088660" cy="276999"/>
          </a:xfrm>
          <a:prstGeom prst="rect">
            <a:avLst/>
          </a:prstGeom>
        </p:spPr>
        <p:txBody>
          <a:bodyPr/>
          <a:lstStyle>
            <a:lvl1pPr marL="0" indent="0" algn="ctr">
              <a:buNone/>
              <a:defRPr sz="1800" b="0" i="0" spc="-56">
                <a:solidFill>
                  <a:schemeClr val="tx1">
                    <a:lumMod val="75000"/>
                    <a:lumOff val="2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171383" indent="0">
              <a:buNone/>
              <a:defRPr sz="2099"/>
            </a:lvl2pPr>
            <a:lvl3pPr marL="342767" indent="0">
              <a:buNone/>
              <a:defRPr sz="2099"/>
            </a:lvl3pPr>
            <a:lvl4pPr marL="496299" indent="0">
              <a:buNone/>
              <a:defRPr sz="2099"/>
            </a:lvl4pPr>
            <a:lvl5pPr marL="641499" indent="0">
              <a:buNone/>
              <a:defRPr sz="2099"/>
            </a:lvl5pPr>
          </a:lstStyle>
          <a:p>
            <a:pPr lvl="0"/>
            <a:r>
              <a:rPr lang="en-US"/>
              <a:t>Insert your subtitle here</a:t>
            </a:r>
          </a:p>
        </p:txBody>
      </p:sp>
      <p:sp>
        <p:nvSpPr>
          <p:cNvPr id="6" name="Title 5">
            <a:extLst>
              <a:ext uri="{FF2B5EF4-FFF2-40B4-BE49-F238E27FC236}">
                <a16:creationId xmlns:a16="http://schemas.microsoft.com/office/drawing/2014/main" id="{0DF36880-E83F-0EFC-04A4-21006381A56C}"/>
              </a:ext>
            </a:extLst>
          </p:cNvPr>
          <p:cNvSpPr>
            <a:spLocks noGrp="1"/>
          </p:cNvSpPr>
          <p:nvPr>
            <p:ph type="title"/>
          </p:nvPr>
        </p:nvSpPr>
        <p:spPr>
          <a:xfrm>
            <a:off x="461353" y="1934575"/>
            <a:ext cx="8221548" cy="380874"/>
          </a:xfrm>
        </p:spPr>
        <p:txBody>
          <a:bodyPr/>
          <a:lstStyle>
            <a:lvl1pPr algn="ctr">
              <a:defRPr sz="2475">
                <a:solidFill>
                  <a:schemeClr val="accent1">
                    <a:lumMod val="75000"/>
                  </a:schemeClr>
                </a:solidFill>
              </a:defRPr>
            </a:lvl1pPr>
          </a:lstStyle>
          <a:p>
            <a:r>
              <a:rPr lang="en-US"/>
              <a:t>Click to edit Master title style</a:t>
            </a:r>
          </a:p>
        </p:txBody>
      </p:sp>
      <p:sp>
        <p:nvSpPr>
          <p:cNvPr id="8" name="Text Placeholder 5">
            <a:extLst>
              <a:ext uri="{FF2B5EF4-FFF2-40B4-BE49-F238E27FC236}">
                <a16:creationId xmlns:a16="http://schemas.microsoft.com/office/drawing/2014/main" id="{8A5BD77B-3D29-7EDB-963B-F086D1A97445}"/>
              </a:ext>
            </a:extLst>
          </p:cNvPr>
          <p:cNvSpPr>
            <a:spLocks noGrp="1"/>
          </p:cNvSpPr>
          <p:nvPr>
            <p:ph type="body" sz="quarter" idx="19" hasCustomPrompt="1"/>
          </p:nvPr>
        </p:nvSpPr>
        <p:spPr>
          <a:xfrm>
            <a:off x="2796414" y="2983396"/>
            <a:ext cx="3551172" cy="415499"/>
          </a:xfrm>
          <a:prstGeom prst="rect">
            <a:avLst/>
          </a:prstGeom>
        </p:spPr>
        <p:txBody>
          <a:bodyPr/>
          <a:lstStyle>
            <a:lvl1pPr marL="0" indent="0" algn="ctr">
              <a:buNone/>
              <a:defRPr sz="900" b="0" i="0">
                <a:solidFill>
                  <a:schemeClr val="tx1">
                    <a:lumMod val="75000"/>
                    <a:lumOff val="2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Tree>
    <p:extLst>
      <p:ext uri="{BB962C8B-B14F-4D97-AF65-F5344CB8AC3E}">
        <p14:creationId xmlns:p14="http://schemas.microsoft.com/office/powerpoint/2010/main" val="279499593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paragraph centered">
    <p:bg>
      <p:bgPr>
        <a:solidFill>
          <a:srgbClr val="F4EAE0"/>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B04EDE2C-79BC-D789-348E-7728EF075213}"/>
              </a:ext>
            </a:extLst>
          </p:cNvPr>
          <p:cNvSpPr>
            <a:spLocks noGrp="1"/>
          </p:cNvSpPr>
          <p:nvPr>
            <p:ph type="body" sz="quarter" idx="24" hasCustomPrompt="1"/>
          </p:nvPr>
        </p:nvSpPr>
        <p:spPr>
          <a:xfrm>
            <a:off x="2538439" y="2445765"/>
            <a:ext cx="4088660" cy="276999"/>
          </a:xfrm>
          <a:prstGeom prst="rect">
            <a:avLst/>
          </a:prstGeom>
        </p:spPr>
        <p:txBody>
          <a:bodyPr/>
          <a:lstStyle>
            <a:lvl1pPr marL="0" indent="0" algn="ctr">
              <a:buNone/>
              <a:defRPr sz="1800" b="0" i="0" spc="-56">
                <a:solidFill>
                  <a:schemeClr val="tx1">
                    <a:lumMod val="75000"/>
                    <a:lumOff val="2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171383" indent="0">
              <a:buNone/>
              <a:defRPr sz="2099"/>
            </a:lvl2pPr>
            <a:lvl3pPr marL="342767" indent="0">
              <a:buNone/>
              <a:defRPr sz="2099"/>
            </a:lvl3pPr>
            <a:lvl4pPr marL="496299" indent="0">
              <a:buNone/>
              <a:defRPr sz="2099"/>
            </a:lvl4pPr>
            <a:lvl5pPr marL="641499" indent="0">
              <a:buNone/>
              <a:defRPr sz="2099"/>
            </a:lvl5pPr>
          </a:lstStyle>
          <a:p>
            <a:pPr lvl="0"/>
            <a:r>
              <a:rPr lang="en-US"/>
              <a:t>Insert your subtitle here</a:t>
            </a:r>
          </a:p>
        </p:txBody>
      </p:sp>
      <p:sp>
        <p:nvSpPr>
          <p:cNvPr id="6" name="Title 5">
            <a:extLst>
              <a:ext uri="{FF2B5EF4-FFF2-40B4-BE49-F238E27FC236}">
                <a16:creationId xmlns:a16="http://schemas.microsoft.com/office/drawing/2014/main" id="{0DF36880-E83F-0EFC-04A4-21006381A56C}"/>
              </a:ext>
            </a:extLst>
          </p:cNvPr>
          <p:cNvSpPr>
            <a:spLocks noGrp="1"/>
          </p:cNvSpPr>
          <p:nvPr>
            <p:ph type="title"/>
          </p:nvPr>
        </p:nvSpPr>
        <p:spPr>
          <a:xfrm>
            <a:off x="461353" y="2084771"/>
            <a:ext cx="8221548" cy="276999"/>
          </a:xfrm>
        </p:spPr>
        <p:txBody>
          <a:bodyPr/>
          <a:lstStyle>
            <a:lvl1pPr algn="ctr">
              <a:defRPr>
                <a:solidFill>
                  <a:schemeClr val="accent1">
                    <a:lumMod val="75000"/>
                  </a:schemeClr>
                </a:solidFill>
              </a:defRPr>
            </a:lvl1pPr>
          </a:lstStyle>
          <a:p>
            <a:r>
              <a:rPr lang="en-US"/>
              <a:t>Click to edit Master title style</a:t>
            </a:r>
          </a:p>
        </p:txBody>
      </p:sp>
      <p:sp>
        <p:nvSpPr>
          <p:cNvPr id="8" name="Text Placeholder 5">
            <a:extLst>
              <a:ext uri="{FF2B5EF4-FFF2-40B4-BE49-F238E27FC236}">
                <a16:creationId xmlns:a16="http://schemas.microsoft.com/office/drawing/2014/main" id="{8A5BD77B-3D29-7EDB-963B-F086D1A97445}"/>
              </a:ext>
            </a:extLst>
          </p:cNvPr>
          <p:cNvSpPr>
            <a:spLocks noGrp="1"/>
          </p:cNvSpPr>
          <p:nvPr>
            <p:ph type="body" sz="quarter" idx="19" hasCustomPrompt="1"/>
          </p:nvPr>
        </p:nvSpPr>
        <p:spPr>
          <a:xfrm>
            <a:off x="2796414" y="2983396"/>
            <a:ext cx="3551172" cy="415499"/>
          </a:xfrm>
          <a:prstGeom prst="rect">
            <a:avLst/>
          </a:prstGeom>
        </p:spPr>
        <p:txBody>
          <a:bodyPr/>
          <a:lstStyle>
            <a:lvl1pPr marL="0" indent="0" algn="ctr">
              <a:buNone/>
              <a:defRPr sz="900" b="0" i="0">
                <a:solidFill>
                  <a:schemeClr val="tx1">
                    <a:lumMod val="75000"/>
                    <a:lumOff val="2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Tree>
    <p:extLst>
      <p:ext uri="{BB962C8B-B14F-4D97-AF65-F5344CB8AC3E}">
        <p14:creationId xmlns:p14="http://schemas.microsoft.com/office/powerpoint/2010/main" val="195419870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bg>
      <p:bgPr>
        <a:solidFill>
          <a:srgbClr val="F4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276999"/>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51456" y="1078706"/>
            <a:ext cx="2448306" cy="507831"/>
          </a:xfrm>
        </p:spPr>
        <p:txBody>
          <a:bodyPr anchor="t"/>
          <a:lstStyle>
            <a:lvl1pPr marL="0" indent="0">
              <a:spcBef>
                <a:spcPts val="0"/>
              </a:spcBef>
              <a:buNone/>
              <a:defRPr sz="1650">
                <a:solidFill>
                  <a:schemeClr val="accent1">
                    <a:lumMod val="75000"/>
                  </a:schemeClr>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55637" y="1793081"/>
            <a:ext cx="2448306" cy="1209562"/>
          </a:xfrm>
        </p:spPr>
        <p:txBody>
          <a:bodyPr wrap="square">
            <a:spAutoFit/>
          </a:bodyPr>
          <a:lstStyle>
            <a:lvl1pPr marL="132160" indent="-132160">
              <a:defRPr lang="en-US" sz="1500" dirty="0">
                <a:solidFill>
                  <a:srgbClr val="151515"/>
                </a:solidFill>
              </a:defRPr>
            </a:lvl1pPr>
            <a:lvl2pPr marL="241697" indent="-113110">
              <a:defRPr lang="en-US" sz="1350" dirty="0">
                <a:solidFill>
                  <a:srgbClr val="151515"/>
                </a:solidFill>
              </a:defRPr>
            </a:lvl2pPr>
            <a:lvl3pPr marL="350044" indent="-103585">
              <a:defRPr lang="en-US" dirty="0">
                <a:solidFill>
                  <a:srgbClr val="151515"/>
                </a:solidFill>
              </a:defRPr>
            </a:lvl3pPr>
            <a:lvl4pPr marL="446485" indent="-96441">
              <a:defRPr lang="en-US" dirty="0">
                <a:solidFill>
                  <a:srgbClr val="151515"/>
                </a:solidFill>
              </a:defRPr>
            </a:lvl4pPr>
            <a:lvl5pPr marL="548879" indent="-91679">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225579" y="1078706"/>
            <a:ext cx="2448306" cy="507831"/>
          </a:xfrm>
        </p:spPr>
        <p:txBody>
          <a:bodyPr anchor="t"/>
          <a:lstStyle>
            <a:lvl1pPr marL="0" indent="0">
              <a:spcBef>
                <a:spcPts val="0"/>
              </a:spcBef>
              <a:buNone/>
              <a:defRPr sz="1650">
                <a:solidFill>
                  <a:schemeClr val="accent1">
                    <a:lumMod val="75000"/>
                  </a:schemeClr>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225579" y="1788101"/>
            <a:ext cx="2448306" cy="1209562"/>
          </a:xfrm>
        </p:spPr>
        <p:txBody>
          <a:bodyPr wrap="square">
            <a:spAutoFit/>
          </a:bodyPr>
          <a:lstStyle>
            <a:lvl1pPr marL="132160" indent="-132160">
              <a:defRPr lang="en-US" sz="1500" dirty="0">
                <a:solidFill>
                  <a:srgbClr val="151515"/>
                </a:solidFill>
              </a:defRPr>
            </a:lvl1pPr>
            <a:lvl2pPr marL="298847" indent="-127397">
              <a:defRPr lang="en-US" sz="1350" dirty="0">
                <a:solidFill>
                  <a:srgbClr val="151515"/>
                </a:solidFill>
              </a:defRPr>
            </a:lvl2pPr>
            <a:lvl3pPr marL="416719" indent="-117872">
              <a:defRPr lang="en-US" dirty="0">
                <a:solidFill>
                  <a:srgbClr val="151515"/>
                </a:solidFill>
              </a:defRPr>
            </a:lvl3pPr>
            <a:lvl4pPr marL="514350" indent="-102394">
              <a:defRPr lang="en-US" dirty="0">
                <a:solidFill>
                  <a:srgbClr val="151515"/>
                </a:solidFill>
              </a:defRPr>
            </a:lvl4pPr>
            <a:lvl5pPr marL="600075" indent="-83344">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002945" y="1078706"/>
            <a:ext cx="2448306" cy="507831"/>
          </a:xfrm>
        </p:spPr>
        <p:txBody>
          <a:bodyPr anchor="t"/>
          <a:lstStyle>
            <a:lvl1pPr marL="0" indent="0">
              <a:spcBef>
                <a:spcPts val="0"/>
              </a:spcBef>
              <a:buNone/>
              <a:defRPr sz="1650">
                <a:solidFill>
                  <a:schemeClr val="accent1">
                    <a:lumMod val="75000"/>
                  </a:schemeClr>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002945" y="1793081"/>
            <a:ext cx="2448306" cy="1209562"/>
          </a:xfrm>
        </p:spPr>
        <p:txBody>
          <a:bodyPr wrap="square">
            <a:spAutoFit/>
          </a:bodyPr>
          <a:lstStyle>
            <a:lvl1pPr marL="132160" indent="-132160">
              <a:defRPr lang="en-US" sz="1500" dirty="0">
                <a:solidFill>
                  <a:srgbClr val="151515"/>
                </a:solidFill>
              </a:defRPr>
            </a:lvl1pPr>
            <a:lvl2pPr marL="298847" indent="-127397">
              <a:defRPr lang="en-US" sz="1350" dirty="0">
                <a:solidFill>
                  <a:srgbClr val="151515"/>
                </a:solidFill>
              </a:defRPr>
            </a:lvl2pPr>
            <a:lvl3pPr marL="416719" indent="-117872">
              <a:defRPr lang="en-US" dirty="0">
                <a:solidFill>
                  <a:srgbClr val="151515"/>
                </a:solidFill>
              </a:defRPr>
            </a:lvl3pPr>
            <a:lvl4pPr marL="514350" indent="-102394">
              <a:defRPr lang="en-US" dirty="0">
                <a:solidFill>
                  <a:srgbClr val="151515"/>
                </a:solidFill>
              </a:defRPr>
            </a:lvl4pPr>
            <a:lvl5pPr marL="600075" indent="-83344">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74885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bg>
      <p:bgPr>
        <a:solidFill>
          <a:srgbClr val="F4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276999"/>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457815" y="1078707"/>
            <a:ext cx="1899047" cy="461665"/>
          </a:xfrm>
        </p:spPr>
        <p:txBody>
          <a:bodyPr anchor="t"/>
          <a:lstStyle>
            <a:lvl1pPr marL="0" indent="0">
              <a:spcBef>
                <a:spcPts val="0"/>
              </a:spcBef>
              <a:buNone/>
              <a:defRPr sz="1500">
                <a:solidFill>
                  <a:schemeClr val="accent1">
                    <a:lumMod val="75000"/>
                  </a:schemeClr>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57815" y="1712337"/>
            <a:ext cx="1899047" cy="11356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2539867" y="1078707"/>
            <a:ext cx="1900238" cy="461665"/>
          </a:xfrm>
        </p:spPr>
        <p:txBody>
          <a:bodyPr anchor="t"/>
          <a:lstStyle>
            <a:lvl1pPr marL="0" indent="0">
              <a:spcBef>
                <a:spcPts val="0"/>
              </a:spcBef>
              <a:buNone/>
              <a:defRPr sz="1500">
                <a:solidFill>
                  <a:schemeClr val="accent1">
                    <a:lumMod val="75000"/>
                  </a:schemeClr>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539868" y="1707357"/>
            <a:ext cx="1899047" cy="11356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4612476" y="1078707"/>
            <a:ext cx="1899047" cy="461665"/>
          </a:xfrm>
        </p:spPr>
        <p:txBody>
          <a:bodyPr anchor="t"/>
          <a:lstStyle>
            <a:lvl1pPr marL="0" indent="0">
              <a:spcBef>
                <a:spcPts val="0"/>
              </a:spcBef>
              <a:buNone/>
              <a:defRPr sz="1500">
                <a:solidFill>
                  <a:schemeClr val="accent1">
                    <a:lumMod val="75000"/>
                  </a:schemeClr>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4612476" y="1712337"/>
            <a:ext cx="1899047" cy="11356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6703973" y="1078707"/>
            <a:ext cx="1900238" cy="461665"/>
          </a:xfrm>
        </p:spPr>
        <p:txBody>
          <a:bodyPr anchor="t"/>
          <a:lstStyle>
            <a:lvl1pPr marL="0" indent="0">
              <a:spcBef>
                <a:spcPts val="0"/>
              </a:spcBef>
              <a:buNone/>
              <a:defRPr sz="1500">
                <a:solidFill>
                  <a:schemeClr val="accent1">
                    <a:lumMod val="75000"/>
                  </a:schemeClr>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6703974" y="1707357"/>
            <a:ext cx="1899047" cy="11356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32510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rgbClr val="F4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276999"/>
          </a:xfrm>
          <a:noFill/>
        </p:spPr>
        <p:txBody>
          <a:bodyPr>
            <a:spAutoFit/>
          </a:bodyPr>
          <a:lstStyle>
            <a:lvl1pPr marL="0" indent="0">
              <a:buFont typeface="Arial" panose="020B0604020202020204" pitchFamily="34" charset="0"/>
              <a:buNone/>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454874" y="1078707"/>
            <a:ext cx="1474470" cy="369332"/>
          </a:xfrm>
          <a:noFill/>
        </p:spPr>
        <p:txBody>
          <a:bodyPr anchor="t"/>
          <a:lstStyle>
            <a:lvl1pPr marL="0" indent="0">
              <a:spcBef>
                <a:spcPts val="0"/>
              </a:spcBef>
              <a:buFont typeface="Arial" panose="020B0604020202020204" pitchFamily="34" charset="0"/>
              <a:buNone/>
              <a:defRPr sz="1200">
                <a:solidFill>
                  <a:schemeClr val="accent1">
                    <a:lumMod val="75000"/>
                  </a:schemeClr>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54874" y="1712337"/>
            <a:ext cx="1474470" cy="1089529"/>
          </a:xfrm>
          <a:noFill/>
        </p:spPr>
        <p:txBody>
          <a:bodyPr wrap="square">
            <a:spAutoFit/>
          </a:bodyPr>
          <a:lstStyle>
            <a:lvl1pPr marL="0" indent="0">
              <a:buNone/>
              <a:defRPr lang="en-US" sz="1125" dirty="0"/>
            </a:lvl1pPr>
            <a:lvl2pPr marL="120253" indent="0">
              <a:buNone/>
              <a:defRPr lang="en-US" sz="1050" dirty="0"/>
            </a:lvl2pPr>
            <a:lvl3pPr marL="228600" indent="0">
              <a:buNone/>
              <a:defRPr lang="en-US" sz="1050" dirty="0"/>
            </a:lvl3pPr>
            <a:lvl4pPr marL="339329" indent="0">
              <a:buNone/>
              <a:defRPr lang="en-US" sz="900" dirty="0"/>
            </a:lvl4pPr>
            <a:lvl5pPr marL="432197"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136755" y="1078707"/>
            <a:ext cx="1474470" cy="369332"/>
          </a:xfrm>
          <a:noFill/>
        </p:spPr>
        <p:txBody>
          <a:bodyPr anchor="t"/>
          <a:lstStyle>
            <a:lvl1pPr marL="0" indent="0">
              <a:spcBef>
                <a:spcPts val="0"/>
              </a:spcBef>
              <a:buFont typeface="Arial" panose="020B0604020202020204" pitchFamily="34" charset="0"/>
              <a:buNone/>
              <a:defRPr sz="1200">
                <a:solidFill>
                  <a:schemeClr val="accent1">
                    <a:lumMod val="75000"/>
                  </a:schemeClr>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136755" y="1707357"/>
            <a:ext cx="1474470" cy="1089529"/>
          </a:xfrm>
          <a:noFill/>
        </p:spPr>
        <p:txBody>
          <a:bodyPr wrap="square">
            <a:spAutoFit/>
          </a:bodyPr>
          <a:lstStyle>
            <a:lvl1pPr marL="0" indent="0">
              <a:buNone/>
              <a:defRPr lang="en-US" sz="1125" dirty="0"/>
            </a:lvl1pPr>
            <a:lvl2pPr marL="120253" indent="0">
              <a:buNone/>
              <a:defRPr lang="en-US" sz="1050" dirty="0"/>
            </a:lvl2pPr>
            <a:lvl3pPr marL="228600" indent="0">
              <a:buNone/>
              <a:defRPr lang="en-US" sz="1050" dirty="0"/>
            </a:lvl3pPr>
            <a:lvl4pPr marL="339329" indent="0">
              <a:buNone/>
              <a:defRPr lang="en-US" sz="900" dirty="0"/>
            </a:lvl4pPr>
            <a:lvl5pPr marL="432197"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3835361" y="1078707"/>
            <a:ext cx="1474470" cy="369332"/>
          </a:xfrm>
          <a:noFill/>
        </p:spPr>
        <p:txBody>
          <a:bodyPr anchor="t"/>
          <a:lstStyle>
            <a:lvl1pPr marL="0" indent="0">
              <a:spcBef>
                <a:spcPts val="0"/>
              </a:spcBef>
              <a:buFont typeface="Arial" panose="020B0604020202020204" pitchFamily="34" charset="0"/>
              <a:buNone/>
              <a:defRPr sz="1200">
                <a:solidFill>
                  <a:schemeClr val="accent1">
                    <a:lumMod val="75000"/>
                  </a:schemeClr>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3835361" y="1712337"/>
            <a:ext cx="1474470" cy="1089529"/>
          </a:xfrm>
          <a:noFill/>
        </p:spPr>
        <p:txBody>
          <a:bodyPr wrap="square">
            <a:spAutoFit/>
          </a:bodyPr>
          <a:lstStyle>
            <a:lvl1pPr marL="0" indent="0">
              <a:buNone/>
              <a:defRPr lang="en-US" sz="1125" dirty="0"/>
            </a:lvl1pPr>
            <a:lvl2pPr marL="120253" indent="0">
              <a:buNone/>
              <a:defRPr lang="en-US" sz="1050" dirty="0"/>
            </a:lvl2pPr>
            <a:lvl3pPr marL="228600" indent="0">
              <a:buNone/>
              <a:defRPr lang="en-US" sz="1050" dirty="0"/>
            </a:lvl3pPr>
            <a:lvl4pPr marL="339329" indent="0">
              <a:buNone/>
              <a:defRPr lang="en-US" sz="900" dirty="0"/>
            </a:lvl4pPr>
            <a:lvl5pPr marL="432197"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5533966" y="1078707"/>
            <a:ext cx="1474470" cy="369332"/>
          </a:xfrm>
          <a:noFill/>
        </p:spPr>
        <p:txBody>
          <a:bodyPr anchor="t"/>
          <a:lstStyle>
            <a:lvl1pPr marL="0" indent="0">
              <a:spcBef>
                <a:spcPts val="0"/>
              </a:spcBef>
              <a:buFont typeface="Arial" panose="020B0604020202020204" pitchFamily="34" charset="0"/>
              <a:buNone/>
              <a:defRPr sz="1200">
                <a:solidFill>
                  <a:schemeClr val="accent1">
                    <a:lumMod val="75000"/>
                  </a:schemeClr>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5533966" y="1707357"/>
            <a:ext cx="1474470" cy="1089529"/>
          </a:xfrm>
          <a:noFill/>
        </p:spPr>
        <p:txBody>
          <a:bodyPr wrap="square">
            <a:spAutoFit/>
          </a:bodyPr>
          <a:lstStyle>
            <a:lvl1pPr marL="0" indent="0">
              <a:buNone/>
              <a:defRPr lang="en-US" sz="1125" dirty="0"/>
            </a:lvl1pPr>
            <a:lvl2pPr marL="120253" indent="0">
              <a:buNone/>
              <a:defRPr lang="en-US" sz="1050" dirty="0"/>
            </a:lvl2pPr>
            <a:lvl3pPr marL="228600" indent="0">
              <a:buNone/>
              <a:defRPr lang="en-US" sz="1050" dirty="0"/>
            </a:lvl3pPr>
            <a:lvl4pPr marL="339329" indent="0">
              <a:buNone/>
              <a:defRPr lang="en-US" sz="900" dirty="0"/>
            </a:lvl4pPr>
            <a:lvl5pPr marL="432197"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7232571" y="1078707"/>
            <a:ext cx="1474470" cy="369332"/>
          </a:xfrm>
          <a:noFill/>
        </p:spPr>
        <p:txBody>
          <a:bodyPr anchor="t"/>
          <a:lstStyle>
            <a:lvl1pPr marL="0" indent="0">
              <a:spcBef>
                <a:spcPts val="0"/>
              </a:spcBef>
              <a:buFont typeface="Arial" panose="020B0604020202020204" pitchFamily="34" charset="0"/>
              <a:buNone/>
              <a:defRPr sz="1200">
                <a:solidFill>
                  <a:schemeClr val="accent1">
                    <a:lumMod val="75000"/>
                  </a:schemeClr>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7232571" y="1707357"/>
            <a:ext cx="1474470" cy="1089529"/>
          </a:xfrm>
          <a:noFill/>
        </p:spPr>
        <p:txBody>
          <a:bodyPr wrap="square">
            <a:spAutoFit/>
          </a:bodyPr>
          <a:lstStyle>
            <a:lvl1pPr marL="0" indent="0">
              <a:buNone/>
              <a:defRPr lang="en-US" sz="1125" dirty="0"/>
            </a:lvl1pPr>
            <a:lvl2pPr marL="120253" indent="0">
              <a:buNone/>
              <a:defRPr lang="en-US" sz="1050" dirty="0"/>
            </a:lvl2pPr>
            <a:lvl3pPr marL="228600" indent="0">
              <a:buNone/>
              <a:defRPr lang="en-US" sz="1050" dirty="0"/>
            </a:lvl3pPr>
            <a:lvl4pPr marL="339329" indent="0">
              <a:buNone/>
              <a:defRPr lang="en-US" sz="900" dirty="0"/>
            </a:lvl4pPr>
            <a:lvl5pPr marL="432197"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456407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quare Photo 2">
    <p:bg>
      <p:bgPr>
        <a:solidFill>
          <a:srgbClr val="F4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441197" y="2234804"/>
            <a:ext cx="3122344" cy="646331"/>
          </a:xfrm>
        </p:spPr>
        <p:txBody>
          <a:bodyPr anchor="t"/>
          <a:lstStyle>
            <a:lvl1pPr>
              <a:defRPr sz="21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4000500" y="0"/>
            <a:ext cx="5143500" cy="5143500"/>
          </a:xfrm>
          <a:blipFill>
            <a:blip r:embed="rId2"/>
            <a:stretch>
              <a:fillRect/>
            </a:stretch>
          </a:blipFill>
        </p:spPr>
        <p:txBody>
          <a:bodyPr lIns="0" tIns="2377440" rIns="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8389151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027702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rgbClr val="F4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441197" y="342900"/>
            <a:ext cx="8263890" cy="276999"/>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8149" y="4267200"/>
            <a:ext cx="4025646"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1519238"/>
            <a:ext cx="4025646" cy="2606040"/>
          </a:xfrm>
          <a:blipFill>
            <a:blip r:embed="rId2"/>
            <a:stretch>
              <a:fillRect/>
            </a:stretch>
          </a:blipFill>
        </p:spPr>
        <p:txBody>
          <a:bodyPr vert="horz" wrap="square" lIns="0" tIns="0" rIns="0" bIns="100584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1395" y="4267200"/>
            <a:ext cx="4025646"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679441" y="1519238"/>
            <a:ext cx="4025646" cy="2606040"/>
          </a:xfrm>
          <a:blipFill>
            <a:blip r:embed="rId3"/>
            <a:stretch>
              <a:fillRect/>
            </a:stretch>
          </a:blipFill>
        </p:spPr>
        <p:txBody>
          <a:bodyPr vert="horz" wrap="square" lIns="0" tIns="0" rIns="0" bIns="100584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05862499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filmstrip photos">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719180"/>
            <a:ext cx="8263890" cy="276999"/>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4000501"/>
            <a:ext cx="3669030" cy="207749"/>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4517239" cy="2105406"/>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036058" y="4000500"/>
            <a:ext cx="3669030" cy="207749"/>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612476" y="1714500"/>
            <a:ext cx="4531524" cy="2105406"/>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263097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filmstrip photos">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719179"/>
            <a:ext cx="8263890" cy="276999"/>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3600450"/>
            <a:ext cx="2139696"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3017520" cy="17145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502152" y="3599557"/>
            <a:ext cx="2139696"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3240" y="1714500"/>
            <a:ext cx="3017520" cy="17145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565392" y="3599557"/>
            <a:ext cx="2139696"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6480" y="1714500"/>
            <a:ext cx="3017520" cy="17145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9939068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 column images">
    <p:bg>
      <p:bgPr>
        <a:solidFill>
          <a:srgbClr val="F4EAE0"/>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C12C738-2EE3-4127-8200-E8610C8F4320}"/>
              </a:ext>
            </a:extLst>
          </p:cNvPr>
          <p:cNvSpPr>
            <a:spLocks noGrp="1"/>
          </p:cNvSpPr>
          <p:nvPr>
            <p:ph type="body" sz="quarter" idx="16"/>
          </p:nvPr>
        </p:nvSpPr>
        <p:spPr>
          <a:xfrm>
            <a:off x="463131" y="3332771"/>
            <a:ext cx="1978523" cy="161583"/>
          </a:xfrm>
        </p:spPr>
        <p:txBody>
          <a:bodyPr/>
          <a:lstStyle>
            <a:lvl1pPr marL="0" indent="0" algn="l">
              <a:spcBef>
                <a:spcPts val="0"/>
              </a:spcBef>
              <a:buNone/>
              <a:defRPr sz="1050">
                <a:solidFill>
                  <a:schemeClr val="tx2"/>
                </a:solidFill>
                <a:latin typeface="+mj-lt"/>
              </a:defRPr>
            </a:lvl1pPr>
          </a:lstStyle>
          <a:p>
            <a:pPr lvl="0"/>
            <a:r>
              <a:rPr lang="en-US"/>
              <a:t>Click to edit Master text styles</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179E679F-0147-4D74-B7A8-A4B469C5BCB8}"/>
              </a:ext>
            </a:extLst>
          </p:cNvPr>
          <p:cNvSpPr>
            <a:spLocks noGrp="1"/>
          </p:cNvSpPr>
          <p:nvPr>
            <p:ph type="pic" sz="quarter" idx="13" hasCustomPrompt="1"/>
          </p:nvPr>
        </p:nvSpPr>
        <p:spPr bwMode="ltGray">
          <a:xfrm>
            <a:off x="463130" y="1286555"/>
            <a:ext cx="1978523" cy="1899666"/>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B584BFED-004D-491A-AD50-C47112558AC4}"/>
              </a:ext>
            </a:extLst>
          </p:cNvPr>
          <p:cNvSpPr>
            <a:spLocks noGrp="1"/>
          </p:cNvSpPr>
          <p:nvPr>
            <p:ph type="body" sz="quarter" idx="17"/>
          </p:nvPr>
        </p:nvSpPr>
        <p:spPr>
          <a:xfrm>
            <a:off x="2539868" y="3332771"/>
            <a:ext cx="1974951" cy="161583"/>
          </a:xfrm>
        </p:spPr>
        <p:txBody>
          <a:bodyPr/>
          <a:lstStyle>
            <a:lvl1pPr marL="0" indent="0" algn="l">
              <a:spcBef>
                <a:spcPts val="0"/>
              </a:spcBef>
              <a:buNone/>
              <a:defRPr sz="1050">
                <a:solidFill>
                  <a:schemeClr val="tx2"/>
                </a:solidFill>
                <a:latin typeface="+mj-lt"/>
              </a:defRPr>
            </a:lvl1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C0392122-00FC-4C40-A0E7-C88D1851B44D}"/>
              </a:ext>
            </a:extLst>
          </p:cNvPr>
          <p:cNvSpPr>
            <a:spLocks noGrp="1"/>
          </p:cNvSpPr>
          <p:nvPr>
            <p:ph type="pic" sz="quarter" idx="14" hasCustomPrompt="1"/>
          </p:nvPr>
        </p:nvSpPr>
        <p:spPr bwMode="ltGray">
          <a:xfrm>
            <a:off x="2539868" y="1286555"/>
            <a:ext cx="1974951" cy="1899666"/>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 Placeholder 3">
            <a:extLst>
              <a:ext uri="{FF2B5EF4-FFF2-40B4-BE49-F238E27FC236}">
                <a16:creationId xmlns:a16="http://schemas.microsoft.com/office/drawing/2014/main" id="{D99506B3-66FE-478B-96DE-7BE918BFAA47}"/>
              </a:ext>
            </a:extLst>
          </p:cNvPr>
          <p:cNvSpPr>
            <a:spLocks noGrp="1"/>
          </p:cNvSpPr>
          <p:nvPr>
            <p:ph type="body" sz="quarter" idx="18"/>
          </p:nvPr>
        </p:nvSpPr>
        <p:spPr>
          <a:xfrm>
            <a:off x="4616605" y="3332771"/>
            <a:ext cx="1983361" cy="161583"/>
          </a:xfrm>
        </p:spPr>
        <p:txBody>
          <a:bodyPr/>
          <a:lstStyle>
            <a:lvl1pPr marL="0" indent="0" algn="l">
              <a:spcBef>
                <a:spcPts val="0"/>
              </a:spcBef>
              <a:buNone/>
              <a:defRPr sz="1050">
                <a:solidFill>
                  <a:schemeClr val="tx2"/>
                </a:solidFill>
                <a:latin typeface="+mj-lt"/>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42EC644-E1CB-450F-819D-DEDC61C2C86B}"/>
              </a:ext>
            </a:extLst>
          </p:cNvPr>
          <p:cNvSpPr>
            <a:spLocks noGrp="1"/>
          </p:cNvSpPr>
          <p:nvPr>
            <p:ph type="pic" sz="quarter" idx="15" hasCustomPrompt="1"/>
          </p:nvPr>
        </p:nvSpPr>
        <p:spPr bwMode="ltGray">
          <a:xfrm>
            <a:off x="4616605" y="1286555"/>
            <a:ext cx="1983361" cy="1899666"/>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8" name="Text Placeholder 3">
            <a:extLst>
              <a:ext uri="{FF2B5EF4-FFF2-40B4-BE49-F238E27FC236}">
                <a16:creationId xmlns:a16="http://schemas.microsoft.com/office/drawing/2014/main" id="{9FC3A531-55BA-427A-B897-CF93D2A5C9DE}"/>
              </a:ext>
            </a:extLst>
          </p:cNvPr>
          <p:cNvSpPr>
            <a:spLocks noGrp="1"/>
          </p:cNvSpPr>
          <p:nvPr>
            <p:ph type="body" sz="quarter" idx="20"/>
          </p:nvPr>
        </p:nvSpPr>
        <p:spPr>
          <a:xfrm>
            <a:off x="6703705" y="3332771"/>
            <a:ext cx="1977164" cy="161583"/>
          </a:xfrm>
        </p:spPr>
        <p:txBody>
          <a:bodyPr/>
          <a:lstStyle>
            <a:lvl1pPr marL="0" indent="0" algn="l">
              <a:spcBef>
                <a:spcPts val="0"/>
              </a:spcBef>
              <a:buNone/>
              <a:defRPr sz="1050">
                <a:solidFill>
                  <a:schemeClr val="tx2"/>
                </a:solidFill>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C72B913-8930-45AF-BAF2-7FE0991EF4B5}"/>
              </a:ext>
            </a:extLst>
          </p:cNvPr>
          <p:cNvSpPr>
            <a:spLocks noGrp="1"/>
          </p:cNvSpPr>
          <p:nvPr>
            <p:ph type="pic" sz="quarter" idx="19" hasCustomPrompt="1"/>
          </p:nvPr>
        </p:nvSpPr>
        <p:spPr bwMode="ltGray">
          <a:xfrm>
            <a:off x="6701751" y="1286555"/>
            <a:ext cx="1977164" cy="1899666"/>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5" name="Title 14">
            <a:extLst>
              <a:ext uri="{FF2B5EF4-FFF2-40B4-BE49-F238E27FC236}">
                <a16:creationId xmlns:a16="http://schemas.microsoft.com/office/drawing/2014/main" id="{83580B14-9B06-ABE5-A0C9-68D7602F30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1576212"/>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718965"/>
            <a:ext cx="8263890" cy="276999"/>
          </a:xfrm>
          <a:noFill/>
        </p:spPr>
        <p:txBody>
          <a:bodyPr anchor="ctr"/>
          <a:lstStyle>
            <a:lvl1pPr algn="ctr">
              <a:defRPr>
                <a:solidFill>
                  <a:schemeClr val="accent1">
                    <a:lumMod val="75000"/>
                  </a:schemeClr>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786" y="1714500"/>
            <a:ext cx="9144000" cy="3429000"/>
          </a:xfrm>
          <a:blipFill>
            <a:blip r:embed="rId2"/>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042479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144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41197" y="4146346"/>
            <a:ext cx="8263890" cy="276999"/>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9144000" cy="3429000"/>
          </a:xfrm>
          <a:blipFill>
            <a:blip r:embed="rId2"/>
            <a:stretch>
              <a:fillRect/>
            </a:stretch>
          </a:blipFill>
        </p:spPr>
        <p:txBody>
          <a:bodyPr vert="horz" wrap="square" lIns="0" tIns="1280160" rIns="0" bIns="0" rtlCol="0" anchor="ctr" anchorCtr="0">
            <a:noAutofit/>
          </a:bodyPr>
          <a:lstStyle>
            <a:lvl1pPr marL="0" indent="0" algn="ctr">
              <a:buNone/>
              <a:defRPr lang="en-US" sz="1050" b="1" dirty="0">
                <a:solidFill>
                  <a:schemeClr val="bg1"/>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95746542"/>
      </p:ext>
    </p:extLst>
  </p:cSld>
  <p:clrMapOvr>
    <a:masterClrMapping/>
  </p:clrMapOvr>
  <p:transition>
    <p:fade/>
  </p:transition>
  <p:extLst>
    <p:ext uri="{DCECCB84-F9BA-43D5-87BE-67443E8EF086}">
      <p15:sldGuideLst xmlns:p15="http://schemas.microsoft.com/office/powerpoint/2012/main">
        <p15:guide id="5" orient="horz" pos="5760">
          <p15:clr>
            <a:srgbClr val="5ACBF0"/>
          </p15:clr>
        </p15:guide>
        <p15:guide id="6" orient="horz" pos="720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721560"/>
            <a:ext cx="8263890" cy="276999"/>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528430" y="1714500"/>
            <a:ext cx="1735074" cy="1735074"/>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528430"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704463" y="1714500"/>
            <a:ext cx="1735074" cy="1735074"/>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704463"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880497" y="1714500"/>
            <a:ext cx="1735074" cy="1735074"/>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880497"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1343854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717094"/>
            <a:ext cx="8263890" cy="276999"/>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38150" y="1714500"/>
            <a:ext cx="1735074" cy="1735074"/>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38150"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615437" y="1714500"/>
            <a:ext cx="1735074" cy="1735074"/>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615437"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4792725" y="1714500"/>
            <a:ext cx="1735074" cy="1735074"/>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4792725"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6970013" y="1714500"/>
            <a:ext cx="1735074" cy="1735074"/>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6970013"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4684979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717094"/>
            <a:ext cx="8263890" cy="276999"/>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38150" y="1714500"/>
            <a:ext cx="1303020" cy="130302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38150" y="3176588"/>
            <a:ext cx="1303020" cy="623247"/>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179130" y="1714500"/>
            <a:ext cx="1303020" cy="130302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179130" y="3176588"/>
            <a:ext cx="1303020" cy="623247"/>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3920490" y="1714500"/>
            <a:ext cx="1303020" cy="130302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3920490" y="3176589"/>
            <a:ext cx="1303020" cy="623247"/>
          </a:xfrm>
        </p:spPr>
        <p:txBody>
          <a:bodyPr/>
          <a:lstStyle>
            <a:lvl1pPr marL="0" indent="0" algn="ctr">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5661089" y="1714500"/>
            <a:ext cx="1303020" cy="130302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5661089" y="3176588"/>
            <a:ext cx="1303020" cy="623247"/>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7402067" y="1714500"/>
            <a:ext cx="1303020" cy="130302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7402067" y="3176588"/>
            <a:ext cx="1303020" cy="623247"/>
          </a:xfrm>
        </p:spPr>
        <p:txBody>
          <a:bodyPr/>
          <a:lstStyle>
            <a:lvl1pPr marL="0" indent="0" algn="ctr">
              <a:spcBef>
                <a:spcPts val="0"/>
              </a:spcBef>
              <a:buNone/>
              <a:defRPr sz="13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0320903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and subtitle only">
    <p:bg>
      <p:bgPr>
        <a:solidFill>
          <a:srgbClr val="F4EAE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F36880-E83F-0EFC-04A4-21006381A56C}"/>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D6ABBFC2-6E08-58BF-D4B2-93554AAEED2E}"/>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8334546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42347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415043"/>
            <a:ext cx="3908822" cy="1024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415043"/>
            <a:ext cx="3914775" cy="1024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3720349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oadmap">
    <p:bg>
      <p:bgPr>
        <a:solidFill>
          <a:srgbClr val="F4EAE0"/>
        </a:solidFill>
        <a:effectLst/>
      </p:bgPr>
    </p:bg>
    <p:spTree>
      <p:nvGrpSpPr>
        <p:cNvPr id="1" name=""/>
        <p:cNvGrpSpPr/>
        <p:nvPr/>
      </p:nvGrpSpPr>
      <p:grpSpPr>
        <a:xfrm>
          <a:off x="0" y="0"/>
          <a:ext cx="0" cy="0"/>
          <a:chOff x="0" y="0"/>
          <a:chExt cx="0" cy="0"/>
        </a:xfrm>
      </p:grpSpPr>
      <p:cxnSp>
        <p:nvCxnSpPr>
          <p:cNvPr id="153" name="Straight Connector 152">
            <a:extLst>
              <a:ext uri="{FF2B5EF4-FFF2-40B4-BE49-F238E27FC236}">
                <a16:creationId xmlns:a16="http://schemas.microsoft.com/office/drawing/2014/main" id="{12B1E593-65FE-FC20-20C2-A055AD8F4C5F}"/>
              </a:ext>
            </a:extLst>
          </p:cNvPr>
          <p:cNvCxnSpPr>
            <a:cxnSpLocks/>
          </p:cNvCxnSpPr>
          <p:nvPr userDrawn="1"/>
        </p:nvCxnSpPr>
        <p:spPr>
          <a:xfrm flipH="1" flipV="1">
            <a:off x="7161032" y="2758767"/>
            <a:ext cx="409" cy="1331762"/>
          </a:xfrm>
          <a:prstGeom prst="line">
            <a:avLst/>
          </a:prstGeom>
          <a:noFill/>
          <a:ln w="9525" cap="flat" cmpd="sng" algn="ctr">
            <a:solidFill>
              <a:srgbClr val="808080"/>
            </a:solidFill>
            <a:prstDash val="solid"/>
            <a:headEnd type="none" w="lg" len="med"/>
            <a:tailEnd type="none" w="lg" len="med"/>
          </a:ln>
          <a:effectLst/>
        </p:spPr>
      </p:cxnSp>
      <p:cxnSp>
        <p:nvCxnSpPr>
          <p:cNvPr id="154" name="Straight Connector 153">
            <a:extLst>
              <a:ext uri="{FF2B5EF4-FFF2-40B4-BE49-F238E27FC236}">
                <a16:creationId xmlns:a16="http://schemas.microsoft.com/office/drawing/2014/main" id="{95BA12FF-2A22-1275-24CB-8C0C44F8920F}"/>
              </a:ext>
            </a:extLst>
          </p:cNvPr>
          <p:cNvCxnSpPr>
            <a:cxnSpLocks/>
          </p:cNvCxnSpPr>
          <p:nvPr userDrawn="1"/>
        </p:nvCxnSpPr>
        <p:spPr>
          <a:xfrm>
            <a:off x="7141194" y="1953116"/>
            <a:ext cx="409" cy="867215"/>
          </a:xfrm>
          <a:prstGeom prst="line">
            <a:avLst/>
          </a:prstGeom>
          <a:noFill/>
          <a:ln w="9525" cap="flat" cmpd="sng" algn="ctr">
            <a:solidFill>
              <a:srgbClr val="808080"/>
            </a:solidFill>
            <a:prstDash val="solid"/>
            <a:headEnd type="none" w="lg" len="med"/>
            <a:tailEnd type="none" w="lg" len="med"/>
          </a:ln>
          <a:effectLst/>
        </p:spPr>
      </p:cxnSp>
      <p:cxnSp>
        <p:nvCxnSpPr>
          <p:cNvPr id="152" name="Straight Connector 151">
            <a:extLst>
              <a:ext uri="{FF2B5EF4-FFF2-40B4-BE49-F238E27FC236}">
                <a16:creationId xmlns:a16="http://schemas.microsoft.com/office/drawing/2014/main" id="{97DB66B0-9A98-7820-6C42-C0403494C7FB}"/>
              </a:ext>
            </a:extLst>
          </p:cNvPr>
          <p:cNvCxnSpPr>
            <a:cxnSpLocks/>
          </p:cNvCxnSpPr>
          <p:nvPr userDrawn="1"/>
        </p:nvCxnSpPr>
        <p:spPr>
          <a:xfrm flipH="1" flipV="1">
            <a:off x="5530416" y="2758767"/>
            <a:ext cx="409" cy="1331762"/>
          </a:xfrm>
          <a:prstGeom prst="line">
            <a:avLst/>
          </a:prstGeom>
          <a:noFill/>
          <a:ln w="9525" cap="flat" cmpd="sng" algn="ctr">
            <a:solidFill>
              <a:srgbClr val="808080"/>
            </a:solidFill>
            <a:prstDash val="solid"/>
            <a:headEnd type="none" w="lg" len="med"/>
            <a:tailEnd type="none" w="lg" len="med"/>
          </a:ln>
          <a:effectLst/>
        </p:spPr>
      </p:cxnSp>
      <p:cxnSp>
        <p:nvCxnSpPr>
          <p:cNvPr id="297" name="Straight Connector 296">
            <a:extLst>
              <a:ext uri="{FF2B5EF4-FFF2-40B4-BE49-F238E27FC236}">
                <a16:creationId xmlns:a16="http://schemas.microsoft.com/office/drawing/2014/main" id="{5C6D6FD5-BA2C-48FC-B005-55409DB58285}"/>
              </a:ext>
            </a:extLst>
          </p:cNvPr>
          <p:cNvCxnSpPr>
            <a:cxnSpLocks/>
          </p:cNvCxnSpPr>
          <p:nvPr userDrawn="1"/>
        </p:nvCxnSpPr>
        <p:spPr>
          <a:xfrm>
            <a:off x="723250" y="2768896"/>
            <a:ext cx="1469490" cy="0"/>
          </a:xfrm>
          <a:prstGeom prst="line">
            <a:avLst/>
          </a:prstGeom>
          <a:noFill/>
          <a:ln w="25400" cap="rnd" cmpd="sng" algn="ctr">
            <a:solidFill>
              <a:schemeClr val="accent1"/>
            </a:solidFill>
            <a:prstDash val="solid"/>
            <a:round/>
          </a:ln>
          <a:effectLst/>
        </p:spPr>
      </p:cxnSp>
      <p:cxnSp>
        <p:nvCxnSpPr>
          <p:cNvPr id="299" name="Straight Connector 298">
            <a:extLst>
              <a:ext uri="{FF2B5EF4-FFF2-40B4-BE49-F238E27FC236}">
                <a16:creationId xmlns:a16="http://schemas.microsoft.com/office/drawing/2014/main" id="{B0F19015-134D-4EFA-BC3F-39EA383A0984}"/>
              </a:ext>
            </a:extLst>
          </p:cNvPr>
          <p:cNvCxnSpPr>
            <a:cxnSpLocks/>
            <a:endCxn id="353" idx="0"/>
          </p:cNvCxnSpPr>
          <p:nvPr userDrawn="1"/>
        </p:nvCxnSpPr>
        <p:spPr>
          <a:xfrm flipH="1" flipV="1">
            <a:off x="600321" y="2708026"/>
            <a:ext cx="680" cy="1170713"/>
          </a:xfrm>
          <a:prstGeom prst="line">
            <a:avLst/>
          </a:prstGeom>
          <a:noFill/>
          <a:ln w="9525" cap="flat" cmpd="sng" algn="ctr">
            <a:solidFill>
              <a:srgbClr val="808080"/>
            </a:solidFill>
            <a:prstDash val="solid"/>
            <a:headEnd type="none" w="lg" len="med"/>
            <a:tailEnd type="none" w="lg" len="med"/>
          </a:ln>
          <a:effectLst/>
        </p:spPr>
      </p:cxnSp>
      <p:cxnSp>
        <p:nvCxnSpPr>
          <p:cNvPr id="301" name="Straight Connector 300">
            <a:extLst>
              <a:ext uri="{FF2B5EF4-FFF2-40B4-BE49-F238E27FC236}">
                <a16:creationId xmlns:a16="http://schemas.microsoft.com/office/drawing/2014/main" id="{B8D31B76-2DB5-4A9B-9ECB-58276B10A081}"/>
              </a:ext>
            </a:extLst>
          </p:cNvPr>
          <p:cNvCxnSpPr>
            <a:cxnSpLocks/>
          </p:cNvCxnSpPr>
          <p:nvPr userDrawn="1"/>
        </p:nvCxnSpPr>
        <p:spPr>
          <a:xfrm flipH="1" flipV="1">
            <a:off x="3879209" y="2758767"/>
            <a:ext cx="409" cy="1331762"/>
          </a:xfrm>
          <a:prstGeom prst="line">
            <a:avLst/>
          </a:prstGeom>
          <a:noFill/>
          <a:ln w="9525" cap="flat" cmpd="sng" algn="ctr">
            <a:solidFill>
              <a:srgbClr val="808080"/>
            </a:solidFill>
            <a:prstDash val="solid"/>
            <a:headEnd type="none" w="lg" len="med"/>
            <a:tailEnd type="none" w="lg" len="med"/>
          </a:ln>
          <a:effectLst/>
        </p:spPr>
      </p:cxnSp>
      <p:cxnSp>
        <p:nvCxnSpPr>
          <p:cNvPr id="303" name="Straight Connector 302">
            <a:extLst>
              <a:ext uri="{FF2B5EF4-FFF2-40B4-BE49-F238E27FC236}">
                <a16:creationId xmlns:a16="http://schemas.microsoft.com/office/drawing/2014/main" id="{62824D99-C3ED-40B2-9F03-07E24519CC43}"/>
              </a:ext>
            </a:extLst>
          </p:cNvPr>
          <p:cNvCxnSpPr>
            <a:cxnSpLocks/>
            <a:stCxn id="319" idx="4"/>
          </p:cNvCxnSpPr>
          <p:nvPr userDrawn="1"/>
        </p:nvCxnSpPr>
        <p:spPr>
          <a:xfrm flipH="1" flipV="1">
            <a:off x="2244894" y="2783980"/>
            <a:ext cx="409" cy="1932618"/>
          </a:xfrm>
          <a:prstGeom prst="line">
            <a:avLst/>
          </a:prstGeom>
          <a:noFill/>
          <a:ln w="9525" cap="flat" cmpd="sng" algn="ctr">
            <a:solidFill>
              <a:srgbClr val="808080"/>
            </a:solidFill>
            <a:prstDash val="solid"/>
            <a:headEnd type="none" w="lg" len="med"/>
            <a:tailEnd type="none" w="lg" len="med"/>
          </a:ln>
          <a:effectLst/>
        </p:spPr>
      </p:cxnSp>
      <p:sp>
        <p:nvSpPr>
          <p:cNvPr id="305" name="Oval 304">
            <a:extLst>
              <a:ext uri="{FF2B5EF4-FFF2-40B4-BE49-F238E27FC236}">
                <a16:creationId xmlns:a16="http://schemas.microsoft.com/office/drawing/2014/main" id="{93A03370-9557-465A-A62E-B9E34A46D372}"/>
              </a:ext>
              <a:ext uri="{C183D7F6-B498-43B3-948B-1728B52AA6E4}">
                <adec:decorative xmlns:adec="http://schemas.microsoft.com/office/drawing/2017/decorative" val="1"/>
              </a:ext>
            </a:extLst>
          </p:cNvPr>
          <p:cNvSpPr/>
          <p:nvPr userDrawn="1"/>
        </p:nvSpPr>
        <p:spPr bwMode="auto">
          <a:xfrm rot="10800000" flipV="1">
            <a:off x="2213319" y="325062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07" name="Oval 306">
            <a:extLst>
              <a:ext uri="{FF2B5EF4-FFF2-40B4-BE49-F238E27FC236}">
                <a16:creationId xmlns:a16="http://schemas.microsoft.com/office/drawing/2014/main" id="{35A6069C-F5A8-4D14-BBCB-B8F15EC98BA8}"/>
              </a:ext>
              <a:ext uri="{C183D7F6-B498-43B3-948B-1728B52AA6E4}">
                <adec:decorative xmlns:adec="http://schemas.microsoft.com/office/drawing/2017/decorative" val="1"/>
              </a:ext>
            </a:extLst>
          </p:cNvPr>
          <p:cNvSpPr/>
          <p:nvPr userDrawn="1"/>
        </p:nvSpPr>
        <p:spPr bwMode="auto">
          <a:xfrm rot="10800000" flipV="1">
            <a:off x="2213319" y="3450909"/>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09" name="Oval 308">
            <a:extLst>
              <a:ext uri="{FF2B5EF4-FFF2-40B4-BE49-F238E27FC236}">
                <a16:creationId xmlns:a16="http://schemas.microsoft.com/office/drawing/2014/main" id="{43DF3D6B-30AB-4C2B-B3D8-D3A9C2382ABC}"/>
              </a:ext>
              <a:ext uri="{C183D7F6-B498-43B3-948B-1728B52AA6E4}">
                <adec:decorative xmlns:adec="http://schemas.microsoft.com/office/drawing/2017/decorative" val="1"/>
              </a:ext>
            </a:extLst>
          </p:cNvPr>
          <p:cNvSpPr/>
          <p:nvPr userDrawn="1"/>
        </p:nvSpPr>
        <p:spPr bwMode="auto">
          <a:xfrm rot="10800000" flipV="1">
            <a:off x="2213319" y="365119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11" name="Oval 310">
            <a:extLst>
              <a:ext uri="{FF2B5EF4-FFF2-40B4-BE49-F238E27FC236}">
                <a16:creationId xmlns:a16="http://schemas.microsoft.com/office/drawing/2014/main" id="{018029AE-AF0D-44A3-BADE-7FAED7A73195}"/>
              </a:ext>
              <a:ext uri="{C183D7F6-B498-43B3-948B-1728B52AA6E4}">
                <adec:decorative xmlns:adec="http://schemas.microsoft.com/office/drawing/2017/decorative" val="1"/>
              </a:ext>
            </a:extLst>
          </p:cNvPr>
          <p:cNvSpPr/>
          <p:nvPr userDrawn="1"/>
        </p:nvSpPr>
        <p:spPr bwMode="auto">
          <a:xfrm rot="10800000" flipV="1">
            <a:off x="2213319" y="385148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13" name="Oval 312">
            <a:extLst>
              <a:ext uri="{FF2B5EF4-FFF2-40B4-BE49-F238E27FC236}">
                <a16:creationId xmlns:a16="http://schemas.microsoft.com/office/drawing/2014/main" id="{1D11FEFF-B12F-4B59-9CA6-3D9EC491BF99}"/>
              </a:ext>
              <a:ext uri="{C183D7F6-B498-43B3-948B-1728B52AA6E4}">
                <adec:decorative xmlns:adec="http://schemas.microsoft.com/office/drawing/2017/decorative" val="1"/>
              </a:ext>
            </a:extLst>
          </p:cNvPr>
          <p:cNvSpPr/>
          <p:nvPr userDrawn="1"/>
        </p:nvSpPr>
        <p:spPr bwMode="auto">
          <a:xfrm rot="10800000" flipV="1">
            <a:off x="2213319" y="405176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15" name="Oval 314">
            <a:extLst>
              <a:ext uri="{FF2B5EF4-FFF2-40B4-BE49-F238E27FC236}">
                <a16:creationId xmlns:a16="http://schemas.microsoft.com/office/drawing/2014/main" id="{1FB2E447-810C-4DE4-A228-6BAFB05B035F}"/>
              </a:ext>
              <a:ext uri="{C183D7F6-B498-43B3-948B-1728B52AA6E4}">
                <adec:decorative xmlns:adec="http://schemas.microsoft.com/office/drawing/2017/decorative" val="1"/>
              </a:ext>
            </a:extLst>
          </p:cNvPr>
          <p:cNvSpPr/>
          <p:nvPr userDrawn="1"/>
        </p:nvSpPr>
        <p:spPr bwMode="auto">
          <a:xfrm rot="10800000" flipV="1">
            <a:off x="2213319" y="425205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17" name="Oval 316">
            <a:extLst>
              <a:ext uri="{FF2B5EF4-FFF2-40B4-BE49-F238E27FC236}">
                <a16:creationId xmlns:a16="http://schemas.microsoft.com/office/drawing/2014/main" id="{D7BE6815-E6AF-4655-B66F-3613F63A3726}"/>
              </a:ext>
              <a:ext uri="{C183D7F6-B498-43B3-948B-1728B52AA6E4}">
                <adec:decorative xmlns:adec="http://schemas.microsoft.com/office/drawing/2017/decorative" val="1"/>
              </a:ext>
            </a:extLst>
          </p:cNvPr>
          <p:cNvSpPr/>
          <p:nvPr userDrawn="1"/>
        </p:nvSpPr>
        <p:spPr bwMode="auto">
          <a:xfrm rot="10800000" flipV="1">
            <a:off x="2213319" y="445233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19" name="Oval 318">
            <a:extLst>
              <a:ext uri="{FF2B5EF4-FFF2-40B4-BE49-F238E27FC236}">
                <a16:creationId xmlns:a16="http://schemas.microsoft.com/office/drawing/2014/main" id="{C3942845-83F1-48DF-910A-B5509F837C1E}"/>
              </a:ext>
              <a:ext uri="{C183D7F6-B498-43B3-948B-1728B52AA6E4}">
                <adec:decorative xmlns:adec="http://schemas.microsoft.com/office/drawing/2017/decorative" val="1"/>
              </a:ext>
            </a:extLst>
          </p:cNvPr>
          <p:cNvSpPr/>
          <p:nvPr userDrawn="1"/>
        </p:nvSpPr>
        <p:spPr bwMode="auto">
          <a:xfrm rot="10800000" flipV="1">
            <a:off x="2213319" y="4652621"/>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21" name="Oval 320">
            <a:extLst>
              <a:ext uri="{FF2B5EF4-FFF2-40B4-BE49-F238E27FC236}">
                <a16:creationId xmlns:a16="http://schemas.microsoft.com/office/drawing/2014/main" id="{19363B32-EE6A-45D6-BD59-405A3FA4778A}"/>
              </a:ext>
              <a:ext uri="{C183D7F6-B498-43B3-948B-1728B52AA6E4}">
                <adec:decorative xmlns:adec="http://schemas.microsoft.com/office/drawing/2017/decorative" val="1"/>
              </a:ext>
            </a:extLst>
          </p:cNvPr>
          <p:cNvSpPr/>
          <p:nvPr userDrawn="1"/>
        </p:nvSpPr>
        <p:spPr bwMode="auto">
          <a:xfrm rot="10800000" flipV="1">
            <a:off x="2213319" y="305752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cxnSp>
        <p:nvCxnSpPr>
          <p:cNvPr id="323" name="Straight Connector 322">
            <a:extLst>
              <a:ext uri="{FF2B5EF4-FFF2-40B4-BE49-F238E27FC236}">
                <a16:creationId xmlns:a16="http://schemas.microsoft.com/office/drawing/2014/main" id="{0D15B48E-DE0C-4FD8-8642-CD25BC5F67ED}"/>
              </a:ext>
            </a:extLst>
          </p:cNvPr>
          <p:cNvCxnSpPr>
            <a:cxnSpLocks/>
            <a:stCxn id="397" idx="0"/>
          </p:cNvCxnSpPr>
          <p:nvPr userDrawn="1"/>
        </p:nvCxnSpPr>
        <p:spPr>
          <a:xfrm>
            <a:off x="600592" y="1552546"/>
            <a:ext cx="409" cy="1267785"/>
          </a:xfrm>
          <a:prstGeom prst="line">
            <a:avLst/>
          </a:prstGeom>
          <a:noFill/>
          <a:ln w="9525" cap="flat" cmpd="sng" algn="ctr">
            <a:solidFill>
              <a:srgbClr val="808080"/>
            </a:solidFill>
            <a:prstDash val="solid"/>
            <a:headEnd type="none" w="lg" len="med"/>
            <a:tailEnd type="none" w="lg" len="med"/>
          </a:ln>
          <a:effectLst/>
        </p:spPr>
      </p:cxnSp>
      <p:cxnSp>
        <p:nvCxnSpPr>
          <p:cNvPr id="325" name="Straight Connector 324">
            <a:extLst>
              <a:ext uri="{FF2B5EF4-FFF2-40B4-BE49-F238E27FC236}">
                <a16:creationId xmlns:a16="http://schemas.microsoft.com/office/drawing/2014/main" id="{CB513B17-CA4E-4457-8D3D-A41F330CA0C1}"/>
              </a:ext>
            </a:extLst>
          </p:cNvPr>
          <p:cNvCxnSpPr>
            <a:cxnSpLocks/>
            <a:stCxn id="331" idx="0"/>
          </p:cNvCxnSpPr>
          <p:nvPr userDrawn="1"/>
        </p:nvCxnSpPr>
        <p:spPr>
          <a:xfrm>
            <a:off x="5523256" y="1953116"/>
            <a:ext cx="409" cy="867215"/>
          </a:xfrm>
          <a:prstGeom prst="line">
            <a:avLst/>
          </a:prstGeom>
          <a:noFill/>
          <a:ln w="9525" cap="flat" cmpd="sng" algn="ctr">
            <a:solidFill>
              <a:srgbClr val="808080"/>
            </a:solidFill>
            <a:prstDash val="solid"/>
            <a:headEnd type="none" w="lg" len="med"/>
            <a:tailEnd type="none" w="lg" len="med"/>
          </a:ln>
          <a:effectLst/>
        </p:spPr>
      </p:cxnSp>
      <p:sp>
        <p:nvSpPr>
          <p:cNvPr id="327" name="Oval 326">
            <a:extLst>
              <a:ext uri="{FF2B5EF4-FFF2-40B4-BE49-F238E27FC236}">
                <a16:creationId xmlns:a16="http://schemas.microsoft.com/office/drawing/2014/main" id="{75CD7806-E0DC-4208-968D-0951B6901A2A}"/>
              </a:ext>
              <a:ext uri="{C183D7F6-B498-43B3-948B-1728B52AA6E4}">
                <adec:decorative xmlns:adec="http://schemas.microsoft.com/office/drawing/2017/decorative" val="1"/>
              </a:ext>
            </a:extLst>
          </p:cNvPr>
          <p:cNvSpPr/>
          <p:nvPr userDrawn="1"/>
        </p:nvSpPr>
        <p:spPr bwMode="auto">
          <a:xfrm flipV="1">
            <a:off x="5491271" y="228970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29" name="Oval 328">
            <a:extLst>
              <a:ext uri="{FF2B5EF4-FFF2-40B4-BE49-F238E27FC236}">
                <a16:creationId xmlns:a16="http://schemas.microsoft.com/office/drawing/2014/main" id="{1FE80273-DB88-46C9-994E-68CB62DDFADA}"/>
              </a:ext>
              <a:ext uri="{C183D7F6-B498-43B3-948B-1728B52AA6E4}">
                <adec:decorative xmlns:adec="http://schemas.microsoft.com/office/drawing/2017/decorative" val="1"/>
              </a:ext>
            </a:extLst>
          </p:cNvPr>
          <p:cNvSpPr/>
          <p:nvPr userDrawn="1"/>
        </p:nvSpPr>
        <p:spPr bwMode="auto">
          <a:xfrm flipV="1">
            <a:off x="5491271" y="208942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31" name="Oval 330">
            <a:extLst>
              <a:ext uri="{FF2B5EF4-FFF2-40B4-BE49-F238E27FC236}">
                <a16:creationId xmlns:a16="http://schemas.microsoft.com/office/drawing/2014/main" id="{11CD3559-8AB5-4526-9498-37CBA0BF4C07}"/>
              </a:ext>
              <a:ext uri="{C183D7F6-B498-43B3-948B-1728B52AA6E4}">
                <adec:decorative xmlns:adec="http://schemas.microsoft.com/office/drawing/2017/decorative" val="1"/>
              </a:ext>
            </a:extLst>
          </p:cNvPr>
          <p:cNvSpPr/>
          <p:nvPr userDrawn="1"/>
        </p:nvSpPr>
        <p:spPr bwMode="auto">
          <a:xfrm flipV="1">
            <a:off x="5491271" y="188913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cxnSp>
        <p:nvCxnSpPr>
          <p:cNvPr id="333" name="Straight Connector 332">
            <a:extLst>
              <a:ext uri="{FF2B5EF4-FFF2-40B4-BE49-F238E27FC236}">
                <a16:creationId xmlns:a16="http://schemas.microsoft.com/office/drawing/2014/main" id="{A095D834-AF20-4AFC-8D37-364B87B1D3AB}"/>
              </a:ext>
            </a:extLst>
          </p:cNvPr>
          <p:cNvCxnSpPr>
            <a:cxnSpLocks/>
            <a:stCxn id="387" idx="0"/>
            <a:endCxn id="349" idx="4"/>
          </p:cNvCxnSpPr>
          <p:nvPr userDrawn="1"/>
        </p:nvCxnSpPr>
        <p:spPr>
          <a:xfrm flipH="1">
            <a:off x="2246590" y="1752831"/>
            <a:ext cx="1494" cy="964630"/>
          </a:xfrm>
          <a:prstGeom prst="line">
            <a:avLst/>
          </a:prstGeom>
          <a:noFill/>
          <a:ln w="9525" cap="flat" cmpd="sng" algn="ctr">
            <a:solidFill>
              <a:srgbClr val="808080"/>
            </a:solidFill>
            <a:prstDash val="solid"/>
            <a:headEnd type="none" w="lg" len="med"/>
            <a:tailEnd type="none" w="lg" len="med"/>
          </a:ln>
          <a:effectLst/>
        </p:spPr>
      </p:cxnSp>
      <p:cxnSp>
        <p:nvCxnSpPr>
          <p:cNvPr id="335" name="Straight Connector 334">
            <a:extLst>
              <a:ext uri="{FF2B5EF4-FFF2-40B4-BE49-F238E27FC236}">
                <a16:creationId xmlns:a16="http://schemas.microsoft.com/office/drawing/2014/main" id="{9661516A-32AD-447F-84AF-C30096698A5D}"/>
              </a:ext>
            </a:extLst>
          </p:cNvPr>
          <p:cNvCxnSpPr>
            <a:cxnSpLocks/>
            <a:stCxn id="375" idx="4"/>
            <a:endCxn id="425" idx="0"/>
          </p:cNvCxnSpPr>
          <p:nvPr userDrawn="1"/>
        </p:nvCxnSpPr>
        <p:spPr>
          <a:xfrm>
            <a:off x="3880611" y="1087998"/>
            <a:ext cx="409" cy="1732333"/>
          </a:xfrm>
          <a:prstGeom prst="line">
            <a:avLst/>
          </a:prstGeom>
          <a:noFill/>
          <a:ln w="9525" cap="flat" cmpd="sng" algn="ctr">
            <a:solidFill>
              <a:srgbClr val="808080"/>
            </a:solidFill>
            <a:prstDash val="solid"/>
            <a:headEnd type="none" w="lg" len="med"/>
            <a:tailEnd type="none" w="lg" len="med"/>
          </a:ln>
          <a:effectLst/>
        </p:spPr>
      </p:cxnSp>
      <p:sp>
        <p:nvSpPr>
          <p:cNvPr id="337" name="Rounded Rectangle 8">
            <a:extLst>
              <a:ext uri="{FF2B5EF4-FFF2-40B4-BE49-F238E27FC236}">
                <a16:creationId xmlns:a16="http://schemas.microsoft.com/office/drawing/2014/main" id="{D6C3AAB8-6F2A-40C4-811F-D6DF3A9C5F5A}"/>
              </a:ext>
            </a:extLst>
          </p:cNvPr>
          <p:cNvSpPr/>
          <p:nvPr userDrawn="1"/>
        </p:nvSpPr>
        <p:spPr>
          <a:xfrm>
            <a:off x="7168217" y="2559788"/>
            <a:ext cx="1921648" cy="192891"/>
          </a:xfrm>
          <a:prstGeom prst="rect">
            <a:avLst/>
          </a:prstGeom>
          <a:solidFill>
            <a:schemeClr val="accent1">
              <a:lumMod val="20000"/>
              <a:lumOff val="80000"/>
            </a:schemeClr>
          </a:solidFill>
          <a:ln w="10795" cap="flat" cmpd="sng" algn="ctr">
            <a:noFill/>
            <a:prstDash val="solid"/>
          </a:ln>
          <a:effectLst/>
        </p:spPr>
        <p:style>
          <a:lnRef idx="0">
            <a:scrgbClr r="0" g="0" b="0"/>
          </a:lnRef>
          <a:fillRef idx="0">
            <a:scrgbClr r="0" g="0" b="0"/>
          </a:fillRef>
          <a:effectRef idx="0">
            <a:scrgbClr r="0" g="0" b="0"/>
          </a:effectRef>
          <a:fontRef idx="major"/>
        </p:style>
        <p:txBody>
          <a:bodyPr lIns="102857" rtlCol="0" anchor="ct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chemeClr val="bg2"/>
                </a:solidFill>
                <a:effectLst/>
                <a:uLnTx/>
                <a:uFillTx/>
                <a:latin typeface="Segoe UI"/>
                <a:ea typeface="+mn-ea"/>
                <a:cs typeface="Segoe UI" panose="020B0502040204020203" pitchFamily="34" charset="0"/>
              </a:rPr>
              <a:t>Semester 2</a:t>
            </a:r>
          </a:p>
        </p:txBody>
      </p:sp>
      <p:sp>
        <p:nvSpPr>
          <p:cNvPr id="339" name="Rectangle 338">
            <a:extLst>
              <a:ext uri="{FF2B5EF4-FFF2-40B4-BE49-F238E27FC236}">
                <a16:creationId xmlns:a16="http://schemas.microsoft.com/office/drawing/2014/main" id="{AFA89475-C715-4B25-8D39-0903CCCF5F88}"/>
              </a:ext>
            </a:extLst>
          </p:cNvPr>
          <p:cNvSpPr/>
          <p:nvPr userDrawn="1"/>
        </p:nvSpPr>
        <p:spPr>
          <a:xfrm>
            <a:off x="3877415" y="2561031"/>
            <a:ext cx="3280442" cy="190052"/>
          </a:xfrm>
          <a:prstGeom prst="rect">
            <a:avLst/>
          </a:prstGeom>
          <a:solidFill>
            <a:schemeClr val="accent1">
              <a:lumMod val="60000"/>
              <a:lumOff val="40000"/>
            </a:schemeClr>
          </a:solidFill>
          <a:ln w="10795" cap="flat" cmpd="sng" algn="ctr">
            <a:noFill/>
            <a:prstDash val="solid"/>
          </a:ln>
          <a:effectLst/>
        </p:spPr>
        <p:style>
          <a:lnRef idx="0">
            <a:scrgbClr r="0" g="0" b="0"/>
          </a:lnRef>
          <a:fillRef idx="0">
            <a:scrgbClr r="0" g="0" b="0"/>
          </a:fillRef>
          <a:effectRef idx="0">
            <a:scrgbClr r="0" g="0" b="0"/>
          </a:effectRef>
          <a:fontRef idx="major"/>
        </p:style>
        <p:txBody>
          <a:bodyPr lIns="102857" rtlCol="0" anchor="ct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tx1"/>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Semester 1</a:t>
            </a:r>
          </a:p>
        </p:txBody>
      </p:sp>
      <p:cxnSp>
        <p:nvCxnSpPr>
          <p:cNvPr id="341" name="Straight Connector 340">
            <a:extLst>
              <a:ext uri="{FF2B5EF4-FFF2-40B4-BE49-F238E27FC236}">
                <a16:creationId xmlns:a16="http://schemas.microsoft.com/office/drawing/2014/main" id="{CFBE50E1-6EE3-44CA-BFCE-01766585AE2A}"/>
              </a:ext>
            </a:extLst>
          </p:cNvPr>
          <p:cNvCxnSpPr>
            <a:cxnSpLocks/>
          </p:cNvCxnSpPr>
          <p:nvPr userDrawn="1"/>
        </p:nvCxnSpPr>
        <p:spPr>
          <a:xfrm>
            <a:off x="3934871" y="2768896"/>
            <a:ext cx="1530577" cy="0"/>
          </a:xfrm>
          <a:prstGeom prst="line">
            <a:avLst/>
          </a:prstGeom>
          <a:noFill/>
          <a:ln w="50800" cap="rnd" cmpd="sng" algn="ctr">
            <a:solidFill>
              <a:sysClr val="window" lastClr="FFFFFF">
                <a:lumMod val="95000"/>
              </a:sysClr>
            </a:solidFill>
            <a:prstDash val="solid"/>
            <a:round/>
          </a:ln>
          <a:effectLst/>
        </p:spPr>
      </p:cxnSp>
      <p:cxnSp>
        <p:nvCxnSpPr>
          <p:cNvPr id="343" name="Straight Connector 342">
            <a:extLst>
              <a:ext uri="{FF2B5EF4-FFF2-40B4-BE49-F238E27FC236}">
                <a16:creationId xmlns:a16="http://schemas.microsoft.com/office/drawing/2014/main" id="{BD074E7E-61A0-4B89-9069-EE0E39BC57C5}"/>
              </a:ext>
            </a:extLst>
          </p:cNvPr>
          <p:cNvCxnSpPr>
            <a:cxnSpLocks/>
            <a:stCxn id="429" idx="6"/>
          </p:cNvCxnSpPr>
          <p:nvPr userDrawn="1"/>
        </p:nvCxnSpPr>
        <p:spPr>
          <a:xfrm flipV="1">
            <a:off x="7206527" y="2768898"/>
            <a:ext cx="1937473" cy="3028"/>
          </a:xfrm>
          <a:prstGeom prst="line">
            <a:avLst/>
          </a:prstGeom>
          <a:noFill/>
          <a:ln w="34925" cap="rnd" cmpd="sng" algn="ctr">
            <a:solidFill>
              <a:schemeClr val="accent1"/>
            </a:solidFill>
            <a:prstDash val="sysDash"/>
            <a:round/>
          </a:ln>
          <a:effectLst/>
        </p:spPr>
      </p:cxnSp>
      <p:cxnSp>
        <p:nvCxnSpPr>
          <p:cNvPr id="345" name="Straight Connector 344">
            <a:extLst>
              <a:ext uri="{FF2B5EF4-FFF2-40B4-BE49-F238E27FC236}">
                <a16:creationId xmlns:a16="http://schemas.microsoft.com/office/drawing/2014/main" id="{030FFC4D-4892-4999-806A-B3B7FBE9986E}"/>
              </a:ext>
            </a:extLst>
          </p:cNvPr>
          <p:cNvCxnSpPr>
            <a:cxnSpLocks/>
          </p:cNvCxnSpPr>
          <p:nvPr userDrawn="1"/>
        </p:nvCxnSpPr>
        <p:spPr>
          <a:xfrm>
            <a:off x="5274" y="2771505"/>
            <a:ext cx="475493" cy="0"/>
          </a:xfrm>
          <a:prstGeom prst="line">
            <a:avLst/>
          </a:prstGeom>
          <a:noFill/>
          <a:ln w="25400" cap="rnd" cmpd="sng" algn="ctr">
            <a:solidFill>
              <a:sysClr val="windowText" lastClr="000000">
                <a:lumMod val="75000"/>
                <a:lumOff val="25000"/>
              </a:sysClr>
            </a:solidFill>
            <a:prstDash val="solid"/>
            <a:round/>
          </a:ln>
          <a:effectLst/>
        </p:spPr>
      </p:cxnSp>
      <p:sp>
        <p:nvSpPr>
          <p:cNvPr id="347" name="TextBox 346" descr="Product roadmap for 2021 visual graph">
            <a:extLst>
              <a:ext uri="{FF2B5EF4-FFF2-40B4-BE49-F238E27FC236}">
                <a16:creationId xmlns:a16="http://schemas.microsoft.com/office/drawing/2014/main" id="{422CA325-9011-48E7-A3D4-B6B800778FF4}"/>
              </a:ext>
            </a:extLst>
          </p:cNvPr>
          <p:cNvSpPr txBox="1"/>
          <p:nvPr userDrawn="1"/>
        </p:nvSpPr>
        <p:spPr>
          <a:xfrm>
            <a:off x="815058" y="2803883"/>
            <a:ext cx="737261" cy="173124"/>
          </a:xfrm>
          <a:prstGeom prst="rect">
            <a:avLst/>
          </a:prstGeom>
          <a:noFill/>
        </p:spPr>
        <p:txBody>
          <a:bodyPr wrap="square">
            <a:spAutoFit/>
          </a:bodyPr>
          <a:lstStyle/>
          <a:p>
            <a:pPr defTabSz="685800">
              <a:defRPr/>
            </a:pPr>
            <a:r>
              <a:rPr lang="en-US" sz="525">
                <a:solidFill>
                  <a:schemeClr val="bg2"/>
                </a:solidFill>
                <a:latin typeface="Segoe UI Semilight" panose="020B0402040204020203" pitchFamily="34" charset="0"/>
                <a:cs typeface="Segoe UI Semilight" panose="020B0402040204020203" pitchFamily="34" charset="0"/>
              </a:rPr>
              <a:t>FY XXXX</a:t>
            </a:r>
          </a:p>
        </p:txBody>
      </p:sp>
      <p:sp>
        <p:nvSpPr>
          <p:cNvPr id="349" name="Oval 348" descr="Product roadmap for 2021 visual graph">
            <a:extLst>
              <a:ext uri="{FF2B5EF4-FFF2-40B4-BE49-F238E27FC236}">
                <a16:creationId xmlns:a16="http://schemas.microsoft.com/office/drawing/2014/main" id="{8BB4BA0C-EBEA-4A82-88CC-AB6A550BEB70}"/>
              </a:ext>
            </a:extLst>
          </p:cNvPr>
          <p:cNvSpPr>
            <a:spLocks noChangeAspect="1"/>
          </p:cNvSpPr>
          <p:nvPr userDrawn="1"/>
        </p:nvSpPr>
        <p:spPr bwMode="auto">
          <a:xfrm flipV="1">
            <a:off x="2195162" y="2717461"/>
            <a:ext cx="102857" cy="102870"/>
          </a:xfrm>
          <a:prstGeom prst="ellipse">
            <a:avLst/>
          </a:prstGeom>
          <a:solidFill>
            <a:sysClr val="window" lastClr="FFFFFF">
              <a:lumMod val="85000"/>
            </a:sysClr>
          </a:solidFill>
          <a:ln w="38100" cap="flat" cmpd="sng" algn="ctr">
            <a:solidFill>
              <a:sysClr val="window" lastClr="FFFFFF">
                <a:lumMod val="85000"/>
              </a:sys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51" name="Oval 350" descr="Product roadmap for 2021 visual graph">
            <a:extLst>
              <a:ext uri="{FF2B5EF4-FFF2-40B4-BE49-F238E27FC236}">
                <a16:creationId xmlns:a16="http://schemas.microsoft.com/office/drawing/2014/main" id="{B6F38C55-665B-4553-9DBD-2F6CF68FE2F7}"/>
              </a:ext>
            </a:extLst>
          </p:cNvPr>
          <p:cNvSpPr>
            <a:spLocks noChangeAspect="1"/>
          </p:cNvSpPr>
          <p:nvPr userDrawn="1"/>
        </p:nvSpPr>
        <p:spPr bwMode="auto">
          <a:xfrm flipV="1">
            <a:off x="447073" y="2621050"/>
            <a:ext cx="301713" cy="301752"/>
          </a:xfrm>
          <a:prstGeom prst="ellipse">
            <a:avLst/>
          </a:prstGeom>
          <a:solidFill>
            <a:schemeClr val="accent1"/>
          </a:solidFill>
          <a:ln w="3810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53" name="TextBox 352" descr="Product roadmap for 2021 visual graph">
            <a:extLst>
              <a:ext uri="{FF2B5EF4-FFF2-40B4-BE49-F238E27FC236}">
                <a16:creationId xmlns:a16="http://schemas.microsoft.com/office/drawing/2014/main" id="{9A603FFD-9524-4CC6-9992-0C48506ECA5E}"/>
              </a:ext>
            </a:extLst>
          </p:cNvPr>
          <p:cNvSpPr txBox="1"/>
          <p:nvPr userDrawn="1"/>
        </p:nvSpPr>
        <p:spPr>
          <a:xfrm>
            <a:off x="418691" y="2708026"/>
            <a:ext cx="363259" cy="276999"/>
          </a:xfrm>
          <a:prstGeom prst="rect">
            <a:avLst/>
          </a:prstGeom>
          <a:noFill/>
        </p:spPr>
        <p:txBody>
          <a:bodyPr wrap="square">
            <a:spAutoFit/>
          </a:bodyPr>
          <a:lstStyle/>
          <a:p>
            <a:pPr algn="ctr" defTabSz="685800">
              <a:defRPr/>
            </a:pPr>
            <a:r>
              <a:rPr lang="en-US" sz="600" b="1" spc="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rPr>
              <a:t>NOW</a:t>
            </a:r>
          </a:p>
        </p:txBody>
      </p:sp>
      <p:sp>
        <p:nvSpPr>
          <p:cNvPr id="355" name="Oval 354" descr="Product roadmap for 2021 visual graph">
            <a:extLst>
              <a:ext uri="{FF2B5EF4-FFF2-40B4-BE49-F238E27FC236}">
                <a16:creationId xmlns:a16="http://schemas.microsoft.com/office/drawing/2014/main" id="{2D30FE58-D888-45CD-A868-E78BCE090EDE}"/>
              </a:ext>
            </a:extLst>
          </p:cNvPr>
          <p:cNvSpPr>
            <a:spLocks noChangeAspect="1"/>
          </p:cNvSpPr>
          <p:nvPr userDrawn="1"/>
        </p:nvSpPr>
        <p:spPr bwMode="auto">
          <a:xfrm flipV="1">
            <a:off x="8603795" y="2720491"/>
            <a:ext cx="102857" cy="102870"/>
          </a:xfrm>
          <a:prstGeom prst="ellipse">
            <a:avLst/>
          </a:prstGeom>
          <a:solidFill>
            <a:sysClr val="window" lastClr="FFFFFF">
              <a:lumMod val="85000"/>
            </a:sysClr>
          </a:solidFill>
          <a:ln w="38100" cap="flat" cmpd="sng" algn="ctr">
            <a:solidFill>
              <a:sysClr val="window" lastClr="FFFFFF">
                <a:lumMod val="85000"/>
              </a:sys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57" name="TextBox 356" descr="Product roadmap for 2021 visual graph">
            <a:extLst>
              <a:ext uri="{FF2B5EF4-FFF2-40B4-BE49-F238E27FC236}">
                <a16:creationId xmlns:a16="http://schemas.microsoft.com/office/drawing/2014/main" id="{D32D09E6-CD10-4A24-B405-1EA510449A03}"/>
              </a:ext>
            </a:extLst>
          </p:cNvPr>
          <p:cNvSpPr txBox="1"/>
          <p:nvPr userDrawn="1"/>
        </p:nvSpPr>
        <p:spPr>
          <a:xfrm rot="16200000">
            <a:off x="-8214" y="3237369"/>
            <a:ext cx="731780" cy="323165"/>
          </a:xfrm>
          <a:prstGeom prst="rect">
            <a:avLst/>
          </a:prstGeom>
          <a:noFill/>
        </p:spPr>
        <p:txBody>
          <a:bodyPr wrap="square">
            <a:spAutoFit/>
          </a:bodyPr>
          <a:lstStyle/>
          <a:p>
            <a:pPr defTabSz="685800">
              <a:defRPr/>
            </a:pPr>
            <a:r>
              <a:rPr lang="en-US" sz="750">
                <a:solidFill>
                  <a:schemeClr val="bg2"/>
                </a:solidFill>
                <a:latin typeface="Segoe UI Semibold"/>
                <a:cs typeface="Segoe UI" panose="020B0502040204020203" pitchFamily="34" charset="0"/>
              </a:rPr>
              <a:t>CATERGORY  2</a:t>
            </a:r>
          </a:p>
        </p:txBody>
      </p:sp>
      <p:sp>
        <p:nvSpPr>
          <p:cNvPr id="359" name="TextBox 358" descr="Product roadmap for 2021 visual graph">
            <a:extLst>
              <a:ext uri="{FF2B5EF4-FFF2-40B4-BE49-F238E27FC236}">
                <a16:creationId xmlns:a16="http://schemas.microsoft.com/office/drawing/2014/main" id="{B9A006A0-3804-4BB7-AED8-19A06ACF9D38}"/>
              </a:ext>
            </a:extLst>
          </p:cNvPr>
          <p:cNvSpPr txBox="1"/>
          <p:nvPr userDrawn="1"/>
        </p:nvSpPr>
        <p:spPr>
          <a:xfrm rot="16200000">
            <a:off x="-7817" y="1898758"/>
            <a:ext cx="730985" cy="207749"/>
          </a:xfrm>
          <a:prstGeom prst="rect">
            <a:avLst/>
          </a:prstGeom>
          <a:noFill/>
        </p:spPr>
        <p:txBody>
          <a:bodyPr wrap="square">
            <a:spAutoFit/>
          </a:bodyPr>
          <a:lstStyle/>
          <a:p>
            <a:pPr defTabSz="685800">
              <a:defRPr/>
            </a:pPr>
            <a:r>
              <a:rPr lang="en-US" sz="750" b="1">
                <a:solidFill>
                  <a:schemeClr val="bg2"/>
                </a:solidFill>
                <a:latin typeface="Segoe UI Semibold"/>
                <a:cs typeface="Segoe UI" panose="020B0502040204020203" pitchFamily="34" charset="0"/>
              </a:rPr>
              <a:t>CATEGORY 1</a:t>
            </a:r>
          </a:p>
        </p:txBody>
      </p:sp>
      <p:sp>
        <p:nvSpPr>
          <p:cNvPr id="361" name="TextBox 360" descr="Product roadmap for 2021 visual graph">
            <a:extLst>
              <a:ext uri="{FF2B5EF4-FFF2-40B4-BE49-F238E27FC236}">
                <a16:creationId xmlns:a16="http://schemas.microsoft.com/office/drawing/2014/main" id="{329FE86A-AF77-414D-8BD3-25AB57A2818F}"/>
              </a:ext>
            </a:extLst>
          </p:cNvPr>
          <p:cNvSpPr txBox="1"/>
          <p:nvPr userDrawn="1"/>
        </p:nvSpPr>
        <p:spPr>
          <a:xfrm>
            <a:off x="652682" y="144488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363" name="Oval 362">
            <a:extLst>
              <a:ext uri="{FF2B5EF4-FFF2-40B4-BE49-F238E27FC236}">
                <a16:creationId xmlns:a16="http://schemas.microsoft.com/office/drawing/2014/main" id="{5D934C65-0ED3-44C8-9568-9901DC0BDCD3}"/>
              </a:ext>
              <a:ext uri="{C183D7F6-B498-43B3-948B-1728B52AA6E4}">
                <adec:decorative xmlns:adec="http://schemas.microsoft.com/office/drawing/2017/decorative" val="1"/>
              </a:ext>
            </a:extLst>
          </p:cNvPr>
          <p:cNvSpPr/>
          <p:nvPr userDrawn="1"/>
        </p:nvSpPr>
        <p:spPr bwMode="auto">
          <a:xfrm flipV="1">
            <a:off x="3848626" y="228970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65" name="Oval 364">
            <a:extLst>
              <a:ext uri="{FF2B5EF4-FFF2-40B4-BE49-F238E27FC236}">
                <a16:creationId xmlns:a16="http://schemas.microsoft.com/office/drawing/2014/main" id="{ABEE249C-9FB2-422B-8C11-91D5BA8F87B4}"/>
              </a:ext>
              <a:ext uri="{C183D7F6-B498-43B3-948B-1728B52AA6E4}">
                <adec:decorative xmlns:adec="http://schemas.microsoft.com/office/drawing/2017/decorative" val="1"/>
              </a:ext>
            </a:extLst>
          </p:cNvPr>
          <p:cNvSpPr/>
          <p:nvPr userDrawn="1"/>
        </p:nvSpPr>
        <p:spPr bwMode="auto">
          <a:xfrm flipV="1">
            <a:off x="3848626" y="208942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67" name="Oval 366">
            <a:extLst>
              <a:ext uri="{FF2B5EF4-FFF2-40B4-BE49-F238E27FC236}">
                <a16:creationId xmlns:a16="http://schemas.microsoft.com/office/drawing/2014/main" id="{29701B77-92AB-4918-B350-2902676647F2}"/>
              </a:ext>
              <a:ext uri="{C183D7F6-B498-43B3-948B-1728B52AA6E4}">
                <adec:decorative xmlns:adec="http://schemas.microsoft.com/office/drawing/2017/decorative" val="1"/>
              </a:ext>
            </a:extLst>
          </p:cNvPr>
          <p:cNvSpPr/>
          <p:nvPr userDrawn="1"/>
        </p:nvSpPr>
        <p:spPr bwMode="auto">
          <a:xfrm flipV="1">
            <a:off x="3848626" y="188913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69" name="Oval 368">
            <a:extLst>
              <a:ext uri="{FF2B5EF4-FFF2-40B4-BE49-F238E27FC236}">
                <a16:creationId xmlns:a16="http://schemas.microsoft.com/office/drawing/2014/main" id="{267EE316-B9FE-45BB-BF9F-16A2F92802F9}"/>
              </a:ext>
              <a:ext uri="{C183D7F6-B498-43B3-948B-1728B52AA6E4}">
                <adec:decorative xmlns:adec="http://schemas.microsoft.com/office/drawing/2017/decorative" val="1"/>
              </a:ext>
            </a:extLst>
          </p:cNvPr>
          <p:cNvSpPr/>
          <p:nvPr userDrawn="1"/>
        </p:nvSpPr>
        <p:spPr bwMode="auto">
          <a:xfrm flipV="1">
            <a:off x="3848626" y="168885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71" name="Oval 370">
            <a:extLst>
              <a:ext uri="{FF2B5EF4-FFF2-40B4-BE49-F238E27FC236}">
                <a16:creationId xmlns:a16="http://schemas.microsoft.com/office/drawing/2014/main" id="{B2BEFED2-88CC-4BBA-8717-EB8C172C5E78}"/>
              </a:ext>
              <a:ext uri="{C183D7F6-B498-43B3-948B-1728B52AA6E4}">
                <adec:decorative xmlns:adec="http://schemas.microsoft.com/office/drawing/2017/decorative" val="1"/>
              </a:ext>
            </a:extLst>
          </p:cNvPr>
          <p:cNvSpPr/>
          <p:nvPr userDrawn="1"/>
        </p:nvSpPr>
        <p:spPr bwMode="auto">
          <a:xfrm flipV="1">
            <a:off x="3848626" y="148856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73" name="Oval 372">
            <a:extLst>
              <a:ext uri="{FF2B5EF4-FFF2-40B4-BE49-F238E27FC236}">
                <a16:creationId xmlns:a16="http://schemas.microsoft.com/office/drawing/2014/main" id="{4352F23D-DBB5-4895-8893-3E277E29E549}"/>
              </a:ext>
              <a:ext uri="{C183D7F6-B498-43B3-948B-1728B52AA6E4}">
                <adec:decorative xmlns:adec="http://schemas.microsoft.com/office/drawing/2017/decorative" val="1"/>
              </a:ext>
            </a:extLst>
          </p:cNvPr>
          <p:cNvSpPr/>
          <p:nvPr userDrawn="1"/>
        </p:nvSpPr>
        <p:spPr bwMode="auto">
          <a:xfrm flipV="1">
            <a:off x="3848626" y="1288283"/>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75" name="Oval 374">
            <a:extLst>
              <a:ext uri="{FF2B5EF4-FFF2-40B4-BE49-F238E27FC236}">
                <a16:creationId xmlns:a16="http://schemas.microsoft.com/office/drawing/2014/main" id="{F88D6C18-8BCC-4E79-929D-9D8D3F0AE0F1}"/>
              </a:ext>
              <a:ext uri="{C183D7F6-B498-43B3-948B-1728B52AA6E4}">
                <adec:decorative xmlns:adec="http://schemas.microsoft.com/office/drawing/2017/decorative" val="1"/>
              </a:ext>
            </a:extLst>
          </p:cNvPr>
          <p:cNvSpPr/>
          <p:nvPr userDrawn="1"/>
        </p:nvSpPr>
        <p:spPr bwMode="auto">
          <a:xfrm flipV="1">
            <a:off x="3848626" y="1087998"/>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79" name="TextBox 378">
            <a:extLst>
              <a:ext uri="{FF2B5EF4-FFF2-40B4-BE49-F238E27FC236}">
                <a16:creationId xmlns:a16="http://schemas.microsoft.com/office/drawing/2014/main" id="{1D666458-9BAF-4791-A334-6024702C180F}"/>
              </a:ext>
            </a:extLst>
          </p:cNvPr>
          <p:cNvSpPr txBox="1"/>
          <p:nvPr userDrawn="1"/>
        </p:nvSpPr>
        <p:spPr>
          <a:xfrm>
            <a:off x="2011754" y="1185022"/>
            <a:ext cx="65" cy="115416"/>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err="1">
              <a:ln>
                <a:noFill/>
              </a:ln>
              <a:solidFill>
                <a:schemeClr val="bg2"/>
              </a:solidFill>
              <a:effectLst/>
              <a:uLnTx/>
              <a:uFillTx/>
            </a:endParaRPr>
          </a:p>
        </p:txBody>
      </p:sp>
      <p:sp>
        <p:nvSpPr>
          <p:cNvPr id="381" name="Oval 380">
            <a:extLst>
              <a:ext uri="{FF2B5EF4-FFF2-40B4-BE49-F238E27FC236}">
                <a16:creationId xmlns:a16="http://schemas.microsoft.com/office/drawing/2014/main" id="{B2586D2B-427F-4AA3-B852-BBD338656082}"/>
              </a:ext>
              <a:ext uri="{C183D7F6-B498-43B3-948B-1728B52AA6E4}">
                <adec:decorative xmlns:adec="http://schemas.microsoft.com/office/drawing/2017/decorative" val="1"/>
              </a:ext>
            </a:extLst>
          </p:cNvPr>
          <p:cNvSpPr/>
          <p:nvPr userDrawn="1"/>
        </p:nvSpPr>
        <p:spPr bwMode="auto">
          <a:xfrm flipV="1">
            <a:off x="2216100" y="228970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83" name="Oval 382">
            <a:extLst>
              <a:ext uri="{FF2B5EF4-FFF2-40B4-BE49-F238E27FC236}">
                <a16:creationId xmlns:a16="http://schemas.microsoft.com/office/drawing/2014/main" id="{F09476E5-DC7A-41B3-8C1D-46F4B7604421}"/>
              </a:ext>
              <a:ext uri="{C183D7F6-B498-43B3-948B-1728B52AA6E4}">
                <adec:decorative xmlns:adec="http://schemas.microsoft.com/office/drawing/2017/decorative" val="1"/>
              </a:ext>
            </a:extLst>
          </p:cNvPr>
          <p:cNvSpPr/>
          <p:nvPr userDrawn="1"/>
        </p:nvSpPr>
        <p:spPr bwMode="auto">
          <a:xfrm flipV="1">
            <a:off x="2216100" y="208942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85" name="Oval 384">
            <a:extLst>
              <a:ext uri="{FF2B5EF4-FFF2-40B4-BE49-F238E27FC236}">
                <a16:creationId xmlns:a16="http://schemas.microsoft.com/office/drawing/2014/main" id="{D9D4A465-F211-4C7F-89A1-E0ADA6902B98}"/>
              </a:ext>
              <a:ext uri="{C183D7F6-B498-43B3-948B-1728B52AA6E4}">
                <adec:decorative xmlns:adec="http://schemas.microsoft.com/office/drawing/2017/decorative" val="1"/>
              </a:ext>
            </a:extLst>
          </p:cNvPr>
          <p:cNvSpPr/>
          <p:nvPr userDrawn="1"/>
        </p:nvSpPr>
        <p:spPr bwMode="auto">
          <a:xfrm flipV="1">
            <a:off x="2216100" y="188913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87" name="Oval 386">
            <a:extLst>
              <a:ext uri="{FF2B5EF4-FFF2-40B4-BE49-F238E27FC236}">
                <a16:creationId xmlns:a16="http://schemas.microsoft.com/office/drawing/2014/main" id="{60DC5565-EC78-4E80-90B3-0BFE68C69C37}"/>
              </a:ext>
              <a:ext uri="{C183D7F6-B498-43B3-948B-1728B52AA6E4}">
                <adec:decorative xmlns:adec="http://schemas.microsoft.com/office/drawing/2017/decorative" val="1"/>
              </a:ext>
            </a:extLst>
          </p:cNvPr>
          <p:cNvSpPr/>
          <p:nvPr userDrawn="1"/>
        </p:nvSpPr>
        <p:spPr bwMode="auto">
          <a:xfrm flipV="1">
            <a:off x="2216100" y="168885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89" name="Oval 388">
            <a:extLst>
              <a:ext uri="{FF2B5EF4-FFF2-40B4-BE49-F238E27FC236}">
                <a16:creationId xmlns:a16="http://schemas.microsoft.com/office/drawing/2014/main" id="{EE740399-2946-4C58-AF2E-7348B6698E3B}"/>
              </a:ext>
              <a:ext uri="{C183D7F6-B498-43B3-948B-1728B52AA6E4}">
                <adec:decorative xmlns:adec="http://schemas.microsoft.com/office/drawing/2017/decorative" val="1"/>
              </a:ext>
            </a:extLst>
          </p:cNvPr>
          <p:cNvSpPr/>
          <p:nvPr userDrawn="1"/>
        </p:nvSpPr>
        <p:spPr bwMode="auto">
          <a:xfrm flipV="1">
            <a:off x="568607" y="228970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91" name="Oval 390">
            <a:extLst>
              <a:ext uri="{FF2B5EF4-FFF2-40B4-BE49-F238E27FC236}">
                <a16:creationId xmlns:a16="http://schemas.microsoft.com/office/drawing/2014/main" id="{541BBDF5-087A-4679-B4E7-36838FB38DB6}"/>
              </a:ext>
              <a:ext uri="{C183D7F6-B498-43B3-948B-1728B52AA6E4}">
                <adec:decorative xmlns:adec="http://schemas.microsoft.com/office/drawing/2017/decorative" val="1"/>
              </a:ext>
            </a:extLst>
          </p:cNvPr>
          <p:cNvSpPr/>
          <p:nvPr userDrawn="1"/>
        </p:nvSpPr>
        <p:spPr bwMode="auto">
          <a:xfrm flipV="1">
            <a:off x="568607" y="208942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93" name="Oval 392">
            <a:extLst>
              <a:ext uri="{FF2B5EF4-FFF2-40B4-BE49-F238E27FC236}">
                <a16:creationId xmlns:a16="http://schemas.microsoft.com/office/drawing/2014/main" id="{7D413DD4-5FD6-442A-A5D2-FD9DF62738F2}"/>
              </a:ext>
              <a:ext uri="{C183D7F6-B498-43B3-948B-1728B52AA6E4}">
                <adec:decorative xmlns:adec="http://schemas.microsoft.com/office/drawing/2017/decorative" val="1"/>
              </a:ext>
            </a:extLst>
          </p:cNvPr>
          <p:cNvSpPr/>
          <p:nvPr userDrawn="1"/>
        </p:nvSpPr>
        <p:spPr bwMode="auto">
          <a:xfrm flipV="1">
            <a:off x="568607" y="188913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95" name="Oval 394">
            <a:extLst>
              <a:ext uri="{FF2B5EF4-FFF2-40B4-BE49-F238E27FC236}">
                <a16:creationId xmlns:a16="http://schemas.microsoft.com/office/drawing/2014/main" id="{36CA08F9-BD00-4B66-9042-5642761EC3CC}"/>
              </a:ext>
              <a:ext uri="{C183D7F6-B498-43B3-948B-1728B52AA6E4}">
                <adec:decorative xmlns:adec="http://schemas.microsoft.com/office/drawing/2017/decorative" val="1"/>
              </a:ext>
            </a:extLst>
          </p:cNvPr>
          <p:cNvSpPr/>
          <p:nvPr userDrawn="1"/>
        </p:nvSpPr>
        <p:spPr bwMode="auto">
          <a:xfrm flipV="1">
            <a:off x="568607" y="168885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97" name="Oval 396">
            <a:extLst>
              <a:ext uri="{FF2B5EF4-FFF2-40B4-BE49-F238E27FC236}">
                <a16:creationId xmlns:a16="http://schemas.microsoft.com/office/drawing/2014/main" id="{EB2D1321-D079-4D22-8482-267B48886B91}"/>
              </a:ext>
              <a:ext uri="{C183D7F6-B498-43B3-948B-1728B52AA6E4}">
                <adec:decorative xmlns:adec="http://schemas.microsoft.com/office/drawing/2017/decorative" val="1"/>
              </a:ext>
            </a:extLst>
          </p:cNvPr>
          <p:cNvSpPr/>
          <p:nvPr userDrawn="1"/>
        </p:nvSpPr>
        <p:spPr bwMode="auto">
          <a:xfrm flipV="1">
            <a:off x="568607" y="148856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99" name="Oval 398">
            <a:extLst>
              <a:ext uri="{FF2B5EF4-FFF2-40B4-BE49-F238E27FC236}">
                <a16:creationId xmlns:a16="http://schemas.microsoft.com/office/drawing/2014/main" id="{1934B05B-3864-479E-A79A-3262C7402AD3}"/>
              </a:ext>
              <a:ext uri="{C183D7F6-B498-43B3-948B-1728B52AA6E4}">
                <adec:decorative xmlns:adec="http://schemas.microsoft.com/office/drawing/2017/decorative" val="1"/>
              </a:ext>
            </a:extLst>
          </p:cNvPr>
          <p:cNvSpPr/>
          <p:nvPr userDrawn="1"/>
        </p:nvSpPr>
        <p:spPr bwMode="auto">
          <a:xfrm rot="10800000" flipV="1">
            <a:off x="3847634" y="325062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01" name="Oval 400">
            <a:extLst>
              <a:ext uri="{FF2B5EF4-FFF2-40B4-BE49-F238E27FC236}">
                <a16:creationId xmlns:a16="http://schemas.microsoft.com/office/drawing/2014/main" id="{B5E6CB05-0BF3-487C-8551-7210D5A516E7}"/>
              </a:ext>
              <a:ext uri="{C183D7F6-B498-43B3-948B-1728B52AA6E4}">
                <adec:decorative xmlns:adec="http://schemas.microsoft.com/office/drawing/2017/decorative" val="1"/>
              </a:ext>
            </a:extLst>
          </p:cNvPr>
          <p:cNvSpPr/>
          <p:nvPr userDrawn="1"/>
        </p:nvSpPr>
        <p:spPr bwMode="auto">
          <a:xfrm rot="10800000" flipV="1">
            <a:off x="3847634" y="3450909"/>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03" name="Oval 402">
            <a:extLst>
              <a:ext uri="{FF2B5EF4-FFF2-40B4-BE49-F238E27FC236}">
                <a16:creationId xmlns:a16="http://schemas.microsoft.com/office/drawing/2014/main" id="{2A19C7FF-36BD-446B-93B1-AC38576D60D1}"/>
              </a:ext>
              <a:ext uri="{C183D7F6-B498-43B3-948B-1728B52AA6E4}">
                <adec:decorative xmlns:adec="http://schemas.microsoft.com/office/drawing/2017/decorative" val="1"/>
              </a:ext>
            </a:extLst>
          </p:cNvPr>
          <p:cNvSpPr/>
          <p:nvPr userDrawn="1"/>
        </p:nvSpPr>
        <p:spPr bwMode="auto">
          <a:xfrm rot="10800000" flipV="1">
            <a:off x="3847634" y="365119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05" name="Oval 404">
            <a:extLst>
              <a:ext uri="{FF2B5EF4-FFF2-40B4-BE49-F238E27FC236}">
                <a16:creationId xmlns:a16="http://schemas.microsoft.com/office/drawing/2014/main" id="{9D55B756-7E2B-46FC-BDD6-0D2B31193E70}"/>
              </a:ext>
              <a:ext uri="{C183D7F6-B498-43B3-948B-1728B52AA6E4}">
                <adec:decorative xmlns:adec="http://schemas.microsoft.com/office/drawing/2017/decorative" val="1"/>
              </a:ext>
            </a:extLst>
          </p:cNvPr>
          <p:cNvSpPr/>
          <p:nvPr userDrawn="1"/>
        </p:nvSpPr>
        <p:spPr bwMode="auto">
          <a:xfrm rot="10800000" flipV="1">
            <a:off x="3847634" y="385148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07" name="Oval 406">
            <a:extLst>
              <a:ext uri="{FF2B5EF4-FFF2-40B4-BE49-F238E27FC236}">
                <a16:creationId xmlns:a16="http://schemas.microsoft.com/office/drawing/2014/main" id="{B08483DC-E426-4ED5-8194-DE3C245FAD1B}"/>
              </a:ext>
              <a:ext uri="{C183D7F6-B498-43B3-948B-1728B52AA6E4}">
                <adec:decorative xmlns:adec="http://schemas.microsoft.com/office/drawing/2017/decorative" val="1"/>
              </a:ext>
            </a:extLst>
          </p:cNvPr>
          <p:cNvSpPr/>
          <p:nvPr userDrawn="1"/>
        </p:nvSpPr>
        <p:spPr bwMode="auto">
          <a:xfrm rot="10800000" flipV="1">
            <a:off x="3847634" y="405176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09" name="Oval 408">
            <a:extLst>
              <a:ext uri="{FF2B5EF4-FFF2-40B4-BE49-F238E27FC236}">
                <a16:creationId xmlns:a16="http://schemas.microsoft.com/office/drawing/2014/main" id="{63881948-222C-4134-A9BC-8F52360364D4}"/>
              </a:ext>
              <a:ext uri="{C183D7F6-B498-43B3-948B-1728B52AA6E4}">
                <adec:decorative xmlns:adec="http://schemas.microsoft.com/office/drawing/2017/decorative" val="1"/>
              </a:ext>
            </a:extLst>
          </p:cNvPr>
          <p:cNvSpPr/>
          <p:nvPr userDrawn="1"/>
        </p:nvSpPr>
        <p:spPr bwMode="auto">
          <a:xfrm rot="10800000" flipV="1">
            <a:off x="3847634" y="305752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11" name="Oval 410">
            <a:extLst>
              <a:ext uri="{FF2B5EF4-FFF2-40B4-BE49-F238E27FC236}">
                <a16:creationId xmlns:a16="http://schemas.microsoft.com/office/drawing/2014/main" id="{75AF4447-83F2-468A-B5BB-5CED8057A1E0}"/>
              </a:ext>
              <a:ext uri="{C183D7F6-B498-43B3-948B-1728B52AA6E4}">
                <adec:decorative xmlns:adec="http://schemas.microsoft.com/office/drawing/2017/decorative" val="1"/>
              </a:ext>
            </a:extLst>
          </p:cNvPr>
          <p:cNvSpPr/>
          <p:nvPr userDrawn="1"/>
        </p:nvSpPr>
        <p:spPr bwMode="auto">
          <a:xfrm rot="10800000" flipV="1">
            <a:off x="569017" y="325062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13" name="Oval 412">
            <a:extLst>
              <a:ext uri="{FF2B5EF4-FFF2-40B4-BE49-F238E27FC236}">
                <a16:creationId xmlns:a16="http://schemas.microsoft.com/office/drawing/2014/main" id="{500D175E-9B3E-4CE4-A160-9B316973ABCA}"/>
              </a:ext>
              <a:ext uri="{C183D7F6-B498-43B3-948B-1728B52AA6E4}">
                <adec:decorative xmlns:adec="http://schemas.microsoft.com/office/drawing/2017/decorative" val="1"/>
              </a:ext>
            </a:extLst>
          </p:cNvPr>
          <p:cNvSpPr/>
          <p:nvPr userDrawn="1"/>
        </p:nvSpPr>
        <p:spPr bwMode="auto">
          <a:xfrm rot="10800000" flipV="1">
            <a:off x="569017" y="3450909"/>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15" name="Oval 414">
            <a:extLst>
              <a:ext uri="{FF2B5EF4-FFF2-40B4-BE49-F238E27FC236}">
                <a16:creationId xmlns:a16="http://schemas.microsoft.com/office/drawing/2014/main" id="{CA8EA12A-D2D6-490A-BAC3-6172E47702AB}"/>
              </a:ext>
              <a:ext uri="{C183D7F6-B498-43B3-948B-1728B52AA6E4}">
                <adec:decorative xmlns:adec="http://schemas.microsoft.com/office/drawing/2017/decorative" val="1"/>
              </a:ext>
            </a:extLst>
          </p:cNvPr>
          <p:cNvSpPr/>
          <p:nvPr userDrawn="1"/>
        </p:nvSpPr>
        <p:spPr bwMode="auto">
          <a:xfrm rot="10800000" flipV="1">
            <a:off x="569017" y="365119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17" name="Oval 416">
            <a:extLst>
              <a:ext uri="{FF2B5EF4-FFF2-40B4-BE49-F238E27FC236}">
                <a16:creationId xmlns:a16="http://schemas.microsoft.com/office/drawing/2014/main" id="{B144B343-586B-4563-B6A7-6AD2FA8808EC}"/>
              </a:ext>
              <a:ext uri="{C183D7F6-B498-43B3-948B-1728B52AA6E4}">
                <adec:decorative xmlns:adec="http://schemas.microsoft.com/office/drawing/2017/decorative" val="1"/>
              </a:ext>
            </a:extLst>
          </p:cNvPr>
          <p:cNvSpPr/>
          <p:nvPr userDrawn="1"/>
        </p:nvSpPr>
        <p:spPr bwMode="auto">
          <a:xfrm rot="10800000" flipV="1">
            <a:off x="569017" y="385148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19" name="Oval 418">
            <a:extLst>
              <a:ext uri="{FF2B5EF4-FFF2-40B4-BE49-F238E27FC236}">
                <a16:creationId xmlns:a16="http://schemas.microsoft.com/office/drawing/2014/main" id="{2C86449B-06DD-4EDD-AF61-2937F55AAB21}"/>
              </a:ext>
              <a:ext uri="{C183D7F6-B498-43B3-948B-1728B52AA6E4}">
                <adec:decorative xmlns:adec="http://schemas.microsoft.com/office/drawing/2017/decorative" val="1"/>
              </a:ext>
            </a:extLst>
          </p:cNvPr>
          <p:cNvSpPr/>
          <p:nvPr userDrawn="1"/>
        </p:nvSpPr>
        <p:spPr bwMode="auto">
          <a:xfrm rot="10800000" flipV="1">
            <a:off x="569017" y="305752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cxnSp>
        <p:nvCxnSpPr>
          <p:cNvPr id="421" name="Straight Connector 420">
            <a:extLst>
              <a:ext uri="{FF2B5EF4-FFF2-40B4-BE49-F238E27FC236}">
                <a16:creationId xmlns:a16="http://schemas.microsoft.com/office/drawing/2014/main" id="{A3EDBA24-2CC5-4D2D-96DA-09ADDDDC5FE5}"/>
              </a:ext>
            </a:extLst>
          </p:cNvPr>
          <p:cNvCxnSpPr>
            <a:cxnSpLocks/>
            <a:endCxn id="425" idx="2"/>
          </p:cNvCxnSpPr>
          <p:nvPr userDrawn="1"/>
        </p:nvCxnSpPr>
        <p:spPr>
          <a:xfrm>
            <a:off x="2306481" y="2768896"/>
            <a:ext cx="1523111" cy="0"/>
          </a:xfrm>
          <a:prstGeom prst="line">
            <a:avLst/>
          </a:prstGeom>
          <a:noFill/>
          <a:ln w="25400" cap="rnd" cmpd="sng" algn="ctr">
            <a:solidFill>
              <a:schemeClr val="accent1"/>
            </a:solidFill>
            <a:prstDash val="solid"/>
            <a:round/>
          </a:ln>
          <a:effectLst/>
        </p:spPr>
      </p:cxnSp>
      <p:cxnSp>
        <p:nvCxnSpPr>
          <p:cNvPr id="423" name="Straight Connector 422">
            <a:extLst>
              <a:ext uri="{FF2B5EF4-FFF2-40B4-BE49-F238E27FC236}">
                <a16:creationId xmlns:a16="http://schemas.microsoft.com/office/drawing/2014/main" id="{78264B18-7C8E-4214-BA33-DBB2ED01DF70}"/>
              </a:ext>
            </a:extLst>
          </p:cNvPr>
          <p:cNvCxnSpPr>
            <a:cxnSpLocks/>
          </p:cNvCxnSpPr>
          <p:nvPr userDrawn="1"/>
        </p:nvCxnSpPr>
        <p:spPr>
          <a:xfrm>
            <a:off x="5589408" y="2768896"/>
            <a:ext cx="1503170" cy="0"/>
          </a:xfrm>
          <a:prstGeom prst="line">
            <a:avLst/>
          </a:prstGeom>
          <a:noFill/>
          <a:ln w="50800" cap="rnd" cmpd="sng" algn="ctr">
            <a:solidFill>
              <a:sysClr val="window" lastClr="FFFFFF">
                <a:lumMod val="95000"/>
              </a:sysClr>
            </a:solidFill>
            <a:prstDash val="solid"/>
            <a:round/>
          </a:ln>
          <a:effectLst/>
        </p:spPr>
      </p:cxnSp>
      <p:sp>
        <p:nvSpPr>
          <p:cNvPr id="425" name="Oval 424" descr="Product roadmap for 2021 visual graph">
            <a:extLst>
              <a:ext uri="{FF2B5EF4-FFF2-40B4-BE49-F238E27FC236}">
                <a16:creationId xmlns:a16="http://schemas.microsoft.com/office/drawing/2014/main" id="{1775EEEB-E068-4DA8-A03E-A513AD4DE00D}"/>
              </a:ext>
            </a:extLst>
          </p:cNvPr>
          <p:cNvSpPr>
            <a:spLocks noChangeAspect="1"/>
          </p:cNvSpPr>
          <p:nvPr userDrawn="1"/>
        </p:nvSpPr>
        <p:spPr bwMode="auto">
          <a:xfrm flipV="1">
            <a:off x="3829592" y="2717461"/>
            <a:ext cx="102857" cy="102870"/>
          </a:xfrm>
          <a:prstGeom prst="ellipse">
            <a:avLst/>
          </a:prstGeom>
          <a:solidFill>
            <a:sysClr val="window" lastClr="FFFFFF">
              <a:lumMod val="85000"/>
            </a:sysClr>
          </a:solidFill>
          <a:ln w="38100" cap="flat" cmpd="sng" algn="ctr">
            <a:solidFill>
              <a:sysClr val="window" lastClr="FFFFFF">
                <a:lumMod val="85000"/>
              </a:sys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27" name="Oval 426" descr="Product roadmap for 2021 visual graph">
            <a:extLst>
              <a:ext uri="{FF2B5EF4-FFF2-40B4-BE49-F238E27FC236}">
                <a16:creationId xmlns:a16="http://schemas.microsoft.com/office/drawing/2014/main" id="{28972169-0C63-4EE8-B1D6-A79B883D8488}"/>
              </a:ext>
            </a:extLst>
          </p:cNvPr>
          <p:cNvSpPr>
            <a:spLocks noChangeAspect="1"/>
          </p:cNvSpPr>
          <p:nvPr userDrawn="1"/>
        </p:nvSpPr>
        <p:spPr bwMode="auto">
          <a:xfrm flipV="1">
            <a:off x="5475593" y="2717461"/>
            <a:ext cx="102857" cy="102870"/>
          </a:xfrm>
          <a:prstGeom prst="ellipse">
            <a:avLst/>
          </a:prstGeom>
          <a:solidFill>
            <a:sysClr val="window" lastClr="FFFFFF">
              <a:lumMod val="85000"/>
            </a:sysClr>
          </a:solidFill>
          <a:ln w="38100" cap="flat" cmpd="sng" algn="ctr">
            <a:solidFill>
              <a:sysClr val="window" lastClr="FFFFFF">
                <a:lumMod val="85000"/>
              </a:sys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29" name="Oval 428" descr="Product roadmap for 2021 visual graph">
            <a:extLst>
              <a:ext uri="{FF2B5EF4-FFF2-40B4-BE49-F238E27FC236}">
                <a16:creationId xmlns:a16="http://schemas.microsoft.com/office/drawing/2014/main" id="{5F4AB6D9-47E2-44F7-9A21-08F2206E7DDE}"/>
              </a:ext>
            </a:extLst>
          </p:cNvPr>
          <p:cNvSpPr>
            <a:spLocks noChangeAspect="1"/>
          </p:cNvSpPr>
          <p:nvPr userDrawn="1"/>
        </p:nvSpPr>
        <p:spPr bwMode="auto">
          <a:xfrm flipV="1">
            <a:off x="7103670" y="2720491"/>
            <a:ext cx="102857" cy="102870"/>
          </a:xfrm>
          <a:prstGeom prst="ellipse">
            <a:avLst/>
          </a:prstGeom>
          <a:solidFill>
            <a:sysClr val="window" lastClr="FFFFFF">
              <a:lumMod val="85000"/>
            </a:sysClr>
          </a:solidFill>
          <a:ln w="38100" cap="flat" cmpd="sng" algn="ctr">
            <a:solidFill>
              <a:sysClr val="window" lastClr="FFFFFF">
                <a:lumMod val="85000"/>
              </a:sys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31" name="TextBox 430" descr="Product roadmap for 2021 visual graph">
            <a:extLst>
              <a:ext uri="{FF2B5EF4-FFF2-40B4-BE49-F238E27FC236}">
                <a16:creationId xmlns:a16="http://schemas.microsoft.com/office/drawing/2014/main" id="{36F44AEF-23C0-47A8-A515-E7FE55C217A9}"/>
              </a:ext>
            </a:extLst>
          </p:cNvPr>
          <p:cNvSpPr txBox="1"/>
          <p:nvPr userDrawn="1"/>
        </p:nvSpPr>
        <p:spPr>
          <a:xfrm>
            <a:off x="652682" y="164145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33" name="TextBox 432" descr="Product roadmap for 2021 visual graph">
            <a:extLst>
              <a:ext uri="{FF2B5EF4-FFF2-40B4-BE49-F238E27FC236}">
                <a16:creationId xmlns:a16="http://schemas.microsoft.com/office/drawing/2014/main" id="{7D536239-3E20-412B-B554-F30992682DFB}"/>
              </a:ext>
            </a:extLst>
          </p:cNvPr>
          <p:cNvSpPr txBox="1"/>
          <p:nvPr userDrawn="1"/>
        </p:nvSpPr>
        <p:spPr>
          <a:xfrm>
            <a:off x="652682" y="184015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35" name="TextBox 434" descr="Product roadmap for 2021 visual graph">
            <a:extLst>
              <a:ext uri="{FF2B5EF4-FFF2-40B4-BE49-F238E27FC236}">
                <a16:creationId xmlns:a16="http://schemas.microsoft.com/office/drawing/2014/main" id="{EBF3C2FB-F623-43D1-B12E-4089255D1D23}"/>
              </a:ext>
            </a:extLst>
          </p:cNvPr>
          <p:cNvSpPr txBox="1"/>
          <p:nvPr userDrawn="1"/>
        </p:nvSpPr>
        <p:spPr>
          <a:xfrm>
            <a:off x="652682" y="203672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37" name="TextBox 436" descr="Product roadmap for 2021 visual graph">
            <a:extLst>
              <a:ext uri="{FF2B5EF4-FFF2-40B4-BE49-F238E27FC236}">
                <a16:creationId xmlns:a16="http://schemas.microsoft.com/office/drawing/2014/main" id="{84939783-43AD-4010-9727-95F98D531473}"/>
              </a:ext>
            </a:extLst>
          </p:cNvPr>
          <p:cNvSpPr txBox="1"/>
          <p:nvPr userDrawn="1"/>
        </p:nvSpPr>
        <p:spPr>
          <a:xfrm>
            <a:off x="652682" y="2240835"/>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39" name="TextBox 438" descr="Product roadmap for 2021 visual graph">
            <a:extLst>
              <a:ext uri="{FF2B5EF4-FFF2-40B4-BE49-F238E27FC236}">
                <a16:creationId xmlns:a16="http://schemas.microsoft.com/office/drawing/2014/main" id="{F6DBBAE6-B95C-42C4-8D53-BE13630D4CF3}"/>
              </a:ext>
            </a:extLst>
          </p:cNvPr>
          <p:cNvSpPr txBox="1"/>
          <p:nvPr userDrawn="1"/>
        </p:nvSpPr>
        <p:spPr>
          <a:xfrm>
            <a:off x="652682" y="300578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41" name="TextBox 440" descr="Product roadmap for 2021 visual graph">
            <a:extLst>
              <a:ext uri="{FF2B5EF4-FFF2-40B4-BE49-F238E27FC236}">
                <a16:creationId xmlns:a16="http://schemas.microsoft.com/office/drawing/2014/main" id="{C94FD267-40C2-47BD-ADA6-4654CC8D3F61}"/>
              </a:ext>
            </a:extLst>
          </p:cNvPr>
          <p:cNvSpPr txBox="1"/>
          <p:nvPr userDrawn="1"/>
        </p:nvSpPr>
        <p:spPr>
          <a:xfrm>
            <a:off x="652682" y="320235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43" name="TextBox 442" descr="Product roadmap for 2021 visual graph">
            <a:extLst>
              <a:ext uri="{FF2B5EF4-FFF2-40B4-BE49-F238E27FC236}">
                <a16:creationId xmlns:a16="http://schemas.microsoft.com/office/drawing/2014/main" id="{DCF70252-FB99-405B-92FA-C8E18649BE5C}"/>
              </a:ext>
            </a:extLst>
          </p:cNvPr>
          <p:cNvSpPr txBox="1"/>
          <p:nvPr userDrawn="1"/>
        </p:nvSpPr>
        <p:spPr>
          <a:xfrm>
            <a:off x="652682" y="340105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45" name="TextBox 444" descr="Product roadmap for 2021 visual graph">
            <a:extLst>
              <a:ext uri="{FF2B5EF4-FFF2-40B4-BE49-F238E27FC236}">
                <a16:creationId xmlns:a16="http://schemas.microsoft.com/office/drawing/2014/main" id="{963F9C1B-80EE-4C92-8A93-8552B34273C0}"/>
              </a:ext>
            </a:extLst>
          </p:cNvPr>
          <p:cNvSpPr txBox="1"/>
          <p:nvPr userDrawn="1"/>
        </p:nvSpPr>
        <p:spPr>
          <a:xfrm>
            <a:off x="652682" y="359762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47" name="TextBox 446" descr="Product roadmap for 2021 visual graph">
            <a:extLst>
              <a:ext uri="{FF2B5EF4-FFF2-40B4-BE49-F238E27FC236}">
                <a16:creationId xmlns:a16="http://schemas.microsoft.com/office/drawing/2014/main" id="{A6B367DD-A2B7-47B2-9E97-495D2BA0E553}"/>
              </a:ext>
            </a:extLst>
          </p:cNvPr>
          <p:cNvSpPr txBox="1"/>
          <p:nvPr userDrawn="1"/>
        </p:nvSpPr>
        <p:spPr>
          <a:xfrm>
            <a:off x="652682" y="380172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49" name="TextBox 448" descr="Product roadmap for 2021 visual graph">
            <a:extLst>
              <a:ext uri="{FF2B5EF4-FFF2-40B4-BE49-F238E27FC236}">
                <a16:creationId xmlns:a16="http://schemas.microsoft.com/office/drawing/2014/main" id="{3C53D1A7-82FB-4762-BC11-3D40B262791B}"/>
              </a:ext>
            </a:extLst>
          </p:cNvPr>
          <p:cNvSpPr txBox="1"/>
          <p:nvPr userDrawn="1"/>
        </p:nvSpPr>
        <p:spPr>
          <a:xfrm>
            <a:off x="2315497" y="144488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51" name="TextBox 450" descr="Product roadmap for 2021 visual graph">
            <a:extLst>
              <a:ext uri="{FF2B5EF4-FFF2-40B4-BE49-F238E27FC236}">
                <a16:creationId xmlns:a16="http://schemas.microsoft.com/office/drawing/2014/main" id="{4A33AF9E-E17D-4006-BB0B-9911056E8E0A}"/>
              </a:ext>
            </a:extLst>
          </p:cNvPr>
          <p:cNvSpPr txBox="1"/>
          <p:nvPr userDrawn="1"/>
        </p:nvSpPr>
        <p:spPr>
          <a:xfrm>
            <a:off x="2315497" y="164145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53" name="TextBox 452" descr="Product roadmap for 2021 visual graph">
            <a:extLst>
              <a:ext uri="{FF2B5EF4-FFF2-40B4-BE49-F238E27FC236}">
                <a16:creationId xmlns:a16="http://schemas.microsoft.com/office/drawing/2014/main" id="{2227C36A-3033-4236-9224-87F6856D9588}"/>
              </a:ext>
            </a:extLst>
          </p:cNvPr>
          <p:cNvSpPr txBox="1"/>
          <p:nvPr userDrawn="1"/>
        </p:nvSpPr>
        <p:spPr>
          <a:xfrm>
            <a:off x="2315497" y="184015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55" name="TextBox 454" descr="Product roadmap for 2021 visual graph">
            <a:extLst>
              <a:ext uri="{FF2B5EF4-FFF2-40B4-BE49-F238E27FC236}">
                <a16:creationId xmlns:a16="http://schemas.microsoft.com/office/drawing/2014/main" id="{0BB18F8E-5134-468C-BDE8-4A92DFEBCBF5}"/>
              </a:ext>
            </a:extLst>
          </p:cNvPr>
          <p:cNvSpPr txBox="1"/>
          <p:nvPr userDrawn="1"/>
        </p:nvSpPr>
        <p:spPr>
          <a:xfrm>
            <a:off x="2315497" y="203672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57" name="TextBox 456" descr="Product roadmap for 2021 visual graph">
            <a:extLst>
              <a:ext uri="{FF2B5EF4-FFF2-40B4-BE49-F238E27FC236}">
                <a16:creationId xmlns:a16="http://schemas.microsoft.com/office/drawing/2014/main" id="{6111FD52-6ED7-4E17-A99C-C0B89CDCCDC7}"/>
              </a:ext>
            </a:extLst>
          </p:cNvPr>
          <p:cNvSpPr txBox="1"/>
          <p:nvPr userDrawn="1"/>
        </p:nvSpPr>
        <p:spPr>
          <a:xfrm>
            <a:off x="2315497" y="2240835"/>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59" name="TextBox 458" descr="Product roadmap for 2021 visual graph">
            <a:extLst>
              <a:ext uri="{FF2B5EF4-FFF2-40B4-BE49-F238E27FC236}">
                <a16:creationId xmlns:a16="http://schemas.microsoft.com/office/drawing/2014/main" id="{74D21FDB-4B87-4D24-BEFC-7C187BEADC71}"/>
              </a:ext>
            </a:extLst>
          </p:cNvPr>
          <p:cNvSpPr txBox="1"/>
          <p:nvPr userDrawn="1"/>
        </p:nvSpPr>
        <p:spPr>
          <a:xfrm>
            <a:off x="2315497" y="300572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61" name="TextBox 460" descr="Product roadmap for 2021 visual graph">
            <a:extLst>
              <a:ext uri="{FF2B5EF4-FFF2-40B4-BE49-F238E27FC236}">
                <a16:creationId xmlns:a16="http://schemas.microsoft.com/office/drawing/2014/main" id="{6863DD93-BF7B-4DE4-A518-866C74E2DC59}"/>
              </a:ext>
            </a:extLst>
          </p:cNvPr>
          <p:cNvSpPr txBox="1"/>
          <p:nvPr userDrawn="1"/>
        </p:nvSpPr>
        <p:spPr>
          <a:xfrm>
            <a:off x="2315497" y="32022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63" name="TextBox 462" descr="Product roadmap for 2021 visual graph">
            <a:extLst>
              <a:ext uri="{FF2B5EF4-FFF2-40B4-BE49-F238E27FC236}">
                <a16:creationId xmlns:a16="http://schemas.microsoft.com/office/drawing/2014/main" id="{4968BBA0-FE3E-4A9F-90EB-EA62A47D90C5}"/>
              </a:ext>
            </a:extLst>
          </p:cNvPr>
          <p:cNvSpPr txBox="1"/>
          <p:nvPr userDrawn="1"/>
        </p:nvSpPr>
        <p:spPr>
          <a:xfrm>
            <a:off x="2315497" y="34009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65" name="TextBox 464" descr="Product roadmap for 2021 visual graph">
            <a:extLst>
              <a:ext uri="{FF2B5EF4-FFF2-40B4-BE49-F238E27FC236}">
                <a16:creationId xmlns:a16="http://schemas.microsoft.com/office/drawing/2014/main" id="{7569CE80-2306-416C-8552-03097B95F6B3}"/>
              </a:ext>
            </a:extLst>
          </p:cNvPr>
          <p:cNvSpPr txBox="1"/>
          <p:nvPr userDrawn="1"/>
        </p:nvSpPr>
        <p:spPr>
          <a:xfrm>
            <a:off x="2315497" y="359756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67" name="TextBox 466" descr="Product roadmap for 2021 visual graph">
            <a:extLst>
              <a:ext uri="{FF2B5EF4-FFF2-40B4-BE49-F238E27FC236}">
                <a16:creationId xmlns:a16="http://schemas.microsoft.com/office/drawing/2014/main" id="{E1FB8DE1-CC0D-4C48-A4D0-EE409B29D146}"/>
              </a:ext>
            </a:extLst>
          </p:cNvPr>
          <p:cNvSpPr txBox="1"/>
          <p:nvPr userDrawn="1"/>
        </p:nvSpPr>
        <p:spPr>
          <a:xfrm>
            <a:off x="2315497" y="380166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69" name="TextBox 468" descr="Product roadmap for 2021 visual graph">
            <a:extLst>
              <a:ext uri="{FF2B5EF4-FFF2-40B4-BE49-F238E27FC236}">
                <a16:creationId xmlns:a16="http://schemas.microsoft.com/office/drawing/2014/main" id="{88C51719-AA7F-41D3-A10D-CB229E9BB14F}"/>
              </a:ext>
            </a:extLst>
          </p:cNvPr>
          <p:cNvSpPr txBox="1"/>
          <p:nvPr userDrawn="1"/>
        </p:nvSpPr>
        <p:spPr>
          <a:xfrm>
            <a:off x="2315497" y="399726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71" name="TextBox 470" descr="Product roadmap for 2021 visual graph">
            <a:extLst>
              <a:ext uri="{FF2B5EF4-FFF2-40B4-BE49-F238E27FC236}">
                <a16:creationId xmlns:a16="http://schemas.microsoft.com/office/drawing/2014/main" id="{C839818E-BC83-4AA1-82DB-2A2DF736E9DF}"/>
              </a:ext>
            </a:extLst>
          </p:cNvPr>
          <p:cNvSpPr txBox="1"/>
          <p:nvPr userDrawn="1"/>
        </p:nvSpPr>
        <p:spPr>
          <a:xfrm>
            <a:off x="2315497" y="419383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73" name="TextBox 472" descr="Product roadmap for 2021 visual graph">
            <a:extLst>
              <a:ext uri="{FF2B5EF4-FFF2-40B4-BE49-F238E27FC236}">
                <a16:creationId xmlns:a16="http://schemas.microsoft.com/office/drawing/2014/main" id="{D6A980E4-755A-4C5D-8AA6-A4E60018F653}"/>
              </a:ext>
            </a:extLst>
          </p:cNvPr>
          <p:cNvSpPr txBox="1"/>
          <p:nvPr userDrawn="1"/>
        </p:nvSpPr>
        <p:spPr>
          <a:xfrm>
            <a:off x="2315497" y="439253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75" name="TextBox 474" descr="Product roadmap for 2021 visual graph">
            <a:extLst>
              <a:ext uri="{FF2B5EF4-FFF2-40B4-BE49-F238E27FC236}">
                <a16:creationId xmlns:a16="http://schemas.microsoft.com/office/drawing/2014/main" id="{25E2199B-EB3F-4049-A027-C36166D07BD4}"/>
              </a:ext>
            </a:extLst>
          </p:cNvPr>
          <p:cNvSpPr txBox="1"/>
          <p:nvPr userDrawn="1"/>
        </p:nvSpPr>
        <p:spPr>
          <a:xfrm>
            <a:off x="2315497" y="45891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79" name="TextBox 478" descr="Product roadmap for 2021 visual graph">
            <a:extLst>
              <a:ext uri="{FF2B5EF4-FFF2-40B4-BE49-F238E27FC236}">
                <a16:creationId xmlns:a16="http://schemas.microsoft.com/office/drawing/2014/main" id="{FD685DB8-1854-499E-A2FE-F20565C5CD08}"/>
              </a:ext>
            </a:extLst>
          </p:cNvPr>
          <p:cNvSpPr txBox="1"/>
          <p:nvPr userDrawn="1"/>
        </p:nvSpPr>
        <p:spPr>
          <a:xfrm>
            <a:off x="2451785" y="2803883"/>
            <a:ext cx="737261" cy="173124"/>
          </a:xfrm>
          <a:prstGeom prst="rect">
            <a:avLst/>
          </a:prstGeom>
          <a:noFill/>
        </p:spPr>
        <p:txBody>
          <a:bodyPr wrap="square">
            <a:spAutoFit/>
          </a:bodyPr>
          <a:lstStyle/>
          <a:p>
            <a:pPr defTabSz="685800">
              <a:defRPr/>
            </a:pPr>
            <a:r>
              <a:rPr lang="en-US" sz="525">
                <a:solidFill>
                  <a:schemeClr val="bg2"/>
                </a:solidFill>
                <a:latin typeface="Segoe UI Semilight" panose="020B0402040204020203" pitchFamily="34" charset="0"/>
                <a:cs typeface="Segoe UI Semilight" panose="020B0402040204020203" pitchFamily="34" charset="0"/>
              </a:rPr>
              <a:t>FY XXXX</a:t>
            </a:r>
          </a:p>
        </p:txBody>
      </p:sp>
      <p:sp>
        <p:nvSpPr>
          <p:cNvPr id="481" name="TextBox 480" descr="Product roadmap for 2021 visual graph">
            <a:extLst>
              <a:ext uri="{FF2B5EF4-FFF2-40B4-BE49-F238E27FC236}">
                <a16:creationId xmlns:a16="http://schemas.microsoft.com/office/drawing/2014/main" id="{A7D5AE52-0B65-4B0D-A88E-92770C4E94EB}"/>
              </a:ext>
            </a:extLst>
          </p:cNvPr>
          <p:cNvSpPr txBox="1"/>
          <p:nvPr userDrawn="1"/>
        </p:nvSpPr>
        <p:spPr>
          <a:xfrm>
            <a:off x="3990591" y="2803883"/>
            <a:ext cx="737261" cy="173124"/>
          </a:xfrm>
          <a:prstGeom prst="rect">
            <a:avLst/>
          </a:prstGeom>
          <a:noFill/>
        </p:spPr>
        <p:txBody>
          <a:bodyPr wrap="square">
            <a:spAutoFit/>
          </a:bodyPr>
          <a:lstStyle/>
          <a:p>
            <a:pPr defTabSz="685800">
              <a:defRPr/>
            </a:pPr>
            <a:r>
              <a:rPr lang="en-US" sz="525">
                <a:solidFill>
                  <a:schemeClr val="bg2"/>
                </a:solidFill>
                <a:latin typeface="Segoe UI Semilight" panose="020B0402040204020203" pitchFamily="34" charset="0"/>
                <a:cs typeface="Segoe UI Semilight" panose="020B0402040204020203" pitchFamily="34" charset="0"/>
              </a:rPr>
              <a:t>FY XXXX</a:t>
            </a:r>
          </a:p>
        </p:txBody>
      </p:sp>
      <p:sp>
        <p:nvSpPr>
          <p:cNvPr id="483" name="TextBox 482" descr="Product roadmap for 2021 visual graph">
            <a:extLst>
              <a:ext uri="{FF2B5EF4-FFF2-40B4-BE49-F238E27FC236}">
                <a16:creationId xmlns:a16="http://schemas.microsoft.com/office/drawing/2014/main" id="{F228B31C-D13A-419E-ADAE-E56C6426B94C}"/>
              </a:ext>
            </a:extLst>
          </p:cNvPr>
          <p:cNvSpPr txBox="1"/>
          <p:nvPr userDrawn="1"/>
        </p:nvSpPr>
        <p:spPr>
          <a:xfrm>
            <a:off x="5618228" y="2803883"/>
            <a:ext cx="737261" cy="173124"/>
          </a:xfrm>
          <a:prstGeom prst="rect">
            <a:avLst/>
          </a:prstGeom>
          <a:noFill/>
        </p:spPr>
        <p:txBody>
          <a:bodyPr wrap="square">
            <a:spAutoFit/>
          </a:bodyPr>
          <a:lstStyle/>
          <a:p>
            <a:pPr defTabSz="685800">
              <a:defRPr/>
            </a:pPr>
            <a:r>
              <a:rPr lang="en-US" sz="525">
                <a:solidFill>
                  <a:schemeClr val="bg2"/>
                </a:solidFill>
                <a:latin typeface="Segoe UI Semilight" panose="020B0402040204020203" pitchFamily="34" charset="0"/>
                <a:cs typeface="Segoe UI Semilight" panose="020B0402040204020203" pitchFamily="34" charset="0"/>
              </a:rPr>
              <a:t>FY XXXX</a:t>
            </a:r>
          </a:p>
        </p:txBody>
      </p:sp>
      <p:sp>
        <p:nvSpPr>
          <p:cNvPr id="485" name="TextBox 484" descr="Product roadmap for 2021 visual graph">
            <a:extLst>
              <a:ext uri="{FF2B5EF4-FFF2-40B4-BE49-F238E27FC236}">
                <a16:creationId xmlns:a16="http://schemas.microsoft.com/office/drawing/2014/main" id="{AFB5421C-E089-4562-A455-A94A27F43570}"/>
              </a:ext>
            </a:extLst>
          </p:cNvPr>
          <p:cNvSpPr txBox="1"/>
          <p:nvPr userDrawn="1"/>
        </p:nvSpPr>
        <p:spPr>
          <a:xfrm>
            <a:off x="7249719" y="2803883"/>
            <a:ext cx="737261" cy="173124"/>
          </a:xfrm>
          <a:prstGeom prst="rect">
            <a:avLst/>
          </a:prstGeom>
          <a:noFill/>
        </p:spPr>
        <p:txBody>
          <a:bodyPr wrap="square">
            <a:spAutoFit/>
          </a:bodyPr>
          <a:lstStyle/>
          <a:p>
            <a:pPr defTabSz="685800">
              <a:defRPr/>
            </a:pPr>
            <a:r>
              <a:rPr lang="en-US" sz="525">
                <a:solidFill>
                  <a:schemeClr val="bg2"/>
                </a:solidFill>
                <a:latin typeface="Segoe UI Semilight" panose="020B0402040204020203" pitchFamily="34" charset="0"/>
                <a:cs typeface="Segoe UI Semilight" panose="020B0402040204020203" pitchFamily="34" charset="0"/>
              </a:rPr>
              <a:t>FY XXXX</a:t>
            </a:r>
          </a:p>
        </p:txBody>
      </p:sp>
      <p:sp>
        <p:nvSpPr>
          <p:cNvPr id="487" name="TextBox 486" descr="Product roadmap for 2021 visual graph">
            <a:extLst>
              <a:ext uri="{FF2B5EF4-FFF2-40B4-BE49-F238E27FC236}">
                <a16:creationId xmlns:a16="http://schemas.microsoft.com/office/drawing/2014/main" id="{2E96EAD4-FB84-44DC-990F-1EF6B626651F}"/>
              </a:ext>
            </a:extLst>
          </p:cNvPr>
          <p:cNvSpPr txBox="1"/>
          <p:nvPr userDrawn="1"/>
        </p:nvSpPr>
        <p:spPr>
          <a:xfrm>
            <a:off x="3949402" y="300572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89" name="TextBox 488" descr="Product roadmap for 2021 visual graph">
            <a:extLst>
              <a:ext uri="{FF2B5EF4-FFF2-40B4-BE49-F238E27FC236}">
                <a16:creationId xmlns:a16="http://schemas.microsoft.com/office/drawing/2014/main" id="{4F2D83F8-F0FB-4786-9D88-FAF270F80497}"/>
              </a:ext>
            </a:extLst>
          </p:cNvPr>
          <p:cNvSpPr txBox="1"/>
          <p:nvPr userDrawn="1"/>
        </p:nvSpPr>
        <p:spPr>
          <a:xfrm>
            <a:off x="3949402" y="32022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91" name="TextBox 490" descr="Product roadmap for 2021 visual graph">
            <a:extLst>
              <a:ext uri="{FF2B5EF4-FFF2-40B4-BE49-F238E27FC236}">
                <a16:creationId xmlns:a16="http://schemas.microsoft.com/office/drawing/2014/main" id="{A0BB3100-CB91-46EA-B99C-3F37103C85E6}"/>
              </a:ext>
            </a:extLst>
          </p:cNvPr>
          <p:cNvSpPr txBox="1"/>
          <p:nvPr userDrawn="1"/>
        </p:nvSpPr>
        <p:spPr>
          <a:xfrm>
            <a:off x="3949402" y="34009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93" name="TextBox 492" descr="Product roadmap for 2021 visual graph">
            <a:extLst>
              <a:ext uri="{FF2B5EF4-FFF2-40B4-BE49-F238E27FC236}">
                <a16:creationId xmlns:a16="http://schemas.microsoft.com/office/drawing/2014/main" id="{67B44FC6-95A8-41CF-8B73-5065F87D1200}"/>
              </a:ext>
            </a:extLst>
          </p:cNvPr>
          <p:cNvSpPr txBox="1"/>
          <p:nvPr userDrawn="1"/>
        </p:nvSpPr>
        <p:spPr>
          <a:xfrm>
            <a:off x="3949402" y="359756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95" name="TextBox 494" descr="Product roadmap for 2021 visual graph">
            <a:extLst>
              <a:ext uri="{FF2B5EF4-FFF2-40B4-BE49-F238E27FC236}">
                <a16:creationId xmlns:a16="http://schemas.microsoft.com/office/drawing/2014/main" id="{B062F35A-94E7-4666-B692-32290DECA0EB}"/>
              </a:ext>
            </a:extLst>
          </p:cNvPr>
          <p:cNvSpPr txBox="1"/>
          <p:nvPr userDrawn="1"/>
        </p:nvSpPr>
        <p:spPr>
          <a:xfrm>
            <a:off x="3949402" y="380166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97" name="TextBox 496" descr="Product roadmap for 2021 visual graph">
            <a:extLst>
              <a:ext uri="{FF2B5EF4-FFF2-40B4-BE49-F238E27FC236}">
                <a16:creationId xmlns:a16="http://schemas.microsoft.com/office/drawing/2014/main" id="{67268CAC-57D1-444B-8CDC-E58A991CFE32}"/>
              </a:ext>
            </a:extLst>
          </p:cNvPr>
          <p:cNvSpPr txBox="1"/>
          <p:nvPr userDrawn="1"/>
        </p:nvSpPr>
        <p:spPr>
          <a:xfrm>
            <a:off x="3949402" y="399726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01" name="TextBox 500" descr="Product roadmap for 2021 visual graph">
            <a:extLst>
              <a:ext uri="{FF2B5EF4-FFF2-40B4-BE49-F238E27FC236}">
                <a16:creationId xmlns:a16="http://schemas.microsoft.com/office/drawing/2014/main" id="{B0EDB740-923D-48FB-B5BC-66B6D6F459E0}"/>
              </a:ext>
            </a:extLst>
          </p:cNvPr>
          <p:cNvSpPr txBox="1"/>
          <p:nvPr userDrawn="1"/>
        </p:nvSpPr>
        <p:spPr>
          <a:xfrm>
            <a:off x="3949402" y="1033123"/>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03" name="TextBox 502" descr="Product roadmap for 2021 visual graph">
            <a:extLst>
              <a:ext uri="{FF2B5EF4-FFF2-40B4-BE49-F238E27FC236}">
                <a16:creationId xmlns:a16="http://schemas.microsoft.com/office/drawing/2014/main" id="{F0703CA5-2AB7-48CB-A836-56E2D52B0F15}"/>
              </a:ext>
            </a:extLst>
          </p:cNvPr>
          <p:cNvSpPr txBox="1"/>
          <p:nvPr userDrawn="1"/>
        </p:nvSpPr>
        <p:spPr>
          <a:xfrm>
            <a:off x="3949402" y="1231823"/>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05" name="TextBox 504" descr="Product roadmap for 2021 visual graph">
            <a:extLst>
              <a:ext uri="{FF2B5EF4-FFF2-40B4-BE49-F238E27FC236}">
                <a16:creationId xmlns:a16="http://schemas.microsoft.com/office/drawing/2014/main" id="{59A497D4-62FD-4BAF-8BAC-7A993E4ED57F}"/>
              </a:ext>
            </a:extLst>
          </p:cNvPr>
          <p:cNvSpPr txBox="1"/>
          <p:nvPr userDrawn="1"/>
        </p:nvSpPr>
        <p:spPr>
          <a:xfrm>
            <a:off x="3949402" y="1428393"/>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07" name="TextBox 506" descr="Product roadmap for 2021 visual graph">
            <a:extLst>
              <a:ext uri="{FF2B5EF4-FFF2-40B4-BE49-F238E27FC236}">
                <a16:creationId xmlns:a16="http://schemas.microsoft.com/office/drawing/2014/main" id="{B89DDD87-FB60-4DBE-A06B-B16BC5EA6183}"/>
              </a:ext>
            </a:extLst>
          </p:cNvPr>
          <p:cNvSpPr txBox="1"/>
          <p:nvPr userDrawn="1"/>
        </p:nvSpPr>
        <p:spPr>
          <a:xfrm>
            <a:off x="3949402" y="1632500"/>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09" name="TextBox 508" descr="Product roadmap for 2021 visual graph">
            <a:extLst>
              <a:ext uri="{FF2B5EF4-FFF2-40B4-BE49-F238E27FC236}">
                <a16:creationId xmlns:a16="http://schemas.microsoft.com/office/drawing/2014/main" id="{0A12477A-C897-4169-884E-4A0593BEAC59}"/>
              </a:ext>
            </a:extLst>
          </p:cNvPr>
          <p:cNvSpPr txBox="1"/>
          <p:nvPr userDrawn="1"/>
        </p:nvSpPr>
        <p:spPr>
          <a:xfrm>
            <a:off x="3949402" y="1828100"/>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11" name="TextBox 510" descr="Product roadmap for 2021 visual graph">
            <a:extLst>
              <a:ext uri="{FF2B5EF4-FFF2-40B4-BE49-F238E27FC236}">
                <a16:creationId xmlns:a16="http://schemas.microsoft.com/office/drawing/2014/main" id="{8BF3D8D3-D314-472C-B91D-DCD80152F196}"/>
              </a:ext>
            </a:extLst>
          </p:cNvPr>
          <p:cNvSpPr txBox="1"/>
          <p:nvPr userDrawn="1"/>
        </p:nvSpPr>
        <p:spPr>
          <a:xfrm>
            <a:off x="3949402" y="20322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13" name="TextBox 512" descr="Product roadmap for 2021 visual graph">
            <a:extLst>
              <a:ext uri="{FF2B5EF4-FFF2-40B4-BE49-F238E27FC236}">
                <a16:creationId xmlns:a16="http://schemas.microsoft.com/office/drawing/2014/main" id="{736CDD8A-06BF-42A1-90C4-DF73E067C50D}"/>
              </a:ext>
            </a:extLst>
          </p:cNvPr>
          <p:cNvSpPr txBox="1"/>
          <p:nvPr userDrawn="1"/>
        </p:nvSpPr>
        <p:spPr>
          <a:xfrm>
            <a:off x="3949402" y="22278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15" name="TextBox 514" descr="Product roadmap for 2021 visual graph">
            <a:extLst>
              <a:ext uri="{FF2B5EF4-FFF2-40B4-BE49-F238E27FC236}">
                <a16:creationId xmlns:a16="http://schemas.microsoft.com/office/drawing/2014/main" id="{9C10C9BC-3F92-45CD-BFA9-EBAB9051FD45}"/>
              </a:ext>
            </a:extLst>
          </p:cNvPr>
          <p:cNvSpPr txBox="1"/>
          <p:nvPr userDrawn="1"/>
        </p:nvSpPr>
        <p:spPr>
          <a:xfrm>
            <a:off x="5593942" y="1828100"/>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17" name="TextBox 516" descr="Product roadmap for 2021 visual graph">
            <a:extLst>
              <a:ext uri="{FF2B5EF4-FFF2-40B4-BE49-F238E27FC236}">
                <a16:creationId xmlns:a16="http://schemas.microsoft.com/office/drawing/2014/main" id="{C261E4CA-D2EC-4CCE-A32F-1BF8225476EB}"/>
              </a:ext>
            </a:extLst>
          </p:cNvPr>
          <p:cNvSpPr txBox="1"/>
          <p:nvPr userDrawn="1"/>
        </p:nvSpPr>
        <p:spPr>
          <a:xfrm>
            <a:off x="5593942" y="20322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19" name="TextBox 518" descr="Product roadmap for 2021 visual graph">
            <a:extLst>
              <a:ext uri="{FF2B5EF4-FFF2-40B4-BE49-F238E27FC236}">
                <a16:creationId xmlns:a16="http://schemas.microsoft.com/office/drawing/2014/main" id="{F13762E7-C655-4EE0-A3E2-5738287FA681}"/>
              </a:ext>
            </a:extLst>
          </p:cNvPr>
          <p:cNvSpPr txBox="1"/>
          <p:nvPr userDrawn="1"/>
        </p:nvSpPr>
        <p:spPr>
          <a:xfrm>
            <a:off x="5593942" y="22278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21" name="Oval 520">
            <a:extLst>
              <a:ext uri="{FF2B5EF4-FFF2-40B4-BE49-F238E27FC236}">
                <a16:creationId xmlns:a16="http://schemas.microsoft.com/office/drawing/2014/main" id="{FE24DACF-67A2-4E4A-9FED-F5BB9ED5629A}"/>
              </a:ext>
              <a:ext uri="{C183D7F6-B498-43B3-948B-1728B52AA6E4}">
                <adec:decorative xmlns:adec="http://schemas.microsoft.com/office/drawing/2017/decorative" val="1"/>
              </a:ext>
            </a:extLst>
          </p:cNvPr>
          <p:cNvSpPr/>
          <p:nvPr userDrawn="1"/>
        </p:nvSpPr>
        <p:spPr bwMode="auto">
          <a:xfrm flipV="1">
            <a:off x="7119148" y="228970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23" name="Oval 522">
            <a:extLst>
              <a:ext uri="{FF2B5EF4-FFF2-40B4-BE49-F238E27FC236}">
                <a16:creationId xmlns:a16="http://schemas.microsoft.com/office/drawing/2014/main" id="{4DAE8563-F578-4914-A5AB-169615055CB9}"/>
              </a:ext>
              <a:ext uri="{C183D7F6-B498-43B3-948B-1728B52AA6E4}">
                <adec:decorative xmlns:adec="http://schemas.microsoft.com/office/drawing/2017/decorative" val="1"/>
              </a:ext>
            </a:extLst>
          </p:cNvPr>
          <p:cNvSpPr/>
          <p:nvPr userDrawn="1"/>
        </p:nvSpPr>
        <p:spPr bwMode="auto">
          <a:xfrm flipV="1">
            <a:off x="7119148" y="208942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25" name="Oval 524">
            <a:extLst>
              <a:ext uri="{FF2B5EF4-FFF2-40B4-BE49-F238E27FC236}">
                <a16:creationId xmlns:a16="http://schemas.microsoft.com/office/drawing/2014/main" id="{7F795BBA-F8ED-4376-BC98-5347AC4ACB61}"/>
              </a:ext>
              <a:ext uri="{C183D7F6-B498-43B3-948B-1728B52AA6E4}">
                <adec:decorative xmlns:adec="http://schemas.microsoft.com/office/drawing/2017/decorative" val="1"/>
              </a:ext>
            </a:extLst>
          </p:cNvPr>
          <p:cNvSpPr/>
          <p:nvPr userDrawn="1"/>
        </p:nvSpPr>
        <p:spPr bwMode="auto">
          <a:xfrm flipV="1">
            <a:off x="7119148" y="188913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27" name="TextBox 526" descr="Product roadmap for 2021 visual graph">
            <a:extLst>
              <a:ext uri="{FF2B5EF4-FFF2-40B4-BE49-F238E27FC236}">
                <a16:creationId xmlns:a16="http://schemas.microsoft.com/office/drawing/2014/main" id="{02513669-F853-4457-A462-31A36B685A5B}"/>
              </a:ext>
            </a:extLst>
          </p:cNvPr>
          <p:cNvSpPr txBox="1"/>
          <p:nvPr userDrawn="1"/>
        </p:nvSpPr>
        <p:spPr>
          <a:xfrm>
            <a:off x="7221819" y="1828100"/>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29" name="TextBox 528" descr="Product roadmap for 2021 visual graph">
            <a:extLst>
              <a:ext uri="{FF2B5EF4-FFF2-40B4-BE49-F238E27FC236}">
                <a16:creationId xmlns:a16="http://schemas.microsoft.com/office/drawing/2014/main" id="{0BF63A57-9E72-4F56-9F21-0C1573AC3784}"/>
              </a:ext>
            </a:extLst>
          </p:cNvPr>
          <p:cNvSpPr txBox="1"/>
          <p:nvPr userDrawn="1"/>
        </p:nvSpPr>
        <p:spPr>
          <a:xfrm>
            <a:off x="7221819" y="20322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31" name="TextBox 530" descr="Product roadmap for 2021 visual graph">
            <a:extLst>
              <a:ext uri="{FF2B5EF4-FFF2-40B4-BE49-F238E27FC236}">
                <a16:creationId xmlns:a16="http://schemas.microsoft.com/office/drawing/2014/main" id="{89C9BE31-6A21-4739-BE43-BA2B7F219817}"/>
              </a:ext>
            </a:extLst>
          </p:cNvPr>
          <p:cNvSpPr txBox="1"/>
          <p:nvPr userDrawn="1"/>
        </p:nvSpPr>
        <p:spPr>
          <a:xfrm>
            <a:off x="7221819" y="22278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35" name="Oval 534">
            <a:extLst>
              <a:ext uri="{FF2B5EF4-FFF2-40B4-BE49-F238E27FC236}">
                <a16:creationId xmlns:a16="http://schemas.microsoft.com/office/drawing/2014/main" id="{DFA888EB-239F-42D8-8784-E8D0D01EC3B0}"/>
              </a:ext>
              <a:ext uri="{C183D7F6-B498-43B3-948B-1728B52AA6E4}">
                <adec:decorative xmlns:adec="http://schemas.microsoft.com/office/drawing/2017/decorative" val="1"/>
              </a:ext>
            </a:extLst>
          </p:cNvPr>
          <p:cNvSpPr/>
          <p:nvPr userDrawn="1"/>
        </p:nvSpPr>
        <p:spPr bwMode="auto">
          <a:xfrm rot="10800000" flipV="1">
            <a:off x="5506803" y="325062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37" name="Oval 536">
            <a:extLst>
              <a:ext uri="{FF2B5EF4-FFF2-40B4-BE49-F238E27FC236}">
                <a16:creationId xmlns:a16="http://schemas.microsoft.com/office/drawing/2014/main" id="{4061AE8C-2549-4537-9761-E39C954FB21B}"/>
              </a:ext>
              <a:ext uri="{C183D7F6-B498-43B3-948B-1728B52AA6E4}">
                <adec:decorative xmlns:adec="http://schemas.microsoft.com/office/drawing/2017/decorative" val="1"/>
              </a:ext>
            </a:extLst>
          </p:cNvPr>
          <p:cNvSpPr/>
          <p:nvPr userDrawn="1"/>
        </p:nvSpPr>
        <p:spPr bwMode="auto">
          <a:xfrm rot="10800000" flipV="1">
            <a:off x="5506803" y="3450909"/>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39" name="Oval 538">
            <a:extLst>
              <a:ext uri="{FF2B5EF4-FFF2-40B4-BE49-F238E27FC236}">
                <a16:creationId xmlns:a16="http://schemas.microsoft.com/office/drawing/2014/main" id="{D2DDF9C5-3431-4159-8FE8-C93541996AA7}"/>
              </a:ext>
              <a:ext uri="{C183D7F6-B498-43B3-948B-1728B52AA6E4}">
                <adec:decorative xmlns:adec="http://schemas.microsoft.com/office/drawing/2017/decorative" val="1"/>
              </a:ext>
            </a:extLst>
          </p:cNvPr>
          <p:cNvSpPr/>
          <p:nvPr userDrawn="1"/>
        </p:nvSpPr>
        <p:spPr bwMode="auto">
          <a:xfrm rot="10800000" flipV="1">
            <a:off x="5506803" y="365119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41" name="Oval 540">
            <a:extLst>
              <a:ext uri="{FF2B5EF4-FFF2-40B4-BE49-F238E27FC236}">
                <a16:creationId xmlns:a16="http://schemas.microsoft.com/office/drawing/2014/main" id="{7BFB2707-F9EB-4B3E-9C43-09DA9B75A323}"/>
              </a:ext>
              <a:ext uri="{C183D7F6-B498-43B3-948B-1728B52AA6E4}">
                <adec:decorative xmlns:adec="http://schemas.microsoft.com/office/drawing/2017/decorative" val="1"/>
              </a:ext>
            </a:extLst>
          </p:cNvPr>
          <p:cNvSpPr/>
          <p:nvPr userDrawn="1"/>
        </p:nvSpPr>
        <p:spPr bwMode="auto">
          <a:xfrm rot="10800000" flipV="1">
            <a:off x="5506803" y="385148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43" name="Oval 542">
            <a:extLst>
              <a:ext uri="{FF2B5EF4-FFF2-40B4-BE49-F238E27FC236}">
                <a16:creationId xmlns:a16="http://schemas.microsoft.com/office/drawing/2014/main" id="{E53115E0-9C69-4A9E-AADD-2C09F52B0F84}"/>
              </a:ext>
              <a:ext uri="{C183D7F6-B498-43B3-948B-1728B52AA6E4}">
                <adec:decorative xmlns:adec="http://schemas.microsoft.com/office/drawing/2017/decorative" val="1"/>
              </a:ext>
            </a:extLst>
          </p:cNvPr>
          <p:cNvSpPr/>
          <p:nvPr userDrawn="1"/>
        </p:nvSpPr>
        <p:spPr bwMode="auto">
          <a:xfrm rot="10800000" flipV="1">
            <a:off x="5506803" y="405176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45" name="Oval 544">
            <a:extLst>
              <a:ext uri="{FF2B5EF4-FFF2-40B4-BE49-F238E27FC236}">
                <a16:creationId xmlns:a16="http://schemas.microsoft.com/office/drawing/2014/main" id="{CCFF69A5-E87A-4D51-9F47-FE4BB2AC4240}"/>
              </a:ext>
              <a:ext uri="{C183D7F6-B498-43B3-948B-1728B52AA6E4}">
                <adec:decorative xmlns:adec="http://schemas.microsoft.com/office/drawing/2017/decorative" val="1"/>
              </a:ext>
            </a:extLst>
          </p:cNvPr>
          <p:cNvSpPr/>
          <p:nvPr userDrawn="1"/>
        </p:nvSpPr>
        <p:spPr bwMode="auto">
          <a:xfrm rot="10800000" flipV="1">
            <a:off x="5506803" y="305752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47" name="TextBox 546" descr="Product roadmap for 2021 visual graph">
            <a:extLst>
              <a:ext uri="{FF2B5EF4-FFF2-40B4-BE49-F238E27FC236}">
                <a16:creationId xmlns:a16="http://schemas.microsoft.com/office/drawing/2014/main" id="{4EF758C3-8025-49F5-8D6D-5CDAF71A7866}"/>
              </a:ext>
            </a:extLst>
          </p:cNvPr>
          <p:cNvSpPr txBox="1"/>
          <p:nvPr userDrawn="1"/>
        </p:nvSpPr>
        <p:spPr>
          <a:xfrm>
            <a:off x="5621114" y="299446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49" name="TextBox 548" descr="Product roadmap for 2021 visual graph">
            <a:extLst>
              <a:ext uri="{FF2B5EF4-FFF2-40B4-BE49-F238E27FC236}">
                <a16:creationId xmlns:a16="http://schemas.microsoft.com/office/drawing/2014/main" id="{EEEE764D-1385-4D74-A336-17DB8CFB67F4}"/>
              </a:ext>
            </a:extLst>
          </p:cNvPr>
          <p:cNvSpPr txBox="1"/>
          <p:nvPr userDrawn="1"/>
        </p:nvSpPr>
        <p:spPr>
          <a:xfrm>
            <a:off x="5621114" y="32022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51" name="TextBox 550" descr="Product roadmap for 2021 visual graph">
            <a:extLst>
              <a:ext uri="{FF2B5EF4-FFF2-40B4-BE49-F238E27FC236}">
                <a16:creationId xmlns:a16="http://schemas.microsoft.com/office/drawing/2014/main" id="{B8CC1132-3F18-43B0-9D77-DB18800D5BE9}"/>
              </a:ext>
            </a:extLst>
          </p:cNvPr>
          <p:cNvSpPr txBox="1"/>
          <p:nvPr userDrawn="1"/>
        </p:nvSpPr>
        <p:spPr>
          <a:xfrm>
            <a:off x="5621114" y="34009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53" name="TextBox 552" descr="Product roadmap for 2021 visual graph">
            <a:extLst>
              <a:ext uri="{FF2B5EF4-FFF2-40B4-BE49-F238E27FC236}">
                <a16:creationId xmlns:a16="http://schemas.microsoft.com/office/drawing/2014/main" id="{4789A950-6F16-411E-96CA-4841F7D58004}"/>
              </a:ext>
            </a:extLst>
          </p:cNvPr>
          <p:cNvSpPr txBox="1"/>
          <p:nvPr userDrawn="1"/>
        </p:nvSpPr>
        <p:spPr>
          <a:xfrm>
            <a:off x="5621114" y="359756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55" name="TextBox 554" descr="Product roadmap for 2021 visual graph">
            <a:extLst>
              <a:ext uri="{FF2B5EF4-FFF2-40B4-BE49-F238E27FC236}">
                <a16:creationId xmlns:a16="http://schemas.microsoft.com/office/drawing/2014/main" id="{CC2CBAF5-4D05-49A2-936B-E9706F358AC9}"/>
              </a:ext>
            </a:extLst>
          </p:cNvPr>
          <p:cNvSpPr txBox="1"/>
          <p:nvPr userDrawn="1"/>
        </p:nvSpPr>
        <p:spPr>
          <a:xfrm>
            <a:off x="5621114" y="380166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57" name="TextBox 556" descr="Product roadmap for 2021 visual graph">
            <a:extLst>
              <a:ext uri="{FF2B5EF4-FFF2-40B4-BE49-F238E27FC236}">
                <a16:creationId xmlns:a16="http://schemas.microsoft.com/office/drawing/2014/main" id="{DB42ECC9-7185-4E18-BABB-3F506A5AE4E9}"/>
              </a:ext>
            </a:extLst>
          </p:cNvPr>
          <p:cNvSpPr txBox="1"/>
          <p:nvPr userDrawn="1"/>
        </p:nvSpPr>
        <p:spPr>
          <a:xfrm>
            <a:off x="5621114" y="399726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59" name="Oval 558">
            <a:extLst>
              <a:ext uri="{FF2B5EF4-FFF2-40B4-BE49-F238E27FC236}">
                <a16:creationId xmlns:a16="http://schemas.microsoft.com/office/drawing/2014/main" id="{9C8E525A-745B-4866-8667-3B26BB47F139}"/>
              </a:ext>
              <a:ext uri="{C183D7F6-B498-43B3-948B-1728B52AA6E4}">
                <adec:decorative xmlns:adec="http://schemas.microsoft.com/office/drawing/2017/decorative" val="1"/>
              </a:ext>
            </a:extLst>
          </p:cNvPr>
          <p:cNvSpPr/>
          <p:nvPr userDrawn="1"/>
        </p:nvSpPr>
        <p:spPr bwMode="auto">
          <a:xfrm rot="10800000" flipV="1">
            <a:off x="7128990" y="325062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61" name="Oval 560">
            <a:extLst>
              <a:ext uri="{FF2B5EF4-FFF2-40B4-BE49-F238E27FC236}">
                <a16:creationId xmlns:a16="http://schemas.microsoft.com/office/drawing/2014/main" id="{8182AFF7-F1D1-4EE2-9917-6A090655BEF2}"/>
              </a:ext>
              <a:ext uri="{C183D7F6-B498-43B3-948B-1728B52AA6E4}">
                <adec:decorative xmlns:adec="http://schemas.microsoft.com/office/drawing/2017/decorative" val="1"/>
              </a:ext>
            </a:extLst>
          </p:cNvPr>
          <p:cNvSpPr/>
          <p:nvPr userDrawn="1"/>
        </p:nvSpPr>
        <p:spPr bwMode="auto">
          <a:xfrm rot="10800000" flipV="1">
            <a:off x="7128990" y="3450909"/>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63" name="Oval 562">
            <a:extLst>
              <a:ext uri="{FF2B5EF4-FFF2-40B4-BE49-F238E27FC236}">
                <a16:creationId xmlns:a16="http://schemas.microsoft.com/office/drawing/2014/main" id="{F1BD3BF4-A590-43B9-AD1F-13954914B42F}"/>
              </a:ext>
              <a:ext uri="{C183D7F6-B498-43B3-948B-1728B52AA6E4}">
                <adec:decorative xmlns:adec="http://schemas.microsoft.com/office/drawing/2017/decorative" val="1"/>
              </a:ext>
            </a:extLst>
          </p:cNvPr>
          <p:cNvSpPr/>
          <p:nvPr userDrawn="1"/>
        </p:nvSpPr>
        <p:spPr bwMode="auto">
          <a:xfrm rot="10800000" flipV="1">
            <a:off x="7128990" y="365119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65" name="Oval 564">
            <a:extLst>
              <a:ext uri="{FF2B5EF4-FFF2-40B4-BE49-F238E27FC236}">
                <a16:creationId xmlns:a16="http://schemas.microsoft.com/office/drawing/2014/main" id="{41904050-9D04-4911-9914-1A5AAFE3312B}"/>
              </a:ext>
              <a:ext uri="{C183D7F6-B498-43B3-948B-1728B52AA6E4}">
                <adec:decorative xmlns:adec="http://schemas.microsoft.com/office/drawing/2017/decorative" val="1"/>
              </a:ext>
            </a:extLst>
          </p:cNvPr>
          <p:cNvSpPr/>
          <p:nvPr userDrawn="1"/>
        </p:nvSpPr>
        <p:spPr bwMode="auto">
          <a:xfrm rot="10800000" flipV="1">
            <a:off x="7128990" y="385148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67" name="Oval 566">
            <a:extLst>
              <a:ext uri="{FF2B5EF4-FFF2-40B4-BE49-F238E27FC236}">
                <a16:creationId xmlns:a16="http://schemas.microsoft.com/office/drawing/2014/main" id="{840757F1-921E-4BB6-AC78-26DF09289B02}"/>
              </a:ext>
              <a:ext uri="{C183D7F6-B498-43B3-948B-1728B52AA6E4}">
                <adec:decorative xmlns:adec="http://schemas.microsoft.com/office/drawing/2017/decorative" val="1"/>
              </a:ext>
            </a:extLst>
          </p:cNvPr>
          <p:cNvSpPr/>
          <p:nvPr userDrawn="1"/>
        </p:nvSpPr>
        <p:spPr bwMode="auto">
          <a:xfrm rot="10800000" flipV="1">
            <a:off x="7128990" y="305752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69" name="TextBox 568" descr="Product roadmap for 2021 visual graph">
            <a:extLst>
              <a:ext uri="{FF2B5EF4-FFF2-40B4-BE49-F238E27FC236}">
                <a16:creationId xmlns:a16="http://schemas.microsoft.com/office/drawing/2014/main" id="{6ACB55EC-8A22-421A-8F8F-FDFA4E92C967}"/>
              </a:ext>
            </a:extLst>
          </p:cNvPr>
          <p:cNvSpPr txBox="1"/>
          <p:nvPr userDrawn="1"/>
        </p:nvSpPr>
        <p:spPr>
          <a:xfrm>
            <a:off x="7241922" y="300578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71" name="TextBox 570" descr="Product roadmap for 2021 visual graph">
            <a:extLst>
              <a:ext uri="{FF2B5EF4-FFF2-40B4-BE49-F238E27FC236}">
                <a16:creationId xmlns:a16="http://schemas.microsoft.com/office/drawing/2014/main" id="{BE516795-7F4F-49EC-9860-337FAA983482}"/>
              </a:ext>
            </a:extLst>
          </p:cNvPr>
          <p:cNvSpPr txBox="1"/>
          <p:nvPr userDrawn="1"/>
        </p:nvSpPr>
        <p:spPr>
          <a:xfrm>
            <a:off x="7241922" y="320235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73" name="TextBox 572" descr="Product roadmap for 2021 visual graph">
            <a:extLst>
              <a:ext uri="{FF2B5EF4-FFF2-40B4-BE49-F238E27FC236}">
                <a16:creationId xmlns:a16="http://schemas.microsoft.com/office/drawing/2014/main" id="{49CE6841-B220-4340-86F4-9521F2D70FB4}"/>
              </a:ext>
            </a:extLst>
          </p:cNvPr>
          <p:cNvSpPr txBox="1"/>
          <p:nvPr userDrawn="1"/>
        </p:nvSpPr>
        <p:spPr>
          <a:xfrm>
            <a:off x="7241922" y="340105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75" name="TextBox 574" descr="Product roadmap for 2021 visual graph">
            <a:extLst>
              <a:ext uri="{FF2B5EF4-FFF2-40B4-BE49-F238E27FC236}">
                <a16:creationId xmlns:a16="http://schemas.microsoft.com/office/drawing/2014/main" id="{346C65E1-6A60-41A8-8F5F-2D2CB2A1F629}"/>
              </a:ext>
            </a:extLst>
          </p:cNvPr>
          <p:cNvSpPr txBox="1"/>
          <p:nvPr userDrawn="1"/>
        </p:nvSpPr>
        <p:spPr>
          <a:xfrm>
            <a:off x="7241922" y="359762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77" name="TextBox 576" descr="Product roadmap for 2021 visual graph">
            <a:extLst>
              <a:ext uri="{FF2B5EF4-FFF2-40B4-BE49-F238E27FC236}">
                <a16:creationId xmlns:a16="http://schemas.microsoft.com/office/drawing/2014/main" id="{F434498B-C35D-4D2F-8BA2-2AB2E76C7E9C}"/>
              </a:ext>
            </a:extLst>
          </p:cNvPr>
          <p:cNvSpPr txBox="1"/>
          <p:nvPr userDrawn="1"/>
        </p:nvSpPr>
        <p:spPr>
          <a:xfrm>
            <a:off x="7241922" y="380172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2" name="Title 1">
            <a:extLst>
              <a:ext uri="{FF2B5EF4-FFF2-40B4-BE49-F238E27FC236}">
                <a16:creationId xmlns:a16="http://schemas.microsoft.com/office/drawing/2014/main" id="{D8C92A23-91FC-503D-9184-FC67ED46A13B}"/>
              </a:ext>
            </a:extLst>
          </p:cNvPr>
          <p:cNvSpPr>
            <a:spLocks noGrp="1"/>
          </p:cNvSpPr>
          <p:nvPr>
            <p:ph type="title"/>
          </p:nvPr>
        </p:nvSpPr>
        <p:spPr/>
        <p:txBody>
          <a:bodyPr/>
          <a:lstStyle/>
          <a:p>
            <a:r>
              <a:rPr lang="en-US"/>
              <a:t>Click to edit Master title style</a:t>
            </a:r>
          </a:p>
        </p:txBody>
      </p:sp>
      <p:sp>
        <p:nvSpPr>
          <p:cNvPr id="144" name="Text Placeholder 2">
            <a:extLst>
              <a:ext uri="{FF2B5EF4-FFF2-40B4-BE49-F238E27FC236}">
                <a16:creationId xmlns:a16="http://schemas.microsoft.com/office/drawing/2014/main" id="{59110BCD-C49C-966E-14E5-86D8A385DA8D}"/>
              </a:ext>
            </a:extLst>
          </p:cNvPr>
          <p:cNvSpPr>
            <a:spLocks noGrp="1"/>
          </p:cNvSpPr>
          <p:nvPr>
            <p:ph type="body" sz="quarter" idx="27" hasCustomPrompt="1"/>
          </p:nvPr>
        </p:nvSpPr>
        <p:spPr>
          <a:xfrm>
            <a:off x="461902" y="713184"/>
            <a:ext cx="3562482" cy="276999"/>
          </a:xfrm>
        </p:spPr>
        <p:txBody>
          <a:bodyPr/>
          <a:lstStyle>
            <a:lvl1pPr>
              <a:defRPr lang="en-US" sz="1800" kern="1200" spc="0" baseline="0" dirty="0" smtClean="0">
                <a:solidFill>
                  <a:schemeClr val="tx2">
                    <a:lumMod val="50000"/>
                  </a:schemeClr>
                </a:solidFill>
                <a:latin typeface="+mj-lt"/>
                <a:ea typeface="+mn-ea"/>
                <a:cs typeface="Segoe UI Semilight" panose="020B0402040204020203" pitchFamily="34" charset="0"/>
              </a:defRPr>
            </a:lvl1pPr>
          </a:lstStyle>
          <a:p>
            <a:pPr lvl="0"/>
            <a:r>
              <a:rPr lang="en-US"/>
              <a:t>Click to edit subtitle</a:t>
            </a:r>
          </a:p>
        </p:txBody>
      </p:sp>
    </p:spTree>
    <p:extLst>
      <p:ext uri="{BB962C8B-B14F-4D97-AF65-F5344CB8AC3E}">
        <p14:creationId xmlns:p14="http://schemas.microsoft.com/office/powerpoint/2010/main" val="26824867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full bleed right title">
    <p:bg>
      <p:bgPr>
        <a:solidFill>
          <a:srgbClr val="F4EAE0"/>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5143500"/>
          </a:xfrm>
          <a:blipFill>
            <a:blip r:embed="rId2"/>
            <a:stretch>
              <a:fillRect/>
            </a:stretch>
          </a:blipFill>
        </p:spPr>
        <p:txBody>
          <a:bodyPr wrap="none" bIns="1554480" anchor="ctr">
            <a:noAutofit/>
          </a:bodyPr>
          <a:lstStyle>
            <a:lvl1pPr marL="0" indent="0" algn="ctr">
              <a:buNone/>
              <a:defRPr sz="1050" b="1">
                <a:solidFill>
                  <a:schemeClr val="bg1"/>
                </a:solidFill>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9568312"/>
      </p:ext>
    </p:extLst>
  </p:cSld>
  <p:clrMapOvr>
    <a:masterClrMapping/>
  </p:clrMapOvr>
  <p:transition>
    <p:fade/>
  </p:transition>
  <p:extLst>
    <p:ext uri="{DCECCB84-F9BA-43D5-87BE-67443E8EF086}">
      <p15:sldGuideLst xmlns:p15="http://schemas.microsoft.com/office/powerpoint/2012/main">
        <p15:guide id="7" pos="8210">
          <p15:clr>
            <a:srgbClr val="5ACBF0"/>
          </p15:clr>
        </p15:guide>
        <p15:guide id="8" orient="horz" pos="4320">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4EAE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F753B1-3D0B-5C01-6042-E0D8113638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951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4EAE0"/>
        </a:solidFill>
        <a:effectLst/>
      </p:bgPr>
    </p:bg>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61467" y="2224087"/>
            <a:ext cx="3874384" cy="553998"/>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3600" kern="1200" spc="-113" baseline="0" dirty="0">
                <a:gradFill>
                  <a:gsLst>
                    <a:gs pos="0">
                      <a:schemeClr val="accent1">
                        <a:lumMod val="75000"/>
                      </a:schemeClr>
                    </a:gs>
                    <a:gs pos="100000">
                      <a:schemeClr val="accent2"/>
                    </a:gs>
                  </a:gsLst>
                  <a:lin ang="0" scaled="0"/>
                </a:gradFill>
                <a:latin typeface="+mj-lt"/>
                <a:ea typeface="+mn-ea"/>
                <a:cs typeface="Segoe UI Semilight" panose="020B0402040204020203" pitchFamily="34" charset="0"/>
              </a:defRPr>
            </a:lvl1pPr>
          </a:lstStyle>
          <a:p>
            <a:r>
              <a:rPr lang="en-US" sz="3600"/>
              <a:t>Thank you.</a:t>
            </a:r>
          </a:p>
        </p:txBody>
      </p:sp>
      <p:pic>
        <p:nvPicPr>
          <p:cNvPr id="2" name="Graphic 14">
            <a:extLst>
              <a:ext uri="{FF2B5EF4-FFF2-40B4-BE49-F238E27FC236}">
                <a16:creationId xmlns:a16="http://schemas.microsoft.com/office/drawing/2014/main" id="{5071CEAA-3109-037D-93A3-A391DAECC9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33450" y="4452628"/>
            <a:ext cx="355196" cy="243793"/>
          </a:xfrm>
          <a:prstGeom prst="rect">
            <a:avLst/>
          </a:prstGeom>
        </p:spPr>
      </p:pic>
      <p:pic>
        <p:nvPicPr>
          <p:cNvPr id="5" name="Graphic 4">
            <a:extLst>
              <a:ext uri="{FF2B5EF4-FFF2-40B4-BE49-F238E27FC236}">
                <a16:creationId xmlns:a16="http://schemas.microsoft.com/office/drawing/2014/main" id="{755282D4-023E-C7E5-49DC-A6FB387E22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2396" y="4417422"/>
            <a:ext cx="1030326" cy="378996"/>
          </a:xfrm>
          <a:prstGeom prst="rect">
            <a:avLst/>
          </a:prstGeom>
        </p:spPr>
      </p:pic>
    </p:spTree>
    <p:extLst>
      <p:ext uri="{BB962C8B-B14F-4D97-AF65-F5344CB8AC3E}">
        <p14:creationId xmlns:p14="http://schemas.microsoft.com/office/powerpoint/2010/main" val="1655772762"/>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allette">
    <p:bg>
      <p:bgPr>
        <a:solidFill>
          <a:srgbClr val="F4EAE0">
            <a:alpha val="70000"/>
          </a:srgb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1E425A2-7E4C-315C-B945-4FF7AB95B2DC}"/>
              </a:ext>
            </a:extLst>
          </p:cNvPr>
          <p:cNvSpPr>
            <a:spLocks noGrp="1"/>
          </p:cNvSpPr>
          <p:nvPr userDrawn="1"/>
        </p:nvSpPr>
        <p:spPr>
          <a:xfrm>
            <a:off x="474211" y="457200"/>
            <a:ext cx="4131314" cy="255067"/>
          </a:xfrm>
          <a:prstGeom prst="rect">
            <a:avLst/>
          </a:prstGeom>
        </p:spPr>
        <p:txBody>
          <a:bodyPr vert="horz" wrap="square" lIns="0" tIns="24000" rIns="0" bIns="0" rtlCol="0" anchor="t">
            <a:spAutoFit/>
          </a:bodyPr>
          <a:lstStyle>
            <a:lvl1pPr algn="l" defTabSz="1865484" rtl="0" eaLnBrk="1" latinLnBrk="0" hangingPunct="1">
              <a:lnSpc>
                <a:spcPct val="100000"/>
              </a:lnSpc>
              <a:spcBef>
                <a:spcPct val="0"/>
              </a:spcBef>
              <a:buNone/>
              <a:defRPr lang="en-US" sz="4000" b="0" kern="1200" cap="none" spc="0" baseline="0">
                <a:ln w="3175">
                  <a:noFill/>
                </a:ln>
                <a:solidFill>
                  <a:schemeClr val="accent1">
                    <a:lumMod val="50000"/>
                  </a:schemeClr>
                </a:solidFill>
                <a:effectLst/>
                <a:latin typeface="+mj-lt"/>
                <a:ea typeface="+mn-ea"/>
                <a:cs typeface="Segoe UI" panose="020B0502040204020203" pitchFamily="34" charset="0"/>
              </a:defRPr>
            </a:lvl1pPr>
          </a:lstStyle>
          <a:p>
            <a:r>
              <a:rPr lang="en-US" sz="1500">
                <a:solidFill>
                  <a:schemeClr val="accent1">
                    <a:lumMod val="75000"/>
                  </a:schemeClr>
                </a:solidFill>
              </a:rPr>
              <a:t>Slide palette info</a:t>
            </a:r>
          </a:p>
        </p:txBody>
      </p:sp>
      <p:sp>
        <p:nvSpPr>
          <p:cNvPr id="6" name="Text Placeholder 2">
            <a:extLst>
              <a:ext uri="{FF2B5EF4-FFF2-40B4-BE49-F238E27FC236}">
                <a16:creationId xmlns:a16="http://schemas.microsoft.com/office/drawing/2014/main" id="{A690DD8C-D0F4-48DC-EB42-FFFE13F663FE}"/>
              </a:ext>
            </a:extLst>
          </p:cNvPr>
          <p:cNvSpPr txBox="1">
            <a:spLocks/>
          </p:cNvSpPr>
          <p:nvPr userDrawn="1"/>
        </p:nvSpPr>
        <p:spPr>
          <a:xfrm>
            <a:off x="455950" y="1111742"/>
            <a:ext cx="7470628" cy="276999"/>
          </a:xfrm>
          <a:prstGeom prst="rect">
            <a:avLst/>
          </a:prstGeom>
        </p:spPr>
        <p:txBody>
          <a:bodyPr vert="horz" wrap="square" lIns="0" tIns="0" rIns="0" bIns="0" rtlCol="0">
            <a:spAutoFit/>
          </a:bodyPr>
          <a:lstStyle>
            <a:defPPr>
              <a:defRPr lang="en-US"/>
            </a:defPPr>
            <a:lvl1pPr marL="0" algn="l" defTabSz="3657965" rtl="0" eaLnBrk="1" latinLnBrk="0" hangingPunct="1">
              <a:defRPr sz="7200" kern="1200">
                <a:solidFill>
                  <a:schemeClr val="tx1"/>
                </a:solidFill>
                <a:latin typeface="+mn-lt"/>
                <a:ea typeface="+mn-ea"/>
                <a:cs typeface="+mn-cs"/>
              </a:defRPr>
            </a:lvl1pPr>
            <a:lvl2pPr marL="1828983" algn="l" defTabSz="3657965" rtl="0" eaLnBrk="1" latinLnBrk="0" hangingPunct="1">
              <a:defRPr sz="7200" kern="1200">
                <a:solidFill>
                  <a:schemeClr val="tx1"/>
                </a:solidFill>
                <a:latin typeface="+mn-lt"/>
                <a:ea typeface="+mn-ea"/>
                <a:cs typeface="+mn-cs"/>
              </a:defRPr>
            </a:lvl2pPr>
            <a:lvl3pPr marL="3657965" algn="l" defTabSz="3657965" rtl="0" eaLnBrk="1" latinLnBrk="0" hangingPunct="1">
              <a:defRPr sz="7200" kern="1200">
                <a:solidFill>
                  <a:schemeClr val="tx1"/>
                </a:solidFill>
                <a:latin typeface="+mn-lt"/>
                <a:ea typeface="+mn-ea"/>
                <a:cs typeface="+mn-cs"/>
              </a:defRPr>
            </a:lvl3pPr>
            <a:lvl4pPr marL="5486948" algn="l" defTabSz="3657965" rtl="0" eaLnBrk="1" latinLnBrk="0" hangingPunct="1">
              <a:defRPr sz="7200" kern="1200">
                <a:solidFill>
                  <a:schemeClr val="tx1"/>
                </a:solidFill>
                <a:latin typeface="+mn-lt"/>
                <a:ea typeface="+mn-ea"/>
                <a:cs typeface="+mn-cs"/>
              </a:defRPr>
            </a:lvl4pPr>
            <a:lvl5pPr marL="7315932" algn="l" defTabSz="3657965" rtl="0" eaLnBrk="1" latinLnBrk="0" hangingPunct="1">
              <a:defRPr sz="7200" kern="1200">
                <a:solidFill>
                  <a:schemeClr val="tx1"/>
                </a:solidFill>
                <a:latin typeface="+mn-lt"/>
                <a:ea typeface="+mn-ea"/>
                <a:cs typeface="+mn-cs"/>
              </a:defRPr>
            </a:lvl5pPr>
            <a:lvl6pPr marL="9144915" algn="l" defTabSz="3657965" rtl="0" eaLnBrk="1" latinLnBrk="0" hangingPunct="1">
              <a:defRPr sz="7200" kern="1200">
                <a:solidFill>
                  <a:schemeClr val="tx1"/>
                </a:solidFill>
                <a:latin typeface="+mn-lt"/>
                <a:ea typeface="+mn-ea"/>
                <a:cs typeface="+mn-cs"/>
              </a:defRPr>
            </a:lvl6pPr>
            <a:lvl7pPr marL="10973897" algn="l" defTabSz="3657965" rtl="0" eaLnBrk="1" latinLnBrk="0" hangingPunct="1">
              <a:defRPr sz="7200" kern="1200">
                <a:solidFill>
                  <a:schemeClr val="tx1"/>
                </a:solidFill>
                <a:latin typeface="+mn-lt"/>
                <a:ea typeface="+mn-ea"/>
                <a:cs typeface="+mn-cs"/>
              </a:defRPr>
            </a:lvl7pPr>
            <a:lvl8pPr marL="12802880" algn="l" defTabSz="3657965" rtl="0" eaLnBrk="1" latinLnBrk="0" hangingPunct="1">
              <a:defRPr sz="7200" kern="1200">
                <a:solidFill>
                  <a:schemeClr val="tx1"/>
                </a:solidFill>
                <a:latin typeface="+mn-lt"/>
                <a:ea typeface="+mn-ea"/>
                <a:cs typeface="+mn-cs"/>
              </a:defRPr>
            </a:lvl8pPr>
            <a:lvl9pPr marL="14631864" algn="l" defTabSz="3657965" rtl="0" eaLnBrk="1" latinLnBrk="0" hangingPunct="1">
              <a:defRPr sz="7200" kern="1200">
                <a:solidFill>
                  <a:schemeClr val="tx1"/>
                </a:solidFill>
                <a:latin typeface="+mn-lt"/>
                <a:ea typeface="+mn-ea"/>
                <a:cs typeface="+mn-cs"/>
              </a:defRPr>
            </a:lvl9pPr>
          </a:lstStyle>
          <a:p>
            <a:pPr>
              <a:lnSpc>
                <a:spcPct val="100000"/>
              </a:lnSpc>
              <a:spcBef>
                <a:spcPts val="0"/>
              </a:spcBef>
            </a:pPr>
            <a:r>
              <a:rPr lang="en-US" sz="900" spc="14">
                <a:gradFill>
                  <a:gsLst>
                    <a:gs pos="63670">
                      <a:schemeClr val="tx1"/>
                    </a:gs>
                    <a:gs pos="40075">
                      <a:schemeClr val="tx1"/>
                    </a:gs>
                  </a:gsLst>
                  <a:lin ang="5400000" scaled="0"/>
                </a:gradFill>
                <a:latin typeface="+mn-lt"/>
                <a:cs typeface="Segoe UI Semibold" panose="020B0702040204020203" pitchFamily="34" charset="0"/>
              </a:rPr>
              <a:t>The PowerPoint palette for this template has been built for you and is shown below. </a:t>
            </a:r>
          </a:p>
          <a:p>
            <a:pPr>
              <a:lnSpc>
                <a:spcPct val="100000"/>
              </a:lnSpc>
              <a:spcBef>
                <a:spcPts val="0"/>
              </a:spcBef>
            </a:pPr>
            <a:r>
              <a:rPr lang="en-US" sz="900" spc="14">
                <a:gradFill>
                  <a:gsLst>
                    <a:gs pos="63670">
                      <a:schemeClr val="tx1"/>
                    </a:gs>
                    <a:gs pos="40075">
                      <a:schemeClr val="tx1"/>
                    </a:gs>
                  </a:gsLst>
                  <a:lin ang="5400000" scaled="0"/>
                </a:gradFill>
                <a:latin typeface="+mn-lt"/>
                <a:cs typeface="Segoe UI Semibold" panose="020B0702040204020203" pitchFamily="34" charset="0"/>
              </a:rPr>
              <a:t>Avoid using too many colors in your presentation. </a:t>
            </a:r>
          </a:p>
        </p:txBody>
      </p:sp>
      <p:sp>
        <p:nvSpPr>
          <p:cNvPr id="7" name="TextBox 36">
            <a:extLst>
              <a:ext uri="{FF2B5EF4-FFF2-40B4-BE49-F238E27FC236}">
                <a16:creationId xmlns:a16="http://schemas.microsoft.com/office/drawing/2014/main" id="{C5F406B8-F32D-A9E4-8492-A8C572026E73}"/>
              </a:ext>
            </a:extLst>
          </p:cNvPr>
          <p:cNvSpPr txBox="1"/>
          <p:nvPr userDrawn="1"/>
        </p:nvSpPr>
        <p:spPr>
          <a:xfrm>
            <a:off x="439450" y="1782856"/>
            <a:ext cx="4714832" cy="184666"/>
          </a:xfrm>
          <a:prstGeom prst="rect">
            <a:avLst/>
          </a:prstGeom>
          <a:noFill/>
        </p:spPr>
        <p:txBody>
          <a:bodyPr wrap="square" lIns="0" tIns="0" rIns="0" bIns="0" rtlCol="0">
            <a:spAutoFit/>
          </a:bodyPr>
          <a:lstStyle>
            <a:defPPr>
              <a:defRPr lang="en-US"/>
            </a:defPPr>
            <a:lvl1pPr marL="0" algn="l" defTabSz="3657965" rtl="0" eaLnBrk="1" latinLnBrk="0" hangingPunct="1">
              <a:defRPr sz="7200" kern="1200">
                <a:solidFill>
                  <a:schemeClr val="tx1"/>
                </a:solidFill>
                <a:latin typeface="+mn-lt"/>
                <a:ea typeface="+mn-ea"/>
                <a:cs typeface="+mn-cs"/>
              </a:defRPr>
            </a:lvl1pPr>
            <a:lvl2pPr marL="1828983" algn="l" defTabSz="3657965" rtl="0" eaLnBrk="1" latinLnBrk="0" hangingPunct="1">
              <a:defRPr sz="7200" kern="1200">
                <a:solidFill>
                  <a:schemeClr val="tx1"/>
                </a:solidFill>
                <a:latin typeface="+mn-lt"/>
                <a:ea typeface="+mn-ea"/>
                <a:cs typeface="+mn-cs"/>
              </a:defRPr>
            </a:lvl2pPr>
            <a:lvl3pPr marL="3657965" algn="l" defTabSz="3657965" rtl="0" eaLnBrk="1" latinLnBrk="0" hangingPunct="1">
              <a:defRPr sz="7200" kern="1200">
                <a:solidFill>
                  <a:schemeClr val="tx1"/>
                </a:solidFill>
                <a:latin typeface="+mn-lt"/>
                <a:ea typeface="+mn-ea"/>
                <a:cs typeface="+mn-cs"/>
              </a:defRPr>
            </a:lvl3pPr>
            <a:lvl4pPr marL="5486948" algn="l" defTabSz="3657965" rtl="0" eaLnBrk="1" latinLnBrk="0" hangingPunct="1">
              <a:defRPr sz="7200" kern="1200">
                <a:solidFill>
                  <a:schemeClr val="tx1"/>
                </a:solidFill>
                <a:latin typeface="+mn-lt"/>
                <a:ea typeface="+mn-ea"/>
                <a:cs typeface="+mn-cs"/>
              </a:defRPr>
            </a:lvl4pPr>
            <a:lvl5pPr marL="7315932" algn="l" defTabSz="3657965" rtl="0" eaLnBrk="1" latinLnBrk="0" hangingPunct="1">
              <a:defRPr sz="7200" kern="1200">
                <a:solidFill>
                  <a:schemeClr val="tx1"/>
                </a:solidFill>
                <a:latin typeface="+mn-lt"/>
                <a:ea typeface="+mn-ea"/>
                <a:cs typeface="+mn-cs"/>
              </a:defRPr>
            </a:lvl5pPr>
            <a:lvl6pPr marL="9144915" algn="l" defTabSz="3657965" rtl="0" eaLnBrk="1" latinLnBrk="0" hangingPunct="1">
              <a:defRPr sz="7200" kern="1200">
                <a:solidFill>
                  <a:schemeClr val="tx1"/>
                </a:solidFill>
                <a:latin typeface="+mn-lt"/>
                <a:ea typeface="+mn-ea"/>
                <a:cs typeface="+mn-cs"/>
              </a:defRPr>
            </a:lvl6pPr>
            <a:lvl7pPr marL="10973897" algn="l" defTabSz="3657965" rtl="0" eaLnBrk="1" latinLnBrk="0" hangingPunct="1">
              <a:defRPr sz="7200" kern="1200">
                <a:solidFill>
                  <a:schemeClr val="tx1"/>
                </a:solidFill>
                <a:latin typeface="+mn-lt"/>
                <a:ea typeface="+mn-ea"/>
                <a:cs typeface="+mn-cs"/>
              </a:defRPr>
            </a:lvl7pPr>
            <a:lvl8pPr marL="12802880" algn="l" defTabSz="3657965" rtl="0" eaLnBrk="1" latinLnBrk="0" hangingPunct="1">
              <a:defRPr sz="7200" kern="1200">
                <a:solidFill>
                  <a:schemeClr val="tx1"/>
                </a:solidFill>
                <a:latin typeface="+mn-lt"/>
                <a:ea typeface="+mn-ea"/>
                <a:cs typeface="+mn-cs"/>
              </a:defRPr>
            </a:lvl8pPr>
            <a:lvl9pPr marL="14631864" algn="l" defTabSz="3657965" rtl="0" eaLnBrk="1" latinLnBrk="0" hangingPunct="1">
              <a:defRPr sz="7200" kern="1200">
                <a:solidFill>
                  <a:schemeClr val="tx1"/>
                </a:solidFill>
                <a:latin typeface="+mn-lt"/>
                <a:ea typeface="+mn-ea"/>
                <a:cs typeface="+mn-cs"/>
              </a:defRPr>
            </a:lvl9pPr>
          </a:lstStyle>
          <a:p>
            <a:pPr>
              <a:spcAft>
                <a:spcPts val="450"/>
              </a:spcAft>
              <a:buSzPct val="90000"/>
              <a:defRPr/>
            </a:pPr>
            <a:r>
              <a:rPr lang="en-US" sz="1200" b="0">
                <a:cs typeface="Segoe UI Semibold" panose="020B0702040204020203" pitchFamily="34" charset="0"/>
              </a:rPr>
              <a:t>PowerPoint Theme Accent colors</a:t>
            </a:r>
          </a:p>
        </p:txBody>
      </p:sp>
      <p:sp>
        <p:nvSpPr>
          <p:cNvPr id="9" name="Rectangle 8">
            <a:extLst>
              <a:ext uri="{FF2B5EF4-FFF2-40B4-BE49-F238E27FC236}">
                <a16:creationId xmlns:a16="http://schemas.microsoft.com/office/drawing/2014/main" id="{CB64BD60-A958-6901-5BD3-58ECA0422EBC}"/>
              </a:ext>
            </a:extLst>
          </p:cNvPr>
          <p:cNvSpPr/>
          <p:nvPr userDrawn="1"/>
        </p:nvSpPr>
        <p:spPr bwMode="auto">
          <a:xfrm>
            <a:off x="439450" y="2141924"/>
            <a:ext cx="826067" cy="82584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1200">
                <a:solidFill>
                  <a:srgbClr val="FFFFFF"/>
                </a:solidFill>
              </a:rPr>
              <a:t>Color 1</a:t>
            </a:r>
          </a:p>
        </p:txBody>
      </p:sp>
      <p:sp>
        <p:nvSpPr>
          <p:cNvPr id="10" name="Rectangle 9">
            <a:extLst>
              <a:ext uri="{FF2B5EF4-FFF2-40B4-BE49-F238E27FC236}">
                <a16:creationId xmlns:a16="http://schemas.microsoft.com/office/drawing/2014/main" id="{14CD4E40-C960-2390-C82E-31654775D995}"/>
              </a:ext>
            </a:extLst>
          </p:cNvPr>
          <p:cNvSpPr/>
          <p:nvPr userDrawn="1"/>
        </p:nvSpPr>
        <p:spPr bwMode="auto">
          <a:xfrm>
            <a:off x="1332921" y="2141924"/>
            <a:ext cx="826067" cy="825842"/>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1200">
                <a:solidFill>
                  <a:schemeClr val="bg1"/>
                </a:solidFill>
              </a:rPr>
              <a:t>Color 2</a:t>
            </a:r>
          </a:p>
        </p:txBody>
      </p:sp>
      <p:sp>
        <p:nvSpPr>
          <p:cNvPr id="11" name="Rectangle 10">
            <a:extLst>
              <a:ext uri="{FF2B5EF4-FFF2-40B4-BE49-F238E27FC236}">
                <a16:creationId xmlns:a16="http://schemas.microsoft.com/office/drawing/2014/main" id="{5A7C1F7C-8851-8D18-261A-359E194A900F}"/>
              </a:ext>
            </a:extLst>
          </p:cNvPr>
          <p:cNvSpPr/>
          <p:nvPr userDrawn="1"/>
        </p:nvSpPr>
        <p:spPr bwMode="auto">
          <a:xfrm>
            <a:off x="2226392" y="2141925"/>
            <a:ext cx="826067" cy="825842"/>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1200">
                <a:solidFill>
                  <a:srgbClr val="1F1F1F"/>
                </a:solidFill>
              </a:rPr>
              <a:t>Color 3</a:t>
            </a:r>
          </a:p>
        </p:txBody>
      </p:sp>
      <p:sp>
        <p:nvSpPr>
          <p:cNvPr id="12" name="Rectangle 11">
            <a:extLst>
              <a:ext uri="{FF2B5EF4-FFF2-40B4-BE49-F238E27FC236}">
                <a16:creationId xmlns:a16="http://schemas.microsoft.com/office/drawing/2014/main" id="{D93489AD-275C-2407-79B4-4C020DEA8898}"/>
              </a:ext>
            </a:extLst>
          </p:cNvPr>
          <p:cNvSpPr/>
          <p:nvPr userDrawn="1"/>
        </p:nvSpPr>
        <p:spPr bwMode="auto">
          <a:xfrm>
            <a:off x="3119865" y="2327277"/>
            <a:ext cx="640663" cy="640490"/>
          </a:xfrm>
          <a:prstGeom prst="rect">
            <a:avLst/>
          </a:prstGeom>
          <a:solidFill>
            <a:srgbClr val="535353"/>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825">
                <a:solidFill>
                  <a:schemeClr val="bg1"/>
                </a:solidFill>
              </a:rPr>
              <a:t>Color 4</a:t>
            </a:r>
          </a:p>
        </p:txBody>
      </p:sp>
      <p:sp>
        <p:nvSpPr>
          <p:cNvPr id="13" name="Rectangle 12">
            <a:extLst>
              <a:ext uri="{FF2B5EF4-FFF2-40B4-BE49-F238E27FC236}">
                <a16:creationId xmlns:a16="http://schemas.microsoft.com/office/drawing/2014/main" id="{5AA01437-CD27-AE9F-89DA-7D4DE605D975}"/>
              </a:ext>
            </a:extLst>
          </p:cNvPr>
          <p:cNvSpPr/>
          <p:nvPr userDrawn="1"/>
        </p:nvSpPr>
        <p:spPr bwMode="auto">
          <a:xfrm>
            <a:off x="3831117" y="2327277"/>
            <a:ext cx="640663" cy="640490"/>
          </a:xfrm>
          <a:prstGeom prst="rect">
            <a:avLst/>
          </a:prstGeom>
          <a:solidFill>
            <a:srgbClr val="D2D2D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825">
                <a:solidFill>
                  <a:schemeClr val="tx1"/>
                </a:solidFill>
              </a:rPr>
              <a:t>Color 5</a:t>
            </a:r>
          </a:p>
        </p:txBody>
      </p:sp>
      <p:sp>
        <p:nvSpPr>
          <p:cNvPr id="14" name="Rectangle 13">
            <a:extLst>
              <a:ext uri="{FF2B5EF4-FFF2-40B4-BE49-F238E27FC236}">
                <a16:creationId xmlns:a16="http://schemas.microsoft.com/office/drawing/2014/main" id="{A7FA0E8F-766B-4982-3212-DC1CF66CAC67}"/>
              </a:ext>
            </a:extLst>
          </p:cNvPr>
          <p:cNvSpPr/>
          <p:nvPr userDrawn="1"/>
        </p:nvSpPr>
        <p:spPr bwMode="auto">
          <a:xfrm>
            <a:off x="4537389" y="2327277"/>
            <a:ext cx="640663" cy="640490"/>
          </a:xfrm>
          <a:prstGeom prst="rect">
            <a:avLst/>
          </a:prstGeom>
          <a:solidFill>
            <a:schemeClr val="bg1"/>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825">
                <a:solidFill>
                  <a:schemeClr val="tx1"/>
                </a:solidFill>
              </a:rPr>
              <a:t>Color 6</a:t>
            </a:r>
          </a:p>
        </p:txBody>
      </p:sp>
    </p:spTree>
    <p:extLst>
      <p:ext uri="{BB962C8B-B14F-4D97-AF65-F5344CB8AC3E}">
        <p14:creationId xmlns:p14="http://schemas.microsoft.com/office/powerpoint/2010/main" val="380829522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1_Paragraph">
    <p:bg>
      <p:bgPr>
        <a:solidFill>
          <a:schemeClr val="tx1"/>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8A5BD77B-3D29-7EDB-963B-F086D1A97445}"/>
              </a:ext>
            </a:extLst>
          </p:cNvPr>
          <p:cNvSpPr>
            <a:spLocks noGrp="1"/>
          </p:cNvSpPr>
          <p:nvPr>
            <p:ph type="body" sz="quarter" idx="19" hasCustomPrompt="1"/>
          </p:nvPr>
        </p:nvSpPr>
        <p:spPr>
          <a:xfrm>
            <a:off x="461099" y="1491615"/>
            <a:ext cx="2675194" cy="2548390"/>
          </a:xfrm>
          <a:prstGeom prst="rect">
            <a:avLst/>
          </a:prstGeom>
        </p:spPr>
        <p:txBody>
          <a:bodyPr/>
          <a:lstStyle>
            <a:lvl1pPr marL="0" indent="0">
              <a:buNone/>
              <a:defRPr sz="900" b="0" i="0">
                <a:solidFill>
                  <a:schemeClr val="bg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r>
              <a:rPr lang="en-US" err="1"/>
              <a:t>te</a:t>
            </a:r>
            <a:r>
              <a:rPr lang="en-US"/>
              <a:t> </a:t>
            </a:r>
            <a:r>
              <a:rPr lang="en-US" err="1"/>
              <a:t>feugait</a:t>
            </a:r>
            <a:r>
              <a:rPr lang="en-US"/>
              <a:t> </a:t>
            </a:r>
            <a:r>
              <a:rPr lang="en-US" err="1"/>
              <a:t>nulla</a:t>
            </a:r>
            <a:r>
              <a:rPr lang="en-US"/>
              <a:t> </a:t>
            </a:r>
            <a:r>
              <a:rPr lang="en-US" err="1"/>
              <a:t>facilisi</a:t>
            </a:r>
            <a:r>
              <a:rPr lang="en-US"/>
              <a:t>.</a:t>
            </a:r>
          </a:p>
          <a:p>
            <a:pPr lvl="0"/>
            <a:endParaRPr lang="en-US"/>
          </a:p>
          <a:p>
            <a:pPr lvl="0"/>
            <a:r>
              <a:rPr lang="en-US"/>
              <a:t>Lorem ipsum dolor sit </a:t>
            </a:r>
            <a:r>
              <a:rPr lang="en-US" err="1"/>
              <a:t>amet</a:t>
            </a:r>
            <a:r>
              <a:rPr lang="en-US"/>
              <a:t>, cons </a:t>
            </a:r>
            <a:r>
              <a:rPr lang="en-US" err="1"/>
              <a:t>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9" name="Title 3">
            <a:extLst>
              <a:ext uri="{FF2B5EF4-FFF2-40B4-BE49-F238E27FC236}">
                <a16:creationId xmlns:a16="http://schemas.microsoft.com/office/drawing/2014/main" id="{2A4BE7A5-62DA-9C3F-65D7-873C8566B635}"/>
              </a:ext>
            </a:extLst>
          </p:cNvPr>
          <p:cNvSpPr>
            <a:spLocks noGrp="1"/>
          </p:cNvSpPr>
          <p:nvPr>
            <p:ph type="title"/>
          </p:nvPr>
        </p:nvSpPr>
        <p:spPr>
          <a:xfrm>
            <a:off x="461606" y="403958"/>
            <a:ext cx="8263890" cy="276999"/>
          </a:xfrm>
        </p:spPr>
        <p:txBody>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364613389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Six column info">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AB6CF91D-792A-47A6-8A2D-008363A8B379}"/>
              </a:ext>
            </a:extLst>
          </p:cNvPr>
          <p:cNvSpPr>
            <a:spLocks noGrp="1"/>
          </p:cNvSpPr>
          <p:nvPr>
            <p:ph type="body" sz="quarter" idx="16" hasCustomPrompt="1"/>
          </p:nvPr>
        </p:nvSpPr>
        <p:spPr>
          <a:xfrm>
            <a:off x="459119" y="2187420"/>
            <a:ext cx="1302049"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8" name="Text Placeholder 5">
            <a:extLst>
              <a:ext uri="{FF2B5EF4-FFF2-40B4-BE49-F238E27FC236}">
                <a16:creationId xmlns:a16="http://schemas.microsoft.com/office/drawing/2014/main" id="{62881106-CD5F-4055-8940-73E09F44FBE5}"/>
              </a:ext>
            </a:extLst>
          </p:cNvPr>
          <p:cNvSpPr>
            <a:spLocks noGrp="1"/>
          </p:cNvSpPr>
          <p:nvPr>
            <p:ph type="body" sz="quarter" idx="19" hasCustomPrompt="1"/>
          </p:nvPr>
        </p:nvSpPr>
        <p:spPr>
          <a:xfrm>
            <a:off x="455950"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9" name="Text Placeholder 11">
            <a:extLst>
              <a:ext uri="{FF2B5EF4-FFF2-40B4-BE49-F238E27FC236}">
                <a16:creationId xmlns:a16="http://schemas.microsoft.com/office/drawing/2014/main" id="{93617437-BB6A-4BDC-BF67-91C5A2B3E5CA}"/>
              </a:ext>
            </a:extLst>
          </p:cNvPr>
          <p:cNvSpPr>
            <a:spLocks noGrp="1"/>
          </p:cNvSpPr>
          <p:nvPr>
            <p:ph type="body" sz="quarter" idx="41" hasCustomPrompt="1"/>
          </p:nvPr>
        </p:nvSpPr>
        <p:spPr>
          <a:xfrm>
            <a:off x="1844534" y="2187420"/>
            <a:ext cx="1302049"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11" name="Text Placeholder 11">
            <a:extLst>
              <a:ext uri="{FF2B5EF4-FFF2-40B4-BE49-F238E27FC236}">
                <a16:creationId xmlns:a16="http://schemas.microsoft.com/office/drawing/2014/main" id="{81856A2F-5532-4682-B327-68909748165B}"/>
              </a:ext>
            </a:extLst>
          </p:cNvPr>
          <p:cNvSpPr>
            <a:spLocks noGrp="1"/>
          </p:cNvSpPr>
          <p:nvPr>
            <p:ph type="body" sz="quarter" idx="43" hasCustomPrompt="1"/>
          </p:nvPr>
        </p:nvSpPr>
        <p:spPr>
          <a:xfrm>
            <a:off x="3233119" y="2187420"/>
            <a:ext cx="1302049"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13" name="Text Placeholder 11">
            <a:extLst>
              <a:ext uri="{FF2B5EF4-FFF2-40B4-BE49-F238E27FC236}">
                <a16:creationId xmlns:a16="http://schemas.microsoft.com/office/drawing/2014/main" id="{16FCE63F-E55C-4010-9B4A-01F7540AC0CA}"/>
              </a:ext>
            </a:extLst>
          </p:cNvPr>
          <p:cNvSpPr>
            <a:spLocks noGrp="1"/>
          </p:cNvSpPr>
          <p:nvPr>
            <p:ph type="body" sz="quarter" idx="45" hasCustomPrompt="1"/>
          </p:nvPr>
        </p:nvSpPr>
        <p:spPr>
          <a:xfrm>
            <a:off x="4621703" y="2187420"/>
            <a:ext cx="1286005"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04</a:t>
            </a:r>
          </a:p>
        </p:txBody>
      </p:sp>
      <p:sp>
        <p:nvSpPr>
          <p:cNvPr id="15" name="Text Placeholder 11">
            <a:extLst>
              <a:ext uri="{FF2B5EF4-FFF2-40B4-BE49-F238E27FC236}">
                <a16:creationId xmlns:a16="http://schemas.microsoft.com/office/drawing/2014/main" id="{8078893A-5E2D-4B31-8682-06402FDFEA80}"/>
              </a:ext>
            </a:extLst>
          </p:cNvPr>
          <p:cNvSpPr>
            <a:spLocks noGrp="1"/>
          </p:cNvSpPr>
          <p:nvPr>
            <p:ph type="body" sz="quarter" idx="47" hasCustomPrompt="1"/>
          </p:nvPr>
        </p:nvSpPr>
        <p:spPr>
          <a:xfrm>
            <a:off x="6007119" y="2187420"/>
            <a:ext cx="1302049"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05</a:t>
            </a:r>
          </a:p>
        </p:txBody>
      </p:sp>
      <p:sp>
        <p:nvSpPr>
          <p:cNvPr id="17" name="Text Placeholder 11">
            <a:extLst>
              <a:ext uri="{FF2B5EF4-FFF2-40B4-BE49-F238E27FC236}">
                <a16:creationId xmlns:a16="http://schemas.microsoft.com/office/drawing/2014/main" id="{0620EF1E-1181-42BB-804C-7D2AD1FE688E}"/>
              </a:ext>
            </a:extLst>
          </p:cNvPr>
          <p:cNvSpPr>
            <a:spLocks noGrp="1"/>
          </p:cNvSpPr>
          <p:nvPr>
            <p:ph type="body" sz="quarter" idx="49" hasCustomPrompt="1"/>
          </p:nvPr>
        </p:nvSpPr>
        <p:spPr>
          <a:xfrm>
            <a:off x="7395703" y="2187420"/>
            <a:ext cx="1302049"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06</a:t>
            </a:r>
          </a:p>
        </p:txBody>
      </p:sp>
      <p:sp>
        <p:nvSpPr>
          <p:cNvPr id="19" name="Text Placeholder 5">
            <a:extLst>
              <a:ext uri="{FF2B5EF4-FFF2-40B4-BE49-F238E27FC236}">
                <a16:creationId xmlns:a16="http://schemas.microsoft.com/office/drawing/2014/main" id="{E28F13D5-1EEE-E221-B1B9-940329689D53}"/>
              </a:ext>
            </a:extLst>
          </p:cNvPr>
          <p:cNvSpPr>
            <a:spLocks noGrp="1"/>
          </p:cNvSpPr>
          <p:nvPr>
            <p:ph type="body" sz="quarter" idx="50" hasCustomPrompt="1"/>
          </p:nvPr>
        </p:nvSpPr>
        <p:spPr>
          <a:xfrm>
            <a:off x="1844534" y="2603865"/>
            <a:ext cx="1203972" cy="1107996"/>
          </a:xfrm>
          <a:prstGeom prst="rect">
            <a:avLst/>
          </a:prstGeom>
        </p:spPr>
        <p:txBody>
          <a:bodyPr/>
          <a:lstStyle>
            <a:lvl1pPr marL="0" indent="0">
              <a:buNone/>
              <a:defRPr lang="en-US" sz="900" b="0" i="0" kern="1200" spc="0" baseline="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0" name="Text Placeholder 5">
            <a:extLst>
              <a:ext uri="{FF2B5EF4-FFF2-40B4-BE49-F238E27FC236}">
                <a16:creationId xmlns:a16="http://schemas.microsoft.com/office/drawing/2014/main" id="{C94D247A-0965-D1BF-3FFA-EAC645E02E5A}"/>
              </a:ext>
            </a:extLst>
          </p:cNvPr>
          <p:cNvSpPr>
            <a:spLocks noGrp="1"/>
          </p:cNvSpPr>
          <p:nvPr>
            <p:ph type="body" sz="quarter" idx="51" hasCustomPrompt="1"/>
          </p:nvPr>
        </p:nvSpPr>
        <p:spPr>
          <a:xfrm>
            <a:off x="3233118" y="2603865"/>
            <a:ext cx="1203972" cy="1107996"/>
          </a:xfrm>
          <a:prstGeom prst="rect">
            <a:avLst/>
          </a:prstGeom>
        </p:spPr>
        <p:txBody>
          <a:bodyPr/>
          <a:lstStyle>
            <a:lvl1pPr marL="0" indent="0">
              <a:buNone/>
              <a:defRPr lang="en-US" sz="900" b="0" i="0" kern="1200" spc="0" baseline="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1" name="Text Placeholder 5">
            <a:extLst>
              <a:ext uri="{FF2B5EF4-FFF2-40B4-BE49-F238E27FC236}">
                <a16:creationId xmlns:a16="http://schemas.microsoft.com/office/drawing/2014/main" id="{5A44D5FB-EDD2-C7C5-D00B-75FC773D6954}"/>
              </a:ext>
            </a:extLst>
          </p:cNvPr>
          <p:cNvSpPr>
            <a:spLocks noGrp="1"/>
          </p:cNvSpPr>
          <p:nvPr>
            <p:ph type="body" sz="quarter" idx="52" hasCustomPrompt="1"/>
          </p:nvPr>
        </p:nvSpPr>
        <p:spPr>
          <a:xfrm>
            <a:off x="4612476"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2" name="Text Placeholder 5">
            <a:extLst>
              <a:ext uri="{FF2B5EF4-FFF2-40B4-BE49-F238E27FC236}">
                <a16:creationId xmlns:a16="http://schemas.microsoft.com/office/drawing/2014/main" id="{6F8E4E5F-5148-5893-8D38-6C7862644651}"/>
              </a:ext>
            </a:extLst>
          </p:cNvPr>
          <p:cNvSpPr>
            <a:spLocks noGrp="1"/>
          </p:cNvSpPr>
          <p:nvPr>
            <p:ph type="body" sz="quarter" idx="53" hasCustomPrompt="1"/>
          </p:nvPr>
        </p:nvSpPr>
        <p:spPr>
          <a:xfrm>
            <a:off x="6001060" y="2603865"/>
            <a:ext cx="1203972" cy="1107996"/>
          </a:xfrm>
          <a:prstGeom prst="rect">
            <a:avLst/>
          </a:prstGeom>
        </p:spPr>
        <p:txBody>
          <a:bodyPr/>
          <a:lstStyle>
            <a:lvl1pPr marL="0" indent="0">
              <a:buNone/>
              <a:defRPr lang="en-US" sz="900" b="0" i="0" kern="1200" spc="0" baseline="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5" name="Text Placeholder 5">
            <a:extLst>
              <a:ext uri="{FF2B5EF4-FFF2-40B4-BE49-F238E27FC236}">
                <a16:creationId xmlns:a16="http://schemas.microsoft.com/office/drawing/2014/main" id="{399D3D77-E896-3DC4-0075-58E919460BB0}"/>
              </a:ext>
            </a:extLst>
          </p:cNvPr>
          <p:cNvSpPr>
            <a:spLocks noGrp="1"/>
          </p:cNvSpPr>
          <p:nvPr>
            <p:ph type="body" sz="quarter" idx="54" hasCustomPrompt="1"/>
          </p:nvPr>
        </p:nvSpPr>
        <p:spPr>
          <a:xfrm>
            <a:off x="7389644" y="2603865"/>
            <a:ext cx="1203972" cy="1107996"/>
          </a:xfrm>
          <a:prstGeom prst="rect">
            <a:avLst/>
          </a:prstGeom>
        </p:spPr>
        <p:txBody>
          <a:bodyPr/>
          <a:lstStyle>
            <a:lvl1pPr marL="0" indent="0">
              <a:buNone/>
              <a:defRPr lang="en-US" sz="900" b="0" i="0" kern="1200" spc="0" baseline="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3" name="Text Placeholder 4">
            <a:extLst>
              <a:ext uri="{FF2B5EF4-FFF2-40B4-BE49-F238E27FC236}">
                <a16:creationId xmlns:a16="http://schemas.microsoft.com/office/drawing/2014/main" id="{B51ADC69-E14B-5EA5-6F6A-710BFD9994F2}"/>
              </a:ext>
            </a:extLst>
          </p:cNvPr>
          <p:cNvSpPr>
            <a:spLocks noGrp="1"/>
          </p:cNvSpPr>
          <p:nvPr>
            <p:ph type="body" sz="quarter" idx="27" hasCustomPrompt="1"/>
          </p:nvPr>
        </p:nvSpPr>
        <p:spPr>
          <a:xfrm>
            <a:off x="455950" y="409352"/>
            <a:ext cx="3054236" cy="276999"/>
          </a:xfrm>
        </p:spPr>
        <p:txBody>
          <a:bodyPr wrap="none"/>
          <a:lstStyle>
            <a:lvl1pPr>
              <a:defRPr>
                <a:solidFill>
                  <a:schemeClr val="accent2">
                    <a:lumMod val="75000"/>
                  </a:schemeClr>
                </a:solidFill>
              </a:defRPr>
            </a:lvl1pPr>
          </a:lstStyle>
          <a:p>
            <a:pPr lvl="0"/>
            <a:r>
              <a:rPr lang="en-US"/>
              <a:t>Click to edit Master title style</a:t>
            </a:r>
          </a:p>
        </p:txBody>
      </p:sp>
      <p:sp>
        <p:nvSpPr>
          <p:cNvPr id="26" name="Text Placeholder 8">
            <a:extLst>
              <a:ext uri="{FF2B5EF4-FFF2-40B4-BE49-F238E27FC236}">
                <a16:creationId xmlns:a16="http://schemas.microsoft.com/office/drawing/2014/main" id="{F2884395-020A-B7A0-1541-DFE0EAC7106F}"/>
              </a:ext>
            </a:extLst>
          </p:cNvPr>
          <p:cNvSpPr>
            <a:spLocks noGrp="1"/>
          </p:cNvSpPr>
          <p:nvPr>
            <p:ph type="body" sz="quarter" idx="28" hasCustomPrompt="1"/>
          </p:nvPr>
        </p:nvSpPr>
        <p:spPr>
          <a:xfrm>
            <a:off x="455950" y="686172"/>
            <a:ext cx="2093306" cy="276999"/>
          </a:xfrm>
        </p:spPr>
        <p:txBody>
          <a:bodyPr wrap="square"/>
          <a:lstStyle>
            <a:lvl1pPr>
              <a:defRPr>
                <a:solidFill>
                  <a:schemeClr val="tx1">
                    <a:lumMod val="75000"/>
                    <a:lumOff val="25000"/>
                  </a:schemeClr>
                </a:solidFill>
              </a:defRPr>
            </a:lvl1pPr>
          </a:lstStyle>
          <a:p>
            <a:pPr lvl="0"/>
            <a:r>
              <a:rPr lang="en-US"/>
              <a:t>Click to edit subtitle</a:t>
            </a:r>
          </a:p>
        </p:txBody>
      </p:sp>
    </p:spTree>
    <p:extLst>
      <p:ext uri="{BB962C8B-B14F-4D97-AF65-F5344CB8AC3E}">
        <p14:creationId xmlns:p14="http://schemas.microsoft.com/office/powerpoint/2010/main" val="338424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560">
          <p15:clr>
            <a:srgbClr val="FBAE40"/>
          </p15:clr>
        </p15:guide>
        <p15:guide id="2" pos="98205">
          <p15:clr>
            <a:srgbClr val="5ACBF0"/>
          </p15:clr>
        </p15:guide>
        <p15:guide id="3" orient="horz" pos="3056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hree Column Bullet with Subtitles">
    <p:spTree>
      <p:nvGrpSpPr>
        <p:cNvPr id="1" name=""/>
        <p:cNvGrpSpPr/>
        <p:nvPr/>
      </p:nvGrpSpPr>
      <p:grpSpPr>
        <a:xfrm>
          <a:off x="0" y="0"/>
          <a:ext cx="0" cy="0"/>
          <a:chOff x="0" y="0"/>
          <a:chExt cx="0" cy="0"/>
        </a:xfrm>
      </p:grpSpPr>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51456" y="1078706"/>
            <a:ext cx="2448306" cy="507831"/>
          </a:xfrm>
        </p:spPr>
        <p:txBody>
          <a:bodyPr anchor="t"/>
          <a:lstStyle>
            <a:lvl1pPr marL="0" indent="0">
              <a:spcBef>
                <a:spcPts val="0"/>
              </a:spcBef>
              <a:buNone/>
              <a:defRPr sz="1650">
                <a:solidFill>
                  <a:schemeClr val="accent2">
                    <a:lumMod val="75000"/>
                  </a:schemeClr>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55637" y="1793081"/>
            <a:ext cx="2448306" cy="1209562"/>
          </a:xfrm>
        </p:spPr>
        <p:txBody>
          <a:bodyPr wrap="square">
            <a:spAutoFit/>
          </a:bodyPr>
          <a:lstStyle>
            <a:lvl1pPr marL="132160" indent="-132160">
              <a:defRPr lang="en-US" sz="1500" dirty="0">
                <a:solidFill>
                  <a:srgbClr val="151515"/>
                </a:solidFill>
              </a:defRPr>
            </a:lvl1pPr>
            <a:lvl2pPr marL="241697" indent="-113110">
              <a:defRPr lang="en-US" sz="1350" dirty="0">
                <a:solidFill>
                  <a:srgbClr val="151515"/>
                </a:solidFill>
              </a:defRPr>
            </a:lvl2pPr>
            <a:lvl3pPr marL="350044" indent="-103585">
              <a:defRPr lang="en-US" dirty="0">
                <a:solidFill>
                  <a:srgbClr val="151515"/>
                </a:solidFill>
              </a:defRPr>
            </a:lvl3pPr>
            <a:lvl4pPr marL="446485" indent="-96441">
              <a:defRPr lang="en-US" dirty="0">
                <a:solidFill>
                  <a:srgbClr val="151515"/>
                </a:solidFill>
              </a:defRPr>
            </a:lvl4pPr>
            <a:lvl5pPr marL="548879" indent="-91679">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225579" y="1078706"/>
            <a:ext cx="2448306" cy="507831"/>
          </a:xfrm>
        </p:spPr>
        <p:txBody>
          <a:bodyPr anchor="t"/>
          <a:lstStyle>
            <a:lvl1pPr marL="0" indent="0">
              <a:spcBef>
                <a:spcPts val="0"/>
              </a:spcBef>
              <a:buNone/>
              <a:defRPr sz="1650">
                <a:solidFill>
                  <a:schemeClr val="accent2">
                    <a:lumMod val="75000"/>
                  </a:schemeClr>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225579" y="1788101"/>
            <a:ext cx="2448306" cy="1209562"/>
          </a:xfrm>
        </p:spPr>
        <p:txBody>
          <a:bodyPr wrap="square">
            <a:spAutoFit/>
          </a:bodyPr>
          <a:lstStyle>
            <a:lvl1pPr marL="132160" indent="-132160">
              <a:defRPr lang="en-US" sz="1500" dirty="0">
                <a:solidFill>
                  <a:srgbClr val="151515"/>
                </a:solidFill>
              </a:defRPr>
            </a:lvl1pPr>
            <a:lvl2pPr marL="298847" indent="-127397">
              <a:defRPr lang="en-US" sz="1350" dirty="0">
                <a:solidFill>
                  <a:srgbClr val="151515"/>
                </a:solidFill>
              </a:defRPr>
            </a:lvl2pPr>
            <a:lvl3pPr marL="416719" indent="-117872">
              <a:defRPr lang="en-US" dirty="0">
                <a:solidFill>
                  <a:srgbClr val="151515"/>
                </a:solidFill>
              </a:defRPr>
            </a:lvl3pPr>
            <a:lvl4pPr marL="514350" indent="-102394">
              <a:defRPr lang="en-US" dirty="0">
                <a:solidFill>
                  <a:srgbClr val="151515"/>
                </a:solidFill>
              </a:defRPr>
            </a:lvl4pPr>
            <a:lvl5pPr marL="600075" indent="-83344">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002945" y="1078706"/>
            <a:ext cx="2448306" cy="507831"/>
          </a:xfrm>
        </p:spPr>
        <p:txBody>
          <a:bodyPr anchor="t"/>
          <a:lstStyle>
            <a:lvl1pPr marL="0" indent="0">
              <a:spcBef>
                <a:spcPts val="0"/>
              </a:spcBef>
              <a:buNone/>
              <a:defRPr sz="1650">
                <a:solidFill>
                  <a:schemeClr val="accent2">
                    <a:lumMod val="75000"/>
                  </a:schemeClr>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002945" y="1793081"/>
            <a:ext cx="2448306" cy="1209562"/>
          </a:xfrm>
        </p:spPr>
        <p:txBody>
          <a:bodyPr wrap="square">
            <a:spAutoFit/>
          </a:bodyPr>
          <a:lstStyle>
            <a:lvl1pPr marL="132160" indent="-132160">
              <a:defRPr lang="en-US" sz="1500" dirty="0">
                <a:solidFill>
                  <a:srgbClr val="151515"/>
                </a:solidFill>
              </a:defRPr>
            </a:lvl1pPr>
            <a:lvl2pPr marL="298847" indent="-127397">
              <a:defRPr lang="en-US" sz="1350" dirty="0">
                <a:solidFill>
                  <a:srgbClr val="151515"/>
                </a:solidFill>
              </a:defRPr>
            </a:lvl2pPr>
            <a:lvl3pPr marL="416719" indent="-117872">
              <a:defRPr lang="en-US" dirty="0">
                <a:solidFill>
                  <a:srgbClr val="151515"/>
                </a:solidFill>
              </a:defRPr>
            </a:lvl3pPr>
            <a:lvl4pPr marL="514350" indent="-102394">
              <a:defRPr lang="en-US" dirty="0">
                <a:solidFill>
                  <a:srgbClr val="151515"/>
                </a:solidFill>
              </a:defRPr>
            </a:lvl4pPr>
            <a:lvl5pPr marL="600075" indent="-83344">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560D50C-5A70-F083-0429-5E2190B2BE8B}"/>
              </a:ext>
            </a:extLst>
          </p:cNvPr>
          <p:cNvSpPr>
            <a:spLocks noGrp="1"/>
          </p:cNvSpPr>
          <p:nvPr>
            <p:ph type="body" sz="quarter" idx="27" hasCustomPrompt="1"/>
          </p:nvPr>
        </p:nvSpPr>
        <p:spPr>
          <a:xfrm>
            <a:off x="455950" y="409352"/>
            <a:ext cx="3054236" cy="276999"/>
          </a:xfrm>
        </p:spPr>
        <p:txBody>
          <a:bodyPr wrap="none"/>
          <a:lstStyle>
            <a:lvl1pPr>
              <a:defRPr>
                <a:solidFill>
                  <a:schemeClr val="accent2">
                    <a:lumMod val="75000"/>
                  </a:schemeClr>
                </a:solidFill>
              </a:defRPr>
            </a:lvl1pPr>
          </a:lstStyle>
          <a:p>
            <a:pPr lvl="0"/>
            <a:r>
              <a:rPr lang="en-US"/>
              <a:t>Click to edit Master title style</a:t>
            </a:r>
          </a:p>
        </p:txBody>
      </p:sp>
    </p:spTree>
    <p:extLst>
      <p:ext uri="{BB962C8B-B14F-4D97-AF65-F5344CB8AC3E}">
        <p14:creationId xmlns:p14="http://schemas.microsoft.com/office/powerpoint/2010/main" val="345682030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970B-A4CD-144E-92DE-3BBA0BFB7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A89C74-0A44-2049-A6DA-F48542963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039C3-E868-6F43-8B08-E828A56AC22C}"/>
              </a:ext>
            </a:extLst>
          </p:cNvPr>
          <p:cNvSpPr>
            <a:spLocks noGrp="1"/>
          </p:cNvSpPr>
          <p:nvPr>
            <p:ph type="dt" sz="half" idx="10"/>
          </p:nvPr>
        </p:nvSpPr>
        <p:spPr/>
        <p:txBody>
          <a:bodyPr/>
          <a:lstStyle/>
          <a:p>
            <a:fld id="{9D8D11EB-6237-1E44-83FE-5CD96908DEF7}" type="datetimeFigureOut">
              <a:rPr lang="en-US" smtClean="0"/>
              <a:t>04-Aug-22</a:t>
            </a:fld>
            <a:endParaRPr lang="en-US"/>
          </a:p>
        </p:txBody>
      </p:sp>
      <p:sp>
        <p:nvSpPr>
          <p:cNvPr id="5" name="Footer Placeholder 4">
            <a:extLst>
              <a:ext uri="{FF2B5EF4-FFF2-40B4-BE49-F238E27FC236}">
                <a16:creationId xmlns:a16="http://schemas.microsoft.com/office/drawing/2014/main" id="{8BB46AE1-31D0-BA47-B4F0-FA95F30B2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8795D-85D1-2E4E-A921-C87581D88248}"/>
              </a:ext>
            </a:extLst>
          </p:cNvPr>
          <p:cNvSpPr>
            <a:spLocks noGrp="1"/>
          </p:cNvSpPr>
          <p:nvPr>
            <p:ph type="sldNum" sz="quarter" idx="12"/>
          </p:nvPr>
        </p:nvSpPr>
        <p:spPr/>
        <p:txBody>
          <a:bodyPr/>
          <a:lstStyle/>
          <a:p>
            <a:fld id="{5418F77C-43D0-384F-BAC6-E526EA3157B3}" type="slidenum">
              <a:rPr lang="en-US" smtClean="0"/>
              <a:t>‹#›</a:t>
            </a:fld>
            <a:endParaRPr lang="en-US"/>
          </a:p>
        </p:txBody>
      </p:sp>
    </p:spTree>
    <p:extLst>
      <p:ext uri="{BB962C8B-B14F-4D97-AF65-F5344CB8AC3E}">
        <p14:creationId xmlns:p14="http://schemas.microsoft.com/office/powerpoint/2010/main" val="2529249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04-Aug-22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30307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04-Aug-22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19788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04-Aug-22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05225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04-Aug-22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04557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04-Aug-22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291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8452117" y="4777947"/>
            <a:ext cx="691883"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r>
              <a:rPr lang="en-US"/>
              <a:t>/18</a:t>
            </a:r>
          </a:p>
        </p:txBody>
      </p:sp>
    </p:spTree>
    <p:extLst>
      <p:ext uri="{BB962C8B-B14F-4D97-AF65-F5344CB8AC3E}">
        <p14:creationId xmlns:p14="http://schemas.microsoft.com/office/powerpoint/2010/main" val="32055114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04-Aug-22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85704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4542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72498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9793" y="1075778"/>
            <a:ext cx="8263890" cy="1419363"/>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2128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orient="horz" pos="576">
          <p15:clr>
            <a:srgbClr val="5ACBF0"/>
          </p15:clr>
        </p15:guide>
        <p15:guide id="2" orient="horz" pos="1810">
          <p15:clr>
            <a:srgbClr val="5ACBF0"/>
          </p15:clr>
        </p15:guide>
        <p15:guide id="4" orient="horz" pos="254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80C4B88-1076-45D9-B8AE-DE1E39163415}"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2677445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0C4B88-1076-45D9-B8AE-DE1E39163415}"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2661715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0C4B88-1076-45D9-B8AE-DE1E39163415}"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2391047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0C4B88-1076-45D9-B8AE-DE1E39163415}" type="datetimeFigureOut">
              <a:rPr lang="en-US" smtClean="0"/>
              <a:t>04-Aug-22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614011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0C4B88-1076-45D9-B8AE-DE1E39163415}" type="datetimeFigureOut">
              <a:rPr lang="en-US" smtClean="0"/>
              <a:t>04-Aug-22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1445266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0C4B88-1076-45D9-B8AE-DE1E39163415}" type="datetimeFigureOut">
              <a:rPr lang="en-US" smtClean="0"/>
              <a:t>04-Aug-22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1865033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lstStyle>
            <a:lvl1pPr algn="l">
              <a:defRPr sz="4000" b="1" cap="none" baseline="0"/>
            </a:lvl1pPr>
          </a:lstStyle>
          <a:p>
            <a:r>
              <a:rPr lang="en-US"/>
              <a:t>Click to Edit </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0" name="Slide Number Placeholder 5"/>
          <p:cNvSpPr>
            <a:spLocks noGrp="1"/>
          </p:cNvSpPr>
          <p:nvPr>
            <p:ph type="sldNum" sz="quarter" idx="4"/>
          </p:nvPr>
        </p:nvSpPr>
        <p:spPr>
          <a:xfrm>
            <a:off x="8274610" y="4813475"/>
            <a:ext cx="501399"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a:p>
        </p:txBody>
      </p:sp>
    </p:spTree>
    <p:extLst>
      <p:ext uri="{BB962C8B-B14F-4D97-AF65-F5344CB8AC3E}">
        <p14:creationId xmlns:p14="http://schemas.microsoft.com/office/powerpoint/2010/main" val="1704331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C4B88-1076-45D9-B8AE-DE1E39163415}" type="datetimeFigureOut">
              <a:rPr lang="en-US" smtClean="0"/>
              <a:t>04-Aug-22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3675198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80C4B88-1076-45D9-B8AE-DE1E39163415}" type="datetimeFigureOut">
              <a:rPr lang="en-US" smtClean="0"/>
              <a:t>04-Aug-22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186102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80C4B88-1076-45D9-B8AE-DE1E39163415}" type="datetimeFigureOut">
              <a:rPr lang="en-US" smtClean="0"/>
              <a:t>04-Aug-22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62045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0C4B88-1076-45D9-B8AE-DE1E39163415}"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2479904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0C4B88-1076-45D9-B8AE-DE1E39163415}"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2F472-1586-4476-BB8F-42EBC4D2F114}" type="slidenum">
              <a:rPr lang="en-US" smtClean="0"/>
              <a:t>‹#›</a:t>
            </a:fld>
            <a:endParaRPr lang="en-US"/>
          </a:p>
        </p:txBody>
      </p:sp>
    </p:spTree>
    <p:extLst>
      <p:ext uri="{BB962C8B-B14F-4D97-AF65-F5344CB8AC3E}">
        <p14:creationId xmlns:p14="http://schemas.microsoft.com/office/powerpoint/2010/main" val="916115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B555C8F-39E0-4955-B4DF-CB4C44B7BBBA}"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1991662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55C8F-39E0-4955-B4DF-CB4C44B7BBBA}"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434713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555C8F-39E0-4955-B4DF-CB4C44B7BBBA}"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4000631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555C8F-39E0-4955-B4DF-CB4C44B7BBBA}" type="datetimeFigureOut">
              <a:rPr lang="en-US" smtClean="0"/>
              <a:t>04-Aug-22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2835917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555C8F-39E0-4955-B4DF-CB4C44B7BBBA}" type="datetimeFigureOut">
              <a:rPr lang="en-US" smtClean="0"/>
              <a:t>04-Aug-22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3952981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chemeClr val="accent3"/>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8274610" y="4813475"/>
            <a:ext cx="501399"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a:p>
        </p:txBody>
      </p:sp>
      <p:sp>
        <p:nvSpPr>
          <p:cNvPr id="11" name="Footer Placeholder 5"/>
          <p:cNvSpPr>
            <a:spLocks noGrp="1"/>
          </p:cNvSpPr>
          <p:nvPr>
            <p:ph type="ftr" sz="quarter" idx="3"/>
          </p:nvPr>
        </p:nvSpPr>
        <p:spPr>
          <a:xfrm>
            <a:off x="1954994" y="4787664"/>
            <a:ext cx="5791583" cy="319094"/>
          </a:xfrm>
          <a:prstGeom prst="rect">
            <a:avLst/>
          </a:prstGeom>
        </p:spPr>
        <p:txBody>
          <a:bodyPr/>
          <a:lstStyle>
            <a:lvl1pPr algn="ctr">
              <a:defRPr sz="1000" b="1">
                <a:solidFill>
                  <a:schemeClr val="bg1"/>
                </a:solidFill>
              </a:defRPr>
            </a:lvl1pPr>
          </a:lstStyle>
          <a:p>
            <a:r>
              <a:rPr lang="en-US"/>
              <a:t>#Res8SAIS</a:t>
            </a:r>
          </a:p>
        </p:txBody>
      </p:sp>
    </p:spTree>
    <p:extLst>
      <p:ext uri="{BB962C8B-B14F-4D97-AF65-F5344CB8AC3E}">
        <p14:creationId xmlns:p14="http://schemas.microsoft.com/office/powerpoint/2010/main" val="902226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555C8F-39E0-4955-B4DF-CB4C44B7BBBA}" type="datetimeFigureOut">
              <a:rPr lang="en-US" smtClean="0"/>
              <a:t>04-Aug-22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4210927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55C8F-39E0-4955-B4DF-CB4C44B7BBBA}" type="datetimeFigureOut">
              <a:rPr lang="en-US" smtClean="0"/>
              <a:t>04-Aug-22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1126836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B555C8F-39E0-4955-B4DF-CB4C44B7BBBA}" type="datetimeFigureOut">
              <a:rPr lang="en-US" smtClean="0"/>
              <a:t>04-Aug-22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1349053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B555C8F-39E0-4955-B4DF-CB4C44B7BBBA}" type="datetimeFigureOut">
              <a:rPr lang="en-US" smtClean="0"/>
              <a:t>04-Aug-22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1246901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55C8F-39E0-4955-B4DF-CB4C44B7BBBA}"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1459807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55C8F-39E0-4955-B4DF-CB4C44B7BBBA}" type="datetimeFigureOut">
              <a:rPr lang="en-US" smtClean="0"/>
              <a:t>04-Aug-22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EB8F9-9F80-48DF-8046-054C22915235}" type="slidenum">
              <a:rPr lang="en-US" smtClean="0"/>
              <a:t>‹#›</a:t>
            </a:fld>
            <a:endParaRPr lang="en-US"/>
          </a:p>
        </p:txBody>
      </p:sp>
    </p:spTree>
    <p:extLst>
      <p:ext uri="{BB962C8B-B14F-4D97-AF65-F5344CB8AC3E}">
        <p14:creationId xmlns:p14="http://schemas.microsoft.com/office/powerpoint/2010/main" val="2984545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6856"/>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rgbClr val="FFFF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48495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F4EAE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883BD55-0314-6BF7-5E6B-F2CA54FB451B}"/>
              </a:ext>
            </a:extLst>
          </p:cNvPr>
          <p:cNvPicPr>
            <a:picLocks noChangeAspect="1"/>
          </p:cNvPicPr>
          <p:nvPr userDrawn="1"/>
        </p:nvPicPr>
        <p:blipFill>
          <a:blip r:embed="rId2"/>
          <a:stretch>
            <a:fillRect/>
          </a:stretch>
        </p:blipFill>
        <p:spPr>
          <a:xfrm>
            <a:off x="595" y="0"/>
            <a:ext cx="9142810" cy="5143500"/>
          </a:xfrm>
          <a:prstGeom prst="rect">
            <a:avLst/>
          </a:prstGeom>
        </p:spPr>
      </p:pic>
      <p:pic>
        <p:nvPicPr>
          <p:cNvPr id="12" name="Graphic 14">
            <a:extLst>
              <a:ext uri="{FF2B5EF4-FFF2-40B4-BE49-F238E27FC236}">
                <a16:creationId xmlns:a16="http://schemas.microsoft.com/office/drawing/2014/main" id="{B4817E10-0F31-5247-BC90-18E8E8D6D4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5950" y="4383083"/>
            <a:ext cx="449426" cy="308469"/>
          </a:xfrm>
          <a:prstGeom prst="rect">
            <a:avLst/>
          </a:prstGeom>
        </p:spPr>
      </p:pic>
      <p:pic>
        <p:nvPicPr>
          <p:cNvPr id="5" name="Graphic 4">
            <a:extLst>
              <a:ext uri="{FF2B5EF4-FFF2-40B4-BE49-F238E27FC236}">
                <a16:creationId xmlns:a16="http://schemas.microsoft.com/office/drawing/2014/main" id="{2D100FD5-E4DB-4AA8-8126-7C342FB2EE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3042" y="332445"/>
            <a:ext cx="1344801" cy="494673"/>
          </a:xfrm>
          <a:prstGeom prst="rect">
            <a:avLst/>
          </a:prstGeom>
        </p:spPr>
      </p:pic>
      <p:sp>
        <p:nvSpPr>
          <p:cNvPr id="14" name="Text Placeholder 20">
            <a:extLst>
              <a:ext uri="{FF2B5EF4-FFF2-40B4-BE49-F238E27FC236}">
                <a16:creationId xmlns:a16="http://schemas.microsoft.com/office/drawing/2014/main" id="{2063DA80-23B8-E156-8660-1111AE55E8C9}"/>
              </a:ext>
            </a:extLst>
          </p:cNvPr>
          <p:cNvSpPr>
            <a:spLocks noGrp="1"/>
          </p:cNvSpPr>
          <p:nvPr>
            <p:ph type="body" sz="quarter" idx="23" hasCustomPrompt="1"/>
          </p:nvPr>
        </p:nvSpPr>
        <p:spPr>
          <a:xfrm>
            <a:off x="455950" y="1881188"/>
            <a:ext cx="4915451" cy="1269578"/>
          </a:xfrm>
        </p:spPr>
        <p:txBody>
          <a:bodyPr/>
          <a:lstStyle>
            <a:lvl1pPr>
              <a:defRPr sz="4125" spc="-113">
                <a:solidFill>
                  <a:schemeClr val="bg1"/>
                </a:solidFill>
              </a:defRPr>
            </a:lvl1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a:t>
            </a:r>
          </a:p>
        </p:txBody>
      </p:sp>
      <p:sp>
        <p:nvSpPr>
          <p:cNvPr id="15" name="Text Placeholder 4">
            <a:extLst>
              <a:ext uri="{FF2B5EF4-FFF2-40B4-BE49-F238E27FC236}">
                <a16:creationId xmlns:a16="http://schemas.microsoft.com/office/drawing/2014/main" id="{9347E100-C45D-17B1-B2A4-A33A0D925E67}"/>
              </a:ext>
            </a:extLst>
          </p:cNvPr>
          <p:cNvSpPr>
            <a:spLocks noGrp="1"/>
          </p:cNvSpPr>
          <p:nvPr>
            <p:ph type="body" sz="quarter" idx="12"/>
          </p:nvPr>
        </p:nvSpPr>
        <p:spPr>
          <a:xfrm>
            <a:off x="455950" y="3309938"/>
            <a:ext cx="4855332" cy="276999"/>
          </a:xfrm>
        </p:spPr>
        <p:txBody>
          <a:bodyPr/>
          <a:lstStyle>
            <a:lvl1pPr>
              <a:defRPr>
                <a:solidFill>
                  <a:schemeClr val="bg1"/>
                </a:solidFill>
              </a:defRPr>
            </a:lvl1pPr>
          </a:lstStyle>
          <a:p>
            <a:r>
              <a:rPr lang="en-US"/>
              <a:t>Subtitle or speaker name</a:t>
            </a:r>
          </a:p>
        </p:txBody>
      </p:sp>
      <p:sp>
        <p:nvSpPr>
          <p:cNvPr id="2" name="TextBox 1">
            <a:extLst>
              <a:ext uri="{FF2B5EF4-FFF2-40B4-BE49-F238E27FC236}">
                <a16:creationId xmlns:a16="http://schemas.microsoft.com/office/drawing/2014/main" id="{8988C452-ECE3-A295-E5DD-609F9A2E5044}"/>
              </a:ext>
            </a:extLst>
          </p:cNvPr>
          <p:cNvSpPr txBox="1"/>
          <p:nvPr userDrawn="1"/>
        </p:nvSpPr>
        <p:spPr>
          <a:xfrm>
            <a:off x="2496425" y="4588750"/>
            <a:ext cx="2779729" cy="207749"/>
          </a:xfrm>
          <a:prstGeom prst="rect">
            <a:avLst/>
          </a:prstGeom>
          <a:noFill/>
        </p:spPr>
        <p:txBody>
          <a:bodyPr wrap="square">
            <a:spAutoFit/>
          </a:bodyPr>
          <a:lstStyle/>
          <a:p>
            <a:pPr lvl="0"/>
            <a:r>
              <a:rPr lang="en-US" sz="750" b="0" i="0" spc="0">
                <a:solidFill>
                  <a:schemeClr val="tx1"/>
                </a:solidFill>
                <a:latin typeface="+mn-lt"/>
                <a:ea typeface="Segoe UI Semibold" panose="020B0502040204020203" pitchFamily="34" charset="0"/>
                <a:cs typeface="Segoe UI Semibold" panose="020B0502040204020203" pitchFamily="34" charset="0"/>
              </a:rPr>
              <a:t>Microsoft Developer Division</a:t>
            </a:r>
          </a:p>
        </p:txBody>
      </p:sp>
      <p:sp>
        <p:nvSpPr>
          <p:cNvPr id="3" name="TextBox 2">
            <a:extLst>
              <a:ext uri="{FF2B5EF4-FFF2-40B4-BE49-F238E27FC236}">
                <a16:creationId xmlns:a16="http://schemas.microsoft.com/office/drawing/2014/main" id="{DBCA946C-BCED-E21E-BAFC-AE63156AEC1F}"/>
              </a:ext>
            </a:extLst>
          </p:cNvPr>
          <p:cNvSpPr txBox="1"/>
          <p:nvPr userDrawn="1"/>
        </p:nvSpPr>
        <p:spPr>
          <a:xfrm>
            <a:off x="4574658" y="4583434"/>
            <a:ext cx="2779729" cy="207749"/>
          </a:xfrm>
          <a:prstGeom prst="rect">
            <a:avLst/>
          </a:prstGeom>
          <a:noFill/>
        </p:spPr>
        <p:txBody>
          <a:bodyPr wrap="square">
            <a:spAutoFit/>
          </a:bodyPr>
          <a:lstStyle/>
          <a:p>
            <a:pPr lvl="0"/>
            <a:r>
              <a:rPr lang="en-US" sz="750" b="0" i="0" spc="0">
                <a:solidFill>
                  <a:schemeClr val="tx1"/>
                </a:solidFill>
                <a:latin typeface="+mn-lt"/>
                <a:ea typeface="Segoe UI Semibold" panose="020B0502040204020203" pitchFamily="34" charset="0"/>
                <a:cs typeface="Segoe UI Semibold" panose="020B0502040204020203" pitchFamily="34" charset="0"/>
              </a:rPr>
              <a:t>Team name</a:t>
            </a:r>
          </a:p>
        </p:txBody>
      </p:sp>
      <p:sp>
        <p:nvSpPr>
          <p:cNvPr id="4" name="TextBox 3">
            <a:extLst>
              <a:ext uri="{FF2B5EF4-FFF2-40B4-BE49-F238E27FC236}">
                <a16:creationId xmlns:a16="http://schemas.microsoft.com/office/drawing/2014/main" id="{EBDD8CC3-A953-E84B-5D1A-2458A0ABF2E8}"/>
              </a:ext>
            </a:extLst>
          </p:cNvPr>
          <p:cNvSpPr txBox="1"/>
          <p:nvPr userDrawn="1"/>
        </p:nvSpPr>
        <p:spPr>
          <a:xfrm>
            <a:off x="6690027" y="4584763"/>
            <a:ext cx="2042573" cy="207749"/>
          </a:xfrm>
          <a:prstGeom prst="rect">
            <a:avLst/>
          </a:prstGeom>
          <a:noFill/>
        </p:spPr>
        <p:txBody>
          <a:bodyPr wrap="square">
            <a:spAutoFit/>
          </a:bodyPr>
          <a:lstStyle/>
          <a:p>
            <a:pPr lvl="0" algn="r"/>
            <a:r>
              <a:rPr lang="en-US" sz="750" b="0" i="0" spc="0">
                <a:solidFill>
                  <a:schemeClr val="tx1"/>
                </a:solidFill>
                <a:latin typeface="+mn-lt"/>
                <a:ea typeface="Segoe UI Semibold" panose="020B0502040204020203" pitchFamily="34" charset="0"/>
                <a:cs typeface="Segoe UI Semibold" panose="020B0502040204020203" pitchFamily="34" charset="0"/>
              </a:rPr>
              <a:t>Microsoft Confidential</a:t>
            </a:r>
          </a:p>
        </p:txBody>
      </p:sp>
    </p:spTree>
    <p:extLst>
      <p:ext uri="{BB962C8B-B14F-4D97-AF65-F5344CB8AC3E}">
        <p14:creationId xmlns:p14="http://schemas.microsoft.com/office/powerpoint/2010/main" val="221216334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ver2">
    <p:bg>
      <p:bgPr>
        <a:solidFill>
          <a:srgbClr val="F4EA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7AC1CF-B63E-3603-BDBA-36D1FE7A97C9}"/>
              </a:ext>
            </a:extLst>
          </p:cNvPr>
          <p:cNvPicPr>
            <a:picLocks noChangeAspect="1"/>
          </p:cNvPicPr>
          <p:nvPr userDrawn="1"/>
        </p:nvPicPr>
        <p:blipFill>
          <a:blip r:embed="rId2"/>
          <a:stretch>
            <a:fillRect/>
          </a:stretch>
        </p:blipFill>
        <p:spPr>
          <a:xfrm>
            <a:off x="0" y="0"/>
            <a:ext cx="9142810" cy="5143500"/>
          </a:xfrm>
          <a:prstGeom prst="rect">
            <a:avLst/>
          </a:prstGeom>
        </p:spPr>
      </p:pic>
      <p:pic>
        <p:nvPicPr>
          <p:cNvPr id="12" name="Graphic 14">
            <a:extLst>
              <a:ext uri="{FF2B5EF4-FFF2-40B4-BE49-F238E27FC236}">
                <a16:creationId xmlns:a16="http://schemas.microsoft.com/office/drawing/2014/main" id="{B4817E10-0F31-5247-BC90-18E8E8D6D4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5950" y="4383083"/>
            <a:ext cx="449426" cy="308469"/>
          </a:xfrm>
          <a:prstGeom prst="rect">
            <a:avLst/>
          </a:prstGeom>
        </p:spPr>
      </p:pic>
      <p:pic>
        <p:nvPicPr>
          <p:cNvPr id="5" name="Graphic 4">
            <a:extLst>
              <a:ext uri="{FF2B5EF4-FFF2-40B4-BE49-F238E27FC236}">
                <a16:creationId xmlns:a16="http://schemas.microsoft.com/office/drawing/2014/main" id="{8F440576-C43C-4317-89DB-C1585E0B909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3042" y="332445"/>
            <a:ext cx="1344801" cy="494673"/>
          </a:xfrm>
          <a:prstGeom prst="rect">
            <a:avLst/>
          </a:prstGeom>
        </p:spPr>
      </p:pic>
      <p:sp>
        <p:nvSpPr>
          <p:cNvPr id="7" name="TextBox 6">
            <a:extLst>
              <a:ext uri="{FF2B5EF4-FFF2-40B4-BE49-F238E27FC236}">
                <a16:creationId xmlns:a16="http://schemas.microsoft.com/office/drawing/2014/main" id="{0B1CF576-DA25-A6C7-3F50-004F495EB546}"/>
              </a:ext>
            </a:extLst>
          </p:cNvPr>
          <p:cNvSpPr txBox="1"/>
          <p:nvPr userDrawn="1"/>
        </p:nvSpPr>
        <p:spPr>
          <a:xfrm>
            <a:off x="2496425" y="4588750"/>
            <a:ext cx="2779729" cy="207749"/>
          </a:xfrm>
          <a:prstGeom prst="rect">
            <a:avLst/>
          </a:prstGeom>
          <a:noFill/>
        </p:spPr>
        <p:txBody>
          <a:bodyPr wrap="square">
            <a:spAutoFit/>
          </a:bodyPr>
          <a:lstStyle/>
          <a:p>
            <a:pPr lvl="0"/>
            <a:r>
              <a:rPr lang="en-US" sz="750" b="0" i="0" spc="0">
                <a:solidFill>
                  <a:schemeClr val="bg1"/>
                </a:solidFill>
                <a:latin typeface="+mn-lt"/>
                <a:ea typeface="Segoe UI Semibold" panose="020B0502040204020203" pitchFamily="34" charset="0"/>
                <a:cs typeface="Segoe UI Semibold" panose="020B0502040204020203" pitchFamily="34" charset="0"/>
              </a:rPr>
              <a:t>Microsoft Developer Division</a:t>
            </a:r>
          </a:p>
        </p:txBody>
      </p:sp>
      <p:sp>
        <p:nvSpPr>
          <p:cNvPr id="8" name="TextBox 7">
            <a:extLst>
              <a:ext uri="{FF2B5EF4-FFF2-40B4-BE49-F238E27FC236}">
                <a16:creationId xmlns:a16="http://schemas.microsoft.com/office/drawing/2014/main" id="{69437C74-47C9-3E5D-11FC-C95CF63604E8}"/>
              </a:ext>
            </a:extLst>
          </p:cNvPr>
          <p:cNvSpPr txBox="1"/>
          <p:nvPr userDrawn="1"/>
        </p:nvSpPr>
        <p:spPr>
          <a:xfrm>
            <a:off x="4574658" y="4583434"/>
            <a:ext cx="2779729" cy="207749"/>
          </a:xfrm>
          <a:prstGeom prst="rect">
            <a:avLst/>
          </a:prstGeom>
          <a:noFill/>
        </p:spPr>
        <p:txBody>
          <a:bodyPr wrap="square">
            <a:spAutoFit/>
          </a:bodyPr>
          <a:lstStyle/>
          <a:p>
            <a:pPr lvl="0"/>
            <a:r>
              <a:rPr lang="en-US" sz="750" b="0" i="0" spc="0">
                <a:solidFill>
                  <a:schemeClr val="bg1"/>
                </a:solidFill>
                <a:latin typeface="+mn-lt"/>
                <a:ea typeface="Segoe UI Semibold" panose="020B0502040204020203" pitchFamily="34" charset="0"/>
                <a:cs typeface="Segoe UI Semibold" panose="020B0502040204020203" pitchFamily="34" charset="0"/>
              </a:rPr>
              <a:t>Team name</a:t>
            </a:r>
          </a:p>
        </p:txBody>
      </p:sp>
      <p:sp>
        <p:nvSpPr>
          <p:cNvPr id="9" name="TextBox 8">
            <a:extLst>
              <a:ext uri="{FF2B5EF4-FFF2-40B4-BE49-F238E27FC236}">
                <a16:creationId xmlns:a16="http://schemas.microsoft.com/office/drawing/2014/main" id="{9B7A68ED-F9A1-D23A-CF74-7845C3F4825A}"/>
              </a:ext>
            </a:extLst>
          </p:cNvPr>
          <p:cNvSpPr txBox="1"/>
          <p:nvPr userDrawn="1"/>
        </p:nvSpPr>
        <p:spPr>
          <a:xfrm>
            <a:off x="6690027" y="4584763"/>
            <a:ext cx="2042573" cy="207749"/>
          </a:xfrm>
          <a:prstGeom prst="rect">
            <a:avLst/>
          </a:prstGeom>
          <a:noFill/>
        </p:spPr>
        <p:txBody>
          <a:bodyPr wrap="square">
            <a:spAutoFit/>
          </a:bodyPr>
          <a:lstStyle/>
          <a:p>
            <a:pPr lvl="0" algn="r"/>
            <a:r>
              <a:rPr lang="en-US" sz="750" b="0" i="0" spc="0">
                <a:solidFill>
                  <a:schemeClr val="bg1"/>
                </a:solidFill>
                <a:latin typeface="+mn-lt"/>
                <a:ea typeface="Segoe UI Semibold" panose="020B0502040204020203" pitchFamily="34" charset="0"/>
                <a:cs typeface="Segoe UI Semibold" panose="020B0502040204020203" pitchFamily="34" charset="0"/>
              </a:rPr>
              <a:t>Microsoft Confidential</a:t>
            </a:r>
          </a:p>
        </p:txBody>
      </p:sp>
      <p:sp>
        <p:nvSpPr>
          <p:cNvPr id="22" name="Text Placeholder 20">
            <a:extLst>
              <a:ext uri="{FF2B5EF4-FFF2-40B4-BE49-F238E27FC236}">
                <a16:creationId xmlns:a16="http://schemas.microsoft.com/office/drawing/2014/main" id="{B2344ADF-AF48-00C2-9DFD-E41F5C198404}"/>
              </a:ext>
            </a:extLst>
          </p:cNvPr>
          <p:cNvSpPr>
            <a:spLocks noGrp="1"/>
          </p:cNvSpPr>
          <p:nvPr>
            <p:ph type="body" sz="quarter" idx="23" hasCustomPrompt="1"/>
          </p:nvPr>
        </p:nvSpPr>
        <p:spPr>
          <a:xfrm>
            <a:off x="455950" y="1881188"/>
            <a:ext cx="4915451" cy="1269578"/>
          </a:xfrm>
        </p:spPr>
        <p:txBody>
          <a:bodyPr/>
          <a:lstStyle>
            <a:lvl1pPr>
              <a:defRPr sz="4125" spc="-113">
                <a:solidFill>
                  <a:srgbClr val="F4EAE0"/>
                </a:solidFill>
              </a:defRPr>
            </a:lvl1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a:t>
            </a:r>
          </a:p>
        </p:txBody>
      </p:sp>
      <p:sp>
        <p:nvSpPr>
          <p:cNvPr id="23" name="Text Placeholder 4">
            <a:extLst>
              <a:ext uri="{FF2B5EF4-FFF2-40B4-BE49-F238E27FC236}">
                <a16:creationId xmlns:a16="http://schemas.microsoft.com/office/drawing/2014/main" id="{465358D9-7377-0D2C-1D98-04E436901491}"/>
              </a:ext>
            </a:extLst>
          </p:cNvPr>
          <p:cNvSpPr>
            <a:spLocks noGrp="1"/>
          </p:cNvSpPr>
          <p:nvPr>
            <p:ph type="body" sz="quarter" idx="12"/>
          </p:nvPr>
        </p:nvSpPr>
        <p:spPr>
          <a:xfrm>
            <a:off x="455950" y="3309938"/>
            <a:ext cx="4855332" cy="276999"/>
          </a:xfrm>
        </p:spPr>
        <p:txBody>
          <a:bodyPr/>
          <a:lstStyle>
            <a:lvl1pPr>
              <a:defRPr>
                <a:solidFill>
                  <a:schemeClr val="bg2"/>
                </a:solidFill>
              </a:defRPr>
            </a:lvl1pPr>
          </a:lstStyle>
          <a:p>
            <a:r>
              <a:rPr lang="en-US"/>
              <a:t>Subtitle or speaker name</a:t>
            </a:r>
          </a:p>
        </p:txBody>
      </p:sp>
    </p:spTree>
    <p:extLst>
      <p:ext uri="{BB962C8B-B14F-4D97-AF65-F5344CB8AC3E}">
        <p14:creationId xmlns:p14="http://schemas.microsoft.com/office/powerpoint/2010/main" val="317463225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2">
    <p:bg>
      <p:bgPr>
        <a:solidFill>
          <a:srgbClr val="F4EAE0"/>
        </a:solidFill>
        <a:effectLst/>
      </p:bgPr>
    </p:bg>
    <p:spTree>
      <p:nvGrpSpPr>
        <p:cNvPr id="1" name=""/>
        <p:cNvGrpSpPr/>
        <p:nvPr/>
      </p:nvGrpSpPr>
      <p:grpSpPr>
        <a:xfrm>
          <a:off x="0" y="0"/>
          <a:ext cx="0" cy="0"/>
          <a:chOff x="0" y="0"/>
          <a:chExt cx="0" cy="0"/>
        </a:xfrm>
      </p:grpSpPr>
      <p:pic>
        <p:nvPicPr>
          <p:cNvPr id="4" name="Picture 3" descr="A picture containing sky, outdoor, silhouette&#10;&#10;Description automatically generated">
            <a:extLst>
              <a:ext uri="{FF2B5EF4-FFF2-40B4-BE49-F238E27FC236}">
                <a16:creationId xmlns:a16="http://schemas.microsoft.com/office/drawing/2014/main" id="{D687528C-626E-43E1-BFA2-DCA5D25780D1}"/>
              </a:ext>
            </a:extLst>
          </p:cNvPr>
          <p:cNvPicPr>
            <a:picLocks noChangeAspect="1"/>
          </p:cNvPicPr>
          <p:nvPr userDrawn="1"/>
        </p:nvPicPr>
        <p:blipFill>
          <a:blip r:embed="rId2"/>
          <a:stretch>
            <a:fillRect/>
          </a:stretch>
        </p:blipFill>
        <p:spPr>
          <a:xfrm>
            <a:off x="-2095" y="0"/>
            <a:ext cx="9142810" cy="5143500"/>
          </a:xfrm>
          <a:prstGeom prst="rect">
            <a:avLst/>
          </a:prstGeom>
        </p:spPr>
      </p:pic>
      <p:pic>
        <p:nvPicPr>
          <p:cNvPr id="12" name="Graphic 14">
            <a:extLst>
              <a:ext uri="{FF2B5EF4-FFF2-40B4-BE49-F238E27FC236}">
                <a16:creationId xmlns:a16="http://schemas.microsoft.com/office/drawing/2014/main" id="{B4817E10-0F31-5247-BC90-18E8E8D6D4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5950" y="4383083"/>
            <a:ext cx="449426" cy="308469"/>
          </a:xfrm>
          <a:prstGeom prst="rect">
            <a:avLst/>
          </a:prstGeom>
        </p:spPr>
      </p:pic>
      <p:pic>
        <p:nvPicPr>
          <p:cNvPr id="5" name="Graphic 4">
            <a:extLst>
              <a:ext uri="{FF2B5EF4-FFF2-40B4-BE49-F238E27FC236}">
                <a16:creationId xmlns:a16="http://schemas.microsoft.com/office/drawing/2014/main" id="{8F440576-C43C-4317-89DB-C1585E0B909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3042" y="332445"/>
            <a:ext cx="1344801" cy="494673"/>
          </a:xfrm>
          <a:prstGeom prst="rect">
            <a:avLst/>
          </a:prstGeom>
        </p:spPr>
      </p:pic>
      <p:sp>
        <p:nvSpPr>
          <p:cNvPr id="22" name="Text Placeholder 20">
            <a:extLst>
              <a:ext uri="{FF2B5EF4-FFF2-40B4-BE49-F238E27FC236}">
                <a16:creationId xmlns:a16="http://schemas.microsoft.com/office/drawing/2014/main" id="{B2344ADF-AF48-00C2-9DFD-E41F5C198404}"/>
              </a:ext>
            </a:extLst>
          </p:cNvPr>
          <p:cNvSpPr>
            <a:spLocks noGrp="1"/>
          </p:cNvSpPr>
          <p:nvPr>
            <p:ph type="body" sz="quarter" idx="23" hasCustomPrompt="1"/>
          </p:nvPr>
        </p:nvSpPr>
        <p:spPr>
          <a:xfrm>
            <a:off x="455950" y="1881188"/>
            <a:ext cx="4915451" cy="1269578"/>
          </a:xfrm>
        </p:spPr>
        <p:txBody>
          <a:bodyPr/>
          <a:lstStyle>
            <a:lvl1pPr>
              <a:defRPr sz="4125" spc="-113">
                <a:solidFill>
                  <a:schemeClr val="bg1"/>
                </a:solidFill>
              </a:defRPr>
            </a:lvl1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a:t>
            </a:r>
          </a:p>
        </p:txBody>
      </p:sp>
      <p:sp>
        <p:nvSpPr>
          <p:cNvPr id="23" name="Text Placeholder 4">
            <a:extLst>
              <a:ext uri="{FF2B5EF4-FFF2-40B4-BE49-F238E27FC236}">
                <a16:creationId xmlns:a16="http://schemas.microsoft.com/office/drawing/2014/main" id="{465358D9-7377-0D2C-1D98-04E436901491}"/>
              </a:ext>
            </a:extLst>
          </p:cNvPr>
          <p:cNvSpPr>
            <a:spLocks noGrp="1"/>
          </p:cNvSpPr>
          <p:nvPr>
            <p:ph type="body" sz="quarter" idx="12"/>
          </p:nvPr>
        </p:nvSpPr>
        <p:spPr>
          <a:xfrm>
            <a:off x="455950" y="3309938"/>
            <a:ext cx="4855332" cy="276999"/>
          </a:xfrm>
        </p:spPr>
        <p:txBody>
          <a:bodyPr/>
          <a:lstStyle>
            <a:lvl1pPr>
              <a:defRPr>
                <a:solidFill>
                  <a:schemeClr val="bg2"/>
                </a:solidFill>
              </a:defRPr>
            </a:lvl1pPr>
          </a:lstStyle>
          <a:p>
            <a:r>
              <a:rPr lang="en-US"/>
              <a:t>Subtitle or speaker name</a:t>
            </a:r>
          </a:p>
        </p:txBody>
      </p:sp>
    </p:spTree>
    <p:extLst>
      <p:ext uri="{BB962C8B-B14F-4D97-AF65-F5344CB8AC3E}">
        <p14:creationId xmlns:p14="http://schemas.microsoft.com/office/powerpoint/2010/main" val="349325481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a:t>Click to edit Master title style</a:t>
            </a:r>
          </a:p>
        </p:txBody>
      </p:sp>
      <p:sp>
        <p:nvSpPr>
          <p:cNvPr id="3" name="Text Placeholder 2"/>
          <p:cNvSpPr>
            <a:spLocks noGrp="1"/>
          </p:cNvSpPr>
          <p:nvPr>
            <p:ph type="body" idx="1"/>
          </p:nvPr>
        </p:nvSpPr>
        <p:spPr>
          <a:xfrm>
            <a:off x="457201" y="1423047"/>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1" y="1902868"/>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23047"/>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7" y="1902868"/>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10"/>
          </p:nvPr>
        </p:nvSpPr>
        <p:spPr>
          <a:xfrm>
            <a:off x="8274610" y="4813475"/>
            <a:ext cx="501399"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a:p>
        </p:txBody>
      </p:sp>
      <p:sp>
        <p:nvSpPr>
          <p:cNvPr id="14" name="Footer Placeholder 5"/>
          <p:cNvSpPr>
            <a:spLocks noGrp="1"/>
          </p:cNvSpPr>
          <p:nvPr>
            <p:ph type="ftr" sz="quarter" idx="11"/>
          </p:nvPr>
        </p:nvSpPr>
        <p:spPr>
          <a:xfrm>
            <a:off x="1954994" y="4787664"/>
            <a:ext cx="5791583" cy="319094"/>
          </a:xfrm>
          <a:prstGeom prst="rect">
            <a:avLst/>
          </a:prstGeom>
        </p:spPr>
        <p:txBody>
          <a:bodyPr/>
          <a:lstStyle>
            <a:lvl1pPr algn="ctr">
              <a:defRPr sz="1000" b="1">
                <a:solidFill>
                  <a:schemeClr val="bg1"/>
                </a:solidFill>
              </a:defRPr>
            </a:lvl1pPr>
          </a:lstStyle>
          <a:p>
            <a:r>
              <a:rPr lang="en-US"/>
              <a:t>#Res8SAIS</a:t>
            </a:r>
          </a:p>
        </p:txBody>
      </p:sp>
    </p:spTree>
    <p:extLst>
      <p:ext uri="{BB962C8B-B14F-4D97-AF65-F5344CB8AC3E}">
        <p14:creationId xmlns:p14="http://schemas.microsoft.com/office/powerpoint/2010/main" val="3080218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ntro page">
    <p:bg>
      <p:bgPr>
        <a:solidFill>
          <a:srgbClr val="F4EAE0"/>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942ADE2D-2DEC-D041-8C96-EC3FB263DCE2}"/>
              </a:ext>
            </a:extLst>
          </p:cNvPr>
          <p:cNvSpPr>
            <a:spLocks noGrp="1"/>
          </p:cNvSpPr>
          <p:nvPr>
            <p:ph type="body" sz="quarter" idx="26" hasCustomPrompt="1"/>
          </p:nvPr>
        </p:nvSpPr>
        <p:spPr>
          <a:xfrm>
            <a:off x="462283" y="1880333"/>
            <a:ext cx="5068301" cy="1440395"/>
          </a:xfrm>
          <a:prstGeom prst="rect">
            <a:avLst/>
          </a:prstGeom>
        </p:spPr>
        <p:txBody>
          <a:bodyPr/>
          <a:lstStyle>
            <a:lvl1pPr marL="0" indent="0">
              <a:buNone/>
              <a:defRPr sz="1800" b="0" i="0" spc="-56">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The mission of the Microsoft Developer Division is to earn the trust and love of developers across all languages and platforms and make them successful as they build the applications of the future.  </a:t>
            </a:r>
          </a:p>
          <a:p>
            <a:pPr lvl="0"/>
            <a:endParaRPr lang="en-US"/>
          </a:p>
        </p:txBody>
      </p:sp>
      <p:sp>
        <p:nvSpPr>
          <p:cNvPr id="4" name="Title 3">
            <a:extLst>
              <a:ext uri="{FF2B5EF4-FFF2-40B4-BE49-F238E27FC236}">
                <a16:creationId xmlns:a16="http://schemas.microsoft.com/office/drawing/2014/main" id="{14B4482E-2B05-B314-44C9-0D1E38FA9E67}"/>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A040DA6-646D-EBD8-DB55-BE8AA29C0C82}"/>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a:t>
            </a:r>
            <a:r>
              <a:rPr lang="en-US" err="1"/>
              <a:t>subtitlec</a:t>
            </a:r>
            <a:endParaRPr lang="en-US"/>
          </a:p>
        </p:txBody>
      </p:sp>
    </p:spTree>
    <p:extLst>
      <p:ext uri="{BB962C8B-B14F-4D97-AF65-F5344CB8AC3E}">
        <p14:creationId xmlns:p14="http://schemas.microsoft.com/office/powerpoint/2010/main" val="244495118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4EAE0"/>
        </a:solidFill>
        <a:effectLst/>
      </p:bgPr>
    </p:bg>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E72E088B-8D04-DBE0-581B-6E7E935432AB}"/>
              </a:ext>
            </a:extLst>
          </p:cNvPr>
          <p:cNvSpPr>
            <a:spLocks noGrp="1"/>
          </p:cNvSpPr>
          <p:nvPr>
            <p:ph type="body" sz="quarter" idx="16" hasCustomPrompt="1"/>
          </p:nvPr>
        </p:nvSpPr>
        <p:spPr>
          <a:xfrm>
            <a:off x="4615645" y="900083"/>
            <a:ext cx="1302049"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28" name="Text Placeholder 5">
            <a:extLst>
              <a:ext uri="{FF2B5EF4-FFF2-40B4-BE49-F238E27FC236}">
                <a16:creationId xmlns:a16="http://schemas.microsoft.com/office/drawing/2014/main" id="{96909F93-3056-3779-DDD8-D482DBFB0EE4}"/>
              </a:ext>
            </a:extLst>
          </p:cNvPr>
          <p:cNvSpPr>
            <a:spLocks noGrp="1"/>
          </p:cNvSpPr>
          <p:nvPr>
            <p:ph type="body" sz="quarter" idx="19" hasCustomPrompt="1"/>
          </p:nvPr>
        </p:nvSpPr>
        <p:spPr>
          <a:xfrm>
            <a:off x="4612476" y="1317420"/>
            <a:ext cx="1287289" cy="1107996"/>
          </a:xfrm>
          <a:prstGeom prst="rect">
            <a:avLst/>
          </a:prstGeom>
          <a:noFill/>
        </p:spPr>
        <p:txBody>
          <a:bodyPr/>
          <a:lstStyle>
            <a:lvl1pPr marL="0" indent="0">
              <a:buNone/>
              <a:defRPr sz="900" b="0" i="0">
                <a:solidFill>
                  <a:srgbClr val="1F1F1F"/>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29" name="Text Placeholder 11">
            <a:extLst>
              <a:ext uri="{FF2B5EF4-FFF2-40B4-BE49-F238E27FC236}">
                <a16:creationId xmlns:a16="http://schemas.microsoft.com/office/drawing/2014/main" id="{48DBC8EE-F85E-10D4-EF8A-9DA27D6A480B}"/>
              </a:ext>
            </a:extLst>
          </p:cNvPr>
          <p:cNvSpPr>
            <a:spLocks noGrp="1"/>
          </p:cNvSpPr>
          <p:nvPr>
            <p:ph type="body" sz="quarter" idx="41" hasCustomPrompt="1"/>
          </p:nvPr>
        </p:nvSpPr>
        <p:spPr>
          <a:xfrm>
            <a:off x="6001060" y="900083"/>
            <a:ext cx="1302049"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30" name="Text Placeholder 5">
            <a:extLst>
              <a:ext uri="{FF2B5EF4-FFF2-40B4-BE49-F238E27FC236}">
                <a16:creationId xmlns:a16="http://schemas.microsoft.com/office/drawing/2014/main" id="{875DE94F-500B-6D92-C0A9-E42434FA2D95}"/>
              </a:ext>
            </a:extLst>
          </p:cNvPr>
          <p:cNvSpPr>
            <a:spLocks noGrp="1"/>
          </p:cNvSpPr>
          <p:nvPr>
            <p:ph type="body" sz="quarter" idx="42" hasCustomPrompt="1"/>
          </p:nvPr>
        </p:nvSpPr>
        <p:spPr>
          <a:xfrm>
            <a:off x="5997892" y="1317420"/>
            <a:ext cx="1287289" cy="1107996"/>
          </a:xfrm>
          <a:prstGeom prst="rect">
            <a:avLst/>
          </a:prstGeom>
          <a:noFill/>
        </p:spPr>
        <p:txBody>
          <a:bodyPr/>
          <a:lstStyle>
            <a:lvl1pPr marL="0" indent="0">
              <a:buNone/>
              <a:defRPr sz="900" b="0" i="0">
                <a:solidFill>
                  <a:srgbClr val="1F1F1F"/>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31" name="Text Placeholder 11">
            <a:extLst>
              <a:ext uri="{FF2B5EF4-FFF2-40B4-BE49-F238E27FC236}">
                <a16:creationId xmlns:a16="http://schemas.microsoft.com/office/drawing/2014/main" id="{AC7F6794-9819-6682-4B20-EF07DA4DB5F9}"/>
              </a:ext>
            </a:extLst>
          </p:cNvPr>
          <p:cNvSpPr>
            <a:spLocks noGrp="1"/>
          </p:cNvSpPr>
          <p:nvPr>
            <p:ph type="body" sz="quarter" idx="43" hasCustomPrompt="1"/>
          </p:nvPr>
        </p:nvSpPr>
        <p:spPr>
          <a:xfrm>
            <a:off x="7389645" y="900083"/>
            <a:ext cx="1302049"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32" name="Text Placeholder 5">
            <a:extLst>
              <a:ext uri="{FF2B5EF4-FFF2-40B4-BE49-F238E27FC236}">
                <a16:creationId xmlns:a16="http://schemas.microsoft.com/office/drawing/2014/main" id="{FDC8D915-7183-A418-1E18-D73D8D46D065}"/>
              </a:ext>
            </a:extLst>
          </p:cNvPr>
          <p:cNvSpPr>
            <a:spLocks noGrp="1"/>
          </p:cNvSpPr>
          <p:nvPr>
            <p:ph type="body" sz="quarter" idx="44" hasCustomPrompt="1"/>
          </p:nvPr>
        </p:nvSpPr>
        <p:spPr>
          <a:xfrm>
            <a:off x="7386476" y="1317420"/>
            <a:ext cx="1287289" cy="1107996"/>
          </a:xfrm>
          <a:prstGeom prst="rect">
            <a:avLst/>
          </a:prstGeom>
          <a:noFill/>
        </p:spPr>
        <p:txBody>
          <a:bodyPr/>
          <a:lstStyle>
            <a:lvl1pPr marL="0" indent="0">
              <a:buNone/>
              <a:defRPr sz="900" b="0" i="0">
                <a:solidFill>
                  <a:srgbClr val="1F1F1F"/>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33" name="Text Placeholder 11">
            <a:extLst>
              <a:ext uri="{FF2B5EF4-FFF2-40B4-BE49-F238E27FC236}">
                <a16:creationId xmlns:a16="http://schemas.microsoft.com/office/drawing/2014/main" id="{B44B8055-2990-C663-5251-EC78CE6CC55F}"/>
              </a:ext>
            </a:extLst>
          </p:cNvPr>
          <p:cNvSpPr>
            <a:spLocks noGrp="1"/>
          </p:cNvSpPr>
          <p:nvPr>
            <p:ph type="body" sz="quarter" idx="45" hasCustomPrompt="1"/>
          </p:nvPr>
        </p:nvSpPr>
        <p:spPr>
          <a:xfrm>
            <a:off x="4619606" y="2826160"/>
            <a:ext cx="1286005"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04</a:t>
            </a:r>
          </a:p>
        </p:txBody>
      </p:sp>
      <p:sp>
        <p:nvSpPr>
          <p:cNvPr id="34" name="Text Placeholder 5">
            <a:extLst>
              <a:ext uri="{FF2B5EF4-FFF2-40B4-BE49-F238E27FC236}">
                <a16:creationId xmlns:a16="http://schemas.microsoft.com/office/drawing/2014/main" id="{4F1182A8-939A-0E99-04C8-45F9FC03456F}"/>
              </a:ext>
            </a:extLst>
          </p:cNvPr>
          <p:cNvSpPr>
            <a:spLocks noGrp="1"/>
          </p:cNvSpPr>
          <p:nvPr>
            <p:ph type="body" sz="quarter" idx="46" hasCustomPrompt="1"/>
          </p:nvPr>
        </p:nvSpPr>
        <p:spPr>
          <a:xfrm>
            <a:off x="4616438" y="3243497"/>
            <a:ext cx="1289173" cy="1107996"/>
          </a:xfrm>
          <a:prstGeom prst="rect">
            <a:avLst/>
          </a:prstGeom>
          <a:noFill/>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35" name="Text Placeholder 11">
            <a:extLst>
              <a:ext uri="{FF2B5EF4-FFF2-40B4-BE49-F238E27FC236}">
                <a16:creationId xmlns:a16="http://schemas.microsoft.com/office/drawing/2014/main" id="{E4FE2F93-3D02-814C-5130-7C0C4C1C425A}"/>
              </a:ext>
            </a:extLst>
          </p:cNvPr>
          <p:cNvSpPr>
            <a:spLocks noGrp="1"/>
          </p:cNvSpPr>
          <p:nvPr>
            <p:ph type="body" sz="quarter" idx="47" hasCustomPrompt="1"/>
          </p:nvPr>
        </p:nvSpPr>
        <p:spPr>
          <a:xfrm>
            <a:off x="6005022" y="2826160"/>
            <a:ext cx="1302049"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05</a:t>
            </a:r>
          </a:p>
        </p:txBody>
      </p:sp>
      <p:sp>
        <p:nvSpPr>
          <p:cNvPr id="36" name="Text Placeholder 5">
            <a:extLst>
              <a:ext uri="{FF2B5EF4-FFF2-40B4-BE49-F238E27FC236}">
                <a16:creationId xmlns:a16="http://schemas.microsoft.com/office/drawing/2014/main" id="{137685A1-542E-8B96-8CFD-FF7C768C5727}"/>
              </a:ext>
            </a:extLst>
          </p:cNvPr>
          <p:cNvSpPr>
            <a:spLocks noGrp="1"/>
          </p:cNvSpPr>
          <p:nvPr>
            <p:ph type="body" sz="quarter" idx="48" hasCustomPrompt="1"/>
          </p:nvPr>
        </p:nvSpPr>
        <p:spPr>
          <a:xfrm>
            <a:off x="6001854" y="3243497"/>
            <a:ext cx="1288274" cy="1107996"/>
          </a:xfrm>
          <a:prstGeom prst="rect">
            <a:avLst/>
          </a:prstGeom>
          <a:noFill/>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37" name="Text Placeholder 11">
            <a:extLst>
              <a:ext uri="{FF2B5EF4-FFF2-40B4-BE49-F238E27FC236}">
                <a16:creationId xmlns:a16="http://schemas.microsoft.com/office/drawing/2014/main" id="{362AF9F2-C5C6-1364-9C77-641F2DAFE4FA}"/>
              </a:ext>
            </a:extLst>
          </p:cNvPr>
          <p:cNvSpPr>
            <a:spLocks noGrp="1"/>
          </p:cNvSpPr>
          <p:nvPr>
            <p:ph type="body" sz="quarter" idx="49" hasCustomPrompt="1"/>
          </p:nvPr>
        </p:nvSpPr>
        <p:spPr>
          <a:xfrm>
            <a:off x="7393607" y="2826160"/>
            <a:ext cx="1302049" cy="311624"/>
          </a:xfrm>
          <a:prstGeom prst="rect">
            <a:avLst/>
          </a:prstGeom>
          <a:noFill/>
        </p:spPr>
        <p:txBody>
          <a:bodyPr anchor="t"/>
          <a:lstStyle>
            <a:lvl1pPr marL="0" indent="0" algn="l">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06</a:t>
            </a:r>
          </a:p>
        </p:txBody>
      </p:sp>
      <p:sp>
        <p:nvSpPr>
          <p:cNvPr id="38" name="Text Placeholder 5">
            <a:extLst>
              <a:ext uri="{FF2B5EF4-FFF2-40B4-BE49-F238E27FC236}">
                <a16:creationId xmlns:a16="http://schemas.microsoft.com/office/drawing/2014/main" id="{EA5AAE53-F84E-0F5D-96DF-2AA97D947378}"/>
              </a:ext>
            </a:extLst>
          </p:cNvPr>
          <p:cNvSpPr>
            <a:spLocks noGrp="1"/>
          </p:cNvSpPr>
          <p:nvPr>
            <p:ph type="body" sz="quarter" idx="50" hasCustomPrompt="1"/>
          </p:nvPr>
        </p:nvSpPr>
        <p:spPr>
          <a:xfrm>
            <a:off x="7390438" y="3243497"/>
            <a:ext cx="1302049" cy="1107996"/>
          </a:xfrm>
          <a:prstGeom prst="rect">
            <a:avLst/>
          </a:prstGeom>
          <a:noFill/>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55950" y="2224087"/>
            <a:ext cx="3874384" cy="553998"/>
          </a:xfrm>
          <a:noFill/>
        </p:spPr>
        <p:txBody>
          <a:bodyPr/>
          <a:lstStyle>
            <a:lvl1pPr>
              <a:defRPr lang="en-US" sz="4125" spc="-113" dirty="0">
                <a:gradFill>
                  <a:gsLst>
                    <a:gs pos="0">
                      <a:schemeClr val="accent1"/>
                    </a:gs>
                    <a:gs pos="100000">
                      <a:schemeClr val="accent2"/>
                    </a:gs>
                  </a:gsLst>
                  <a:lin ang="0" scaled="0"/>
                </a:gradFill>
              </a:defRPr>
            </a:lvl1pPr>
          </a:lstStyle>
          <a:p>
            <a:r>
              <a:rPr lang="en-US" sz="3600"/>
              <a:t>Agenda</a:t>
            </a:r>
          </a:p>
        </p:txBody>
      </p:sp>
    </p:spTree>
    <p:extLst>
      <p:ext uri="{BB962C8B-B14F-4D97-AF65-F5344CB8AC3E}">
        <p14:creationId xmlns:p14="http://schemas.microsoft.com/office/powerpoint/2010/main" val="1116929632"/>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4EAE0"/>
        </a:solidFill>
        <a:effectLst/>
      </p:bgPr>
    </p:bg>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61467" y="2224087"/>
            <a:ext cx="3874384" cy="553998"/>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3600" kern="1200" spc="-113" baseline="0" dirty="0">
                <a:gradFill>
                  <a:gsLst>
                    <a:gs pos="0">
                      <a:schemeClr val="accent1"/>
                    </a:gs>
                    <a:gs pos="100000">
                      <a:schemeClr val="accent2"/>
                    </a:gs>
                  </a:gsLst>
                  <a:lin ang="0" scaled="0"/>
                </a:gradFill>
                <a:latin typeface="+mj-lt"/>
                <a:ea typeface="+mn-ea"/>
                <a:cs typeface="Segoe UI Semilight" panose="020B0402040204020203" pitchFamily="34" charset="0"/>
              </a:defRPr>
            </a:lvl1pPr>
          </a:lstStyle>
          <a:p>
            <a:r>
              <a:rPr lang="en-US" sz="3600"/>
              <a:t>Section title</a:t>
            </a:r>
          </a:p>
        </p:txBody>
      </p:sp>
    </p:spTree>
    <p:extLst>
      <p:ext uri="{BB962C8B-B14F-4D97-AF65-F5344CB8AC3E}">
        <p14:creationId xmlns:p14="http://schemas.microsoft.com/office/powerpoint/2010/main" val="2692208256"/>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Section title">
    <p:bg>
      <p:bgPr>
        <a:solidFill>
          <a:srgbClr val="F4EAE0"/>
        </a:solidFill>
        <a:effectLst/>
      </p:bgPr>
    </p:bg>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61467" y="2224087"/>
            <a:ext cx="3874384" cy="553998"/>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3600" kern="1200" spc="-113" baseline="0" dirty="0">
                <a:gradFill>
                  <a:gsLst>
                    <a:gs pos="0">
                      <a:schemeClr val="accent1"/>
                    </a:gs>
                    <a:gs pos="100000">
                      <a:schemeClr val="accent2"/>
                    </a:gs>
                  </a:gsLst>
                  <a:lin ang="0" scaled="0"/>
                </a:gradFill>
                <a:latin typeface="+mj-lt"/>
                <a:ea typeface="+mn-ea"/>
                <a:cs typeface="Segoe UI Semilight" panose="020B0402040204020203" pitchFamily="34" charset="0"/>
              </a:defRPr>
            </a:lvl1pPr>
          </a:lstStyle>
          <a:p>
            <a:r>
              <a:rPr lang="en-US" sz="3600"/>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76795302-00BF-09A4-14E8-4AD6DD573026}"/>
              </a:ext>
            </a:extLst>
          </p:cNvPr>
          <p:cNvSpPr>
            <a:spLocks noGrp="1"/>
          </p:cNvSpPr>
          <p:nvPr>
            <p:ph type="pic" sz="quarter" idx="11" hasCustomPrompt="1"/>
          </p:nvPr>
        </p:nvSpPr>
        <p:spPr bwMode="ltGray">
          <a:xfrm>
            <a:off x="4486388" y="0"/>
            <a:ext cx="4657612" cy="5143500"/>
          </a:xfrm>
          <a:blipFill>
            <a:blip r:embed="rId2"/>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00410004"/>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rgbClr val="F4EAE0"/>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11F6590-CA03-188F-2EB3-8F0E4115C6C3}"/>
              </a:ext>
            </a:extLst>
          </p:cNvPr>
          <p:cNvPicPr>
            <a:picLocks noChangeAspect="1"/>
          </p:cNvPicPr>
          <p:nvPr userDrawn="1"/>
        </p:nvPicPr>
        <p:blipFill>
          <a:blip r:embed="rId2"/>
          <a:stretch>
            <a:fillRect/>
          </a:stretch>
        </p:blipFill>
        <p:spPr>
          <a:xfrm rot="10800000">
            <a:off x="0" y="0"/>
            <a:ext cx="9144000" cy="5144170"/>
          </a:xfrm>
          <a:prstGeom prst="rect">
            <a:avLst/>
          </a:prstGeom>
        </p:spPr>
      </p:pic>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55950" y="2224087"/>
            <a:ext cx="3874384" cy="553998"/>
          </a:xfrm>
        </p:spPr>
        <p:txBody>
          <a:bodyPr/>
          <a:lstStyle>
            <a:lvl1pPr>
              <a:defRPr lang="en-US" sz="4125" spc="-113" dirty="0">
                <a:solidFill>
                  <a:schemeClr val="bg1"/>
                </a:solidFill>
              </a:defRPr>
            </a:lvl1pPr>
          </a:lstStyle>
          <a:p>
            <a:r>
              <a:rPr lang="en-US" sz="3600"/>
              <a:t>Section title</a:t>
            </a:r>
          </a:p>
        </p:txBody>
      </p:sp>
    </p:spTree>
    <p:extLst>
      <p:ext uri="{BB962C8B-B14F-4D97-AF65-F5344CB8AC3E}">
        <p14:creationId xmlns:p14="http://schemas.microsoft.com/office/powerpoint/2010/main" val="1954685120"/>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rgbClr val="F4EAE0"/>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2342444F-6A44-B70B-A468-E62671B513D9}"/>
              </a:ext>
            </a:extLst>
          </p:cNvPr>
          <p:cNvPicPr>
            <a:picLocks noChangeAspect="1"/>
          </p:cNvPicPr>
          <p:nvPr userDrawn="1"/>
        </p:nvPicPr>
        <p:blipFill>
          <a:blip r:embed="rId2"/>
          <a:stretch>
            <a:fillRect/>
          </a:stretch>
        </p:blipFill>
        <p:spPr>
          <a:xfrm rot="10800000">
            <a:off x="0" y="0"/>
            <a:ext cx="9142810" cy="5143500"/>
          </a:xfrm>
          <a:prstGeom prst="rect">
            <a:avLst/>
          </a:prstGeom>
        </p:spPr>
      </p:pic>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55950" y="2224087"/>
            <a:ext cx="3874384" cy="553998"/>
          </a:xfrm>
        </p:spPr>
        <p:txBody>
          <a:bodyPr/>
          <a:lstStyle>
            <a:lvl1pPr>
              <a:defRPr lang="en-US" sz="4125" spc="-113" dirty="0">
                <a:solidFill>
                  <a:schemeClr val="bg1"/>
                </a:solidFill>
              </a:defRPr>
            </a:lvl1pPr>
          </a:lstStyle>
          <a:p>
            <a:r>
              <a:rPr lang="en-US" sz="3600"/>
              <a:t>Section title</a:t>
            </a:r>
          </a:p>
        </p:txBody>
      </p:sp>
    </p:spTree>
    <p:extLst>
      <p:ext uri="{BB962C8B-B14F-4D97-AF65-F5344CB8AC3E}">
        <p14:creationId xmlns:p14="http://schemas.microsoft.com/office/powerpoint/2010/main" val="3534798361"/>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rgbClr val="F4EAE0"/>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30968B-D5CD-AD69-8B62-C61B8C3C290F}"/>
              </a:ext>
            </a:extLst>
          </p:cNvPr>
          <p:cNvPicPr>
            <a:picLocks noChangeAspect="1"/>
          </p:cNvPicPr>
          <p:nvPr userDrawn="1"/>
        </p:nvPicPr>
        <p:blipFill>
          <a:blip r:embed="rId2"/>
          <a:stretch>
            <a:fillRect/>
          </a:stretch>
        </p:blipFill>
        <p:spPr>
          <a:xfrm>
            <a:off x="-11310" y="0"/>
            <a:ext cx="9155310" cy="5150532"/>
          </a:xfrm>
          <a:prstGeom prst="rect">
            <a:avLst/>
          </a:prstGeom>
        </p:spPr>
      </p:pic>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55950" y="2224087"/>
            <a:ext cx="3874384" cy="553998"/>
          </a:xfrm>
        </p:spPr>
        <p:txBody>
          <a:bodyPr/>
          <a:lstStyle>
            <a:lvl1pPr>
              <a:defRPr lang="en-US" sz="4125" spc="-113" dirty="0">
                <a:solidFill>
                  <a:schemeClr val="tx1"/>
                </a:solidFill>
              </a:defRPr>
            </a:lvl1pPr>
          </a:lstStyle>
          <a:p>
            <a:r>
              <a:rPr lang="en-US" sz="3600"/>
              <a:t>Section title</a:t>
            </a:r>
          </a:p>
        </p:txBody>
      </p:sp>
    </p:spTree>
    <p:extLst>
      <p:ext uri="{BB962C8B-B14F-4D97-AF65-F5344CB8AC3E}">
        <p14:creationId xmlns:p14="http://schemas.microsoft.com/office/powerpoint/2010/main" val="911030104"/>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genda with overview">
    <p:bg>
      <p:bgPr>
        <a:solidFill>
          <a:srgbClr val="F4EAE0"/>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A0C79A8A-516C-464E-A22D-AEBEC6AAF09F}"/>
              </a:ext>
            </a:extLst>
          </p:cNvPr>
          <p:cNvSpPr>
            <a:spLocks noGrp="1"/>
          </p:cNvSpPr>
          <p:nvPr>
            <p:ph type="body" sz="quarter" idx="16" hasCustomPrompt="1"/>
          </p:nvPr>
        </p:nvSpPr>
        <p:spPr>
          <a:xfrm>
            <a:off x="3920813" y="1350082"/>
            <a:ext cx="1337717"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22" name="Text Placeholder 5">
            <a:extLst>
              <a:ext uri="{FF2B5EF4-FFF2-40B4-BE49-F238E27FC236}">
                <a16:creationId xmlns:a16="http://schemas.microsoft.com/office/drawing/2014/main" id="{D5EA5974-5178-6848-A49A-90B225866F0E}"/>
              </a:ext>
            </a:extLst>
          </p:cNvPr>
          <p:cNvSpPr>
            <a:spLocks noGrp="1"/>
          </p:cNvSpPr>
          <p:nvPr>
            <p:ph type="body" sz="quarter" idx="19" hasCustomPrompt="1"/>
          </p:nvPr>
        </p:nvSpPr>
        <p:spPr>
          <a:xfrm>
            <a:off x="3927751" y="1762657"/>
            <a:ext cx="1223442" cy="1107996"/>
          </a:xfrm>
          <a:prstGeom prst="rect">
            <a:avLst/>
          </a:prstGeom>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6" name="Content Placeholder 2">
            <a:extLst>
              <a:ext uri="{FF2B5EF4-FFF2-40B4-BE49-F238E27FC236}">
                <a16:creationId xmlns:a16="http://schemas.microsoft.com/office/drawing/2014/main" id="{A332570A-5A9D-2E4F-AF51-C3D86A54026E}"/>
              </a:ext>
            </a:extLst>
          </p:cNvPr>
          <p:cNvSpPr>
            <a:spLocks noGrp="1"/>
          </p:cNvSpPr>
          <p:nvPr>
            <p:ph sz="quarter" idx="40" hasCustomPrompt="1"/>
          </p:nvPr>
        </p:nvSpPr>
        <p:spPr>
          <a:xfrm>
            <a:off x="457652" y="1715032"/>
            <a:ext cx="2718013" cy="969496"/>
          </a:xfrm>
          <a:prstGeom prst="rect">
            <a:avLst/>
          </a:prstGeom>
        </p:spPr>
        <p:txBody>
          <a:bodyPr/>
          <a:lstStyle>
            <a:lvl1pPr marL="0" indent="0">
              <a:buNone/>
              <a:defRPr sz="105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endParaRPr lang="en-US"/>
          </a:p>
        </p:txBody>
      </p:sp>
      <p:sp>
        <p:nvSpPr>
          <p:cNvPr id="27" name="Text Placeholder 11">
            <a:extLst>
              <a:ext uri="{FF2B5EF4-FFF2-40B4-BE49-F238E27FC236}">
                <a16:creationId xmlns:a16="http://schemas.microsoft.com/office/drawing/2014/main" id="{4AB74E78-8390-174D-9B27-80F7A59F0249}"/>
              </a:ext>
            </a:extLst>
          </p:cNvPr>
          <p:cNvSpPr>
            <a:spLocks noGrp="1"/>
          </p:cNvSpPr>
          <p:nvPr>
            <p:ph type="body" sz="quarter" idx="41" hasCustomPrompt="1"/>
          </p:nvPr>
        </p:nvSpPr>
        <p:spPr>
          <a:xfrm>
            <a:off x="5306229" y="1350082"/>
            <a:ext cx="1337717"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28" name="Text Placeholder 5">
            <a:extLst>
              <a:ext uri="{FF2B5EF4-FFF2-40B4-BE49-F238E27FC236}">
                <a16:creationId xmlns:a16="http://schemas.microsoft.com/office/drawing/2014/main" id="{FABC14D8-90D8-4A45-BDAB-FF2F21108ABA}"/>
              </a:ext>
            </a:extLst>
          </p:cNvPr>
          <p:cNvSpPr>
            <a:spLocks noGrp="1"/>
          </p:cNvSpPr>
          <p:nvPr>
            <p:ph type="body" sz="quarter" idx="42" hasCustomPrompt="1"/>
          </p:nvPr>
        </p:nvSpPr>
        <p:spPr>
          <a:xfrm>
            <a:off x="5313166" y="1762657"/>
            <a:ext cx="1223442" cy="1107996"/>
          </a:xfrm>
          <a:prstGeom prst="rect">
            <a:avLst/>
          </a:prstGeom>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9" name="Text Placeholder 11">
            <a:extLst>
              <a:ext uri="{FF2B5EF4-FFF2-40B4-BE49-F238E27FC236}">
                <a16:creationId xmlns:a16="http://schemas.microsoft.com/office/drawing/2014/main" id="{74A9574C-6D00-4449-88B5-83F03EB65E2F}"/>
              </a:ext>
            </a:extLst>
          </p:cNvPr>
          <p:cNvSpPr>
            <a:spLocks noGrp="1"/>
          </p:cNvSpPr>
          <p:nvPr>
            <p:ph type="body" sz="quarter" idx="43" hasCustomPrompt="1"/>
          </p:nvPr>
        </p:nvSpPr>
        <p:spPr>
          <a:xfrm>
            <a:off x="6703175" y="1350082"/>
            <a:ext cx="1337717"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30" name="Text Placeholder 5">
            <a:extLst>
              <a:ext uri="{FF2B5EF4-FFF2-40B4-BE49-F238E27FC236}">
                <a16:creationId xmlns:a16="http://schemas.microsoft.com/office/drawing/2014/main" id="{D25C9044-5333-9A4B-A7B5-E266957F5BD8}"/>
              </a:ext>
            </a:extLst>
          </p:cNvPr>
          <p:cNvSpPr>
            <a:spLocks noGrp="1"/>
          </p:cNvSpPr>
          <p:nvPr>
            <p:ph type="body" sz="quarter" idx="44" hasCustomPrompt="1"/>
          </p:nvPr>
        </p:nvSpPr>
        <p:spPr>
          <a:xfrm>
            <a:off x="6710113" y="1762657"/>
            <a:ext cx="1175560" cy="1107996"/>
          </a:xfrm>
          <a:prstGeom prst="rect">
            <a:avLst/>
          </a:prstGeom>
        </p:spPr>
        <p:txBody>
          <a:bodyPr/>
          <a:lstStyle>
            <a:lvl1pPr marL="0" indent="0">
              <a:buNone/>
              <a:defRPr sz="900" b="0" i="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15" name="Text Placeholder 11">
            <a:extLst>
              <a:ext uri="{FF2B5EF4-FFF2-40B4-BE49-F238E27FC236}">
                <a16:creationId xmlns:a16="http://schemas.microsoft.com/office/drawing/2014/main" id="{9E09F61B-90C3-4241-B36D-F830C0EFD6E5}"/>
              </a:ext>
            </a:extLst>
          </p:cNvPr>
          <p:cNvSpPr>
            <a:spLocks noGrp="1"/>
          </p:cNvSpPr>
          <p:nvPr>
            <p:ph type="body" sz="quarter" idx="27" hasCustomPrompt="1"/>
          </p:nvPr>
        </p:nvSpPr>
        <p:spPr>
          <a:xfrm>
            <a:off x="457652" y="1434613"/>
            <a:ext cx="2728621" cy="184667"/>
          </a:xfrm>
          <a:prstGeom prst="rect">
            <a:avLst/>
          </a:prstGeom>
        </p:spPr>
        <p:txBody>
          <a:bodyPr anchor="t"/>
          <a:lstStyle>
            <a:lvl1pPr marL="0" indent="0">
              <a:spcBef>
                <a:spcPts val="0"/>
              </a:spcBef>
              <a:buNone/>
              <a:defRPr sz="1200" b="0" i="0" spc="-56">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OVERVIEW</a:t>
            </a:r>
          </a:p>
        </p:txBody>
      </p:sp>
      <p:sp>
        <p:nvSpPr>
          <p:cNvPr id="4" name="Title 3">
            <a:extLst>
              <a:ext uri="{FF2B5EF4-FFF2-40B4-BE49-F238E27FC236}">
                <a16:creationId xmlns:a16="http://schemas.microsoft.com/office/drawing/2014/main" id="{EBCB5279-E35D-5F4B-671F-3ABEB5494427}"/>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12" name="Text Placeholder 2">
            <a:extLst>
              <a:ext uri="{FF2B5EF4-FFF2-40B4-BE49-F238E27FC236}">
                <a16:creationId xmlns:a16="http://schemas.microsoft.com/office/drawing/2014/main" id="{9E023EF4-F663-619E-FB41-BDB766992DD6}"/>
              </a:ext>
            </a:extLst>
          </p:cNvPr>
          <p:cNvSpPr>
            <a:spLocks noGrp="1"/>
          </p:cNvSpPr>
          <p:nvPr>
            <p:ph type="body" sz="quarter" idx="45"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757988150"/>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ix column info">
    <p:bg>
      <p:bgPr>
        <a:solidFill>
          <a:srgbClr val="F4EAE0"/>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AB6CF91D-792A-47A6-8A2D-008363A8B379}"/>
              </a:ext>
            </a:extLst>
          </p:cNvPr>
          <p:cNvSpPr>
            <a:spLocks noGrp="1"/>
          </p:cNvSpPr>
          <p:nvPr>
            <p:ph type="body" sz="quarter" idx="16" hasCustomPrompt="1"/>
          </p:nvPr>
        </p:nvSpPr>
        <p:spPr>
          <a:xfrm>
            <a:off x="459119"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8" name="Text Placeholder 5">
            <a:extLst>
              <a:ext uri="{FF2B5EF4-FFF2-40B4-BE49-F238E27FC236}">
                <a16:creationId xmlns:a16="http://schemas.microsoft.com/office/drawing/2014/main" id="{62881106-CD5F-4055-8940-73E09F44FBE5}"/>
              </a:ext>
            </a:extLst>
          </p:cNvPr>
          <p:cNvSpPr>
            <a:spLocks noGrp="1"/>
          </p:cNvSpPr>
          <p:nvPr>
            <p:ph type="body" sz="quarter" idx="19" hasCustomPrompt="1"/>
          </p:nvPr>
        </p:nvSpPr>
        <p:spPr>
          <a:xfrm>
            <a:off x="455950"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 name="Title 1">
            <a:extLst>
              <a:ext uri="{FF2B5EF4-FFF2-40B4-BE49-F238E27FC236}">
                <a16:creationId xmlns:a16="http://schemas.microsoft.com/office/drawing/2014/main" id="{5D8AB190-51B4-BFA0-BC37-5F8B355FDBC6}"/>
              </a:ext>
            </a:extLst>
          </p:cNvPr>
          <p:cNvSpPr>
            <a:spLocks noGrp="1"/>
          </p:cNvSpPr>
          <p:nvPr>
            <p:ph type="title"/>
          </p:nvPr>
        </p:nvSpPr>
        <p:spPr/>
        <p:txBody>
          <a:bodyPr/>
          <a:lstStyle/>
          <a:p>
            <a:r>
              <a:rPr lang="en-US"/>
              <a:t>Click to edit Master title style</a:t>
            </a:r>
          </a:p>
        </p:txBody>
      </p:sp>
      <p:sp>
        <p:nvSpPr>
          <p:cNvPr id="19" name="Text Placeholder 5">
            <a:extLst>
              <a:ext uri="{FF2B5EF4-FFF2-40B4-BE49-F238E27FC236}">
                <a16:creationId xmlns:a16="http://schemas.microsoft.com/office/drawing/2014/main" id="{E28F13D5-1EEE-E221-B1B9-940329689D53}"/>
              </a:ext>
            </a:extLst>
          </p:cNvPr>
          <p:cNvSpPr>
            <a:spLocks noGrp="1"/>
          </p:cNvSpPr>
          <p:nvPr>
            <p:ph type="body" sz="quarter" idx="50" hasCustomPrompt="1"/>
          </p:nvPr>
        </p:nvSpPr>
        <p:spPr>
          <a:xfrm>
            <a:off x="1844534"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0" name="Text Placeholder 5">
            <a:extLst>
              <a:ext uri="{FF2B5EF4-FFF2-40B4-BE49-F238E27FC236}">
                <a16:creationId xmlns:a16="http://schemas.microsoft.com/office/drawing/2014/main" id="{C94D247A-0965-D1BF-3FFA-EAC645E02E5A}"/>
              </a:ext>
            </a:extLst>
          </p:cNvPr>
          <p:cNvSpPr>
            <a:spLocks noGrp="1"/>
          </p:cNvSpPr>
          <p:nvPr>
            <p:ph type="body" sz="quarter" idx="51" hasCustomPrompt="1"/>
          </p:nvPr>
        </p:nvSpPr>
        <p:spPr>
          <a:xfrm>
            <a:off x="3233118"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1" name="Text Placeholder 5">
            <a:extLst>
              <a:ext uri="{FF2B5EF4-FFF2-40B4-BE49-F238E27FC236}">
                <a16:creationId xmlns:a16="http://schemas.microsoft.com/office/drawing/2014/main" id="{5A44D5FB-EDD2-C7C5-D00B-75FC773D6954}"/>
              </a:ext>
            </a:extLst>
          </p:cNvPr>
          <p:cNvSpPr>
            <a:spLocks noGrp="1"/>
          </p:cNvSpPr>
          <p:nvPr>
            <p:ph type="body" sz="quarter" idx="52" hasCustomPrompt="1"/>
          </p:nvPr>
        </p:nvSpPr>
        <p:spPr>
          <a:xfrm>
            <a:off x="4612476"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2" name="Text Placeholder 5">
            <a:extLst>
              <a:ext uri="{FF2B5EF4-FFF2-40B4-BE49-F238E27FC236}">
                <a16:creationId xmlns:a16="http://schemas.microsoft.com/office/drawing/2014/main" id="{6F8E4E5F-5148-5893-8D38-6C7862644651}"/>
              </a:ext>
            </a:extLst>
          </p:cNvPr>
          <p:cNvSpPr>
            <a:spLocks noGrp="1"/>
          </p:cNvSpPr>
          <p:nvPr>
            <p:ph type="body" sz="quarter" idx="53" hasCustomPrompt="1"/>
          </p:nvPr>
        </p:nvSpPr>
        <p:spPr>
          <a:xfrm>
            <a:off x="6001060"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5" name="Text Placeholder 5">
            <a:extLst>
              <a:ext uri="{FF2B5EF4-FFF2-40B4-BE49-F238E27FC236}">
                <a16:creationId xmlns:a16="http://schemas.microsoft.com/office/drawing/2014/main" id="{399D3D77-E896-3DC4-0075-58E919460BB0}"/>
              </a:ext>
            </a:extLst>
          </p:cNvPr>
          <p:cNvSpPr>
            <a:spLocks noGrp="1"/>
          </p:cNvSpPr>
          <p:nvPr>
            <p:ph type="body" sz="quarter" idx="54" hasCustomPrompt="1"/>
          </p:nvPr>
        </p:nvSpPr>
        <p:spPr>
          <a:xfrm>
            <a:off x="7389644"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16" name="Text Placeholder 11">
            <a:extLst>
              <a:ext uri="{FF2B5EF4-FFF2-40B4-BE49-F238E27FC236}">
                <a16:creationId xmlns:a16="http://schemas.microsoft.com/office/drawing/2014/main" id="{AD3BE638-BEB7-147C-8D95-CB1131E930CD}"/>
              </a:ext>
            </a:extLst>
          </p:cNvPr>
          <p:cNvSpPr>
            <a:spLocks noGrp="1"/>
          </p:cNvSpPr>
          <p:nvPr>
            <p:ph type="body" sz="quarter" idx="55" hasCustomPrompt="1"/>
          </p:nvPr>
        </p:nvSpPr>
        <p:spPr>
          <a:xfrm>
            <a:off x="1843084"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18" name="Text Placeholder 11">
            <a:extLst>
              <a:ext uri="{FF2B5EF4-FFF2-40B4-BE49-F238E27FC236}">
                <a16:creationId xmlns:a16="http://schemas.microsoft.com/office/drawing/2014/main" id="{69CCC7CB-AA82-BA49-1F32-4A3D78DAE0A9}"/>
              </a:ext>
            </a:extLst>
          </p:cNvPr>
          <p:cNvSpPr>
            <a:spLocks noGrp="1"/>
          </p:cNvSpPr>
          <p:nvPr>
            <p:ph type="body" sz="quarter" idx="56" hasCustomPrompt="1"/>
          </p:nvPr>
        </p:nvSpPr>
        <p:spPr>
          <a:xfrm>
            <a:off x="3233118"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23" name="Text Placeholder 11">
            <a:extLst>
              <a:ext uri="{FF2B5EF4-FFF2-40B4-BE49-F238E27FC236}">
                <a16:creationId xmlns:a16="http://schemas.microsoft.com/office/drawing/2014/main" id="{CCB3495C-10BF-6515-289E-EF5B8FB64C97}"/>
              </a:ext>
            </a:extLst>
          </p:cNvPr>
          <p:cNvSpPr>
            <a:spLocks noGrp="1"/>
          </p:cNvSpPr>
          <p:nvPr>
            <p:ph type="body" sz="quarter" idx="57" hasCustomPrompt="1"/>
          </p:nvPr>
        </p:nvSpPr>
        <p:spPr>
          <a:xfrm>
            <a:off x="4617083"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26" name="Text Placeholder 11">
            <a:extLst>
              <a:ext uri="{FF2B5EF4-FFF2-40B4-BE49-F238E27FC236}">
                <a16:creationId xmlns:a16="http://schemas.microsoft.com/office/drawing/2014/main" id="{C476261E-B687-BAE7-34C5-11AB843905A1}"/>
              </a:ext>
            </a:extLst>
          </p:cNvPr>
          <p:cNvSpPr>
            <a:spLocks noGrp="1"/>
          </p:cNvSpPr>
          <p:nvPr>
            <p:ph type="body" sz="quarter" idx="58" hasCustomPrompt="1"/>
          </p:nvPr>
        </p:nvSpPr>
        <p:spPr>
          <a:xfrm>
            <a:off x="6001048"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27" name="Text Placeholder 11">
            <a:extLst>
              <a:ext uri="{FF2B5EF4-FFF2-40B4-BE49-F238E27FC236}">
                <a16:creationId xmlns:a16="http://schemas.microsoft.com/office/drawing/2014/main" id="{E8E57716-5429-98CB-7510-8C92F1347B73}"/>
              </a:ext>
            </a:extLst>
          </p:cNvPr>
          <p:cNvSpPr>
            <a:spLocks noGrp="1"/>
          </p:cNvSpPr>
          <p:nvPr>
            <p:ph type="body" sz="quarter" idx="59" hasCustomPrompt="1"/>
          </p:nvPr>
        </p:nvSpPr>
        <p:spPr>
          <a:xfrm>
            <a:off x="7385014" y="2061969"/>
            <a:ext cx="1302049" cy="415499"/>
          </a:xfrm>
          <a:prstGeom prst="rect">
            <a:avLst/>
          </a:prstGeom>
        </p:spPr>
        <p:txBody>
          <a:bodyPr anchor="t"/>
          <a:lstStyle>
            <a:lvl1pPr marL="0" indent="0" algn="l">
              <a:spcBef>
                <a:spcPts val="0"/>
              </a:spcBef>
              <a:buNone/>
              <a:defRPr sz="135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Title with two lines</a:t>
            </a:r>
          </a:p>
        </p:txBody>
      </p:sp>
      <p:sp>
        <p:nvSpPr>
          <p:cNvPr id="17" name="Text Placeholder 2">
            <a:extLst>
              <a:ext uri="{FF2B5EF4-FFF2-40B4-BE49-F238E27FC236}">
                <a16:creationId xmlns:a16="http://schemas.microsoft.com/office/drawing/2014/main" id="{A4AB10F2-2B72-A443-FC50-77504576E5DF}"/>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378948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560">
          <p15:clr>
            <a:srgbClr val="FBAE40"/>
          </p15:clr>
        </p15:guide>
        <p15:guide id="2" pos="98205">
          <p15:clr>
            <a:srgbClr val="5ACBF0"/>
          </p15:clr>
        </p15:guide>
        <p15:guide id="3" orient="horz" pos="3056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Quote page">
    <p:bg>
      <p:bgPr>
        <a:solidFill>
          <a:srgbClr val="F4EAE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75465-DE37-2F61-0EA5-D74A1868E7E0}"/>
              </a:ext>
            </a:extLst>
          </p:cNvPr>
          <p:cNvPicPr>
            <a:picLocks noChangeAspect="1"/>
          </p:cNvPicPr>
          <p:nvPr userDrawn="1"/>
        </p:nvPicPr>
        <p:blipFill>
          <a:blip r:embed="rId2"/>
          <a:srcRect/>
          <a:stretch/>
        </p:blipFill>
        <p:spPr>
          <a:xfrm>
            <a:off x="595" y="0"/>
            <a:ext cx="9142810" cy="5143500"/>
          </a:xfrm>
          <a:prstGeom prst="rect">
            <a:avLst/>
          </a:prstGeom>
        </p:spPr>
      </p:pic>
      <p:sp>
        <p:nvSpPr>
          <p:cNvPr id="22" name="Title 1">
            <a:extLst>
              <a:ext uri="{FF2B5EF4-FFF2-40B4-BE49-F238E27FC236}">
                <a16:creationId xmlns:a16="http://schemas.microsoft.com/office/drawing/2014/main" id="{6D2262BF-AE35-A443-8472-6AACFB4A79E9}"/>
              </a:ext>
            </a:extLst>
          </p:cNvPr>
          <p:cNvSpPr>
            <a:spLocks noGrp="1"/>
          </p:cNvSpPr>
          <p:nvPr>
            <p:ph type="title" hasCustomPrompt="1"/>
          </p:nvPr>
        </p:nvSpPr>
        <p:spPr>
          <a:xfrm>
            <a:off x="1849973" y="1911265"/>
            <a:ext cx="5440951" cy="989081"/>
          </a:xfrm>
          <a:prstGeom prst="rect">
            <a:avLst/>
          </a:prstGeom>
          <a:noFill/>
        </p:spPr>
        <p:txBody>
          <a:bodyPr wrap="square" lIns="0" tIns="0" rIns="0" bIns="0" anchor="t" anchorCtr="0">
            <a:normAutofit/>
          </a:bodyPr>
          <a:lstStyle>
            <a:lvl1pPr algn="l" defTabSz="699286" rtl="0" eaLnBrk="1" latinLnBrk="0" hangingPunct="1">
              <a:lnSpc>
                <a:spcPct val="90000"/>
              </a:lnSpc>
              <a:spcBef>
                <a:spcPct val="0"/>
              </a:spcBef>
              <a:buNone/>
              <a:defRPr lang="en-US" sz="1575" b="0" i="0" kern="1200" cap="none" spc="0" baseline="0" dirty="0">
                <a:ln w="3175">
                  <a:noFill/>
                </a:ln>
                <a:solidFill>
                  <a:schemeClr val="accent3">
                    <a:lumMod val="10000"/>
                  </a:schemeClr>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Quote Text</a:t>
            </a:r>
          </a:p>
        </p:txBody>
      </p:sp>
      <p:sp>
        <p:nvSpPr>
          <p:cNvPr id="4" name="Text Placeholder 3">
            <a:extLst>
              <a:ext uri="{FF2B5EF4-FFF2-40B4-BE49-F238E27FC236}">
                <a16:creationId xmlns:a16="http://schemas.microsoft.com/office/drawing/2014/main" id="{2E00C34A-958C-A344-9C3F-F2A365F05E55}"/>
              </a:ext>
            </a:extLst>
          </p:cNvPr>
          <p:cNvSpPr>
            <a:spLocks noGrp="1"/>
          </p:cNvSpPr>
          <p:nvPr>
            <p:ph type="body" sz="quarter" idx="23" hasCustomPrompt="1"/>
          </p:nvPr>
        </p:nvSpPr>
        <p:spPr>
          <a:xfrm>
            <a:off x="1849974" y="3018088"/>
            <a:ext cx="2779729" cy="184666"/>
          </a:xfrm>
          <a:prstGeom prst="rect">
            <a:avLst/>
          </a:prstGeom>
        </p:spPr>
        <p:txBody>
          <a:bodyPr/>
          <a:lstStyle>
            <a:lvl1pPr marL="0" indent="0">
              <a:buNone/>
              <a:defRPr sz="1200"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171383" indent="0">
              <a:buNone/>
              <a:defRPr sz="1200">
                <a:solidFill>
                  <a:schemeClr val="bg1"/>
                </a:solidFill>
              </a:defRPr>
            </a:lvl2pPr>
            <a:lvl3pPr marL="342767" indent="0">
              <a:buNone/>
              <a:defRPr sz="1200">
                <a:solidFill>
                  <a:schemeClr val="bg1"/>
                </a:solidFill>
              </a:defRPr>
            </a:lvl3pPr>
            <a:lvl4pPr marL="496298" indent="0">
              <a:buNone/>
              <a:defRPr sz="1200">
                <a:solidFill>
                  <a:schemeClr val="bg1"/>
                </a:solidFill>
              </a:defRPr>
            </a:lvl4pPr>
            <a:lvl5pPr marL="641500" indent="0">
              <a:buNone/>
              <a:defRPr sz="1200">
                <a:solidFill>
                  <a:schemeClr val="bg1"/>
                </a:solidFill>
              </a:defRPr>
            </a:lvl5pPr>
          </a:lstStyle>
          <a:p>
            <a:pPr lvl="0"/>
            <a:r>
              <a:rPr lang="en-US"/>
              <a:t>Name | Company or Position</a:t>
            </a:r>
          </a:p>
        </p:txBody>
      </p:sp>
      <p:pic>
        <p:nvPicPr>
          <p:cNvPr id="12" name="Picture 11">
            <a:extLst>
              <a:ext uri="{FF2B5EF4-FFF2-40B4-BE49-F238E27FC236}">
                <a16:creationId xmlns:a16="http://schemas.microsoft.com/office/drawing/2014/main" id="{E31ABF29-859D-4DF9-92BE-99EFF3E4006C}"/>
              </a:ext>
            </a:extLst>
          </p:cNvPr>
          <p:cNvPicPr>
            <a:picLocks noChangeAspect="1"/>
          </p:cNvPicPr>
          <p:nvPr userDrawn="1"/>
        </p:nvPicPr>
        <p:blipFill>
          <a:blip r:embed="rId3"/>
          <a:stretch>
            <a:fillRect/>
          </a:stretch>
        </p:blipFill>
        <p:spPr bwMode="black">
          <a:xfrm>
            <a:off x="1150590" y="1894086"/>
            <a:ext cx="702486" cy="629023"/>
          </a:xfrm>
          <a:prstGeom prst="rect">
            <a:avLst/>
          </a:prstGeom>
        </p:spPr>
      </p:pic>
    </p:spTree>
    <p:extLst>
      <p:ext uri="{BB962C8B-B14F-4D97-AF65-F5344CB8AC3E}">
        <p14:creationId xmlns:p14="http://schemas.microsoft.com/office/powerpoint/2010/main" val="8250879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6" name="Slide Number Placeholder 5"/>
          <p:cNvSpPr>
            <a:spLocks noGrp="1"/>
          </p:cNvSpPr>
          <p:nvPr>
            <p:ph type="sldNum" sz="quarter" idx="4"/>
          </p:nvPr>
        </p:nvSpPr>
        <p:spPr>
          <a:xfrm>
            <a:off x="8274610" y="4813475"/>
            <a:ext cx="501399"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a:p>
        </p:txBody>
      </p:sp>
      <p:sp>
        <p:nvSpPr>
          <p:cNvPr id="9" name="Footer Placeholder 5"/>
          <p:cNvSpPr>
            <a:spLocks noGrp="1"/>
          </p:cNvSpPr>
          <p:nvPr>
            <p:ph type="ftr" sz="quarter" idx="3"/>
          </p:nvPr>
        </p:nvSpPr>
        <p:spPr>
          <a:xfrm>
            <a:off x="1954994" y="4787664"/>
            <a:ext cx="5791583" cy="319094"/>
          </a:xfrm>
          <a:prstGeom prst="rect">
            <a:avLst/>
          </a:prstGeom>
        </p:spPr>
        <p:txBody>
          <a:bodyPr/>
          <a:lstStyle>
            <a:lvl1pPr algn="ctr">
              <a:defRPr sz="1000" b="1">
                <a:solidFill>
                  <a:schemeClr val="bg1"/>
                </a:solidFill>
              </a:defRPr>
            </a:lvl1pPr>
          </a:lstStyle>
          <a:p>
            <a:r>
              <a:rPr lang="en-US"/>
              <a:t>#Res8SAIS</a:t>
            </a:r>
          </a:p>
        </p:txBody>
      </p:sp>
    </p:spTree>
    <p:extLst>
      <p:ext uri="{BB962C8B-B14F-4D97-AF65-F5344CB8AC3E}">
        <p14:creationId xmlns:p14="http://schemas.microsoft.com/office/powerpoint/2010/main" val="6350499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Quote page">
    <p:bg>
      <p:bgPr>
        <a:solidFill>
          <a:srgbClr val="F4EAE0"/>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9D08A44-E8A8-456B-F5D3-3FC948B931C2}"/>
              </a:ext>
            </a:extLst>
          </p:cNvPr>
          <p:cNvPicPr>
            <a:picLocks noChangeAspect="1"/>
          </p:cNvPicPr>
          <p:nvPr userDrawn="1"/>
        </p:nvPicPr>
        <p:blipFill>
          <a:blip r:embed="rId2"/>
          <a:stretch>
            <a:fillRect/>
          </a:stretch>
        </p:blipFill>
        <p:spPr>
          <a:xfrm rot="10800000">
            <a:off x="0" y="0"/>
            <a:ext cx="9142810" cy="5143500"/>
          </a:xfrm>
          <a:prstGeom prst="rect">
            <a:avLst/>
          </a:prstGeom>
        </p:spPr>
      </p:pic>
      <p:sp>
        <p:nvSpPr>
          <p:cNvPr id="22" name="Title 1">
            <a:extLst>
              <a:ext uri="{FF2B5EF4-FFF2-40B4-BE49-F238E27FC236}">
                <a16:creationId xmlns:a16="http://schemas.microsoft.com/office/drawing/2014/main" id="{6D2262BF-AE35-A443-8472-6AACFB4A79E9}"/>
              </a:ext>
            </a:extLst>
          </p:cNvPr>
          <p:cNvSpPr>
            <a:spLocks noGrp="1"/>
          </p:cNvSpPr>
          <p:nvPr>
            <p:ph type="title" hasCustomPrompt="1"/>
          </p:nvPr>
        </p:nvSpPr>
        <p:spPr>
          <a:xfrm>
            <a:off x="1849973" y="1911265"/>
            <a:ext cx="5440951" cy="989081"/>
          </a:xfrm>
          <a:prstGeom prst="rect">
            <a:avLst/>
          </a:prstGeom>
          <a:noFill/>
        </p:spPr>
        <p:txBody>
          <a:bodyPr wrap="square" lIns="0" tIns="0" rIns="0" bIns="0" anchor="t" anchorCtr="0">
            <a:normAutofit/>
          </a:bodyPr>
          <a:lstStyle>
            <a:lvl1pPr algn="l" defTabSz="699286" rtl="0" eaLnBrk="1" latinLnBrk="0" hangingPunct="1">
              <a:lnSpc>
                <a:spcPct val="90000"/>
              </a:lnSpc>
              <a:spcBef>
                <a:spcPct val="0"/>
              </a:spcBef>
              <a:buNone/>
              <a:defRPr lang="en-US" sz="1575" b="0" i="0" kern="1200" cap="none" spc="0" baseline="0" dirty="0">
                <a:ln w="3175">
                  <a:noFill/>
                </a:ln>
                <a:solidFill>
                  <a:schemeClr val="tx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Quote Text</a:t>
            </a:r>
          </a:p>
        </p:txBody>
      </p:sp>
      <p:sp>
        <p:nvSpPr>
          <p:cNvPr id="4" name="Text Placeholder 3">
            <a:extLst>
              <a:ext uri="{FF2B5EF4-FFF2-40B4-BE49-F238E27FC236}">
                <a16:creationId xmlns:a16="http://schemas.microsoft.com/office/drawing/2014/main" id="{2E00C34A-958C-A344-9C3F-F2A365F05E55}"/>
              </a:ext>
            </a:extLst>
          </p:cNvPr>
          <p:cNvSpPr>
            <a:spLocks noGrp="1"/>
          </p:cNvSpPr>
          <p:nvPr>
            <p:ph type="body" sz="quarter" idx="23" hasCustomPrompt="1"/>
          </p:nvPr>
        </p:nvSpPr>
        <p:spPr>
          <a:xfrm>
            <a:off x="1849974" y="3018088"/>
            <a:ext cx="2779729" cy="184666"/>
          </a:xfrm>
          <a:prstGeom prst="rect">
            <a:avLst/>
          </a:prstGeom>
        </p:spPr>
        <p:txBody>
          <a:bodyPr/>
          <a:lstStyle>
            <a:lvl1pPr marL="0" indent="0">
              <a:buNone/>
              <a:defRPr sz="1200" b="0"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171383" indent="0">
              <a:buNone/>
              <a:defRPr sz="1200">
                <a:solidFill>
                  <a:schemeClr val="bg1"/>
                </a:solidFill>
              </a:defRPr>
            </a:lvl2pPr>
            <a:lvl3pPr marL="342767" indent="0">
              <a:buNone/>
              <a:defRPr sz="1200">
                <a:solidFill>
                  <a:schemeClr val="bg1"/>
                </a:solidFill>
              </a:defRPr>
            </a:lvl3pPr>
            <a:lvl4pPr marL="496298" indent="0">
              <a:buNone/>
              <a:defRPr sz="1200">
                <a:solidFill>
                  <a:schemeClr val="bg1"/>
                </a:solidFill>
              </a:defRPr>
            </a:lvl4pPr>
            <a:lvl5pPr marL="641500" indent="0">
              <a:buNone/>
              <a:defRPr sz="1200">
                <a:solidFill>
                  <a:schemeClr val="bg1"/>
                </a:solidFill>
              </a:defRPr>
            </a:lvl5pPr>
          </a:lstStyle>
          <a:p>
            <a:pPr lvl="0"/>
            <a:r>
              <a:rPr lang="en-US"/>
              <a:t>Name | Company or Position</a:t>
            </a:r>
          </a:p>
        </p:txBody>
      </p:sp>
      <p:pic>
        <p:nvPicPr>
          <p:cNvPr id="12" name="Picture 11">
            <a:extLst>
              <a:ext uri="{FF2B5EF4-FFF2-40B4-BE49-F238E27FC236}">
                <a16:creationId xmlns:a16="http://schemas.microsoft.com/office/drawing/2014/main" id="{E31ABF29-859D-4DF9-92BE-99EFF3E4006C}"/>
              </a:ext>
            </a:extLst>
          </p:cNvPr>
          <p:cNvPicPr>
            <a:picLocks noChangeAspect="1"/>
          </p:cNvPicPr>
          <p:nvPr userDrawn="1"/>
        </p:nvPicPr>
        <p:blipFill>
          <a:blip r:embed="rId3"/>
          <a:stretch>
            <a:fillRect/>
          </a:stretch>
        </p:blipFill>
        <p:spPr bwMode="black">
          <a:xfrm>
            <a:off x="1150590" y="1894086"/>
            <a:ext cx="702486" cy="629023"/>
          </a:xfrm>
          <a:prstGeom prst="rect">
            <a:avLst/>
          </a:prstGeom>
        </p:spPr>
      </p:pic>
    </p:spTree>
    <p:extLst>
      <p:ext uri="{BB962C8B-B14F-4D97-AF65-F5344CB8AC3E}">
        <p14:creationId xmlns:p14="http://schemas.microsoft.com/office/powerpoint/2010/main" val="3761112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Quote page">
    <p:bg>
      <p:bgPr>
        <a:solidFill>
          <a:srgbClr val="F4EAE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D08A44-E8A8-456B-F5D3-3FC948B931C2}"/>
              </a:ext>
            </a:extLst>
          </p:cNvPr>
          <p:cNvPicPr>
            <a:picLocks noChangeAspect="1"/>
          </p:cNvPicPr>
          <p:nvPr userDrawn="1"/>
        </p:nvPicPr>
        <p:blipFill>
          <a:blip r:embed="rId2"/>
          <a:srcRect/>
          <a:stretch/>
        </p:blipFill>
        <p:spPr>
          <a:xfrm rot="10800000">
            <a:off x="0" y="0"/>
            <a:ext cx="9142810" cy="5143500"/>
          </a:xfrm>
          <a:prstGeom prst="rect">
            <a:avLst/>
          </a:prstGeom>
        </p:spPr>
      </p:pic>
      <p:sp>
        <p:nvSpPr>
          <p:cNvPr id="22" name="Title 1">
            <a:extLst>
              <a:ext uri="{FF2B5EF4-FFF2-40B4-BE49-F238E27FC236}">
                <a16:creationId xmlns:a16="http://schemas.microsoft.com/office/drawing/2014/main" id="{6D2262BF-AE35-A443-8472-6AACFB4A79E9}"/>
              </a:ext>
            </a:extLst>
          </p:cNvPr>
          <p:cNvSpPr>
            <a:spLocks noGrp="1"/>
          </p:cNvSpPr>
          <p:nvPr>
            <p:ph type="title" hasCustomPrompt="1"/>
          </p:nvPr>
        </p:nvSpPr>
        <p:spPr>
          <a:xfrm>
            <a:off x="1849973" y="1911265"/>
            <a:ext cx="5440951" cy="989081"/>
          </a:xfrm>
          <a:prstGeom prst="rect">
            <a:avLst/>
          </a:prstGeom>
          <a:noFill/>
        </p:spPr>
        <p:txBody>
          <a:bodyPr wrap="square" lIns="0" tIns="0" rIns="0" bIns="0" anchor="t" anchorCtr="0">
            <a:normAutofit/>
          </a:bodyPr>
          <a:lstStyle>
            <a:lvl1pPr algn="l" defTabSz="699286" rtl="0" eaLnBrk="1" latinLnBrk="0" hangingPunct="1">
              <a:lnSpc>
                <a:spcPct val="90000"/>
              </a:lnSpc>
              <a:spcBef>
                <a:spcPct val="0"/>
              </a:spcBef>
              <a:buNone/>
              <a:defRPr lang="en-US" sz="1575" b="0" i="0" kern="1200" cap="none" spc="0" baseline="0" dirty="0">
                <a:ln w="3175">
                  <a:noFill/>
                </a:ln>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Quote Text</a:t>
            </a:r>
          </a:p>
        </p:txBody>
      </p:sp>
      <p:sp>
        <p:nvSpPr>
          <p:cNvPr id="4" name="Text Placeholder 3">
            <a:extLst>
              <a:ext uri="{FF2B5EF4-FFF2-40B4-BE49-F238E27FC236}">
                <a16:creationId xmlns:a16="http://schemas.microsoft.com/office/drawing/2014/main" id="{2E00C34A-958C-A344-9C3F-F2A365F05E55}"/>
              </a:ext>
            </a:extLst>
          </p:cNvPr>
          <p:cNvSpPr>
            <a:spLocks noGrp="1"/>
          </p:cNvSpPr>
          <p:nvPr>
            <p:ph type="body" sz="quarter" idx="23" hasCustomPrompt="1"/>
          </p:nvPr>
        </p:nvSpPr>
        <p:spPr>
          <a:xfrm>
            <a:off x="1849974" y="3018088"/>
            <a:ext cx="2779729" cy="184666"/>
          </a:xfrm>
          <a:prstGeom prst="rect">
            <a:avLst/>
          </a:prstGeom>
        </p:spPr>
        <p:txBody>
          <a:bodyPr/>
          <a:lstStyle>
            <a:lvl1pPr marL="0" indent="0">
              <a:buNone/>
              <a:defRPr sz="1200" b="0" i="0">
                <a:solidFill>
                  <a:schemeClr val="bg1">
                    <a:lumMod val="95000"/>
                    <a:lumOff val="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171383" indent="0">
              <a:buNone/>
              <a:defRPr sz="1200">
                <a:solidFill>
                  <a:schemeClr val="bg1"/>
                </a:solidFill>
              </a:defRPr>
            </a:lvl2pPr>
            <a:lvl3pPr marL="342767" indent="0">
              <a:buNone/>
              <a:defRPr sz="1200">
                <a:solidFill>
                  <a:schemeClr val="bg1"/>
                </a:solidFill>
              </a:defRPr>
            </a:lvl3pPr>
            <a:lvl4pPr marL="496298" indent="0">
              <a:buNone/>
              <a:defRPr sz="1200">
                <a:solidFill>
                  <a:schemeClr val="bg1"/>
                </a:solidFill>
              </a:defRPr>
            </a:lvl4pPr>
            <a:lvl5pPr marL="641500" indent="0">
              <a:buNone/>
              <a:defRPr sz="1200">
                <a:solidFill>
                  <a:schemeClr val="bg1"/>
                </a:solidFill>
              </a:defRPr>
            </a:lvl5pPr>
          </a:lstStyle>
          <a:p>
            <a:pPr lvl="0"/>
            <a:r>
              <a:rPr lang="en-US"/>
              <a:t>Name | Company or Position</a:t>
            </a:r>
          </a:p>
        </p:txBody>
      </p:sp>
      <p:pic>
        <p:nvPicPr>
          <p:cNvPr id="12" name="Picture 11">
            <a:extLst>
              <a:ext uri="{FF2B5EF4-FFF2-40B4-BE49-F238E27FC236}">
                <a16:creationId xmlns:a16="http://schemas.microsoft.com/office/drawing/2014/main" id="{E31ABF29-859D-4DF9-92BE-99EFF3E4006C}"/>
              </a:ext>
            </a:extLst>
          </p:cNvPr>
          <p:cNvPicPr>
            <a:picLocks noChangeAspect="1"/>
          </p:cNvPicPr>
          <p:nvPr userDrawn="1"/>
        </p:nvPicPr>
        <p:blipFill>
          <a:blip r:embed="rId3"/>
          <a:stretch>
            <a:fillRect/>
          </a:stretch>
        </p:blipFill>
        <p:spPr bwMode="black">
          <a:xfrm>
            <a:off x="1150590" y="1894086"/>
            <a:ext cx="702486" cy="629023"/>
          </a:xfrm>
          <a:prstGeom prst="rect">
            <a:avLst/>
          </a:prstGeom>
        </p:spPr>
      </p:pic>
    </p:spTree>
    <p:extLst>
      <p:ext uri="{BB962C8B-B14F-4D97-AF65-F5344CB8AC3E}">
        <p14:creationId xmlns:p14="http://schemas.microsoft.com/office/powerpoint/2010/main" val="12954904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Large image">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E4067-BC8E-AD3C-8200-E8A9A6300C40}"/>
              </a:ext>
            </a:extLst>
          </p:cNvPr>
          <p:cNvSpPr>
            <a:spLocks noGrp="1"/>
          </p:cNvSpPr>
          <p:nvPr>
            <p:ph type="title"/>
          </p:nvPr>
        </p:nvSpPr>
        <p:spPr/>
        <p:txBody>
          <a:bodyPr/>
          <a:lstStyle/>
          <a:p>
            <a:r>
              <a:rPr lang="en-US"/>
              <a:t>Click to edit Master title style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BB19FA9F-AAE1-42CC-7BE9-025BE791D4DD}"/>
              </a:ext>
            </a:extLst>
          </p:cNvPr>
          <p:cNvSpPr>
            <a:spLocks noGrp="1"/>
          </p:cNvSpPr>
          <p:nvPr>
            <p:ph type="pic" sz="quarter" idx="11" hasCustomPrompt="1"/>
          </p:nvPr>
        </p:nvSpPr>
        <p:spPr bwMode="ltGray">
          <a:xfrm>
            <a:off x="461099" y="1294780"/>
            <a:ext cx="8263890" cy="3848720"/>
          </a:xfrm>
          <a:blipFill>
            <a:blip r:embed="rId2"/>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 Placeholder 2">
            <a:extLst>
              <a:ext uri="{FF2B5EF4-FFF2-40B4-BE49-F238E27FC236}">
                <a16:creationId xmlns:a16="http://schemas.microsoft.com/office/drawing/2014/main" id="{297A4EB4-9096-7BC5-0B33-737BC88C0F4F}"/>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367052066"/>
      </p:ext>
    </p:extLst>
  </p:cSld>
  <p:clrMapOvr>
    <a:masterClrMapping/>
  </p:clrMapOvr>
  <p:transition>
    <p:fade/>
  </p:transition>
  <p:extLst>
    <p:ext uri="{DCECCB84-F9BA-43D5-87BE-67443E8EF086}">
      <p15:sldGuideLst xmlns:p15="http://schemas.microsoft.com/office/powerpoint/2012/main">
        <p15:guide id="6" pos="12468">
          <p15:clr>
            <a:srgbClr val="A4A3A4"/>
          </p15:clr>
        </p15:guide>
        <p15:guide id="7" pos="15416">
          <p15:clr>
            <a:srgbClr val="A4A3A4"/>
          </p15:clr>
        </p15:guide>
        <p15:guide id="8" pos="21985">
          <p15:clr>
            <a:srgbClr val="A4A3A4"/>
          </p15:clr>
        </p15:guide>
        <p15:guide id="9" pos="24907">
          <p15:clr>
            <a:srgbClr val="A4A3A4"/>
          </p15:clr>
        </p15:guide>
        <p15:guide id="10" pos="31484">
          <p15:clr>
            <a:srgbClr val="A4A3A4"/>
          </p15:clr>
        </p15:guide>
        <p15:guide id="11" pos="34428">
          <p15:clr>
            <a:srgbClr val="A4A3A4"/>
          </p15:clr>
        </p15:guide>
        <p15:guide id="12" pos="40999">
          <p15:clr>
            <a:srgbClr val="A4A3A4"/>
          </p15:clr>
        </p15:guide>
        <p15:guide id="13" pos="43928">
          <p15:clr>
            <a:srgbClr val="A4A3A4"/>
          </p15:clr>
        </p15:guide>
        <p15:guide id="14" pos="50501">
          <p15:clr>
            <a:srgbClr val="A4A3A4"/>
          </p15:clr>
        </p15:guide>
        <p15:guide id="15" pos="53661">
          <p15:clr>
            <a:srgbClr val="A4A3A4"/>
          </p15:clr>
        </p15:guide>
        <p15:guide id="16" pos="60024">
          <p15:clr>
            <a:srgbClr val="A4A3A4"/>
          </p15:clr>
        </p15:guide>
        <p15:guide id="17" pos="62944">
          <p15:clr>
            <a:srgbClr val="A4A3A4"/>
          </p15:clr>
        </p15:guide>
        <p15:guide id="18" pos="69515">
          <p15:clr>
            <a:srgbClr val="A4A3A4"/>
          </p15:clr>
        </p15:guide>
        <p15:guide id="19" pos="72467">
          <p15:clr>
            <a:srgbClr val="A4A3A4"/>
          </p15:clr>
        </p15:guide>
        <p15:guide id="20" pos="79040">
          <p15:clr>
            <a:srgbClr val="A4A3A4"/>
          </p15:clr>
        </p15:guide>
        <p15:guide id="21" pos="81961">
          <p15:clr>
            <a:srgbClr val="A4A3A4"/>
          </p15:clr>
        </p15:guide>
        <p15:guide id="22" pos="88516">
          <p15:clr>
            <a:srgbClr val="A4A3A4"/>
          </p15:clr>
        </p15:guide>
        <p15:guide id="23" pos="91484">
          <p15:clr>
            <a:srgbClr val="A4A3A4"/>
          </p15:clr>
        </p15:guide>
        <p15:guide id="24" pos="98013">
          <p15:clr>
            <a:srgbClr val="A4A3A4"/>
          </p15:clr>
        </p15:guide>
        <p15:guide id="25" pos="100983">
          <p15:clr>
            <a:srgbClr val="A4A3A4"/>
          </p15:clr>
        </p15:guide>
        <p15:guide id="26" pos="107528">
          <p15:clr>
            <a:srgbClr val="A4A3A4"/>
          </p15:clr>
        </p15:guide>
        <p15:guide id="27" pos="110460">
          <p15:clr>
            <a:srgbClr val="A4A3A4"/>
          </p15:clr>
        </p15:guide>
        <p15:guide id="28" orient="horz" pos="14488">
          <p15:clr>
            <a:srgbClr val="5ACBF0"/>
          </p15:clr>
        </p15:guide>
        <p15:guide id="29" orient="horz" pos="20328">
          <p15:clr>
            <a:srgbClr val="5ACBF0"/>
          </p15:clr>
        </p15:guide>
        <p15:guide id="30" orient="horz" pos="4608">
          <p15:clr>
            <a:srgbClr val="5ACBF0"/>
          </p15:clr>
        </p15:guide>
        <p15:guide id="31" pos="614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 point with ovwerview">
    <p:bg>
      <p:bgPr>
        <a:solidFill>
          <a:srgbClr val="F4EAE0"/>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A0C79A8A-516C-464E-A22D-AEBEC6AAF09F}"/>
              </a:ext>
            </a:extLst>
          </p:cNvPr>
          <p:cNvSpPr>
            <a:spLocks noGrp="1"/>
          </p:cNvSpPr>
          <p:nvPr>
            <p:ph type="body" sz="quarter" idx="16" hasCustomPrompt="1"/>
          </p:nvPr>
        </p:nvSpPr>
        <p:spPr>
          <a:xfrm>
            <a:off x="4563290" y="1451755"/>
            <a:ext cx="1337717" cy="311624"/>
          </a:xfrm>
          <a:prstGeom prst="rect">
            <a:avLst/>
          </a:prstGeom>
        </p:spPr>
        <p:txBody>
          <a:bodyPr anchor="t"/>
          <a:lstStyle>
            <a:lvl1pPr marL="0" indent="0" algn="r">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15" name="Text Placeholder 11">
            <a:extLst>
              <a:ext uri="{FF2B5EF4-FFF2-40B4-BE49-F238E27FC236}">
                <a16:creationId xmlns:a16="http://schemas.microsoft.com/office/drawing/2014/main" id="{8F104F38-45F5-A44C-AFEC-A2CDE9896C18}"/>
              </a:ext>
            </a:extLst>
          </p:cNvPr>
          <p:cNvSpPr>
            <a:spLocks noGrp="1"/>
          </p:cNvSpPr>
          <p:nvPr>
            <p:ph type="body" sz="quarter" idx="17" hasCustomPrompt="1"/>
          </p:nvPr>
        </p:nvSpPr>
        <p:spPr>
          <a:xfrm>
            <a:off x="4563290" y="2527657"/>
            <a:ext cx="1337717" cy="311624"/>
          </a:xfrm>
          <a:prstGeom prst="rect">
            <a:avLst/>
          </a:prstGeom>
        </p:spPr>
        <p:txBody>
          <a:bodyPr anchor="t"/>
          <a:lstStyle>
            <a:lvl1pPr marL="0" indent="0" algn="r">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17" name="Text Placeholder 11">
            <a:extLst>
              <a:ext uri="{FF2B5EF4-FFF2-40B4-BE49-F238E27FC236}">
                <a16:creationId xmlns:a16="http://schemas.microsoft.com/office/drawing/2014/main" id="{76902BC8-C8DF-B342-BFF6-006CACA4DF3E}"/>
              </a:ext>
            </a:extLst>
          </p:cNvPr>
          <p:cNvSpPr>
            <a:spLocks noGrp="1"/>
          </p:cNvSpPr>
          <p:nvPr>
            <p:ph type="body" sz="quarter" idx="18" hasCustomPrompt="1"/>
          </p:nvPr>
        </p:nvSpPr>
        <p:spPr>
          <a:xfrm>
            <a:off x="4563290" y="3603557"/>
            <a:ext cx="1337717" cy="311624"/>
          </a:xfrm>
          <a:prstGeom prst="rect">
            <a:avLst/>
          </a:prstGeom>
        </p:spPr>
        <p:txBody>
          <a:bodyPr anchor="t"/>
          <a:lstStyle>
            <a:lvl1pPr marL="0" indent="0" algn="r">
              <a:spcBef>
                <a:spcPts val="0"/>
              </a:spcBef>
              <a:buNone/>
              <a:defRPr sz="2025" b="0" i="0">
                <a:solidFill>
                  <a:schemeClr val="accent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22" name="Text Placeholder 5">
            <a:extLst>
              <a:ext uri="{FF2B5EF4-FFF2-40B4-BE49-F238E27FC236}">
                <a16:creationId xmlns:a16="http://schemas.microsoft.com/office/drawing/2014/main" id="{D5EA5974-5178-6848-A49A-90B225866F0E}"/>
              </a:ext>
            </a:extLst>
          </p:cNvPr>
          <p:cNvSpPr>
            <a:spLocks noGrp="1"/>
          </p:cNvSpPr>
          <p:nvPr>
            <p:ph type="body" sz="quarter" idx="19" hasCustomPrompt="1"/>
          </p:nvPr>
        </p:nvSpPr>
        <p:spPr>
          <a:xfrm>
            <a:off x="6002945" y="1500083"/>
            <a:ext cx="2542536" cy="6924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p>
        </p:txBody>
      </p:sp>
      <p:sp>
        <p:nvSpPr>
          <p:cNvPr id="23" name="Text Placeholder 5">
            <a:extLst>
              <a:ext uri="{FF2B5EF4-FFF2-40B4-BE49-F238E27FC236}">
                <a16:creationId xmlns:a16="http://schemas.microsoft.com/office/drawing/2014/main" id="{8499BEAA-1598-C24E-8F13-21FBC20F2A0D}"/>
              </a:ext>
            </a:extLst>
          </p:cNvPr>
          <p:cNvSpPr>
            <a:spLocks noGrp="1"/>
          </p:cNvSpPr>
          <p:nvPr>
            <p:ph type="body" sz="quarter" idx="20" hasCustomPrompt="1"/>
          </p:nvPr>
        </p:nvSpPr>
        <p:spPr>
          <a:xfrm>
            <a:off x="6002945" y="2575984"/>
            <a:ext cx="2542536" cy="6924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p>
        </p:txBody>
      </p:sp>
      <p:sp>
        <p:nvSpPr>
          <p:cNvPr id="24" name="Text Placeholder 5">
            <a:extLst>
              <a:ext uri="{FF2B5EF4-FFF2-40B4-BE49-F238E27FC236}">
                <a16:creationId xmlns:a16="http://schemas.microsoft.com/office/drawing/2014/main" id="{3447743D-9D59-2944-8CE6-C8A12788CD10}"/>
              </a:ext>
            </a:extLst>
          </p:cNvPr>
          <p:cNvSpPr>
            <a:spLocks noGrp="1"/>
          </p:cNvSpPr>
          <p:nvPr>
            <p:ph type="body" sz="quarter" idx="21" hasCustomPrompt="1"/>
          </p:nvPr>
        </p:nvSpPr>
        <p:spPr>
          <a:xfrm>
            <a:off x="6002945" y="3651886"/>
            <a:ext cx="2542536" cy="6924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p>
        </p:txBody>
      </p:sp>
      <p:sp>
        <p:nvSpPr>
          <p:cNvPr id="26" name="Content Placeholder 2">
            <a:extLst>
              <a:ext uri="{FF2B5EF4-FFF2-40B4-BE49-F238E27FC236}">
                <a16:creationId xmlns:a16="http://schemas.microsoft.com/office/drawing/2014/main" id="{A332570A-5A9D-2E4F-AF51-C3D86A54026E}"/>
              </a:ext>
            </a:extLst>
          </p:cNvPr>
          <p:cNvSpPr>
            <a:spLocks noGrp="1"/>
          </p:cNvSpPr>
          <p:nvPr>
            <p:ph sz="quarter" idx="40" hasCustomPrompt="1"/>
          </p:nvPr>
        </p:nvSpPr>
        <p:spPr>
          <a:xfrm>
            <a:off x="461099" y="1490012"/>
            <a:ext cx="3410721" cy="5539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endParaRPr lang="en-US"/>
          </a:p>
        </p:txBody>
      </p:sp>
      <p:sp>
        <p:nvSpPr>
          <p:cNvPr id="3" name="Title 2">
            <a:extLst>
              <a:ext uri="{FF2B5EF4-FFF2-40B4-BE49-F238E27FC236}">
                <a16:creationId xmlns:a16="http://schemas.microsoft.com/office/drawing/2014/main" id="{8059ADC9-18F1-63CA-F87D-45362817007C}"/>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D2D9A2B-A902-8081-52EC-4870DD36F1A9}"/>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2896863526"/>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x points with overview">
    <p:bg>
      <p:bgPr>
        <a:solidFill>
          <a:srgbClr val="F4EAE0"/>
        </a:solid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hasCustomPrompt="1"/>
          </p:nvPr>
        </p:nvSpPr>
        <p:spPr>
          <a:xfrm>
            <a:off x="4667509" y="197024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23" name="Text Placeholder 11">
            <a:extLst>
              <a:ext uri="{FF2B5EF4-FFF2-40B4-BE49-F238E27FC236}">
                <a16:creationId xmlns:a16="http://schemas.microsoft.com/office/drawing/2014/main" id="{10D06BD3-4474-D845-BCB1-98284B34811B}"/>
              </a:ext>
            </a:extLst>
          </p:cNvPr>
          <p:cNvSpPr>
            <a:spLocks noGrp="1"/>
          </p:cNvSpPr>
          <p:nvPr>
            <p:ph type="body" sz="quarter" idx="27" hasCustomPrompt="1"/>
          </p:nvPr>
        </p:nvSpPr>
        <p:spPr>
          <a:xfrm>
            <a:off x="460649" y="1491614"/>
            <a:ext cx="2728621" cy="184667"/>
          </a:xfrm>
          <a:prstGeom prst="rect">
            <a:avLst/>
          </a:prstGeom>
        </p:spPr>
        <p:txBody>
          <a:bodyPr anchor="t"/>
          <a:lstStyle>
            <a:lvl1pPr marL="0" indent="0">
              <a:spcBef>
                <a:spcPts val="0"/>
              </a:spcBef>
              <a:buNone/>
              <a:defRPr sz="1200" b="0" i="0" spc="-56">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OVERVIEW</a:t>
            </a:r>
          </a:p>
        </p:txBody>
      </p:sp>
      <p:sp>
        <p:nvSpPr>
          <p:cNvPr id="25" name="Text Placeholder 11">
            <a:extLst>
              <a:ext uri="{FF2B5EF4-FFF2-40B4-BE49-F238E27FC236}">
                <a16:creationId xmlns:a16="http://schemas.microsoft.com/office/drawing/2014/main" id="{A239B9B6-6940-E74C-9384-9649CE1DE7A4}"/>
              </a:ext>
            </a:extLst>
          </p:cNvPr>
          <p:cNvSpPr>
            <a:spLocks noGrp="1"/>
          </p:cNvSpPr>
          <p:nvPr>
            <p:ph type="body" sz="quarter" idx="29" hasCustomPrompt="1"/>
          </p:nvPr>
        </p:nvSpPr>
        <p:spPr>
          <a:xfrm>
            <a:off x="4667509" y="1491614"/>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29" name="Text Placeholder 11">
            <a:extLst>
              <a:ext uri="{FF2B5EF4-FFF2-40B4-BE49-F238E27FC236}">
                <a16:creationId xmlns:a16="http://schemas.microsoft.com/office/drawing/2014/main" id="{61117500-6E6E-DD48-AFEF-DF0D533B2BDA}"/>
              </a:ext>
            </a:extLst>
          </p:cNvPr>
          <p:cNvSpPr>
            <a:spLocks noGrp="1"/>
          </p:cNvSpPr>
          <p:nvPr>
            <p:ph type="body" sz="quarter" idx="30" hasCustomPrompt="1"/>
          </p:nvPr>
        </p:nvSpPr>
        <p:spPr>
          <a:xfrm>
            <a:off x="4667509" y="317515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30" name="Text Placeholder 11">
            <a:extLst>
              <a:ext uri="{FF2B5EF4-FFF2-40B4-BE49-F238E27FC236}">
                <a16:creationId xmlns:a16="http://schemas.microsoft.com/office/drawing/2014/main" id="{C0358DAC-2B7B-0C41-AE1F-AD379BBC7F71}"/>
              </a:ext>
            </a:extLst>
          </p:cNvPr>
          <p:cNvSpPr>
            <a:spLocks noGrp="1"/>
          </p:cNvSpPr>
          <p:nvPr>
            <p:ph type="body" sz="quarter" idx="31" hasCustomPrompt="1"/>
          </p:nvPr>
        </p:nvSpPr>
        <p:spPr>
          <a:xfrm>
            <a:off x="4667509" y="2696525"/>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04</a:t>
            </a:r>
          </a:p>
        </p:txBody>
      </p:sp>
      <p:sp>
        <p:nvSpPr>
          <p:cNvPr id="31" name="Text Placeholder 11">
            <a:extLst>
              <a:ext uri="{FF2B5EF4-FFF2-40B4-BE49-F238E27FC236}">
                <a16:creationId xmlns:a16="http://schemas.microsoft.com/office/drawing/2014/main" id="{C1A6E4F9-5C48-0A4C-B8B8-D04D1CE71804}"/>
              </a:ext>
            </a:extLst>
          </p:cNvPr>
          <p:cNvSpPr>
            <a:spLocks noGrp="1"/>
          </p:cNvSpPr>
          <p:nvPr>
            <p:ph type="body" sz="quarter" idx="32" hasCustomPrompt="1"/>
          </p:nvPr>
        </p:nvSpPr>
        <p:spPr>
          <a:xfrm>
            <a:off x="6055257" y="197024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32" name="Text Placeholder 11">
            <a:extLst>
              <a:ext uri="{FF2B5EF4-FFF2-40B4-BE49-F238E27FC236}">
                <a16:creationId xmlns:a16="http://schemas.microsoft.com/office/drawing/2014/main" id="{B6325E85-B9ED-FC43-8F20-F9F4D1459193}"/>
              </a:ext>
            </a:extLst>
          </p:cNvPr>
          <p:cNvSpPr>
            <a:spLocks noGrp="1"/>
          </p:cNvSpPr>
          <p:nvPr>
            <p:ph type="body" sz="quarter" idx="33" hasCustomPrompt="1"/>
          </p:nvPr>
        </p:nvSpPr>
        <p:spPr>
          <a:xfrm>
            <a:off x="6055257" y="1491614"/>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33" name="Text Placeholder 11">
            <a:extLst>
              <a:ext uri="{FF2B5EF4-FFF2-40B4-BE49-F238E27FC236}">
                <a16:creationId xmlns:a16="http://schemas.microsoft.com/office/drawing/2014/main" id="{1AF8BA04-AFCC-8A49-ADA0-8D58CF3C9D0F}"/>
              </a:ext>
            </a:extLst>
          </p:cNvPr>
          <p:cNvSpPr>
            <a:spLocks noGrp="1"/>
          </p:cNvSpPr>
          <p:nvPr>
            <p:ph type="body" sz="quarter" idx="34" hasCustomPrompt="1"/>
          </p:nvPr>
        </p:nvSpPr>
        <p:spPr>
          <a:xfrm>
            <a:off x="6055257" y="317515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34" name="Text Placeholder 11">
            <a:extLst>
              <a:ext uri="{FF2B5EF4-FFF2-40B4-BE49-F238E27FC236}">
                <a16:creationId xmlns:a16="http://schemas.microsoft.com/office/drawing/2014/main" id="{F41B1817-FFCB-974B-94FF-7A2B098BCC46}"/>
              </a:ext>
            </a:extLst>
          </p:cNvPr>
          <p:cNvSpPr>
            <a:spLocks noGrp="1"/>
          </p:cNvSpPr>
          <p:nvPr>
            <p:ph type="body" sz="quarter" idx="35" hasCustomPrompt="1"/>
          </p:nvPr>
        </p:nvSpPr>
        <p:spPr>
          <a:xfrm>
            <a:off x="6055257" y="2696525"/>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05</a:t>
            </a:r>
          </a:p>
        </p:txBody>
      </p:sp>
      <p:sp>
        <p:nvSpPr>
          <p:cNvPr id="35" name="Text Placeholder 11">
            <a:extLst>
              <a:ext uri="{FF2B5EF4-FFF2-40B4-BE49-F238E27FC236}">
                <a16:creationId xmlns:a16="http://schemas.microsoft.com/office/drawing/2014/main" id="{2B61B1F9-75B2-3145-98C8-259F849615D7}"/>
              </a:ext>
            </a:extLst>
          </p:cNvPr>
          <p:cNvSpPr>
            <a:spLocks noGrp="1"/>
          </p:cNvSpPr>
          <p:nvPr>
            <p:ph type="body" sz="quarter" idx="36" hasCustomPrompt="1"/>
          </p:nvPr>
        </p:nvSpPr>
        <p:spPr>
          <a:xfrm>
            <a:off x="7437563" y="197024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37" name="Text Placeholder 11">
            <a:extLst>
              <a:ext uri="{FF2B5EF4-FFF2-40B4-BE49-F238E27FC236}">
                <a16:creationId xmlns:a16="http://schemas.microsoft.com/office/drawing/2014/main" id="{B272328B-7E9A-7C44-B337-40EF6BF75DDA}"/>
              </a:ext>
            </a:extLst>
          </p:cNvPr>
          <p:cNvSpPr>
            <a:spLocks noGrp="1"/>
          </p:cNvSpPr>
          <p:nvPr>
            <p:ph type="body" sz="quarter" idx="37" hasCustomPrompt="1"/>
          </p:nvPr>
        </p:nvSpPr>
        <p:spPr>
          <a:xfrm>
            <a:off x="7437563" y="1491614"/>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39" name="Text Placeholder 11">
            <a:extLst>
              <a:ext uri="{FF2B5EF4-FFF2-40B4-BE49-F238E27FC236}">
                <a16:creationId xmlns:a16="http://schemas.microsoft.com/office/drawing/2014/main" id="{E07F5269-1D57-8541-912C-92C327118BDB}"/>
              </a:ext>
            </a:extLst>
          </p:cNvPr>
          <p:cNvSpPr>
            <a:spLocks noGrp="1"/>
          </p:cNvSpPr>
          <p:nvPr>
            <p:ph type="body" sz="quarter" idx="38" hasCustomPrompt="1"/>
          </p:nvPr>
        </p:nvSpPr>
        <p:spPr>
          <a:xfrm>
            <a:off x="7437563" y="3175156"/>
            <a:ext cx="1285075" cy="184666"/>
          </a:xfrm>
          <a:prstGeom prst="rect">
            <a:avLst/>
          </a:prstGeom>
        </p:spPr>
        <p:txBody>
          <a:bodyPr anchor="t"/>
          <a:lstStyle>
            <a:lvl1pPr marL="0" indent="0">
              <a:spcBef>
                <a:spcPts val="0"/>
              </a:spcBef>
              <a:buNone/>
              <a:defRPr sz="1200" b="0" i="0">
                <a:solidFill>
                  <a:schemeClr val="tx1">
                    <a:lumMod val="65000"/>
                    <a:lumOff val="35000"/>
                  </a:schemeClr>
                </a:solidFill>
                <a:latin typeface="Segoe UI Semilight" panose="020B0402040204020203" pitchFamily="34" charset="0"/>
                <a:ea typeface="Segoe UI Semibold" panose="020B0502040204020203" pitchFamily="34" charset="0"/>
                <a:cs typeface="Segoe UI Semilight" panose="020B0402040204020203" pitchFamily="34" charset="0"/>
              </a:defRPr>
            </a:lvl1pPr>
          </a:lstStyle>
          <a:p>
            <a:pPr lvl="0"/>
            <a:r>
              <a:rPr lang="en-US"/>
              <a:t>Description</a:t>
            </a:r>
          </a:p>
        </p:txBody>
      </p:sp>
      <p:sp>
        <p:nvSpPr>
          <p:cNvPr id="40" name="Text Placeholder 11">
            <a:extLst>
              <a:ext uri="{FF2B5EF4-FFF2-40B4-BE49-F238E27FC236}">
                <a16:creationId xmlns:a16="http://schemas.microsoft.com/office/drawing/2014/main" id="{3CA5E5DF-A4C2-EE4C-92AF-BE4620961697}"/>
              </a:ext>
            </a:extLst>
          </p:cNvPr>
          <p:cNvSpPr>
            <a:spLocks noGrp="1"/>
          </p:cNvSpPr>
          <p:nvPr>
            <p:ph type="body" sz="quarter" idx="39" hasCustomPrompt="1"/>
          </p:nvPr>
        </p:nvSpPr>
        <p:spPr>
          <a:xfrm>
            <a:off x="7437563" y="2696525"/>
            <a:ext cx="1285075" cy="346249"/>
          </a:xfrm>
          <a:prstGeom prst="rect">
            <a:avLst/>
          </a:prstGeom>
        </p:spPr>
        <p:txBody>
          <a:bodyPr anchor="t"/>
          <a:lstStyle>
            <a:lvl1pPr marL="0" indent="0">
              <a:spcBef>
                <a:spcPts val="0"/>
              </a:spcBef>
              <a:buNone/>
              <a:defRPr sz="2250" b="0" i="0" baseline="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06</a:t>
            </a:r>
          </a:p>
        </p:txBody>
      </p:sp>
      <p:sp>
        <p:nvSpPr>
          <p:cNvPr id="46" name="Content Placeholder 2">
            <a:extLst>
              <a:ext uri="{FF2B5EF4-FFF2-40B4-BE49-F238E27FC236}">
                <a16:creationId xmlns:a16="http://schemas.microsoft.com/office/drawing/2014/main" id="{8CC3960C-1646-F044-A999-760C1EA1B7A1}"/>
              </a:ext>
            </a:extLst>
          </p:cNvPr>
          <p:cNvSpPr>
            <a:spLocks noGrp="1"/>
          </p:cNvSpPr>
          <p:nvPr>
            <p:ph sz="quarter" idx="40" hasCustomPrompt="1"/>
          </p:nvPr>
        </p:nvSpPr>
        <p:spPr>
          <a:xfrm>
            <a:off x="455950" y="1789338"/>
            <a:ext cx="2733319" cy="830997"/>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endParaRPr lang="en-US"/>
          </a:p>
        </p:txBody>
      </p:sp>
      <p:sp>
        <p:nvSpPr>
          <p:cNvPr id="2" name="Title 1">
            <a:extLst>
              <a:ext uri="{FF2B5EF4-FFF2-40B4-BE49-F238E27FC236}">
                <a16:creationId xmlns:a16="http://schemas.microsoft.com/office/drawing/2014/main" id="{3BA9D54E-C1DA-3123-8B13-DC1B9F0AFDBA}"/>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18" name="Text Placeholder 2">
            <a:extLst>
              <a:ext uri="{FF2B5EF4-FFF2-40B4-BE49-F238E27FC236}">
                <a16:creationId xmlns:a16="http://schemas.microsoft.com/office/drawing/2014/main" id="{D5EC9F57-366C-F7EC-9B08-93E0C8352A23}"/>
              </a:ext>
            </a:extLst>
          </p:cNvPr>
          <p:cNvSpPr>
            <a:spLocks noGrp="1"/>
          </p:cNvSpPr>
          <p:nvPr>
            <p:ph type="body" sz="quarter" idx="41"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219042984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 points \ 3 columns">
    <p:bg>
      <p:bgPr>
        <a:solidFill>
          <a:srgbClr val="F4EAE0"/>
        </a:solidFill>
        <a:effectLst/>
      </p:bgPr>
    </p:bg>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EC5FC21-F37F-4DB9-8B63-8D6C8B7043B4}"/>
              </a:ext>
            </a:extLst>
          </p:cNvPr>
          <p:cNvSpPr>
            <a:spLocks noGrp="1"/>
          </p:cNvSpPr>
          <p:nvPr>
            <p:ph type="body" sz="quarter" idx="16" hasCustomPrompt="1"/>
          </p:nvPr>
        </p:nvSpPr>
        <p:spPr>
          <a:xfrm>
            <a:off x="2543037" y="1426282"/>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3" name="Text Placeholder 5">
            <a:extLst>
              <a:ext uri="{FF2B5EF4-FFF2-40B4-BE49-F238E27FC236}">
                <a16:creationId xmlns:a16="http://schemas.microsoft.com/office/drawing/2014/main" id="{08737412-3D70-453A-A41A-B5C82CFAE8C2}"/>
              </a:ext>
            </a:extLst>
          </p:cNvPr>
          <p:cNvSpPr>
            <a:spLocks noGrp="1"/>
          </p:cNvSpPr>
          <p:nvPr>
            <p:ph type="body" sz="quarter" idx="19" hasCustomPrompt="1"/>
          </p:nvPr>
        </p:nvSpPr>
        <p:spPr>
          <a:xfrm>
            <a:off x="2539868" y="1791232"/>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4" name="Text Placeholder 11">
            <a:extLst>
              <a:ext uri="{FF2B5EF4-FFF2-40B4-BE49-F238E27FC236}">
                <a16:creationId xmlns:a16="http://schemas.microsoft.com/office/drawing/2014/main" id="{F9D046F9-2A76-47FB-9B20-5B6133C342E7}"/>
              </a:ext>
            </a:extLst>
          </p:cNvPr>
          <p:cNvSpPr>
            <a:spLocks noGrp="1"/>
          </p:cNvSpPr>
          <p:nvPr>
            <p:ph type="body" sz="quarter" idx="41" hasCustomPrompt="1"/>
          </p:nvPr>
        </p:nvSpPr>
        <p:spPr>
          <a:xfrm>
            <a:off x="3928453" y="1426282"/>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5" name="Text Placeholder 5">
            <a:extLst>
              <a:ext uri="{FF2B5EF4-FFF2-40B4-BE49-F238E27FC236}">
                <a16:creationId xmlns:a16="http://schemas.microsoft.com/office/drawing/2014/main" id="{B80A0A13-21C1-4535-9B2C-90BE24B2DE8E}"/>
              </a:ext>
            </a:extLst>
          </p:cNvPr>
          <p:cNvSpPr>
            <a:spLocks noGrp="1"/>
          </p:cNvSpPr>
          <p:nvPr>
            <p:ph type="body" sz="quarter" idx="42" hasCustomPrompt="1"/>
          </p:nvPr>
        </p:nvSpPr>
        <p:spPr>
          <a:xfrm>
            <a:off x="3925284" y="1791232"/>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6" name="Text Placeholder 11">
            <a:extLst>
              <a:ext uri="{FF2B5EF4-FFF2-40B4-BE49-F238E27FC236}">
                <a16:creationId xmlns:a16="http://schemas.microsoft.com/office/drawing/2014/main" id="{1B5F31AC-4CCA-4A6C-AC5F-E68D14736E64}"/>
              </a:ext>
            </a:extLst>
          </p:cNvPr>
          <p:cNvSpPr>
            <a:spLocks noGrp="1"/>
          </p:cNvSpPr>
          <p:nvPr>
            <p:ph type="body" sz="quarter" idx="43" hasCustomPrompt="1"/>
          </p:nvPr>
        </p:nvSpPr>
        <p:spPr>
          <a:xfrm>
            <a:off x="5317037" y="1426282"/>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7" name="Text Placeholder 5">
            <a:extLst>
              <a:ext uri="{FF2B5EF4-FFF2-40B4-BE49-F238E27FC236}">
                <a16:creationId xmlns:a16="http://schemas.microsoft.com/office/drawing/2014/main" id="{7BD4E321-20A8-4721-90C8-E0D4B7A5EF44}"/>
              </a:ext>
            </a:extLst>
          </p:cNvPr>
          <p:cNvSpPr>
            <a:spLocks noGrp="1"/>
          </p:cNvSpPr>
          <p:nvPr>
            <p:ph type="body" sz="quarter" idx="44" hasCustomPrompt="1"/>
          </p:nvPr>
        </p:nvSpPr>
        <p:spPr>
          <a:xfrm>
            <a:off x="5313868" y="1791232"/>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8" name="Text Placeholder 11">
            <a:extLst>
              <a:ext uri="{FF2B5EF4-FFF2-40B4-BE49-F238E27FC236}">
                <a16:creationId xmlns:a16="http://schemas.microsoft.com/office/drawing/2014/main" id="{22B6C17E-49E4-4A26-8681-B7B0F4998898}"/>
              </a:ext>
            </a:extLst>
          </p:cNvPr>
          <p:cNvSpPr>
            <a:spLocks noGrp="1"/>
          </p:cNvSpPr>
          <p:nvPr>
            <p:ph type="body" sz="quarter" idx="45" hasCustomPrompt="1"/>
          </p:nvPr>
        </p:nvSpPr>
        <p:spPr>
          <a:xfrm>
            <a:off x="2543037" y="3042294"/>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9" name="Text Placeholder 5">
            <a:extLst>
              <a:ext uri="{FF2B5EF4-FFF2-40B4-BE49-F238E27FC236}">
                <a16:creationId xmlns:a16="http://schemas.microsoft.com/office/drawing/2014/main" id="{67AD932C-CB75-4759-8008-FCDC4081BD04}"/>
              </a:ext>
            </a:extLst>
          </p:cNvPr>
          <p:cNvSpPr>
            <a:spLocks noGrp="1"/>
          </p:cNvSpPr>
          <p:nvPr>
            <p:ph type="body" sz="quarter" idx="46" hasCustomPrompt="1"/>
          </p:nvPr>
        </p:nvSpPr>
        <p:spPr>
          <a:xfrm>
            <a:off x="2539868" y="3407244"/>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10" name="Text Placeholder 11">
            <a:extLst>
              <a:ext uri="{FF2B5EF4-FFF2-40B4-BE49-F238E27FC236}">
                <a16:creationId xmlns:a16="http://schemas.microsoft.com/office/drawing/2014/main" id="{D3F8473A-A3E9-4A8D-A219-0FA10E5358E0}"/>
              </a:ext>
            </a:extLst>
          </p:cNvPr>
          <p:cNvSpPr>
            <a:spLocks noGrp="1"/>
          </p:cNvSpPr>
          <p:nvPr>
            <p:ph type="body" sz="quarter" idx="47" hasCustomPrompt="1"/>
          </p:nvPr>
        </p:nvSpPr>
        <p:spPr>
          <a:xfrm>
            <a:off x="3928453" y="3042294"/>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11" name="Text Placeholder 5">
            <a:extLst>
              <a:ext uri="{FF2B5EF4-FFF2-40B4-BE49-F238E27FC236}">
                <a16:creationId xmlns:a16="http://schemas.microsoft.com/office/drawing/2014/main" id="{397FD6B3-89C8-4F91-8583-F3B70602A3D3}"/>
              </a:ext>
            </a:extLst>
          </p:cNvPr>
          <p:cNvSpPr>
            <a:spLocks noGrp="1"/>
          </p:cNvSpPr>
          <p:nvPr>
            <p:ph type="body" sz="quarter" idx="48" hasCustomPrompt="1"/>
          </p:nvPr>
        </p:nvSpPr>
        <p:spPr>
          <a:xfrm>
            <a:off x="3925284" y="3407244"/>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12" name="Text Placeholder 11">
            <a:extLst>
              <a:ext uri="{FF2B5EF4-FFF2-40B4-BE49-F238E27FC236}">
                <a16:creationId xmlns:a16="http://schemas.microsoft.com/office/drawing/2014/main" id="{1A959D81-EBC2-417B-A29D-8E9E3BFEA113}"/>
              </a:ext>
            </a:extLst>
          </p:cNvPr>
          <p:cNvSpPr>
            <a:spLocks noGrp="1"/>
          </p:cNvSpPr>
          <p:nvPr>
            <p:ph type="body" sz="quarter" idx="49" hasCustomPrompt="1"/>
          </p:nvPr>
        </p:nvSpPr>
        <p:spPr>
          <a:xfrm>
            <a:off x="5317037" y="3042294"/>
            <a:ext cx="1296931" cy="311624"/>
          </a:xfrm>
          <a:prstGeom prst="rect">
            <a:avLst/>
          </a:prstGeom>
        </p:spPr>
        <p:txBody>
          <a:bodyPr anchor="t"/>
          <a:lstStyle>
            <a:lvl1pPr marL="0" indent="0" algn="l">
              <a:spcBef>
                <a:spcPts val="0"/>
              </a:spcBef>
              <a:buNone/>
              <a:defRPr sz="2025" b="0" i="0">
                <a:solidFill>
                  <a:schemeClr val="accent1">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13" name="Text Placeholder 5">
            <a:extLst>
              <a:ext uri="{FF2B5EF4-FFF2-40B4-BE49-F238E27FC236}">
                <a16:creationId xmlns:a16="http://schemas.microsoft.com/office/drawing/2014/main" id="{23127EC6-181F-4DCC-906E-6D6257D2D039}"/>
              </a:ext>
            </a:extLst>
          </p:cNvPr>
          <p:cNvSpPr>
            <a:spLocks noGrp="1"/>
          </p:cNvSpPr>
          <p:nvPr>
            <p:ph type="body" sz="quarter" idx="50" hasCustomPrompt="1"/>
          </p:nvPr>
        </p:nvSpPr>
        <p:spPr>
          <a:xfrm>
            <a:off x="5313868" y="3407244"/>
            <a:ext cx="1296931" cy="1122298"/>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exercitation. </a:t>
            </a:r>
          </a:p>
        </p:txBody>
      </p:sp>
      <p:sp>
        <p:nvSpPr>
          <p:cNvPr id="18" name="Title 17">
            <a:extLst>
              <a:ext uri="{FF2B5EF4-FFF2-40B4-BE49-F238E27FC236}">
                <a16:creationId xmlns:a16="http://schemas.microsoft.com/office/drawing/2014/main" id="{C9C4588F-DC02-634B-FBB5-18BBA995F37A}"/>
              </a:ext>
            </a:extLst>
          </p:cNvPr>
          <p:cNvSpPr>
            <a:spLocks noGrp="1"/>
          </p:cNvSpPr>
          <p:nvPr>
            <p:ph type="title"/>
          </p:nvPr>
        </p:nvSpPr>
        <p:spPr/>
        <p:txBody>
          <a:bodyPr/>
          <a:lstStyle/>
          <a:p>
            <a:r>
              <a:rPr lang="en-US"/>
              <a:t>Click to edit Master title style</a:t>
            </a:r>
          </a:p>
        </p:txBody>
      </p:sp>
      <p:sp>
        <p:nvSpPr>
          <p:cNvPr id="16" name="Text Placeholder 2">
            <a:extLst>
              <a:ext uri="{FF2B5EF4-FFF2-40B4-BE49-F238E27FC236}">
                <a16:creationId xmlns:a16="http://schemas.microsoft.com/office/drawing/2014/main" id="{A022AA7E-0FED-D62A-72F0-6B2707197AC4}"/>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162647551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4EAE0"/>
        </a:solidFill>
        <a:effectLst/>
      </p:bgPr>
    </p:bg>
    <p:spTree>
      <p:nvGrpSpPr>
        <p:cNvPr id="1" name=""/>
        <p:cNvGrpSpPr/>
        <p:nvPr/>
      </p:nvGrpSpPr>
      <p:grpSpPr>
        <a:xfrm>
          <a:off x="0" y="0"/>
          <a:ext cx="0" cy="0"/>
          <a:chOff x="0" y="0"/>
          <a:chExt cx="0" cy="0"/>
        </a:xfrm>
      </p:grpSpPr>
      <p:sp>
        <p:nvSpPr>
          <p:cNvPr id="4" name="object 36">
            <a:extLst>
              <a:ext uri="{FF2B5EF4-FFF2-40B4-BE49-F238E27FC236}">
                <a16:creationId xmlns:a16="http://schemas.microsoft.com/office/drawing/2014/main" id="{994169B6-5098-4604-9A3B-747B7FC4D9B9}"/>
              </a:ext>
            </a:extLst>
          </p:cNvPr>
          <p:cNvSpPr/>
          <p:nvPr userDrawn="1"/>
        </p:nvSpPr>
        <p:spPr>
          <a:xfrm flipH="1">
            <a:off x="7205640" y="1748694"/>
            <a:ext cx="391405" cy="613119"/>
          </a:xfrm>
          <a:custGeom>
            <a:avLst/>
            <a:gdLst/>
            <a:ahLst/>
            <a:cxnLst/>
            <a:rect l="l" t="t" r="r" b="b"/>
            <a:pathLst>
              <a:path h="1348104">
                <a:moveTo>
                  <a:pt x="0" y="0"/>
                </a:moveTo>
                <a:lnTo>
                  <a:pt x="0" y="1347697"/>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5" name="object 20">
            <a:extLst>
              <a:ext uri="{FF2B5EF4-FFF2-40B4-BE49-F238E27FC236}">
                <a16:creationId xmlns:a16="http://schemas.microsoft.com/office/drawing/2014/main" id="{31C8D16A-3AE9-434D-A93C-999E19DD3C41}"/>
              </a:ext>
            </a:extLst>
          </p:cNvPr>
          <p:cNvSpPr txBox="1"/>
          <p:nvPr userDrawn="1"/>
        </p:nvSpPr>
        <p:spPr>
          <a:xfrm>
            <a:off x="661923" y="1467316"/>
            <a:ext cx="572613"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6" name="object 30">
            <a:extLst>
              <a:ext uri="{FF2B5EF4-FFF2-40B4-BE49-F238E27FC236}">
                <a16:creationId xmlns:a16="http://schemas.microsoft.com/office/drawing/2014/main" id="{169B225C-F902-4F4C-B83B-DC1FF248AFF8}"/>
              </a:ext>
            </a:extLst>
          </p:cNvPr>
          <p:cNvSpPr/>
          <p:nvPr userDrawn="1"/>
        </p:nvSpPr>
        <p:spPr>
          <a:xfrm>
            <a:off x="598656" y="1496900"/>
            <a:ext cx="0" cy="868128"/>
          </a:xfrm>
          <a:custGeom>
            <a:avLst/>
            <a:gdLst/>
            <a:ahLst/>
            <a:cxnLst/>
            <a:rect l="l" t="t" r="r" b="b"/>
            <a:pathLst>
              <a:path h="1908810">
                <a:moveTo>
                  <a:pt x="0" y="0"/>
                </a:moveTo>
                <a:lnTo>
                  <a:pt x="0" y="1908413"/>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7" name="object 32">
            <a:extLst>
              <a:ext uri="{FF2B5EF4-FFF2-40B4-BE49-F238E27FC236}">
                <a16:creationId xmlns:a16="http://schemas.microsoft.com/office/drawing/2014/main" id="{C11D48EF-664F-4B57-8C61-332CCF9F2A89}"/>
              </a:ext>
            </a:extLst>
          </p:cNvPr>
          <p:cNvSpPr/>
          <p:nvPr userDrawn="1"/>
        </p:nvSpPr>
        <p:spPr>
          <a:xfrm>
            <a:off x="459403" y="2528416"/>
            <a:ext cx="0" cy="1143642"/>
          </a:xfrm>
          <a:custGeom>
            <a:avLst/>
            <a:gdLst/>
            <a:ahLst/>
            <a:cxnLst/>
            <a:rect l="l" t="t" r="r" b="b"/>
            <a:pathLst>
              <a:path h="2514600">
                <a:moveTo>
                  <a:pt x="0" y="0"/>
                </a:moveTo>
                <a:lnTo>
                  <a:pt x="0" y="2514331"/>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8" name="object 36">
            <a:extLst>
              <a:ext uri="{FF2B5EF4-FFF2-40B4-BE49-F238E27FC236}">
                <a16:creationId xmlns:a16="http://schemas.microsoft.com/office/drawing/2014/main" id="{6BC76D20-5F49-48CD-A816-70854D4F1902}"/>
              </a:ext>
            </a:extLst>
          </p:cNvPr>
          <p:cNvSpPr/>
          <p:nvPr userDrawn="1"/>
        </p:nvSpPr>
        <p:spPr>
          <a:xfrm flipH="1">
            <a:off x="7999922" y="2520219"/>
            <a:ext cx="391405" cy="613119"/>
          </a:xfrm>
          <a:custGeom>
            <a:avLst/>
            <a:gdLst/>
            <a:ahLst/>
            <a:cxnLst/>
            <a:rect l="l" t="t" r="r" b="b"/>
            <a:pathLst>
              <a:path h="1348104">
                <a:moveTo>
                  <a:pt x="0" y="0"/>
                </a:moveTo>
                <a:lnTo>
                  <a:pt x="0" y="1347697"/>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9" name="object 37">
            <a:extLst>
              <a:ext uri="{FF2B5EF4-FFF2-40B4-BE49-F238E27FC236}">
                <a16:creationId xmlns:a16="http://schemas.microsoft.com/office/drawing/2014/main" id="{27FBC586-A5F4-4619-9E78-16D8A020BE2D}"/>
              </a:ext>
            </a:extLst>
          </p:cNvPr>
          <p:cNvSpPr/>
          <p:nvPr userDrawn="1"/>
        </p:nvSpPr>
        <p:spPr>
          <a:xfrm flipH="1">
            <a:off x="3503561" y="1728523"/>
            <a:ext cx="29215" cy="636377"/>
          </a:xfrm>
          <a:custGeom>
            <a:avLst/>
            <a:gdLst/>
            <a:ahLst/>
            <a:cxnLst/>
            <a:rect l="l" t="t" r="r" b="b"/>
            <a:pathLst>
              <a:path h="1951989">
                <a:moveTo>
                  <a:pt x="0" y="0"/>
                </a:moveTo>
                <a:lnTo>
                  <a:pt x="0" y="1951867"/>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10" name="object 38">
            <a:extLst>
              <a:ext uri="{FF2B5EF4-FFF2-40B4-BE49-F238E27FC236}">
                <a16:creationId xmlns:a16="http://schemas.microsoft.com/office/drawing/2014/main" id="{FD7D0875-1B1B-48D3-A555-34C9212B20A5}"/>
              </a:ext>
            </a:extLst>
          </p:cNvPr>
          <p:cNvSpPr/>
          <p:nvPr userDrawn="1"/>
        </p:nvSpPr>
        <p:spPr>
          <a:xfrm>
            <a:off x="4914853" y="1477134"/>
            <a:ext cx="0" cy="887766"/>
          </a:xfrm>
          <a:custGeom>
            <a:avLst/>
            <a:gdLst/>
            <a:ahLst/>
            <a:cxnLst/>
            <a:rect l="l" t="t" r="r" b="b"/>
            <a:pathLst>
              <a:path h="1951989">
                <a:moveTo>
                  <a:pt x="0" y="0"/>
                </a:moveTo>
                <a:lnTo>
                  <a:pt x="0" y="1951867"/>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sp>
        <p:nvSpPr>
          <p:cNvPr id="11" name="object 39">
            <a:extLst>
              <a:ext uri="{FF2B5EF4-FFF2-40B4-BE49-F238E27FC236}">
                <a16:creationId xmlns:a16="http://schemas.microsoft.com/office/drawing/2014/main" id="{BD5F6273-5707-459F-894D-529E391591A5}"/>
              </a:ext>
            </a:extLst>
          </p:cNvPr>
          <p:cNvSpPr/>
          <p:nvPr userDrawn="1"/>
        </p:nvSpPr>
        <p:spPr>
          <a:xfrm>
            <a:off x="3778702" y="2568195"/>
            <a:ext cx="108613" cy="923670"/>
          </a:xfrm>
          <a:custGeom>
            <a:avLst/>
            <a:gdLst/>
            <a:ahLst/>
            <a:cxnLst/>
            <a:rect l="l" t="t" r="r" b="b"/>
            <a:pathLst>
              <a:path h="1099820">
                <a:moveTo>
                  <a:pt x="0" y="0"/>
                </a:moveTo>
                <a:lnTo>
                  <a:pt x="0" y="1099212"/>
                </a:lnTo>
              </a:path>
            </a:pathLst>
          </a:custGeom>
          <a:ln w="20941">
            <a:solidFill>
              <a:srgbClr val="B3B3B3"/>
            </a:solidFill>
          </a:ln>
        </p:spPr>
        <p:txBody>
          <a:bodyPr wrap="square" lIns="0" tIns="0" rIns="0" bIns="0" rtlCol="0"/>
          <a:lstStyle/>
          <a:p>
            <a:pPr marL="0" marR="0" lvl="0" indent="0" defTabSz="342900" eaLnBrk="1" fontAlgn="auto" latinLnBrk="0" hangingPunct="1">
              <a:lnSpc>
                <a:spcPct val="100000"/>
              </a:lnSpc>
              <a:spcBef>
                <a:spcPts val="0"/>
              </a:spcBef>
              <a:spcAft>
                <a:spcPts val="0"/>
              </a:spcAft>
              <a:buClrTx/>
              <a:buSzTx/>
              <a:buFontTx/>
              <a:buNone/>
              <a:tabLst/>
              <a:defRPr/>
            </a:pPr>
            <a:endParaRPr kumimoji="0" sz="993" b="0" i="0" u="none" strike="noStrike" kern="0" cap="none" spc="0" normalizeH="0" baseline="0" noProof="0">
              <a:ln>
                <a:noFill/>
              </a:ln>
              <a:solidFill>
                <a:schemeClr val="tx1">
                  <a:lumMod val="65000"/>
                  <a:lumOff val="35000"/>
                </a:schemeClr>
              </a:solidFill>
              <a:effectLst/>
              <a:uLnTx/>
              <a:uFillTx/>
            </a:endParaRPr>
          </a:p>
        </p:txBody>
      </p:sp>
      <p:cxnSp>
        <p:nvCxnSpPr>
          <p:cNvPr id="13" name="Straight Connector 12">
            <a:extLst>
              <a:ext uri="{FF2B5EF4-FFF2-40B4-BE49-F238E27FC236}">
                <a16:creationId xmlns:a16="http://schemas.microsoft.com/office/drawing/2014/main" id="{C4054DFD-CDA6-457D-972D-D5AB4E60C7C6}"/>
              </a:ext>
            </a:extLst>
          </p:cNvPr>
          <p:cNvCxnSpPr>
            <a:cxnSpLocks/>
          </p:cNvCxnSpPr>
          <p:nvPr userDrawn="1"/>
        </p:nvCxnSpPr>
        <p:spPr>
          <a:xfrm>
            <a:off x="461959" y="2685821"/>
            <a:ext cx="8309043" cy="0"/>
          </a:xfrm>
          <a:prstGeom prst="line">
            <a:avLst/>
          </a:prstGeom>
          <a:noFill/>
          <a:ln w="25400" cap="rnd" cmpd="sng" algn="ctr">
            <a:solidFill>
              <a:schemeClr val="accent1"/>
            </a:solidFill>
            <a:prstDash val="solid"/>
            <a:round/>
          </a:ln>
          <a:effectLst/>
        </p:spPr>
      </p:cxnSp>
      <p:grpSp>
        <p:nvGrpSpPr>
          <p:cNvPr id="14" name="Group 13">
            <a:extLst>
              <a:ext uri="{FF2B5EF4-FFF2-40B4-BE49-F238E27FC236}">
                <a16:creationId xmlns:a16="http://schemas.microsoft.com/office/drawing/2014/main" id="{7F1F0347-9CC3-4FC9-A0C2-A268E3F0921E}"/>
              </a:ext>
            </a:extLst>
          </p:cNvPr>
          <p:cNvGrpSpPr/>
          <p:nvPr userDrawn="1"/>
        </p:nvGrpSpPr>
        <p:grpSpPr>
          <a:xfrm>
            <a:off x="456620" y="2296418"/>
            <a:ext cx="8314377" cy="300088"/>
            <a:chOff x="1125028" y="5317256"/>
            <a:chExt cx="20817884" cy="674317"/>
          </a:xfrm>
          <a:solidFill>
            <a:schemeClr val="accent1">
              <a:lumMod val="50000"/>
            </a:schemeClr>
          </a:solidFill>
        </p:grpSpPr>
        <p:sp>
          <p:nvSpPr>
            <p:cNvPr id="15" name="Title 3">
              <a:extLst>
                <a:ext uri="{FF2B5EF4-FFF2-40B4-BE49-F238E27FC236}">
                  <a16:creationId xmlns:a16="http://schemas.microsoft.com/office/drawing/2014/main" id="{8533E4B4-F1F6-49C3-8517-216AE9290C4E}"/>
                </a:ext>
              </a:extLst>
            </p:cNvPr>
            <p:cNvSpPr txBox="1">
              <a:spLocks/>
            </p:cNvSpPr>
            <p:nvPr/>
          </p:nvSpPr>
          <p:spPr>
            <a:xfrm>
              <a:off x="1125028"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July</a:t>
              </a:r>
            </a:p>
          </p:txBody>
        </p:sp>
        <p:sp>
          <p:nvSpPr>
            <p:cNvPr id="16" name="Title 3">
              <a:extLst>
                <a:ext uri="{FF2B5EF4-FFF2-40B4-BE49-F238E27FC236}">
                  <a16:creationId xmlns:a16="http://schemas.microsoft.com/office/drawing/2014/main" id="{94E3242B-534D-4613-9D79-8019CE0E1553}"/>
                </a:ext>
              </a:extLst>
            </p:cNvPr>
            <p:cNvSpPr txBox="1">
              <a:spLocks/>
            </p:cNvSpPr>
            <p:nvPr/>
          </p:nvSpPr>
          <p:spPr>
            <a:xfrm>
              <a:off x="2355939" y="5317260"/>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Aug</a:t>
              </a:r>
            </a:p>
          </p:txBody>
        </p:sp>
        <p:sp>
          <p:nvSpPr>
            <p:cNvPr id="17" name="Title 3">
              <a:extLst>
                <a:ext uri="{FF2B5EF4-FFF2-40B4-BE49-F238E27FC236}">
                  <a16:creationId xmlns:a16="http://schemas.microsoft.com/office/drawing/2014/main" id="{EFA96FFA-773F-49AA-828A-5B8985BEE110}"/>
                </a:ext>
              </a:extLst>
            </p:cNvPr>
            <p:cNvSpPr txBox="1">
              <a:spLocks/>
            </p:cNvSpPr>
            <p:nvPr/>
          </p:nvSpPr>
          <p:spPr>
            <a:xfrm>
              <a:off x="3586853"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Sep</a:t>
              </a:r>
            </a:p>
          </p:txBody>
        </p:sp>
        <p:sp>
          <p:nvSpPr>
            <p:cNvPr id="18" name="Title 3">
              <a:extLst>
                <a:ext uri="{FF2B5EF4-FFF2-40B4-BE49-F238E27FC236}">
                  <a16:creationId xmlns:a16="http://schemas.microsoft.com/office/drawing/2014/main" id="{3A36103B-6AB6-4D97-825C-C2804EA081FA}"/>
                </a:ext>
              </a:extLst>
            </p:cNvPr>
            <p:cNvSpPr txBox="1">
              <a:spLocks/>
            </p:cNvSpPr>
            <p:nvPr/>
          </p:nvSpPr>
          <p:spPr>
            <a:xfrm>
              <a:off x="4817764"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Oct</a:t>
              </a:r>
            </a:p>
          </p:txBody>
        </p:sp>
        <p:sp>
          <p:nvSpPr>
            <p:cNvPr id="19" name="Title 3">
              <a:extLst>
                <a:ext uri="{FF2B5EF4-FFF2-40B4-BE49-F238E27FC236}">
                  <a16:creationId xmlns:a16="http://schemas.microsoft.com/office/drawing/2014/main" id="{BB373AED-2BA0-4967-A7E9-2D86816CD623}"/>
                </a:ext>
              </a:extLst>
            </p:cNvPr>
            <p:cNvSpPr txBox="1">
              <a:spLocks/>
            </p:cNvSpPr>
            <p:nvPr/>
          </p:nvSpPr>
          <p:spPr>
            <a:xfrm>
              <a:off x="6048675"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Nov</a:t>
              </a:r>
            </a:p>
          </p:txBody>
        </p:sp>
        <p:sp>
          <p:nvSpPr>
            <p:cNvPr id="20" name="Title 3">
              <a:extLst>
                <a:ext uri="{FF2B5EF4-FFF2-40B4-BE49-F238E27FC236}">
                  <a16:creationId xmlns:a16="http://schemas.microsoft.com/office/drawing/2014/main" id="{27CFCB55-BF17-4069-BB10-188287BAFC0C}"/>
                </a:ext>
              </a:extLst>
            </p:cNvPr>
            <p:cNvSpPr txBox="1">
              <a:spLocks/>
            </p:cNvSpPr>
            <p:nvPr/>
          </p:nvSpPr>
          <p:spPr>
            <a:xfrm>
              <a:off x="7279589"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Dec</a:t>
              </a:r>
            </a:p>
          </p:txBody>
        </p:sp>
        <p:sp>
          <p:nvSpPr>
            <p:cNvPr id="21" name="Title 3">
              <a:extLst>
                <a:ext uri="{FF2B5EF4-FFF2-40B4-BE49-F238E27FC236}">
                  <a16:creationId xmlns:a16="http://schemas.microsoft.com/office/drawing/2014/main" id="{F5B77C7E-E389-4630-BCD0-3B36C57B8982}"/>
                </a:ext>
              </a:extLst>
            </p:cNvPr>
            <p:cNvSpPr txBox="1">
              <a:spLocks/>
            </p:cNvSpPr>
            <p:nvPr/>
          </p:nvSpPr>
          <p:spPr>
            <a:xfrm>
              <a:off x="8510500"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Jan</a:t>
              </a:r>
            </a:p>
          </p:txBody>
        </p:sp>
        <p:sp>
          <p:nvSpPr>
            <p:cNvPr id="22" name="Title 3">
              <a:extLst>
                <a:ext uri="{FF2B5EF4-FFF2-40B4-BE49-F238E27FC236}">
                  <a16:creationId xmlns:a16="http://schemas.microsoft.com/office/drawing/2014/main" id="{23BE0615-C266-415D-BE69-5B7D1308E40E}"/>
                </a:ext>
              </a:extLst>
            </p:cNvPr>
            <p:cNvSpPr txBox="1">
              <a:spLocks/>
            </p:cNvSpPr>
            <p:nvPr/>
          </p:nvSpPr>
          <p:spPr>
            <a:xfrm>
              <a:off x="9741411"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Feb</a:t>
              </a:r>
            </a:p>
          </p:txBody>
        </p:sp>
        <p:sp>
          <p:nvSpPr>
            <p:cNvPr id="23" name="Title 3">
              <a:extLst>
                <a:ext uri="{FF2B5EF4-FFF2-40B4-BE49-F238E27FC236}">
                  <a16:creationId xmlns:a16="http://schemas.microsoft.com/office/drawing/2014/main" id="{467E4D54-E373-49DB-B163-BDF18174F0EF}"/>
                </a:ext>
              </a:extLst>
            </p:cNvPr>
            <p:cNvSpPr txBox="1">
              <a:spLocks/>
            </p:cNvSpPr>
            <p:nvPr/>
          </p:nvSpPr>
          <p:spPr>
            <a:xfrm>
              <a:off x="10972325"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Mar</a:t>
              </a:r>
            </a:p>
          </p:txBody>
        </p:sp>
        <p:sp>
          <p:nvSpPr>
            <p:cNvPr id="24" name="Title 3">
              <a:extLst>
                <a:ext uri="{FF2B5EF4-FFF2-40B4-BE49-F238E27FC236}">
                  <a16:creationId xmlns:a16="http://schemas.microsoft.com/office/drawing/2014/main" id="{B7561658-CE2D-4101-B111-D7462A79261E}"/>
                </a:ext>
              </a:extLst>
            </p:cNvPr>
            <p:cNvSpPr txBox="1">
              <a:spLocks/>
            </p:cNvSpPr>
            <p:nvPr/>
          </p:nvSpPr>
          <p:spPr>
            <a:xfrm>
              <a:off x="12203236"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Apr</a:t>
              </a:r>
            </a:p>
          </p:txBody>
        </p:sp>
        <p:sp>
          <p:nvSpPr>
            <p:cNvPr id="25" name="Title 3">
              <a:extLst>
                <a:ext uri="{FF2B5EF4-FFF2-40B4-BE49-F238E27FC236}">
                  <a16:creationId xmlns:a16="http://schemas.microsoft.com/office/drawing/2014/main" id="{B0BE805D-8B2B-441E-B956-A4D4A28B0ECE}"/>
                </a:ext>
              </a:extLst>
            </p:cNvPr>
            <p:cNvSpPr txBox="1">
              <a:spLocks/>
            </p:cNvSpPr>
            <p:nvPr/>
          </p:nvSpPr>
          <p:spPr>
            <a:xfrm>
              <a:off x="13434149"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May</a:t>
              </a:r>
            </a:p>
          </p:txBody>
        </p:sp>
        <p:sp>
          <p:nvSpPr>
            <p:cNvPr id="26" name="Title 3">
              <a:extLst>
                <a:ext uri="{FF2B5EF4-FFF2-40B4-BE49-F238E27FC236}">
                  <a16:creationId xmlns:a16="http://schemas.microsoft.com/office/drawing/2014/main" id="{09D36D56-6D7E-4662-B3C7-9495B9076147}"/>
                </a:ext>
              </a:extLst>
            </p:cNvPr>
            <p:cNvSpPr txBox="1">
              <a:spLocks/>
            </p:cNvSpPr>
            <p:nvPr/>
          </p:nvSpPr>
          <p:spPr>
            <a:xfrm>
              <a:off x="14665063"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Jun</a:t>
              </a:r>
            </a:p>
          </p:txBody>
        </p:sp>
        <p:sp>
          <p:nvSpPr>
            <p:cNvPr id="27" name="Title 3">
              <a:extLst>
                <a:ext uri="{FF2B5EF4-FFF2-40B4-BE49-F238E27FC236}">
                  <a16:creationId xmlns:a16="http://schemas.microsoft.com/office/drawing/2014/main" id="{8DE43A28-E2C3-424D-923E-A3F2EDA0F0E5}"/>
                </a:ext>
              </a:extLst>
            </p:cNvPr>
            <p:cNvSpPr txBox="1">
              <a:spLocks/>
            </p:cNvSpPr>
            <p:nvPr/>
          </p:nvSpPr>
          <p:spPr>
            <a:xfrm>
              <a:off x="15895979" y="5317269"/>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July</a:t>
              </a:r>
            </a:p>
          </p:txBody>
        </p:sp>
        <p:sp>
          <p:nvSpPr>
            <p:cNvPr id="28" name="Title 3">
              <a:extLst>
                <a:ext uri="{FF2B5EF4-FFF2-40B4-BE49-F238E27FC236}">
                  <a16:creationId xmlns:a16="http://schemas.microsoft.com/office/drawing/2014/main" id="{EDD9E3DD-8F2E-4A16-B592-75952DD37D11}"/>
                </a:ext>
              </a:extLst>
            </p:cNvPr>
            <p:cNvSpPr txBox="1">
              <a:spLocks/>
            </p:cNvSpPr>
            <p:nvPr/>
          </p:nvSpPr>
          <p:spPr>
            <a:xfrm>
              <a:off x="17126893"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Aug</a:t>
              </a:r>
            </a:p>
          </p:txBody>
        </p:sp>
        <p:sp>
          <p:nvSpPr>
            <p:cNvPr id="31" name="Title 3">
              <a:extLst>
                <a:ext uri="{FF2B5EF4-FFF2-40B4-BE49-F238E27FC236}">
                  <a16:creationId xmlns:a16="http://schemas.microsoft.com/office/drawing/2014/main" id="{77F369C2-724E-40A7-8673-2BB353A1151A}"/>
                </a:ext>
              </a:extLst>
            </p:cNvPr>
            <p:cNvSpPr txBox="1">
              <a:spLocks/>
            </p:cNvSpPr>
            <p:nvPr/>
          </p:nvSpPr>
          <p:spPr>
            <a:xfrm>
              <a:off x="18357804" y="5317264"/>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Sep</a:t>
              </a:r>
            </a:p>
          </p:txBody>
        </p:sp>
        <p:sp>
          <p:nvSpPr>
            <p:cNvPr id="32" name="Title 3">
              <a:extLst>
                <a:ext uri="{FF2B5EF4-FFF2-40B4-BE49-F238E27FC236}">
                  <a16:creationId xmlns:a16="http://schemas.microsoft.com/office/drawing/2014/main" id="{B5CB6AD4-701C-45FD-8E3C-5CF54B79C1DF}"/>
                </a:ext>
              </a:extLst>
            </p:cNvPr>
            <p:cNvSpPr txBox="1">
              <a:spLocks/>
            </p:cNvSpPr>
            <p:nvPr/>
          </p:nvSpPr>
          <p:spPr>
            <a:xfrm>
              <a:off x="19588715" y="5317256"/>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Oct</a:t>
              </a:r>
            </a:p>
          </p:txBody>
        </p:sp>
        <p:sp>
          <p:nvSpPr>
            <p:cNvPr id="33" name="Title 3">
              <a:extLst>
                <a:ext uri="{FF2B5EF4-FFF2-40B4-BE49-F238E27FC236}">
                  <a16:creationId xmlns:a16="http://schemas.microsoft.com/office/drawing/2014/main" id="{197419B0-BCBC-4E6A-A93C-9C60D30C4A33}"/>
                </a:ext>
              </a:extLst>
            </p:cNvPr>
            <p:cNvSpPr txBox="1">
              <a:spLocks/>
            </p:cNvSpPr>
            <p:nvPr/>
          </p:nvSpPr>
          <p:spPr>
            <a:xfrm>
              <a:off x="20819631" y="5317256"/>
              <a:ext cx="1123281" cy="674304"/>
            </a:xfrm>
            <a:prstGeom prst="rect">
              <a:avLst/>
            </a:prstGeom>
            <a:grpFill/>
          </p:spPr>
          <p:txBody>
            <a:bodyPr vert="horz" wrap="square" lIns="0" tIns="91440" rIns="0" bIns="91440" rtlCol="0" anchor="ctr" anchorCtr="0">
              <a:spAutoFit/>
            </a:bodyPr>
            <a:lstStyle>
              <a:lvl1pPr algn="l" defTabSz="932742" rtl="0" eaLnBrk="1" latinLnBrk="0" hangingPunct="1">
                <a:lnSpc>
                  <a:spcPct val="100000"/>
                </a:lnSpc>
                <a:spcBef>
                  <a:spcPct val="0"/>
                </a:spcBef>
                <a:buNone/>
                <a:defRPr lang="en-US" sz="2000" b="0" kern="1200" cap="none" spc="0" baseline="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pPr marL="0" marR="0" lvl="0" indent="0" algn="ctr" defTabSz="699557" rtl="0" eaLnBrk="1" fontAlgn="auto" latinLnBrk="0" hangingPunct="1">
                <a:lnSpc>
                  <a:spcPct val="100000"/>
                </a:lnSpc>
                <a:spcBef>
                  <a:spcPct val="0"/>
                </a:spcBef>
                <a:spcAft>
                  <a:spcPts val="0"/>
                </a:spcAft>
                <a:buClrTx/>
                <a:buSzTx/>
                <a:buFontTx/>
                <a:buNone/>
                <a:tabLst/>
                <a:defRPr/>
              </a:pPr>
              <a:r>
                <a:rPr kumimoji="0" lang="en-US" sz="750" b="1" i="0" u="none" strike="noStrike" kern="1200" cap="none" spc="0" normalizeH="0" baseline="0" noProof="0">
                  <a:ln w="3175">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Nov</a:t>
              </a:r>
            </a:p>
          </p:txBody>
        </p:sp>
      </p:grpSp>
      <p:cxnSp>
        <p:nvCxnSpPr>
          <p:cNvPr id="34" name="Straight Connector 33">
            <a:extLst>
              <a:ext uri="{FF2B5EF4-FFF2-40B4-BE49-F238E27FC236}">
                <a16:creationId xmlns:a16="http://schemas.microsoft.com/office/drawing/2014/main" id="{87E7A264-4CEE-441B-A8E5-E94E64873DFA}"/>
              </a:ext>
            </a:extLst>
          </p:cNvPr>
          <p:cNvCxnSpPr>
            <a:cxnSpLocks/>
          </p:cNvCxnSpPr>
          <p:nvPr userDrawn="1"/>
        </p:nvCxnSpPr>
        <p:spPr>
          <a:xfrm flipV="1">
            <a:off x="8710298" y="2683519"/>
            <a:ext cx="1937473" cy="3028"/>
          </a:xfrm>
          <a:prstGeom prst="line">
            <a:avLst/>
          </a:prstGeom>
          <a:noFill/>
          <a:ln w="25400" cap="rnd" cmpd="sng" algn="ctr">
            <a:solidFill>
              <a:sysClr val="window" lastClr="FFFFFF">
                <a:lumMod val="95000"/>
              </a:sysClr>
            </a:solidFill>
            <a:prstDash val="sysDash"/>
            <a:round/>
          </a:ln>
          <a:effectLst/>
        </p:spPr>
      </p:cxnSp>
      <p:sp>
        <p:nvSpPr>
          <p:cNvPr id="35" name="TextBox 34" descr="Product roadmap for 2021 visual graph">
            <a:extLst>
              <a:ext uri="{FF2B5EF4-FFF2-40B4-BE49-F238E27FC236}">
                <a16:creationId xmlns:a16="http://schemas.microsoft.com/office/drawing/2014/main" id="{9A0C0E71-A233-4FCA-8749-06A20A57B45A}"/>
              </a:ext>
            </a:extLst>
          </p:cNvPr>
          <p:cNvSpPr txBox="1"/>
          <p:nvPr userDrawn="1"/>
        </p:nvSpPr>
        <p:spPr>
          <a:xfrm>
            <a:off x="1954696" y="2731691"/>
            <a:ext cx="737261" cy="173124"/>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FY22Q2</a:t>
            </a:r>
          </a:p>
        </p:txBody>
      </p:sp>
      <p:sp>
        <p:nvSpPr>
          <p:cNvPr id="36" name="TextBox 35" descr="Product roadmap for 2021 visual graph">
            <a:extLst>
              <a:ext uri="{FF2B5EF4-FFF2-40B4-BE49-F238E27FC236}">
                <a16:creationId xmlns:a16="http://schemas.microsoft.com/office/drawing/2014/main" id="{E76A558B-2304-46BB-8A9C-26DC4AD0942D}"/>
              </a:ext>
            </a:extLst>
          </p:cNvPr>
          <p:cNvSpPr txBox="1"/>
          <p:nvPr userDrawn="1"/>
        </p:nvSpPr>
        <p:spPr>
          <a:xfrm>
            <a:off x="481925" y="2731691"/>
            <a:ext cx="737261" cy="173124"/>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FY22Q1</a:t>
            </a:r>
          </a:p>
        </p:txBody>
      </p:sp>
      <p:sp>
        <p:nvSpPr>
          <p:cNvPr id="37" name="Oval 36" descr="Product roadmap for 2021 visual graph">
            <a:extLst>
              <a:ext uri="{FF2B5EF4-FFF2-40B4-BE49-F238E27FC236}">
                <a16:creationId xmlns:a16="http://schemas.microsoft.com/office/drawing/2014/main" id="{6F78DEBD-5ACB-4484-AB75-03585206F9A5}"/>
              </a:ext>
            </a:extLst>
          </p:cNvPr>
          <p:cNvSpPr>
            <a:spLocks noChangeAspect="1"/>
          </p:cNvSpPr>
          <p:nvPr userDrawn="1"/>
        </p:nvSpPr>
        <p:spPr bwMode="auto">
          <a:xfrm flipV="1">
            <a:off x="1853517" y="2645269"/>
            <a:ext cx="102857" cy="102870"/>
          </a:xfrm>
          <a:prstGeom prst="ellipse">
            <a:avLst/>
          </a:prstGeom>
          <a:solidFill>
            <a:schemeClr val="accent1">
              <a:lumMod val="75000"/>
            </a:schemeClr>
          </a:solidFill>
          <a:ln w="38100" cap="flat" cmpd="sng" algn="ctr">
            <a:solidFill>
              <a:sysClr val="window" lastClr="FFFFFF">
                <a:lumMod val="85000"/>
              </a:sysClr>
            </a:solidFill>
            <a:prstDash val="solid"/>
            <a:headEnd type="none" w="med" len="med"/>
            <a:tailEnd type="none" w="med" len="med"/>
          </a:ln>
          <a:effectLst/>
        </p:spPr>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accent1">
                  <a:lumMod val="75000"/>
                </a:schemeClr>
              </a:solidFill>
              <a:effectLst/>
              <a:uLnTx/>
              <a:uFillTx/>
              <a:cs typeface="Segoe UI" panose="020B0502040204020203" pitchFamily="34" charset="0"/>
            </a:endParaRPr>
          </a:p>
        </p:txBody>
      </p:sp>
      <p:sp>
        <p:nvSpPr>
          <p:cNvPr id="38" name="TextBox 37" descr="Product roadmap for 2021 visual graph">
            <a:extLst>
              <a:ext uri="{FF2B5EF4-FFF2-40B4-BE49-F238E27FC236}">
                <a16:creationId xmlns:a16="http://schemas.microsoft.com/office/drawing/2014/main" id="{81195E7E-4EC4-4A34-A7C8-4CEB6F0CDF2A}"/>
              </a:ext>
            </a:extLst>
          </p:cNvPr>
          <p:cNvSpPr txBox="1"/>
          <p:nvPr userDrawn="1"/>
        </p:nvSpPr>
        <p:spPr>
          <a:xfrm>
            <a:off x="3439883" y="2731691"/>
            <a:ext cx="737261" cy="173124"/>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FY22Q3</a:t>
            </a:r>
          </a:p>
        </p:txBody>
      </p:sp>
      <p:sp>
        <p:nvSpPr>
          <p:cNvPr id="39" name="TextBox 38" descr="Product roadmap for 2021 visual graph">
            <a:extLst>
              <a:ext uri="{FF2B5EF4-FFF2-40B4-BE49-F238E27FC236}">
                <a16:creationId xmlns:a16="http://schemas.microsoft.com/office/drawing/2014/main" id="{4BEB9F55-6C11-4AEA-9048-E1AC4F6255CD}"/>
              </a:ext>
            </a:extLst>
          </p:cNvPr>
          <p:cNvSpPr txBox="1"/>
          <p:nvPr userDrawn="1"/>
        </p:nvSpPr>
        <p:spPr>
          <a:xfrm>
            <a:off x="4916008" y="2731691"/>
            <a:ext cx="737261" cy="173124"/>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FY22Q4</a:t>
            </a:r>
          </a:p>
        </p:txBody>
      </p:sp>
      <p:sp>
        <p:nvSpPr>
          <p:cNvPr id="40" name="TextBox 39" descr="Product roadmap for 2021 visual graph">
            <a:extLst>
              <a:ext uri="{FF2B5EF4-FFF2-40B4-BE49-F238E27FC236}">
                <a16:creationId xmlns:a16="http://schemas.microsoft.com/office/drawing/2014/main" id="{9A217E57-A2C4-4863-8678-62A81307F534}"/>
              </a:ext>
            </a:extLst>
          </p:cNvPr>
          <p:cNvSpPr txBox="1"/>
          <p:nvPr userDrawn="1"/>
        </p:nvSpPr>
        <p:spPr>
          <a:xfrm>
            <a:off x="6388721" y="2731691"/>
            <a:ext cx="737261" cy="173124"/>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FY23Q1</a:t>
            </a:r>
          </a:p>
        </p:txBody>
      </p:sp>
      <p:sp>
        <p:nvSpPr>
          <p:cNvPr id="41" name="Oval 40" descr="Product roadmap for 2021 visual graph">
            <a:extLst>
              <a:ext uri="{FF2B5EF4-FFF2-40B4-BE49-F238E27FC236}">
                <a16:creationId xmlns:a16="http://schemas.microsoft.com/office/drawing/2014/main" id="{2A48065C-1BD2-4849-894C-C860591C4689}"/>
              </a:ext>
            </a:extLst>
          </p:cNvPr>
          <p:cNvSpPr>
            <a:spLocks noChangeAspect="1"/>
          </p:cNvSpPr>
          <p:nvPr userDrawn="1"/>
        </p:nvSpPr>
        <p:spPr bwMode="auto">
          <a:xfrm flipV="1">
            <a:off x="7779127" y="2648299"/>
            <a:ext cx="102857" cy="102870"/>
          </a:xfrm>
          <a:prstGeom prst="ellipse">
            <a:avLst/>
          </a:prstGeom>
          <a:solidFill>
            <a:schemeClr val="accent1">
              <a:lumMod val="75000"/>
            </a:schemeClr>
          </a:solidFill>
          <a:ln w="38100" cap="flat" cmpd="sng" algn="ctr">
            <a:solidFill>
              <a:sysClr val="window" lastClr="FFFFFF">
                <a:lumMod val="85000"/>
              </a:sysClr>
            </a:solidFill>
            <a:prstDash val="solid"/>
            <a:headEnd type="none" w="med" len="med"/>
            <a:tailEnd type="none" w="med" len="med"/>
          </a:ln>
          <a:effectLst/>
        </p:spPr>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accent1">
                  <a:lumMod val="75000"/>
                </a:schemeClr>
              </a:solidFill>
              <a:effectLst/>
              <a:uLnTx/>
              <a:uFillTx/>
              <a:cs typeface="Segoe UI" panose="020B0502040204020203" pitchFamily="34" charset="0"/>
            </a:endParaRPr>
          </a:p>
        </p:txBody>
      </p:sp>
      <p:sp>
        <p:nvSpPr>
          <p:cNvPr id="42" name="TextBox 41" descr="Product roadmap for 2021 visual graph">
            <a:extLst>
              <a:ext uri="{FF2B5EF4-FFF2-40B4-BE49-F238E27FC236}">
                <a16:creationId xmlns:a16="http://schemas.microsoft.com/office/drawing/2014/main" id="{D3D2D276-786A-4DBE-BE75-64C4FD8B0082}"/>
              </a:ext>
            </a:extLst>
          </p:cNvPr>
          <p:cNvSpPr txBox="1"/>
          <p:nvPr userDrawn="1"/>
        </p:nvSpPr>
        <p:spPr>
          <a:xfrm>
            <a:off x="7881984" y="2731691"/>
            <a:ext cx="355614" cy="253916"/>
          </a:xfrm>
          <a:prstGeom prst="rect">
            <a:avLst/>
          </a:prstGeom>
          <a:noFill/>
        </p:spPr>
        <p:txBody>
          <a:bodyPr wrap="square">
            <a:spAutoFit/>
          </a:bodyPr>
          <a:lstStyle/>
          <a:p>
            <a:pPr defTabSz="685800">
              <a:defRPr/>
            </a:pPr>
            <a:r>
              <a:rPr lang="en-US" sz="525">
                <a:solidFill>
                  <a:schemeClr val="tx1">
                    <a:lumMod val="75000"/>
                    <a:lumOff val="25000"/>
                  </a:schemeClr>
                </a:solidFill>
                <a:latin typeface="Segoe UI Semilight" panose="020B0402040204020203" pitchFamily="34" charset="0"/>
                <a:cs typeface="Segoe UI Semilight" panose="020B0402040204020203" pitchFamily="34" charset="0"/>
              </a:rPr>
              <a:t>FY23Q2</a:t>
            </a:r>
          </a:p>
        </p:txBody>
      </p:sp>
      <p:sp>
        <p:nvSpPr>
          <p:cNvPr id="43" name="Oval 42" descr="Product roadmap for 2021 visual graph">
            <a:extLst>
              <a:ext uri="{FF2B5EF4-FFF2-40B4-BE49-F238E27FC236}">
                <a16:creationId xmlns:a16="http://schemas.microsoft.com/office/drawing/2014/main" id="{BF2AF666-AE68-4603-A583-E4B404E70E7E}"/>
              </a:ext>
            </a:extLst>
          </p:cNvPr>
          <p:cNvSpPr>
            <a:spLocks noChangeAspect="1"/>
          </p:cNvSpPr>
          <p:nvPr userDrawn="1"/>
        </p:nvSpPr>
        <p:spPr bwMode="auto">
          <a:xfrm flipV="1">
            <a:off x="3339550" y="2645269"/>
            <a:ext cx="102857" cy="102870"/>
          </a:xfrm>
          <a:prstGeom prst="ellipse">
            <a:avLst/>
          </a:prstGeom>
          <a:solidFill>
            <a:schemeClr val="accent1">
              <a:lumMod val="75000"/>
            </a:schemeClr>
          </a:solidFill>
          <a:ln w="38100" cap="flat" cmpd="sng" algn="ctr">
            <a:solidFill>
              <a:sysClr val="window" lastClr="FFFFFF">
                <a:lumMod val="85000"/>
              </a:sysClr>
            </a:solidFill>
            <a:prstDash val="solid"/>
            <a:headEnd type="none" w="med" len="med"/>
            <a:tailEnd type="none" w="med" len="med"/>
          </a:ln>
          <a:effectLst/>
        </p:spPr>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accent1">
                  <a:lumMod val="75000"/>
                </a:schemeClr>
              </a:solidFill>
              <a:effectLst/>
              <a:uLnTx/>
              <a:uFillTx/>
              <a:cs typeface="Segoe UI" panose="020B0502040204020203" pitchFamily="34" charset="0"/>
            </a:endParaRPr>
          </a:p>
        </p:txBody>
      </p:sp>
      <p:sp>
        <p:nvSpPr>
          <p:cNvPr id="44" name="Oval 43" descr="Product roadmap for 2021 visual graph">
            <a:extLst>
              <a:ext uri="{FF2B5EF4-FFF2-40B4-BE49-F238E27FC236}">
                <a16:creationId xmlns:a16="http://schemas.microsoft.com/office/drawing/2014/main" id="{661B96C2-2CA6-4D01-92AD-403138036DE7}"/>
              </a:ext>
            </a:extLst>
          </p:cNvPr>
          <p:cNvSpPr>
            <a:spLocks noChangeAspect="1"/>
          </p:cNvSpPr>
          <p:nvPr userDrawn="1"/>
        </p:nvSpPr>
        <p:spPr bwMode="auto">
          <a:xfrm flipV="1">
            <a:off x="4813787" y="2645269"/>
            <a:ext cx="102857" cy="102870"/>
          </a:xfrm>
          <a:prstGeom prst="ellipse">
            <a:avLst/>
          </a:prstGeom>
          <a:solidFill>
            <a:schemeClr val="accent1">
              <a:lumMod val="75000"/>
            </a:schemeClr>
          </a:solidFill>
          <a:ln w="38100" cap="flat" cmpd="sng" algn="ctr">
            <a:solidFill>
              <a:sysClr val="window" lastClr="FFFFFF">
                <a:lumMod val="85000"/>
              </a:sysClr>
            </a:solidFill>
            <a:prstDash val="solid"/>
            <a:headEnd type="none" w="med" len="med"/>
            <a:tailEnd type="none" w="med" len="med"/>
          </a:ln>
          <a:effectLst/>
        </p:spPr>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accent1">
                  <a:lumMod val="75000"/>
                </a:schemeClr>
              </a:solidFill>
              <a:effectLst/>
              <a:uLnTx/>
              <a:uFillTx/>
              <a:cs typeface="Segoe UI" panose="020B0502040204020203" pitchFamily="34" charset="0"/>
            </a:endParaRPr>
          </a:p>
        </p:txBody>
      </p:sp>
      <p:sp>
        <p:nvSpPr>
          <p:cNvPr id="45" name="Oval 44" descr="Product roadmap for 2021 visual graph">
            <a:extLst>
              <a:ext uri="{FF2B5EF4-FFF2-40B4-BE49-F238E27FC236}">
                <a16:creationId xmlns:a16="http://schemas.microsoft.com/office/drawing/2014/main" id="{E4639260-D788-4891-AEED-D4D24BAD615D}"/>
              </a:ext>
            </a:extLst>
          </p:cNvPr>
          <p:cNvSpPr>
            <a:spLocks noChangeAspect="1"/>
          </p:cNvSpPr>
          <p:nvPr userDrawn="1"/>
        </p:nvSpPr>
        <p:spPr bwMode="auto">
          <a:xfrm flipV="1">
            <a:off x="6288236" y="2648299"/>
            <a:ext cx="102857" cy="102870"/>
          </a:xfrm>
          <a:prstGeom prst="ellipse">
            <a:avLst/>
          </a:prstGeom>
          <a:solidFill>
            <a:schemeClr val="accent1">
              <a:lumMod val="75000"/>
            </a:schemeClr>
          </a:solidFill>
          <a:ln w="38100" cap="flat" cmpd="sng" algn="ctr">
            <a:solidFill>
              <a:sysClr val="window" lastClr="FFFFFF">
                <a:lumMod val="85000"/>
              </a:sysClr>
            </a:solidFill>
            <a:prstDash val="solid"/>
            <a:headEnd type="none" w="med" len="med"/>
            <a:tailEnd type="none" w="med" len="med"/>
          </a:ln>
          <a:effectLst/>
        </p:spPr>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accent1">
                  <a:lumMod val="75000"/>
                </a:schemeClr>
              </a:solidFill>
              <a:effectLst/>
              <a:uLnTx/>
              <a:uFillTx/>
              <a:cs typeface="Segoe UI" panose="020B0502040204020203" pitchFamily="34" charset="0"/>
            </a:endParaRPr>
          </a:p>
        </p:txBody>
      </p:sp>
      <p:sp>
        <p:nvSpPr>
          <p:cNvPr id="46" name="object 20">
            <a:extLst>
              <a:ext uri="{FF2B5EF4-FFF2-40B4-BE49-F238E27FC236}">
                <a16:creationId xmlns:a16="http://schemas.microsoft.com/office/drawing/2014/main" id="{B97F2B5A-A395-4124-9126-A25F31A19875}"/>
              </a:ext>
            </a:extLst>
          </p:cNvPr>
          <p:cNvSpPr txBox="1"/>
          <p:nvPr userDrawn="1"/>
        </p:nvSpPr>
        <p:spPr>
          <a:xfrm>
            <a:off x="517653" y="3451452"/>
            <a:ext cx="572613"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47" name="object 20">
            <a:extLst>
              <a:ext uri="{FF2B5EF4-FFF2-40B4-BE49-F238E27FC236}">
                <a16:creationId xmlns:a16="http://schemas.microsoft.com/office/drawing/2014/main" id="{96F56274-B143-419F-87F6-D4AB8BB084BF}"/>
              </a:ext>
            </a:extLst>
          </p:cNvPr>
          <p:cNvSpPr txBox="1"/>
          <p:nvPr userDrawn="1"/>
        </p:nvSpPr>
        <p:spPr>
          <a:xfrm>
            <a:off x="3593336" y="1718560"/>
            <a:ext cx="448620"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48" name="object 20">
            <a:extLst>
              <a:ext uri="{FF2B5EF4-FFF2-40B4-BE49-F238E27FC236}">
                <a16:creationId xmlns:a16="http://schemas.microsoft.com/office/drawing/2014/main" id="{E284BA0F-D14F-4B45-BEB8-C0339425164D}"/>
              </a:ext>
            </a:extLst>
          </p:cNvPr>
          <p:cNvSpPr txBox="1"/>
          <p:nvPr userDrawn="1"/>
        </p:nvSpPr>
        <p:spPr>
          <a:xfrm>
            <a:off x="3854901" y="3269462"/>
            <a:ext cx="622849"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49" name="object 20">
            <a:extLst>
              <a:ext uri="{FF2B5EF4-FFF2-40B4-BE49-F238E27FC236}">
                <a16:creationId xmlns:a16="http://schemas.microsoft.com/office/drawing/2014/main" id="{A992BC6C-6244-4A39-8837-705DEF92B177}"/>
              </a:ext>
            </a:extLst>
          </p:cNvPr>
          <p:cNvSpPr txBox="1"/>
          <p:nvPr userDrawn="1"/>
        </p:nvSpPr>
        <p:spPr>
          <a:xfrm>
            <a:off x="4979893" y="1450171"/>
            <a:ext cx="622849"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50" name="object 20">
            <a:extLst>
              <a:ext uri="{FF2B5EF4-FFF2-40B4-BE49-F238E27FC236}">
                <a16:creationId xmlns:a16="http://schemas.microsoft.com/office/drawing/2014/main" id="{D1478CE0-09B7-4FB7-A534-1429C1BFE71E}"/>
              </a:ext>
            </a:extLst>
          </p:cNvPr>
          <p:cNvSpPr txBox="1"/>
          <p:nvPr userDrawn="1"/>
        </p:nvSpPr>
        <p:spPr>
          <a:xfrm>
            <a:off x="7661887" y="1724275"/>
            <a:ext cx="391399"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51" name="object 20">
            <a:extLst>
              <a:ext uri="{FF2B5EF4-FFF2-40B4-BE49-F238E27FC236}">
                <a16:creationId xmlns:a16="http://schemas.microsoft.com/office/drawing/2014/main" id="{17C865D9-A5B2-4C86-9F04-94D0F3BC3ABD}"/>
              </a:ext>
            </a:extLst>
          </p:cNvPr>
          <p:cNvSpPr txBox="1"/>
          <p:nvPr userDrawn="1"/>
        </p:nvSpPr>
        <p:spPr>
          <a:xfrm>
            <a:off x="8456168" y="2895850"/>
            <a:ext cx="391399" cy="236372"/>
          </a:xfrm>
          <a:prstGeom prst="rect">
            <a:avLst/>
          </a:prstGeom>
        </p:spPr>
        <p:txBody>
          <a:bodyPr vert="horz" wrap="square" lIns="0" tIns="5486" rIns="0" bIns="0" rtlCol="0">
            <a:spAutoFit/>
          </a:bodyPr>
          <a:lstStyle/>
          <a:p>
            <a:pPr marL="5776">
              <a:spcBef>
                <a:spcPts val="43"/>
              </a:spcBef>
            </a:pPr>
            <a:r>
              <a:rPr lang="en-US" sz="750" b="1" spc="-5">
                <a:solidFill>
                  <a:schemeClr val="tx1">
                    <a:lumMod val="75000"/>
                    <a:lumOff val="25000"/>
                  </a:schemeClr>
                </a:solidFill>
                <a:ea typeface="Segoe UI" panose="020B0502040204020203" pitchFamily="34" charset="0"/>
                <a:cs typeface="Segoe UI" panose="020B0502040204020203" pitchFamily="34" charset="0"/>
              </a:rPr>
              <a:t>04/03</a:t>
            </a:r>
            <a:endParaRPr lang="en-US" sz="750" b="1">
              <a:solidFill>
                <a:schemeClr val="tx1">
                  <a:lumMod val="75000"/>
                  <a:lumOff val="25000"/>
                </a:schemeClr>
              </a:solidFill>
              <a:ea typeface="Segoe UI" panose="020B0502040204020203" pitchFamily="34" charset="0"/>
              <a:cs typeface="Segoe UI" panose="020B0502040204020203" pitchFamily="34" charset="0"/>
            </a:endParaRPr>
          </a:p>
          <a:p>
            <a:pPr marL="5776">
              <a:spcBef>
                <a:spcPts val="39"/>
              </a:spcBef>
            </a:pPr>
            <a:r>
              <a:rPr lang="en-US" sz="750" spc="-2">
                <a:solidFill>
                  <a:schemeClr val="tx1">
                    <a:lumMod val="75000"/>
                    <a:lumOff val="25000"/>
                  </a:schemeClr>
                </a:solidFill>
                <a:latin typeface="Segoe UI Semilight" panose="020B0402040204020203" pitchFamily="34" charset="0"/>
                <a:cs typeface="Segoe UI Semilight" panose="020B0402040204020203" pitchFamily="34" charset="0"/>
              </a:rPr>
              <a:t>FPO</a:t>
            </a:r>
            <a:endParaRPr lang="en-US" sz="75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2" name="Title 1">
            <a:extLst>
              <a:ext uri="{FF2B5EF4-FFF2-40B4-BE49-F238E27FC236}">
                <a16:creationId xmlns:a16="http://schemas.microsoft.com/office/drawing/2014/main" id="{29E4363C-6087-F6CC-B602-C3774F049455}"/>
              </a:ext>
            </a:extLst>
          </p:cNvPr>
          <p:cNvSpPr>
            <a:spLocks noGrp="1"/>
          </p:cNvSpPr>
          <p:nvPr>
            <p:ph type="title"/>
          </p:nvPr>
        </p:nvSpPr>
        <p:spPr/>
        <p:txBody>
          <a:bodyPr/>
          <a:lstStyle/>
          <a:p>
            <a:r>
              <a:rPr lang="en-US"/>
              <a:t>Click to edit Master title style</a:t>
            </a:r>
          </a:p>
        </p:txBody>
      </p:sp>
      <p:sp>
        <p:nvSpPr>
          <p:cNvPr id="52" name="Text Placeholder 2">
            <a:extLst>
              <a:ext uri="{FF2B5EF4-FFF2-40B4-BE49-F238E27FC236}">
                <a16:creationId xmlns:a16="http://schemas.microsoft.com/office/drawing/2014/main" id="{867A5D06-3132-3248-11E8-BBE7F5954F69}"/>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2747136177"/>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t screen horizontal right">
    <p:bg>
      <p:bgPr>
        <a:solidFill>
          <a:srgbClr val="F4EAE0"/>
        </a:solidFill>
        <a:effectLst/>
      </p:bgPr>
    </p:bg>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03DC77DD-1116-44BD-8DD6-2733EB3680B2}"/>
                  </a:ext>
                </a:extLst>
              </p14:cNvPr>
              <p14:cNvContentPartPr/>
              <p14:nvPr userDrawn="1"/>
            </p14:nvContentPartPr>
            <p14:xfrm>
              <a:off x="8052376" y="4358430"/>
              <a:ext cx="31181" cy="11880"/>
            </p14:xfrm>
          </p:contentPart>
        </mc:Choice>
        <mc:Fallback>
          <p:pic>
            <p:nvPicPr>
              <p:cNvPr id="6" name="Ink 5">
                <a:extLst>
                  <a:ext uri="{FF2B5EF4-FFF2-40B4-BE49-F238E27FC236}">
                    <a16:creationId xmlns:a16="http://schemas.microsoft.com/office/drawing/2014/main" id="{03DC77DD-1116-44BD-8DD6-2733EB3680B2}"/>
                  </a:ext>
                </a:extLst>
              </p:cNvPr>
              <p:cNvPicPr/>
              <p:nvPr/>
            </p:nvPicPr>
            <p:blipFill>
              <a:blip r:embed="rId3"/>
              <a:stretch>
                <a:fillRect/>
              </a:stretch>
            </p:blipFill>
            <p:spPr>
              <a:xfrm>
                <a:off x="8043518" y="4349695"/>
                <a:ext cx="48543" cy="29001"/>
              </a:xfrm>
              <a:prstGeom prst="rect">
                <a:avLst/>
              </a:prstGeom>
            </p:spPr>
          </p:pic>
        </mc:Fallback>
      </mc:AlternateContent>
      <p:pic>
        <p:nvPicPr>
          <p:cNvPr id="7" name="Picture 6">
            <a:extLst>
              <a:ext uri="{FF2B5EF4-FFF2-40B4-BE49-F238E27FC236}">
                <a16:creationId xmlns:a16="http://schemas.microsoft.com/office/drawing/2014/main" id="{ADBFFA19-02B9-4CB3-A0CB-6D4030BC7DBE}"/>
              </a:ext>
            </a:extLst>
          </p:cNvPr>
          <p:cNvPicPr>
            <a:picLocks noChangeAspect="1"/>
          </p:cNvPicPr>
          <p:nvPr userDrawn="1"/>
        </p:nvPicPr>
        <p:blipFill>
          <a:blip r:embed="rId4"/>
          <a:srcRect/>
          <a:stretch/>
        </p:blipFill>
        <p:spPr>
          <a:xfrm>
            <a:off x="1514501" y="133598"/>
            <a:ext cx="9142810" cy="5143500"/>
          </a:xfrm>
          <a:prstGeom prst="rect">
            <a:avLst/>
          </a:prstGeom>
        </p:spPr>
      </p:pic>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744FD7DD-C740-4EB0-AA36-4CCE9E21C730}"/>
                  </a:ext>
                </a:extLst>
              </p14:cNvPr>
              <p14:cNvContentPartPr/>
              <p14:nvPr userDrawn="1"/>
            </p14:nvContentPartPr>
            <p14:xfrm>
              <a:off x="4088213" y="2526480"/>
              <a:ext cx="9989" cy="58995"/>
            </p14:xfrm>
          </p:contentPart>
        </mc:Choice>
        <mc:Fallback>
          <p:pic>
            <p:nvPicPr>
              <p:cNvPr id="8" name="Ink 7">
                <a:extLst>
                  <a:ext uri="{FF2B5EF4-FFF2-40B4-BE49-F238E27FC236}">
                    <a16:creationId xmlns:a16="http://schemas.microsoft.com/office/drawing/2014/main" id="{744FD7DD-C740-4EB0-AA36-4CCE9E21C730}"/>
                  </a:ext>
                </a:extLst>
              </p:cNvPr>
              <p:cNvPicPr/>
              <p:nvPr/>
            </p:nvPicPr>
            <p:blipFill>
              <a:blip r:embed="rId6"/>
              <a:stretch>
                <a:fillRect/>
              </a:stretch>
            </p:blipFill>
            <p:spPr>
              <a:xfrm>
                <a:off x="4079294" y="2517541"/>
                <a:ext cx="27470" cy="76515"/>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B0005102-DCED-40E4-93E2-991B445FEA48}"/>
                  </a:ext>
                </a:extLst>
              </p14:cNvPr>
              <p14:cNvContentPartPr/>
              <p14:nvPr userDrawn="1"/>
            </p14:nvContentPartPr>
            <p14:xfrm>
              <a:off x="4889873" y="-2256570"/>
              <a:ext cx="4994" cy="26595"/>
            </p14:xfrm>
          </p:contentPart>
        </mc:Choice>
        <mc:Fallback>
          <p:pic>
            <p:nvPicPr>
              <p:cNvPr id="9" name="Ink 8">
                <a:extLst>
                  <a:ext uri="{FF2B5EF4-FFF2-40B4-BE49-F238E27FC236}">
                    <a16:creationId xmlns:a16="http://schemas.microsoft.com/office/drawing/2014/main" id="{B0005102-DCED-40E4-93E2-991B445FEA48}"/>
                  </a:ext>
                </a:extLst>
              </p:cNvPr>
              <p:cNvPicPr/>
              <p:nvPr/>
            </p:nvPicPr>
            <p:blipFill>
              <a:blip r:embed="rId8"/>
              <a:stretch>
                <a:fillRect/>
              </a:stretch>
            </p:blipFill>
            <p:spPr>
              <a:xfrm>
                <a:off x="4881550" y="-2265435"/>
                <a:ext cx="21308" cy="43970"/>
              </a:xfrm>
              <a:prstGeom prst="rect">
                <a:avLst/>
              </a:prstGeom>
            </p:spPr>
          </p:pic>
        </mc:Fallback>
      </mc:AlternateContent>
      <p:sp>
        <p:nvSpPr>
          <p:cNvPr id="10" name="Rectangle 9">
            <a:extLst>
              <a:ext uri="{FF2B5EF4-FFF2-40B4-BE49-F238E27FC236}">
                <a16:creationId xmlns:a16="http://schemas.microsoft.com/office/drawing/2014/main" id="{AF91B7E6-2791-4B61-9E05-46DEDCBD58B5}"/>
              </a:ext>
            </a:extLst>
          </p:cNvPr>
          <p:cNvSpPr/>
          <p:nvPr userDrawn="1"/>
        </p:nvSpPr>
        <p:spPr bwMode="auto">
          <a:xfrm>
            <a:off x="3700166" y="1113677"/>
            <a:ext cx="5027061" cy="3259412"/>
          </a:xfrm>
          <a:prstGeom prst="rect">
            <a:avLst/>
          </a:prstGeom>
          <a:solidFill>
            <a:schemeClr val="bg1">
              <a:alpha val="79000"/>
            </a:schemeClr>
          </a:solidFill>
          <a:ln>
            <a:noFill/>
            <a:headEnd type="none" w="med" len="med"/>
            <a:tailEnd type="none" w="med" len="med"/>
          </a:ln>
          <a:effectLst>
            <a:glow rad="279400">
              <a:schemeClr val="bg1">
                <a:alpha val="17000"/>
              </a:schemeClr>
            </a:glow>
            <a:softEdge rad="139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1" tIns="54857" rIns="68571" bIns="54857" numCol="1" spcCol="0" rtlCol="0" fromWordArt="0" anchor="t" anchorCtr="0" forceAA="0" compatLnSpc="1">
            <a:prstTxWarp prst="textNoShape">
              <a:avLst/>
            </a:prstTxWarp>
            <a:noAutofit/>
          </a:bodyPr>
          <a:lstStyle/>
          <a:p>
            <a:pPr algn="l" defTabSz="349677" fontAlgn="base">
              <a:spcBef>
                <a:spcPct val="0"/>
              </a:spcBef>
              <a:spcAft>
                <a:spcPct val="0"/>
              </a:spcAft>
            </a:pPr>
            <a:endParaRPr lang="en-US" sz="75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17C62E4-154C-2BD8-DECB-E65BA7561EB8}"/>
              </a:ext>
            </a:extLst>
          </p:cNvPr>
          <p:cNvSpPr>
            <a:spLocks noGrp="1"/>
          </p:cNvSpPr>
          <p:nvPr>
            <p:ph type="title"/>
          </p:nvPr>
        </p:nvSpPr>
        <p:spPr/>
        <p:txBody>
          <a:bodyPr/>
          <a:lstStyle/>
          <a:p>
            <a:r>
              <a:rPr lang="en-US"/>
              <a:t>Click to edit Master title style</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E11B1F29-F247-A7F0-3079-9F17F334D10D}"/>
              </a:ext>
            </a:extLst>
          </p:cNvPr>
          <p:cNvSpPr>
            <a:spLocks noGrp="1"/>
          </p:cNvSpPr>
          <p:nvPr>
            <p:ph type="pic" sz="quarter" idx="11" hasCustomPrompt="1"/>
          </p:nvPr>
        </p:nvSpPr>
        <p:spPr bwMode="ltGray">
          <a:xfrm>
            <a:off x="3746880" y="1161997"/>
            <a:ext cx="4934027" cy="3184130"/>
          </a:xfrm>
          <a:blipFill>
            <a:blip r:embed="rId9"/>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2" name="Text Placeholder 5">
            <a:extLst>
              <a:ext uri="{FF2B5EF4-FFF2-40B4-BE49-F238E27FC236}">
                <a16:creationId xmlns:a16="http://schemas.microsoft.com/office/drawing/2014/main" id="{FF78DCBA-2325-8C49-351F-982632D00408}"/>
              </a:ext>
            </a:extLst>
          </p:cNvPr>
          <p:cNvSpPr>
            <a:spLocks noGrp="1"/>
          </p:cNvSpPr>
          <p:nvPr>
            <p:ph type="body" sz="quarter" idx="19" hasCustomPrompt="1"/>
          </p:nvPr>
        </p:nvSpPr>
        <p:spPr>
          <a:xfrm>
            <a:off x="461099" y="1491614"/>
            <a:ext cx="2675194" cy="830997"/>
          </a:xfrm>
          <a:prstGeom prst="rect">
            <a:avLst/>
          </a:prstGeom>
        </p:spPr>
        <p:txBody>
          <a:bodyPr/>
          <a:lstStyle>
            <a:lvl1pPr marL="0" indent="0">
              <a:buNone/>
              <a:defRPr sz="900" b="0" i="0">
                <a:solidFill>
                  <a:schemeClr val="tx2"/>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13" name="Text Placeholder 2">
            <a:extLst>
              <a:ext uri="{FF2B5EF4-FFF2-40B4-BE49-F238E27FC236}">
                <a16:creationId xmlns:a16="http://schemas.microsoft.com/office/drawing/2014/main" id="{89FA243D-888E-40DB-AEB9-F7B0A5B6615C}"/>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114821999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t screen horizontal center">
    <p:bg>
      <p:bgPr>
        <a:solidFill>
          <a:srgbClr val="F4EAE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368A93-700E-C31E-66C3-1359514CE671}"/>
              </a:ext>
            </a:extLst>
          </p:cNvPr>
          <p:cNvSpPr>
            <a:spLocks/>
          </p:cNvSpPr>
          <p:nvPr userDrawn="1"/>
        </p:nvSpPr>
        <p:spPr bwMode="auto">
          <a:xfrm>
            <a:off x="0" y="4793304"/>
            <a:ext cx="9144000" cy="350196"/>
          </a:xfrm>
          <a:prstGeom prst="rect">
            <a:avLst/>
          </a:prstGeom>
          <a:solidFill>
            <a:srgbClr val="F4EA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1" tIns="54857" rIns="68571" bIns="54857" numCol="1" spcCol="0" rtlCol="0" fromWordArt="0" anchor="t" anchorCtr="0" forceAA="0" compatLnSpc="1">
            <a:prstTxWarp prst="textNoShape">
              <a:avLst/>
            </a:prstTxWarp>
            <a:noAutofit/>
          </a:bodyPr>
          <a:lstStyle/>
          <a:p>
            <a:pPr algn="l" defTabSz="349677" fontAlgn="base">
              <a:spcBef>
                <a:spcPct val="0"/>
              </a:spcBef>
              <a:spcAft>
                <a:spcPct val="0"/>
              </a:spcAft>
            </a:pPr>
            <a:endParaRPr lang="en-US" sz="600" err="1">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70AA08A5-AEDD-4956-A0D3-65D426CB9243}"/>
              </a:ext>
            </a:extLst>
          </p:cNvPr>
          <p:cNvGrpSpPr>
            <a:grpSpLocks/>
          </p:cNvGrpSpPr>
          <p:nvPr userDrawn="1"/>
        </p:nvGrpSpPr>
        <p:grpSpPr>
          <a:xfrm>
            <a:off x="-1150102" y="275119"/>
            <a:ext cx="11852999" cy="6668180"/>
            <a:chOff x="-2729880" y="613908"/>
            <a:chExt cx="31612113" cy="17781814"/>
          </a:xfrm>
        </p:grpSpPr>
        <p:pic>
          <p:nvPicPr>
            <p:cNvPr id="13" name="Picture 12">
              <a:extLst>
                <a:ext uri="{FF2B5EF4-FFF2-40B4-BE49-F238E27FC236}">
                  <a16:creationId xmlns:a16="http://schemas.microsoft.com/office/drawing/2014/main" id="{65788344-F77F-4F8E-AF25-392DC7284288}"/>
                </a:ext>
              </a:extLst>
            </p:cNvPr>
            <p:cNvPicPr>
              <a:picLocks noChangeAspect="1"/>
            </p:cNvPicPr>
            <p:nvPr userDrawn="1"/>
          </p:nvPicPr>
          <p:blipFill>
            <a:blip r:embed="rId2"/>
            <a:srcRect/>
            <a:stretch/>
          </p:blipFill>
          <p:spPr>
            <a:xfrm flipH="1">
              <a:off x="-2729880" y="613908"/>
              <a:ext cx="31612113" cy="17781814"/>
            </a:xfrm>
            <a:prstGeom prst="rect">
              <a:avLst/>
            </a:prstGeom>
          </p:spPr>
        </p:pic>
        <p:sp>
          <p:nvSpPr>
            <p:cNvPr id="10" name="Rectangle 9">
              <a:extLst>
                <a:ext uri="{FF2B5EF4-FFF2-40B4-BE49-F238E27FC236}">
                  <a16:creationId xmlns:a16="http://schemas.microsoft.com/office/drawing/2014/main" id="{AF91B7E6-2791-4B61-9E05-46DEDCBD58B5}"/>
                </a:ext>
              </a:extLst>
            </p:cNvPr>
            <p:cNvSpPr>
              <a:spLocks/>
            </p:cNvSpPr>
            <p:nvPr userDrawn="1"/>
          </p:nvSpPr>
          <p:spPr bwMode="auto">
            <a:xfrm>
              <a:off x="3967739" y="3647664"/>
              <a:ext cx="17381531" cy="11268251"/>
            </a:xfrm>
            <a:prstGeom prst="rect">
              <a:avLst/>
            </a:prstGeom>
            <a:solidFill>
              <a:schemeClr val="bg1">
                <a:alpha val="79000"/>
              </a:schemeClr>
            </a:solidFill>
            <a:ln>
              <a:noFill/>
              <a:headEnd type="none" w="med" len="med"/>
              <a:tailEnd type="none" w="med" len="med"/>
            </a:ln>
            <a:effectLst>
              <a:glow rad="279400">
                <a:schemeClr val="bg1">
                  <a:alpha val="17000"/>
                </a:schemeClr>
              </a:glow>
              <a:softEdge rad="139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349677" fontAlgn="base">
                <a:spcBef>
                  <a:spcPct val="0"/>
                </a:spcBef>
                <a:spcAft>
                  <a:spcPct val="0"/>
                </a:spcAft>
              </a:pPr>
              <a:endParaRPr lang="en-US" sz="750" err="1">
                <a:gradFill>
                  <a:gsLst>
                    <a:gs pos="0">
                      <a:srgbClr val="FFFFFF"/>
                    </a:gs>
                    <a:gs pos="100000">
                      <a:srgbClr val="FFFFFF"/>
                    </a:gs>
                  </a:gsLst>
                  <a:lin ang="5400000" scaled="0"/>
                </a:gradFill>
                <a:ea typeface="Segoe UI" pitchFamily="34" charset="0"/>
                <a:cs typeface="Segoe UI" pitchFamily="34" charset="0"/>
              </a:endParaRPr>
            </a:p>
          </p:txBody>
        </p:sp>
      </p:gr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03DC77DD-1116-44BD-8DD6-2733EB3680B2}"/>
                  </a:ext>
                </a:extLst>
              </p14:cNvPr>
              <p14:cNvContentPartPr>
                <a14:cpLocks xmlns:a14="http://schemas.microsoft.com/office/drawing/2010/main"/>
              </p14:cNvContentPartPr>
              <p14:nvPr userDrawn="1"/>
            </p14:nvContentPartPr>
            <p14:xfrm>
              <a:off x="8052376" y="4358430"/>
              <a:ext cx="31181" cy="11880"/>
            </p14:xfrm>
          </p:contentPart>
        </mc:Choice>
        <mc:Fallback>
          <p:pic>
            <p:nvPicPr>
              <p:cNvPr id="6" name="Ink 5">
                <a:extLst>
                  <a:ext uri="{FF2B5EF4-FFF2-40B4-BE49-F238E27FC236}">
                    <a16:creationId xmlns:a16="http://schemas.microsoft.com/office/drawing/2014/main" id="{03DC77DD-1116-44BD-8DD6-2733EB3680B2}"/>
                  </a:ext>
                </a:extLst>
              </p:cNvPr>
              <p:cNvPicPr>
                <a:picLocks/>
              </p:cNvPicPr>
              <p:nvPr/>
            </p:nvPicPr>
            <p:blipFill>
              <a:blip r:embed="rId4"/>
              <a:stretch>
                <a:fillRect/>
              </a:stretch>
            </p:blipFill>
            <p:spPr>
              <a:xfrm>
                <a:off x="8043518" y="4349695"/>
                <a:ext cx="48543" cy="29001"/>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744FD7DD-C740-4EB0-AA36-4CCE9E21C730}"/>
                  </a:ext>
                </a:extLst>
              </p14:cNvPr>
              <p14:cNvContentPartPr>
                <a14:cpLocks xmlns:a14="http://schemas.microsoft.com/office/drawing/2010/main"/>
              </p14:cNvContentPartPr>
              <p14:nvPr userDrawn="1"/>
            </p14:nvContentPartPr>
            <p14:xfrm>
              <a:off x="4088213" y="2526480"/>
              <a:ext cx="9989" cy="58995"/>
            </p14:xfrm>
          </p:contentPart>
        </mc:Choice>
        <mc:Fallback>
          <p:pic>
            <p:nvPicPr>
              <p:cNvPr id="8" name="Ink 7">
                <a:extLst>
                  <a:ext uri="{FF2B5EF4-FFF2-40B4-BE49-F238E27FC236}">
                    <a16:creationId xmlns:a16="http://schemas.microsoft.com/office/drawing/2014/main" id="{744FD7DD-C740-4EB0-AA36-4CCE9E21C730}"/>
                  </a:ext>
                </a:extLst>
              </p:cNvPr>
              <p:cNvPicPr>
                <a:picLocks/>
              </p:cNvPicPr>
              <p:nvPr/>
            </p:nvPicPr>
            <p:blipFill>
              <a:blip r:embed="rId6"/>
              <a:stretch>
                <a:fillRect/>
              </a:stretch>
            </p:blipFill>
            <p:spPr>
              <a:xfrm>
                <a:off x="4079294" y="2517541"/>
                <a:ext cx="27470" cy="76515"/>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B0005102-DCED-40E4-93E2-991B445FEA48}"/>
                  </a:ext>
                </a:extLst>
              </p14:cNvPr>
              <p14:cNvContentPartPr>
                <a14:cpLocks xmlns:a14="http://schemas.microsoft.com/office/drawing/2010/main"/>
              </p14:cNvContentPartPr>
              <p14:nvPr userDrawn="1"/>
            </p14:nvContentPartPr>
            <p14:xfrm>
              <a:off x="4889873" y="-2256570"/>
              <a:ext cx="4994" cy="26595"/>
            </p14:xfrm>
          </p:contentPart>
        </mc:Choice>
        <mc:Fallback>
          <p:pic>
            <p:nvPicPr>
              <p:cNvPr id="9" name="Ink 8">
                <a:extLst>
                  <a:ext uri="{FF2B5EF4-FFF2-40B4-BE49-F238E27FC236}">
                    <a16:creationId xmlns:a16="http://schemas.microsoft.com/office/drawing/2014/main" id="{B0005102-DCED-40E4-93E2-991B445FEA48}"/>
                  </a:ext>
                </a:extLst>
              </p:cNvPr>
              <p:cNvPicPr>
                <a:picLocks/>
              </p:cNvPicPr>
              <p:nvPr/>
            </p:nvPicPr>
            <p:blipFill>
              <a:blip r:embed="rId8"/>
              <a:stretch>
                <a:fillRect/>
              </a:stretch>
            </p:blipFill>
            <p:spPr>
              <a:xfrm>
                <a:off x="4881550" y="-2265435"/>
                <a:ext cx="21308" cy="43970"/>
              </a:xfrm>
              <a:prstGeom prst="rect">
                <a:avLst/>
              </a:prstGeom>
            </p:spPr>
          </p:pic>
        </mc:Fallback>
      </mc:AlternateContent>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342BEBE0-630D-4DD6-9318-03AE23965810}"/>
              </a:ext>
            </a:extLst>
          </p:cNvPr>
          <p:cNvSpPr>
            <a:spLocks noGrp="1"/>
          </p:cNvSpPr>
          <p:nvPr>
            <p:ph type="pic" sz="quarter" idx="11" hasCustomPrompt="1"/>
          </p:nvPr>
        </p:nvSpPr>
        <p:spPr bwMode="ltGray">
          <a:xfrm>
            <a:off x="1361178" y="1445559"/>
            <a:ext cx="6486045" cy="3697941"/>
          </a:xfrm>
          <a:blipFill>
            <a:blip r:embed="rId9"/>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CF729DB-5BC0-0877-B7E3-BFB8BD1437B0}"/>
              </a:ext>
            </a:extLst>
          </p:cNvPr>
          <p:cNvSpPr>
            <a:spLocks noGrp="1"/>
          </p:cNvSpPr>
          <p:nvPr>
            <p:ph type="title"/>
          </p:nvPr>
        </p:nvSpPr>
        <p:spPr/>
        <p:txBody>
          <a:bodyPr/>
          <a:lstStyle/>
          <a:p>
            <a:r>
              <a:rPr lang="en-US"/>
              <a:t>Click to edit Master title style</a:t>
            </a:r>
          </a:p>
        </p:txBody>
      </p:sp>
      <p:sp>
        <p:nvSpPr>
          <p:cNvPr id="14" name="Text Placeholder 2">
            <a:extLst>
              <a:ext uri="{FF2B5EF4-FFF2-40B4-BE49-F238E27FC236}">
                <a16:creationId xmlns:a16="http://schemas.microsoft.com/office/drawing/2014/main" id="{550E69B0-877F-02CD-99AF-45C28372238C}"/>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111484283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ablet screen horizontal off frame">
    <p:bg>
      <p:bgPr>
        <a:solidFill>
          <a:srgbClr val="F4EAE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C0094F-2CAF-2A71-874D-B66DC34621A3}"/>
              </a:ext>
            </a:extLst>
          </p:cNvPr>
          <p:cNvSpPr>
            <a:spLocks/>
          </p:cNvSpPr>
          <p:nvPr userDrawn="1"/>
        </p:nvSpPr>
        <p:spPr bwMode="auto">
          <a:xfrm>
            <a:off x="0" y="4793304"/>
            <a:ext cx="9144000" cy="350196"/>
          </a:xfrm>
          <a:prstGeom prst="rect">
            <a:avLst/>
          </a:prstGeom>
          <a:solidFill>
            <a:srgbClr val="F4EAE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1" tIns="54857" rIns="68571" bIns="54857" numCol="1" spcCol="0" rtlCol="0" fromWordArt="0" anchor="t" anchorCtr="0" forceAA="0" compatLnSpc="1">
            <a:prstTxWarp prst="textNoShape">
              <a:avLst/>
            </a:prstTxWarp>
            <a:noAutofit/>
          </a:bodyPr>
          <a:lstStyle/>
          <a:p>
            <a:pPr algn="l" defTabSz="349677" fontAlgn="base">
              <a:spcBef>
                <a:spcPct val="0"/>
              </a:spcBef>
              <a:spcAft>
                <a:spcPct val="0"/>
              </a:spcAft>
            </a:pPr>
            <a:endParaRPr lang="en-US" sz="600" err="1">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70AA08A5-AEDD-4956-A0D3-65D426CB9243}"/>
              </a:ext>
            </a:extLst>
          </p:cNvPr>
          <p:cNvGrpSpPr>
            <a:grpSpLocks/>
          </p:cNvGrpSpPr>
          <p:nvPr userDrawn="1"/>
        </p:nvGrpSpPr>
        <p:grpSpPr>
          <a:xfrm>
            <a:off x="1302034" y="191485"/>
            <a:ext cx="11852999" cy="6668180"/>
            <a:chOff x="-2743200" y="390883"/>
            <a:chExt cx="31612113" cy="17781814"/>
          </a:xfrm>
        </p:grpSpPr>
        <p:pic>
          <p:nvPicPr>
            <p:cNvPr id="13" name="Picture 12">
              <a:extLst>
                <a:ext uri="{FF2B5EF4-FFF2-40B4-BE49-F238E27FC236}">
                  <a16:creationId xmlns:a16="http://schemas.microsoft.com/office/drawing/2014/main" id="{65788344-F77F-4F8E-AF25-392DC7284288}"/>
                </a:ext>
              </a:extLst>
            </p:cNvPr>
            <p:cNvPicPr>
              <a:picLocks noChangeAspect="1"/>
            </p:cNvPicPr>
            <p:nvPr userDrawn="1"/>
          </p:nvPicPr>
          <p:blipFill>
            <a:blip r:embed="rId2"/>
            <a:srcRect/>
            <a:stretch/>
          </p:blipFill>
          <p:spPr>
            <a:xfrm flipH="1">
              <a:off x="-2743200" y="390883"/>
              <a:ext cx="31612113" cy="17781814"/>
            </a:xfrm>
            <a:prstGeom prst="rect">
              <a:avLst/>
            </a:prstGeom>
          </p:spPr>
        </p:pic>
        <p:sp>
          <p:nvSpPr>
            <p:cNvPr id="10" name="Rectangle 9">
              <a:extLst>
                <a:ext uri="{FF2B5EF4-FFF2-40B4-BE49-F238E27FC236}">
                  <a16:creationId xmlns:a16="http://schemas.microsoft.com/office/drawing/2014/main" id="{AF91B7E6-2791-4B61-9E05-46DEDCBD58B5}"/>
                </a:ext>
              </a:extLst>
            </p:cNvPr>
            <p:cNvSpPr>
              <a:spLocks/>
            </p:cNvSpPr>
            <p:nvPr userDrawn="1"/>
          </p:nvSpPr>
          <p:spPr bwMode="auto">
            <a:xfrm>
              <a:off x="3967739" y="3647664"/>
              <a:ext cx="17381531" cy="11268251"/>
            </a:xfrm>
            <a:prstGeom prst="rect">
              <a:avLst/>
            </a:prstGeom>
            <a:solidFill>
              <a:schemeClr val="bg1">
                <a:alpha val="79000"/>
              </a:schemeClr>
            </a:solidFill>
            <a:ln>
              <a:noFill/>
              <a:headEnd type="none" w="med" len="med"/>
              <a:tailEnd type="none" w="med" len="med"/>
            </a:ln>
            <a:effectLst>
              <a:glow rad="279400">
                <a:schemeClr val="bg1">
                  <a:alpha val="17000"/>
                </a:schemeClr>
              </a:glow>
              <a:softEdge rad="139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349677" fontAlgn="base">
                <a:spcBef>
                  <a:spcPct val="0"/>
                </a:spcBef>
                <a:spcAft>
                  <a:spcPct val="0"/>
                </a:spcAft>
              </a:pPr>
              <a:endParaRPr lang="en-US" sz="750" err="1">
                <a:gradFill>
                  <a:gsLst>
                    <a:gs pos="0">
                      <a:srgbClr val="FFFFFF"/>
                    </a:gs>
                    <a:gs pos="100000">
                      <a:srgbClr val="FFFFFF"/>
                    </a:gs>
                  </a:gsLst>
                  <a:lin ang="5400000" scaled="0"/>
                </a:gradFill>
                <a:ea typeface="Segoe UI" pitchFamily="34" charset="0"/>
                <a:cs typeface="Segoe UI" pitchFamily="34" charset="0"/>
              </a:endParaRPr>
            </a:p>
          </p:txBody>
        </p:sp>
      </p:gr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03DC77DD-1116-44BD-8DD6-2733EB3680B2}"/>
                  </a:ext>
                </a:extLst>
              </p14:cNvPr>
              <p14:cNvContentPartPr/>
              <p14:nvPr userDrawn="1"/>
            </p14:nvContentPartPr>
            <p14:xfrm>
              <a:off x="8052376" y="4358430"/>
              <a:ext cx="31181" cy="11880"/>
            </p14:xfrm>
          </p:contentPart>
        </mc:Choice>
        <mc:Fallback>
          <p:pic>
            <p:nvPicPr>
              <p:cNvPr id="6" name="Ink 5">
                <a:extLst>
                  <a:ext uri="{FF2B5EF4-FFF2-40B4-BE49-F238E27FC236}">
                    <a16:creationId xmlns:a16="http://schemas.microsoft.com/office/drawing/2014/main" id="{03DC77DD-1116-44BD-8DD6-2733EB3680B2}"/>
                  </a:ext>
                </a:extLst>
              </p:cNvPr>
              <p:cNvPicPr/>
              <p:nvPr/>
            </p:nvPicPr>
            <p:blipFill>
              <a:blip r:embed="rId4"/>
              <a:stretch>
                <a:fillRect/>
              </a:stretch>
            </p:blipFill>
            <p:spPr>
              <a:xfrm>
                <a:off x="8043518" y="4349695"/>
                <a:ext cx="48543" cy="29001"/>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744FD7DD-C740-4EB0-AA36-4CCE9E21C730}"/>
                  </a:ext>
                </a:extLst>
              </p14:cNvPr>
              <p14:cNvContentPartPr/>
              <p14:nvPr userDrawn="1"/>
            </p14:nvContentPartPr>
            <p14:xfrm>
              <a:off x="4088213" y="2526480"/>
              <a:ext cx="9989" cy="58995"/>
            </p14:xfrm>
          </p:contentPart>
        </mc:Choice>
        <mc:Fallback>
          <p:pic>
            <p:nvPicPr>
              <p:cNvPr id="8" name="Ink 7">
                <a:extLst>
                  <a:ext uri="{FF2B5EF4-FFF2-40B4-BE49-F238E27FC236}">
                    <a16:creationId xmlns:a16="http://schemas.microsoft.com/office/drawing/2014/main" id="{744FD7DD-C740-4EB0-AA36-4CCE9E21C730}"/>
                  </a:ext>
                </a:extLst>
              </p:cNvPr>
              <p:cNvPicPr/>
              <p:nvPr/>
            </p:nvPicPr>
            <p:blipFill>
              <a:blip r:embed="rId6"/>
              <a:stretch>
                <a:fillRect/>
              </a:stretch>
            </p:blipFill>
            <p:spPr>
              <a:xfrm>
                <a:off x="4079294" y="2517541"/>
                <a:ext cx="27470" cy="76515"/>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B0005102-DCED-40E4-93E2-991B445FEA48}"/>
                  </a:ext>
                </a:extLst>
              </p14:cNvPr>
              <p14:cNvContentPartPr/>
              <p14:nvPr userDrawn="1"/>
            </p14:nvContentPartPr>
            <p14:xfrm>
              <a:off x="4889873" y="-2256570"/>
              <a:ext cx="4994" cy="26595"/>
            </p14:xfrm>
          </p:contentPart>
        </mc:Choice>
        <mc:Fallback>
          <p:pic>
            <p:nvPicPr>
              <p:cNvPr id="9" name="Ink 8">
                <a:extLst>
                  <a:ext uri="{FF2B5EF4-FFF2-40B4-BE49-F238E27FC236}">
                    <a16:creationId xmlns:a16="http://schemas.microsoft.com/office/drawing/2014/main" id="{B0005102-DCED-40E4-93E2-991B445FEA48}"/>
                  </a:ext>
                </a:extLst>
              </p:cNvPr>
              <p:cNvPicPr/>
              <p:nvPr/>
            </p:nvPicPr>
            <p:blipFill>
              <a:blip r:embed="rId8"/>
              <a:stretch>
                <a:fillRect/>
              </a:stretch>
            </p:blipFill>
            <p:spPr>
              <a:xfrm>
                <a:off x="4881550" y="-2265435"/>
                <a:ext cx="21308" cy="43970"/>
              </a:xfrm>
              <a:prstGeom prst="rect">
                <a:avLst/>
              </a:prstGeom>
            </p:spPr>
          </p:pic>
        </mc:Fallback>
      </mc:AlternateContent>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342BEBE0-630D-4DD6-9318-03AE23965810}"/>
              </a:ext>
            </a:extLst>
          </p:cNvPr>
          <p:cNvSpPr>
            <a:spLocks noGrp="1"/>
          </p:cNvSpPr>
          <p:nvPr>
            <p:ph type="pic" sz="quarter" idx="11" hasCustomPrompt="1"/>
          </p:nvPr>
        </p:nvSpPr>
        <p:spPr bwMode="ltGray">
          <a:xfrm>
            <a:off x="3818308" y="1445559"/>
            <a:ext cx="6486045" cy="4180933"/>
          </a:xfrm>
          <a:blipFill>
            <a:blip r:embed="rId9"/>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CF729DB-5BC0-0877-B7E3-BFB8BD1437B0}"/>
              </a:ext>
            </a:extLst>
          </p:cNvPr>
          <p:cNvSpPr>
            <a:spLocks noGrp="1"/>
          </p:cNvSpPr>
          <p:nvPr>
            <p:ph type="title"/>
          </p:nvPr>
        </p:nvSpPr>
        <p:spPr/>
        <p:txBody>
          <a:bodyPr/>
          <a:lstStyle/>
          <a:p>
            <a:r>
              <a:rPr lang="en-US"/>
              <a:t>Click to edit Master title style</a:t>
            </a:r>
          </a:p>
        </p:txBody>
      </p:sp>
      <p:sp>
        <p:nvSpPr>
          <p:cNvPr id="14" name="Text Placeholder 5">
            <a:extLst>
              <a:ext uri="{FF2B5EF4-FFF2-40B4-BE49-F238E27FC236}">
                <a16:creationId xmlns:a16="http://schemas.microsoft.com/office/drawing/2014/main" id="{F373E405-4168-CFDB-49FC-0EA26F0C3922}"/>
              </a:ext>
            </a:extLst>
          </p:cNvPr>
          <p:cNvSpPr>
            <a:spLocks noGrp="1"/>
          </p:cNvSpPr>
          <p:nvPr>
            <p:ph type="body" sz="quarter" idx="19" hasCustomPrompt="1"/>
          </p:nvPr>
        </p:nvSpPr>
        <p:spPr>
          <a:xfrm>
            <a:off x="461099" y="1491614"/>
            <a:ext cx="2675194" cy="830997"/>
          </a:xfrm>
          <a:prstGeom prst="rect">
            <a:avLst/>
          </a:prstGeom>
        </p:spPr>
        <p:txBody>
          <a:bodyPr/>
          <a:lstStyle>
            <a:lvl1pPr marL="0" indent="0">
              <a:buNone/>
              <a:defRPr sz="900" b="0" i="0">
                <a:solidFill>
                  <a:schemeClr val="tx2"/>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16" name="Text Placeholder 2">
            <a:extLst>
              <a:ext uri="{FF2B5EF4-FFF2-40B4-BE49-F238E27FC236}">
                <a16:creationId xmlns:a16="http://schemas.microsoft.com/office/drawing/2014/main" id="{4F35F0F9-F36E-4CD8-E55B-3382D61B600A}"/>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30622946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274610" y="4813475"/>
            <a:ext cx="501399"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a:p>
        </p:txBody>
      </p:sp>
      <p:sp>
        <p:nvSpPr>
          <p:cNvPr id="8" name="Footer Placeholder 5"/>
          <p:cNvSpPr>
            <a:spLocks noGrp="1"/>
          </p:cNvSpPr>
          <p:nvPr>
            <p:ph type="ftr" sz="quarter" idx="3"/>
          </p:nvPr>
        </p:nvSpPr>
        <p:spPr>
          <a:xfrm>
            <a:off x="1954994" y="4787664"/>
            <a:ext cx="5791583" cy="319094"/>
          </a:xfrm>
          <a:prstGeom prst="rect">
            <a:avLst/>
          </a:prstGeom>
        </p:spPr>
        <p:txBody>
          <a:bodyPr/>
          <a:lstStyle>
            <a:lvl1pPr algn="ctr">
              <a:defRPr sz="1000" b="1">
                <a:solidFill>
                  <a:schemeClr val="bg1"/>
                </a:solidFill>
              </a:defRPr>
            </a:lvl1pPr>
          </a:lstStyle>
          <a:p>
            <a:r>
              <a:rPr lang="en-US"/>
              <a:t>#Res8SAIS</a:t>
            </a:r>
          </a:p>
        </p:txBody>
      </p:sp>
    </p:spTree>
    <p:extLst>
      <p:ext uri="{BB962C8B-B14F-4D97-AF65-F5344CB8AC3E}">
        <p14:creationId xmlns:p14="http://schemas.microsoft.com/office/powerpoint/2010/main" val="566512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big screen">
    <p:bg>
      <p:bgPr>
        <a:solidFill>
          <a:srgbClr val="F4EAE0"/>
        </a:solidFill>
        <a:effectLst/>
      </p:bgPr>
    </p:bg>
    <p:spTree>
      <p:nvGrpSpPr>
        <p:cNvPr id="1" name=""/>
        <p:cNvGrpSpPr/>
        <p:nvPr/>
      </p:nvGrpSpPr>
      <p:grpSpPr>
        <a:xfrm>
          <a:off x="0" y="0"/>
          <a:ext cx="0" cy="0"/>
          <a:chOff x="0" y="0"/>
          <a:chExt cx="0" cy="0"/>
        </a:xfrm>
      </p:grpSpPr>
      <p:sp>
        <p:nvSpPr>
          <p:cNvPr id="24" name="Picture Placeholder" descr="This photo is a 'placeholder' only. Drag or drop your photo here, or click and tap the center to insert a photo.">
            <a:extLst>
              <a:ext uri="{FF2B5EF4-FFF2-40B4-BE49-F238E27FC236}">
                <a16:creationId xmlns:a16="http://schemas.microsoft.com/office/drawing/2014/main" id="{8ACD89BC-00FA-4B7D-9C3A-69512BB18917}"/>
              </a:ext>
            </a:extLst>
          </p:cNvPr>
          <p:cNvSpPr>
            <a:spLocks noGrp="1"/>
          </p:cNvSpPr>
          <p:nvPr>
            <p:ph type="pic" sz="quarter" idx="11" hasCustomPrompt="1"/>
          </p:nvPr>
        </p:nvSpPr>
        <p:spPr bwMode="ltGray">
          <a:xfrm>
            <a:off x="461099" y="1364304"/>
            <a:ext cx="8227546" cy="3779196"/>
          </a:xfrm>
          <a:blipFill>
            <a:blip r:embed="rId2"/>
            <a:stretch>
              <a:fillRect/>
            </a:stretch>
          </a:blipFill>
        </p:spPr>
        <p:txBody>
          <a:bodyPr vert="horz" wrap="square" lIns="0" tIns="137160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4" name="Title 3">
            <a:extLst>
              <a:ext uri="{FF2B5EF4-FFF2-40B4-BE49-F238E27FC236}">
                <a16:creationId xmlns:a16="http://schemas.microsoft.com/office/drawing/2014/main" id="{C04B4533-A088-5848-0AD7-D753F46E3C32}"/>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51CA5C0F-DE46-82FC-B192-DC76AECBC8DF}"/>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51838646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aragraph">
    <p:bg>
      <p:bgPr>
        <a:solidFill>
          <a:srgbClr val="F4EAE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F36880-E83F-0EFC-04A4-21006381A56C}"/>
              </a:ext>
            </a:extLst>
          </p:cNvPr>
          <p:cNvSpPr>
            <a:spLocks noGrp="1"/>
          </p:cNvSpPr>
          <p:nvPr>
            <p:ph type="title"/>
          </p:nvPr>
        </p:nvSpPr>
        <p:spPr/>
        <p:txBody>
          <a:bodyPr/>
          <a:lstStyle/>
          <a:p>
            <a:r>
              <a:rPr lang="en-US"/>
              <a:t>Click to edit Master title style</a:t>
            </a:r>
          </a:p>
        </p:txBody>
      </p:sp>
      <p:sp>
        <p:nvSpPr>
          <p:cNvPr id="8" name="Text Placeholder 5">
            <a:extLst>
              <a:ext uri="{FF2B5EF4-FFF2-40B4-BE49-F238E27FC236}">
                <a16:creationId xmlns:a16="http://schemas.microsoft.com/office/drawing/2014/main" id="{8A5BD77B-3D29-7EDB-963B-F086D1A97445}"/>
              </a:ext>
            </a:extLst>
          </p:cNvPr>
          <p:cNvSpPr>
            <a:spLocks noGrp="1"/>
          </p:cNvSpPr>
          <p:nvPr>
            <p:ph type="body" sz="quarter" idx="19" hasCustomPrompt="1"/>
          </p:nvPr>
        </p:nvSpPr>
        <p:spPr>
          <a:xfrm>
            <a:off x="461099" y="1491615"/>
            <a:ext cx="2675194" cy="2548390"/>
          </a:xfrm>
          <a:prstGeom prst="rect">
            <a:avLst/>
          </a:prstGeom>
        </p:spPr>
        <p:txBody>
          <a:bodyPr/>
          <a:lstStyle>
            <a:lvl1pPr marL="0" indent="0">
              <a:buNone/>
              <a:defRPr sz="900" b="0" i="0">
                <a:solidFill>
                  <a:schemeClr val="tx1">
                    <a:lumMod val="75000"/>
                    <a:lumOff val="2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r>
              <a:rPr lang="en-US" err="1"/>
              <a:t>te</a:t>
            </a:r>
            <a:r>
              <a:rPr lang="en-US"/>
              <a:t> </a:t>
            </a:r>
            <a:r>
              <a:rPr lang="en-US" err="1"/>
              <a:t>feugait</a:t>
            </a:r>
            <a:r>
              <a:rPr lang="en-US"/>
              <a:t> </a:t>
            </a:r>
            <a:r>
              <a:rPr lang="en-US" err="1"/>
              <a:t>nulla</a:t>
            </a:r>
            <a:r>
              <a:rPr lang="en-US"/>
              <a:t> </a:t>
            </a:r>
            <a:r>
              <a:rPr lang="en-US" err="1"/>
              <a:t>facilisi</a:t>
            </a:r>
            <a:r>
              <a:rPr lang="en-US"/>
              <a:t>.</a:t>
            </a:r>
          </a:p>
          <a:p>
            <a:pPr lvl="0"/>
            <a:endParaRPr lang="en-US"/>
          </a:p>
          <a:p>
            <a:pPr lvl="0"/>
            <a:r>
              <a:rPr lang="en-US"/>
              <a:t>Lorem ipsum dolor sit </a:t>
            </a:r>
            <a:r>
              <a:rPr lang="en-US" err="1"/>
              <a:t>amet</a:t>
            </a:r>
            <a:r>
              <a:rPr lang="en-US"/>
              <a:t>, cons </a:t>
            </a:r>
            <a:r>
              <a:rPr lang="en-US" err="1"/>
              <a:t>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7" name="Text Placeholder 2">
            <a:extLst>
              <a:ext uri="{FF2B5EF4-FFF2-40B4-BE49-F238E27FC236}">
                <a16:creationId xmlns:a16="http://schemas.microsoft.com/office/drawing/2014/main" id="{1849B9B6-EA1F-B818-664A-1C284117344C}"/>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418374900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4EAE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F36880-E83F-0EFC-04A4-21006381A56C}"/>
              </a:ext>
            </a:extLst>
          </p:cNvPr>
          <p:cNvSpPr>
            <a:spLocks noGrp="1"/>
          </p:cNvSpPr>
          <p:nvPr>
            <p:ph type="title"/>
          </p:nvPr>
        </p:nvSpPr>
        <p:spPr/>
        <p:txBody>
          <a:bodyPr/>
          <a:lstStyle/>
          <a:p>
            <a:r>
              <a:rPr lang="en-US"/>
              <a:t>Click to edit Master title style</a:t>
            </a:r>
          </a:p>
        </p:txBody>
      </p:sp>
      <p:sp>
        <p:nvSpPr>
          <p:cNvPr id="3" name="Table Placeholder 2">
            <a:extLst>
              <a:ext uri="{FF2B5EF4-FFF2-40B4-BE49-F238E27FC236}">
                <a16:creationId xmlns:a16="http://schemas.microsoft.com/office/drawing/2014/main" id="{178C3A61-44B7-7039-C1EB-ED8A1714891D}"/>
              </a:ext>
            </a:extLst>
          </p:cNvPr>
          <p:cNvSpPr>
            <a:spLocks noGrp="1"/>
          </p:cNvSpPr>
          <p:nvPr>
            <p:ph type="tbl" sz="quarter" idx="25" hasCustomPrompt="1"/>
          </p:nvPr>
        </p:nvSpPr>
        <p:spPr>
          <a:xfrm>
            <a:off x="461307" y="3001882"/>
            <a:ext cx="8263647" cy="161583"/>
          </a:xfrm>
          <a:noFill/>
          <a:ln cmpd="sng">
            <a:solidFill>
              <a:schemeClr val="accent1">
                <a:alpha val="81000"/>
              </a:schemeClr>
            </a:solidFill>
            <a:extLst>
              <a:ext uri="{C807C97D-BFC1-408E-A445-0C87EB9F89A2}">
                <ask:lineSketchStyleProps xmlns:ask="http://schemas.microsoft.com/office/drawing/2018/sketchyshapes" sd="1219033472">
                  <a:custGeom>
                    <a:avLst/>
                    <a:gdLst>
                      <a:gd name="connsiteX0" fmla="*/ 0 w 22039262"/>
                      <a:gd name="connsiteY0" fmla="*/ 0 h 8128000"/>
                      <a:gd name="connsiteX1" fmla="*/ 1129512 w 22039262"/>
                      <a:gd name="connsiteY1" fmla="*/ 0 h 8128000"/>
                      <a:gd name="connsiteX2" fmla="*/ 1818239 w 22039262"/>
                      <a:gd name="connsiteY2" fmla="*/ 0 h 8128000"/>
                      <a:gd name="connsiteX3" fmla="*/ 2727359 w 22039262"/>
                      <a:gd name="connsiteY3" fmla="*/ 0 h 8128000"/>
                      <a:gd name="connsiteX4" fmla="*/ 3636478 w 22039262"/>
                      <a:gd name="connsiteY4" fmla="*/ 0 h 8128000"/>
                      <a:gd name="connsiteX5" fmla="*/ 4765990 w 22039262"/>
                      <a:gd name="connsiteY5" fmla="*/ 0 h 8128000"/>
                      <a:gd name="connsiteX6" fmla="*/ 4793539 w 22039262"/>
                      <a:gd name="connsiteY6" fmla="*/ 0 h 8128000"/>
                      <a:gd name="connsiteX7" fmla="*/ 4821089 w 22039262"/>
                      <a:gd name="connsiteY7" fmla="*/ 0 h 8128000"/>
                      <a:gd name="connsiteX8" fmla="*/ 5950601 w 22039262"/>
                      <a:gd name="connsiteY8" fmla="*/ 0 h 8128000"/>
                      <a:gd name="connsiteX9" fmla="*/ 6418935 w 22039262"/>
                      <a:gd name="connsiteY9" fmla="*/ 0 h 8128000"/>
                      <a:gd name="connsiteX10" fmla="*/ 7548447 w 22039262"/>
                      <a:gd name="connsiteY10" fmla="*/ 0 h 8128000"/>
                      <a:gd name="connsiteX11" fmla="*/ 8016782 w 22039262"/>
                      <a:gd name="connsiteY11" fmla="*/ 0 h 8128000"/>
                      <a:gd name="connsiteX12" fmla="*/ 8925901 w 22039262"/>
                      <a:gd name="connsiteY12" fmla="*/ 0 h 8128000"/>
                      <a:gd name="connsiteX13" fmla="*/ 9173843 w 22039262"/>
                      <a:gd name="connsiteY13" fmla="*/ 0 h 8128000"/>
                      <a:gd name="connsiteX14" fmla="*/ 9862570 w 22039262"/>
                      <a:gd name="connsiteY14" fmla="*/ 0 h 8128000"/>
                      <a:gd name="connsiteX15" fmla="*/ 10551297 w 22039262"/>
                      <a:gd name="connsiteY15" fmla="*/ 0 h 8128000"/>
                      <a:gd name="connsiteX16" fmla="*/ 11019631 w 22039262"/>
                      <a:gd name="connsiteY16" fmla="*/ 0 h 8128000"/>
                      <a:gd name="connsiteX17" fmla="*/ 11487965 w 22039262"/>
                      <a:gd name="connsiteY17" fmla="*/ 0 h 8128000"/>
                      <a:gd name="connsiteX18" fmla="*/ 11515514 w 22039262"/>
                      <a:gd name="connsiteY18" fmla="*/ 0 h 8128000"/>
                      <a:gd name="connsiteX19" fmla="*/ 11543063 w 22039262"/>
                      <a:gd name="connsiteY19" fmla="*/ 0 h 8128000"/>
                      <a:gd name="connsiteX20" fmla="*/ 11570613 w 22039262"/>
                      <a:gd name="connsiteY20" fmla="*/ 0 h 8128000"/>
                      <a:gd name="connsiteX21" fmla="*/ 11598162 w 22039262"/>
                      <a:gd name="connsiteY21" fmla="*/ 0 h 8128000"/>
                      <a:gd name="connsiteX22" fmla="*/ 11625711 w 22039262"/>
                      <a:gd name="connsiteY22" fmla="*/ 0 h 8128000"/>
                      <a:gd name="connsiteX23" fmla="*/ 12094045 w 22039262"/>
                      <a:gd name="connsiteY23" fmla="*/ 0 h 8128000"/>
                      <a:gd name="connsiteX24" fmla="*/ 12121594 w 22039262"/>
                      <a:gd name="connsiteY24" fmla="*/ 0 h 8128000"/>
                      <a:gd name="connsiteX25" fmla="*/ 13251106 w 22039262"/>
                      <a:gd name="connsiteY25" fmla="*/ 0 h 8128000"/>
                      <a:gd name="connsiteX26" fmla="*/ 13278655 w 22039262"/>
                      <a:gd name="connsiteY26" fmla="*/ 0 h 8128000"/>
                      <a:gd name="connsiteX27" fmla="*/ 13967382 w 22039262"/>
                      <a:gd name="connsiteY27" fmla="*/ 0 h 8128000"/>
                      <a:gd name="connsiteX28" fmla="*/ 15096894 w 22039262"/>
                      <a:gd name="connsiteY28" fmla="*/ 0 h 8128000"/>
                      <a:gd name="connsiteX29" fmla="*/ 16226407 w 22039262"/>
                      <a:gd name="connsiteY29" fmla="*/ 0 h 8128000"/>
                      <a:gd name="connsiteX30" fmla="*/ 17135526 w 22039262"/>
                      <a:gd name="connsiteY30" fmla="*/ 0 h 8128000"/>
                      <a:gd name="connsiteX31" fmla="*/ 17603861 w 22039262"/>
                      <a:gd name="connsiteY31" fmla="*/ 0 h 8128000"/>
                      <a:gd name="connsiteX32" fmla="*/ 17851802 w 22039262"/>
                      <a:gd name="connsiteY32" fmla="*/ 0 h 8128000"/>
                      <a:gd name="connsiteX33" fmla="*/ 18760922 w 22039262"/>
                      <a:gd name="connsiteY33" fmla="*/ 0 h 8128000"/>
                      <a:gd name="connsiteX34" fmla="*/ 19670041 w 22039262"/>
                      <a:gd name="connsiteY34" fmla="*/ 0 h 8128000"/>
                      <a:gd name="connsiteX35" fmla="*/ 20579161 w 22039262"/>
                      <a:gd name="connsiteY35" fmla="*/ 0 h 8128000"/>
                      <a:gd name="connsiteX36" fmla="*/ 20606710 w 22039262"/>
                      <a:gd name="connsiteY36" fmla="*/ 0 h 8128000"/>
                      <a:gd name="connsiteX37" fmla="*/ 20854652 w 22039262"/>
                      <a:gd name="connsiteY37" fmla="*/ 0 h 8128000"/>
                      <a:gd name="connsiteX38" fmla="*/ 22039262 w 22039262"/>
                      <a:gd name="connsiteY38" fmla="*/ 0 h 8128000"/>
                      <a:gd name="connsiteX39" fmla="*/ 22039262 w 22039262"/>
                      <a:gd name="connsiteY39" fmla="*/ 839893 h 8128000"/>
                      <a:gd name="connsiteX40" fmla="*/ 22039262 w 22039262"/>
                      <a:gd name="connsiteY40" fmla="*/ 1273387 h 8128000"/>
                      <a:gd name="connsiteX41" fmla="*/ 22039262 w 22039262"/>
                      <a:gd name="connsiteY41" fmla="*/ 2032000 h 8128000"/>
                      <a:gd name="connsiteX42" fmla="*/ 22039262 w 22039262"/>
                      <a:gd name="connsiteY42" fmla="*/ 2871893 h 8128000"/>
                      <a:gd name="connsiteX43" fmla="*/ 22039262 w 22039262"/>
                      <a:gd name="connsiteY43" fmla="*/ 3711787 h 8128000"/>
                      <a:gd name="connsiteX44" fmla="*/ 22039262 w 22039262"/>
                      <a:gd name="connsiteY44" fmla="*/ 4307840 h 8128000"/>
                      <a:gd name="connsiteX45" fmla="*/ 22039262 w 22039262"/>
                      <a:gd name="connsiteY45" fmla="*/ 5147733 h 8128000"/>
                      <a:gd name="connsiteX46" fmla="*/ 22039262 w 22039262"/>
                      <a:gd name="connsiteY46" fmla="*/ 5906347 h 8128000"/>
                      <a:gd name="connsiteX47" fmla="*/ 22039262 w 22039262"/>
                      <a:gd name="connsiteY47" fmla="*/ 6339840 h 8128000"/>
                      <a:gd name="connsiteX48" fmla="*/ 22039262 w 22039262"/>
                      <a:gd name="connsiteY48" fmla="*/ 6935893 h 8128000"/>
                      <a:gd name="connsiteX49" fmla="*/ 22039262 w 22039262"/>
                      <a:gd name="connsiteY49" fmla="*/ 8128000 h 8128000"/>
                      <a:gd name="connsiteX50" fmla="*/ 20909750 w 22039262"/>
                      <a:gd name="connsiteY50" fmla="*/ 8128000 h 8128000"/>
                      <a:gd name="connsiteX51" fmla="*/ 20441416 w 22039262"/>
                      <a:gd name="connsiteY51" fmla="*/ 8128000 h 8128000"/>
                      <a:gd name="connsiteX52" fmla="*/ 20413866 w 22039262"/>
                      <a:gd name="connsiteY52" fmla="*/ 8128000 h 8128000"/>
                      <a:gd name="connsiteX53" fmla="*/ 20386317 w 22039262"/>
                      <a:gd name="connsiteY53" fmla="*/ 8128000 h 8128000"/>
                      <a:gd name="connsiteX54" fmla="*/ 19697590 w 22039262"/>
                      <a:gd name="connsiteY54" fmla="*/ 8128000 h 8128000"/>
                      <a:gd name="connsiteX55" fmla="*/ 18788471 w 22039262"/>
                      <a:gd name="connsiteY55" fmla="*/ 8128000 h 8128000"/>
                      <a:gd name="connsiteX56" fmla="*/ 18099744 w 22039262"/>
                      <a:gd name="connsiteY56" fmla="*/ 8128000 h 8128000"/>
                      <a:gd name="connsiteX57" fmla="*/ 17190624 w 22039262"/>
                      <a:gd name="connsiteY57" fmla="*/ 8128000 h 8128000"/>
                      <a:gd name="connsiteX58" fmla="*/ 16281505 w 22039262"/>
                      <a:gd name="connsiteY58" fmla="*/ 8128000 h 8128000"/>
                      <a:gd name="connsiteX59" fmla="*/ 15813170 w 22039262"/>
                      <a:gd name="connsiteY59" fmla="*/ 8128000 h 8128000"/>
                      <a:gd name="connsiteX60" fmla="*/ 15344836 w 22039262"/>
                      <a:gd name="connsiteY60" fmla="*/ 8128000 h 8128000"/>
                      <a:gd name="connsiteX61" fmla="*/ 14876502 w 22039262"/>
                      <a:gd name="connsiteY61" fmla="*/ 8128000 h 8128000"/>
                      <a:gd name="connsiteX62" fmla="*/ 13746990 w 22039262"/>
                      <a:gd name="connsiteY62" fmla="*/ 8128000 h 8128000"/>
                      <a:gd name="connsiteX63" fmla="*/ 13719441 w 22039262"/>
                      <a:gd name="connsiteY63" fmla="*/ 8128000 h 8128000"/>
                      <a:gd name="connsiteX64" fmla="*/ 12810321 w 22039262"/>
                      <a:gd name="connsiteY64" fmla="*/ 8128000 h 8128000"/>
                      <a:gd name="connsiteX65" fmla="*/ 12341987 w 22039262"/>
                      <a:gd name="connsiteY65" fmla="*/ 8128000 h 8128000"/>
                      <a:gd name="connsiteX66" fmla="*/ 11653260 w 22039262"/>
                      <a:gd name="connsiteY66" fmla="*/ 8128000 h 8128000"/>
                      <a:gd name="connsiteX67" fmla="*/ 11405318 w 22039262"/>
                      <a:gd name="connsiteY67" fmla="*/ 8128000 h 8128000"/>
                      <a:gd name="connsiteX68" fmla="*/ 10936984 w 22039262"/>
                      <a:gd name="connsiteY68" fmla="*/ 8128000 h 8128000"/>
                      <a:gd name="connsiteX69" fmla="*/ 10248257 w 22039262"/>
                      <a:gd name="connsiteY69" fmla="*/ 8128000 h 8128000"/>
                      <a:gd name="connsiteX70" fmla="*/ 10000315 w 22039262"/>
                      <a:gd name="connsiteY70" fmla="*/ 8128000 h 8128000"/>
                      <a:gd name="connsiteX71" fmla="*/ 9531981 w 22039262"/>
                      <a:gd name="connsiteY71" fmla="*/ 8128000 h 8128000"/>
                      <a:gd name="connsiteX72" fmla="*/ 9504432 w 22039262"/>
                      <a:gd name="connsiteY72" fmla="*/ 8128000 h 8128000"/>
                      <a:gd name="connsiteX73" fmla="*/ 9476883 w 22039262"/>
                      <a:gd name="connsiteY73" fmla="*/ 8128000 h 8128000"/>
                      <a:gd name="connsiteX74" fmla="*/ 8788156 w 22039262"/>
                      <a:gd name="connsiteY74" fmla="*/ 8128000 h 8128000"/>
                      <a:gd name="connsiteX75" fmla="*/ 8540214 w 22039262"/>
                      <a:gd name="connsiteY75" fmla="*/ 8128000 h 8128000"/>
                      <a:gd name="connsiteX76" fmla="*/ 8292272 w 22039262"/>
                      <a:gd name="connsiteY76" fmla="*/ 8128000 h 8128000"/>
                      <a:gd name="connsiteX77" fmla="*/ 7603545 w 22039262"/>
                      <a:gd name="connsiteY77" fmla="*/ 8128000 h 8128000"/>
                      <a:gd name="connsiteX78" fmla="*/ 7135211 w 22039262"/>
                      <a:gd name="connsiteY78" fmla="*/ 8128000 h 8128000"/>
                      <a:gd name="connsiteX79" fmla="*/ 6226092 w 22039262"/>
                      <a:gd name="connsiteY79" fmla="*/ 8128000 h 8128000"/>
                      <a:gd name="connsiteX80" fmla="*/ 5537365 w 22039262"/>
                      <a:gd name="connsiteY80" fmla="*/ 8128000 h 8128000"/>
                      <a:gd name="connsiteX81" fmla="*/ 5069030 w 22039262"/>
                      <a:gd name="connsiteY81" fmla="*/ 8128000 h 8128000"/>
                      <a:gd name="connsiteX82" fmla="*/ 4380303 w 22039262"/>
                      <a:gd name="connsiteY82" fmla="*/ 8128000 h 8128000"/>
                      <a:gd name="connsiteX83" fmla="*/ 3471184 w 22039262"/>
                      <a:gd name="connsiteY83" fmla="*/ 8128000 h 8128000"/>
                      <a:gd name="connsiteX84" fmla="*/ 3002849 w 22039262"/>
                      <a:gd name="connsiteY84" fmla="*/ 8128000 h 8128000"/>
                      <a:gd name="connsiteX85" fmla="*/ 2314123 w 22039262"/>
                      <a:gd name="connsiteY85" fmla="*/ 8128000 h 8128000"/>
                      <a:gd name="connsiteX86" fmla="*/ 1405003 w 22039262"/>
                      <a:gd name="connsiteY86" fmla="*/ 8128000 h 8128000"/>
                      <a:gd name="connsiteX87" fmla="*/ 716276 w 22039262"/>
                      <a:gd name="connsiteY87" fmla="*/ 8128000 h 8128000"/>
                      <a:gd name="connsiteX88" fmla="*/ 0 w 22039262"/>
                      <a:gd name="connsiteY88" fmla="*/ 8128000 h 8128000"/>
                      <a:gd name="connsiteX89" fmla="*/ 0 w 22039262"/>
                      <a:gd name="connsiteY89" fmla="*/ 7450667 h 8128000"/>
                      <a:gd name="connsiteX90" fmla="*/ 0 w 22039262"/>
                      <a:gd name="connsiteY90" fmla="*/ 6610773 h 8128000"/>
                      <a:gd name="connsiteX91" fmla="*/ 0 w 22039262"/>
                      <a:gd name="connsiteY91" fmla="*/ 6096000 h 8128000"/>
                      <a:gd name="connsiteX92" fmla="*/ 0 w 22039262"/>
                      <a:gd name="connsiteY92" fmla="*/ 5499947 h 8128000"/>
                      <a:gd name="connsiteX93" fmla="*/ 0 w 22039262"/>
                      <a:gd name="connsiteY93" fmla="*/ 4985173 h 8128000"/>
                      <a:gd name="connsiteX94" fmla="*/ 0 w 22039262"/>
                      <a:gd name="connsiteY94" fmla="*/ 4307840 h 8128000"/>
                      <a:gd name="connsiteX95" fmla="*/ 0 w 22039262"/>
                      <a:gd name="connsiteY95" fmla="*/ 3874347 h 8128000"/>
                      <a:gd name="connsiteX96" fmla="*/ 0 w 22039262"/>
                      <a:gd name="connsiteY96" fmla="*/ 3440853 h 8128000"/>
                      <a:gd name="connsiteX97" fmla="*/ 0 w 22039262"/>
                      <a:gd name="connsiteY97" fmla="*/ 2763520 h 8128000"/>
                      <a:gd name="connsiteX98" fmla="*/ 0 w 22039262"/>
                      <a:gd name="connsiteY98" fmla="*/ 2248747 h 8128000"/>
                      <a:gd name="connsiteX99" fmla="*/ 0 w 22039262"/>
                      <a:gd name="connsiteY99" fmla="*/ 1815253 h 8128000"/>
                      <a:gd name="connsiteX100" fmla="*/ 0 w 22039262"/>
                      <a:gd name="connsiteY100" fmla="*/ 1056640 h 8128000"/>
                      <a:gd name="connsiteX101" fmla="*/ 0 w 22039262"/>
                      <a:gd name="connsiteY101" fmla="*/ 0 h 81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039262" h="8128000" fill="none" extrusionOk="0">
                        <a:moveTo>
                          <a:pt x="0" y="0"/>
                        </a:moveTo>
                        <a:cubicBezTo>
                          <a:pt x="359146" y="-33278"/>
                          <a:pt x="602691" y="46442"/>
                          <a:pt x="1129512" y="0"/>
                        </a:cubicBezTo>
                        <a:cubicBezTo>
                          <a:pt x="1656333" y="-46442"/>
                          <a:pt x="1565855" y="-24951"/>
                          <a:pt x="1818239" y="0"/>
                        </a:cubicBezTo>
                        <a:cubicBezTo>
                          <a:pt x="2070623" y="24951"/>
                          <a:pt x="2412129" y="14089"/>
                          <a:pt x="2727359" y="0"/>
                        </a:cubicBezTo>
                        <a:cubicBezTo>
                          <a:pt x="3042589" y="-14089"/>
                          <a:pt x="3331057" y="-27470"/>
                          <a:pt x="3636478" y="0"/>
                        </a:cubicBezTo>
                        <a:cubicBezTo>
                          <a:pt x="3941899" y="27470"/>
                          <a:pt x="4440798" y="53812"/>
                          <a:pt x="4765990" y="0"/>
                        </a:cubicBezTo>
                        <a:cubicBezTo>
                          <a:pt x="5091182" y="-53812"/>
                          <a:pt x="4780891" y="498"/>
                          <a:pt x="4793539" y="0"/>
                        </a:cubicBezTo>
                        <a:cubicBezTo>
                          <a:pt x="4806187" y="-498"/>
                          <a:pt x="4808187" y="-630"/>
                          <a:pt x="4821089" y="0"/>
                        </a:cubicBezTo>
                        <a:cubicBezTo>
                          <a:pt x="4833991" y="630"/>
                          <a:pt x="5695053" y="38611"/>
                          <a:pt x="5950601" y="0"/>
                        </a:cubicBezTo>
                        <a:cubicBezTo>
                          <a:pt x="6206149" y="-38611"/>
                          <a:pt x="6323795" y="-17639"/>
                          <a:pt x="6418935" y="0"/>
                        </a:cubicBezTo>
                        <a:cubicBezTo>
                          <a:pt x="6514075" y="17639"/>
                          <a:pt x="7016217" y="9806"/>
                          <a:pt x="7548447" y="0"/>
                        </a:cubicBezTo>
                        <a:cubicBezTo>
                          <a:pt x="8080677" y="-9806"/>
                          <a:pt x="7847720" y="-1940"/>
                          <a:pt x="8016782" y="0"/>
                        </a:cubicBezTo>
                        <a:cubicBezTo>
                          <a:pt x="8185844" y="1940"/>
                          <a:pt x="8506673" y="-64"/>
                          <a:pt x="8925901" y="0"/>
                        </a:cubicBezTo>
                        <a:cubicBezTo>
                          <a:pt x="9345129" y="64"/>
                          <a:pt x="9118157" y="-19"/>
                          <a:pt x="9173843" y="0"/>
                        </a:cubicBezTo>
                        <a:cubicBezTo>
                          <a:pt x="9229529" y="19"/>
                          <a:pt x="9544606" y="-27339"/>
                          <a:pt x="9862570" y="0"/>
                        </a:cubicBezTo>
                        <a:cubicBezTo>
                          <a:pt x="10180534" y="27339"/>
                          <a:pt x="10337173" y="16980"/>
                          <a:pt x="10551297" y="0"/>
                        </a:cubicBezTo>
                        <a:cubicBezTo>
                          <a:pt x="10765421" y="-16980"/>
                          <a:pt x="10863113" y="-12620"/>
                          <a:pt x="11019631" y="0"/>
                        </a:cubicBezTo>
                        <a:cubicBezTo>
                          <a:pt x="11176149" y="12620"/>
                          <a:pt x="11379967" y="1313"/>
                          <a:pt x="11487965" y="0"/>
                        </a:cubicBezTo>
                        <a:cubicBezTo>
                          <a:pt x="11595963" y="-1313"/>
                          <a:pt x="11502568" y="368"/>
                          <a:pt x="11515514" y="0"/>
                        </a:cubicBezTo>
                        <a:cubicBezTo>
                          <a:pt x="11528460" y="-368"/>
                          <a:pt x="11529934" y="-1152"/>
                          <a:pt x="11543063" y="0"/>
                        </a:cubicBezTo>
                        <a:cubicBezTo>
                          <a:pt x="11556192" y="1152"/>
                          <a:pt x="11564280" y="-1265"/>
                          <a:pt x="11570613" y="0"/>
                        </a:cubicBezTo>
                        <a:cubicBezTo>
                          <a:pt x="11576946" y="1265"/>
                          <a:pt x="11584536" y="-446"/>
                          <a:pt x="11598162" y="0"/>
                        </a:cubicBezTo>
                        <a:cubicBezTo>
                          <a:pt x="11611788" y="446"/>
                          <a:pt x="11616664" y="-1013"/>
                          <a:pt x="11625711" y="0"/>
                        </a:cubicBezTo>
                        <a:cubicBezTo>
                          <a:pt x="11634758" y="1013"/>
                          <a:pt x="11881102" y="-22393"/>
                          <a:pt x="12094045" y="0"/>
                        </a:cubicBezTo>
                        <a:cubicBezTo>
                          <a:pt x="12306988" y="22393"/>
                          <a:pt x="12113086" y="-1007"/>
                          <a:pt x="12121594" y="0"/>
                        </a:cubicBezTo>
                        <a:cubicBezTo>
                          <a:pt x="12130102" y="1007"/>
                          <a:pt x="12788008" y="12888"/>
                          <a:pt x="13251106" y="0"/>
                        </a:cubicBezTo>
                        <a:cubicBezTo>
                          <a:pt x="13714204" y="-12888"/>
                          <a:pt x="13268983" y="-1186"/>
                          <a:pt x="13278655" y="0"/>
                        </a:cubicBezTo>
                        <a:cubicBezTo>
                          <a:pt x="13288327" y="1186"/>
                          <a:pt x="13645979" y="-31351"/>
                          <a:pt x="13967382" y="0"/>
                        </a:cubicBezTo>
                        <a:cubicBezTo>
                          <a:pt x="14288785" y="31351"/>
                          <a:pt x="14850332" y="31507"/>
                          <a:pt x="15096894" y="0"/>
                        </a:cubicBezTo>
                        <a:cubicBezTo>
                          <a:pt x="15343456" y="-31507"/>
                          <a:pt x="15726637" y="39663"/>
                          <a:pt x="16226407" y="0"/>
                        </a:cubicBezTo>
                        <a:cubicBezTo>
                          <a:pt x="16726177" y="-39663"/>
                          <a:pt x="16869432" y="37420"/>
                          <a:pt x="17135526" y="0"/>
                        </a:cubicBezTo>
                        <a:cubicBezTo>
                          <a:pt x="17401620" y="-37420"/>
                          <a:pt x="17482385" y="-8677"/>
                          <a:pt x="17603861" y="0"/>
                        </a:cubicBezTo>
                        <a:cubicBezTo>
                          <a:pt x="17725338" y="8677"/>
                          <a:pt x="17760239" y="3167"/>
                          <a:pt x="17851802" y="0"/>
                        </a:cubicBezTo>
                        <a:cubicBezTo>
                          <a:pt x="17943365" y="-3167"/>
                          <a:pt x="18359878" y="-12580"/>
                          <a:pt x="18760922" y="0"/>
                        </a:cubicBezTo>
                        <a:cubicBezTo>
                          <a:pt x="19161966" y="12580"/>
                          <a:pt x="19227346" y="-1155"/>
                          <a:pt x="19670041" y="0"/>
                        </a:cubicBezTo>
                        <a:cubicBezTo>
                          <a:pt x="20112736" y="1155"/>
                          <a:pt x="20196699" y="-5432"/>
                          <a:pt x="20579161" y="0"/>
                        </a:cubicBezTo>
                        <a:cubicBezTo>
                          <a:pt x="20961623" y="5432"/>
                          <a:pt x="20600432" y="1060"/>
                          <a:pt x="20606710" y="0"/>
                        </a:cubicBezTo>
                        <a:cubicBezTo>
                          <a:pt x="20612988" y="-1060"/>
                          <a:pt x="20740272" y="743"/>
                          <a:pt x="20854652" y="0"/>
                        </a:cubicBezTo>
                        <a:cubicBezTo>
                          <a:pt x="20969032" y="-743"/>
                          <a:pt x="21696244" y="58732"/>
                          <a:pt x="22039262" y="0"/>
                        </a:cubicBezTo>
                        <a:cubicBezTo>
                          <a:pt x="22021957" y="294335"/>
                          <a:pt x="22051997" y="591505"/>
                          <a:pt x="22039262" y="839893"/>
                        </a:cubicBezTo>
                        <a:cubicBezTo>
                          <a:pt x="22026527" y="1088281"/>
                          <a:pt x="22054810" y="1063588"/>
                          <a:pt x="22039262" y="1273387"/>
                        </a:cubicBezTo>
                        <a:cubicBezTo>
                          <a:pt x="22023714" y="1483186"/>
                          <a:pt x="22065567" y="1677732"/>
                          <a:pt x="22039262" y="2032000"/>
                        </a:cubicBezTo>
                        <a:cubicBezTo>
                          <a:pt x="22012957" y="2386268"/>
                          <a:pt x="21999270" y="2583383"/>
                          <a:pt x="22039262" y="2871893"/>
                        </a:cubicBezTo>
                        <a:cubicBezTo>
                          <a:pt x="22079254" y="3160403"/>
                          <a:pt x="22018580" y="3520375"/>
                          <a:pt x="22039262" y="3711787"/>
                        </a:cubicBezTo>
                        <a:cubicBezTo>
                          <a:pt x="22059944" y="3903199"/>
                          <a:pt x="22019304" y="4138750"/>
                          <a:pt x="22039262" y="4307840"/>
                        </a:cubicBezTo>
                        <a:cubicBezTo>
                          <a:pt x="22059220" y="4476930"/>
                          <a:pt x="22047648" y="4803058"/>
                          <a:pt x="22039262" y="5147733"/>
                        </a:cubicBezTo>
                        <a:cubicBezTo>
                          <a:pt x="22030876" y="5492408"/>
                          <a:pt x="22031493" y="5654281"/>
                          <a:pt x="22039262" y="5906347"/>
                        </a:cubicBezTo>
                        <a:cubicBezTo>
                          <a:pt x="22047031" y="6158413"/>
                          <a:pt x="22052287" y="6161134"/>
                          <a:pt x="22039262" y="6339840"/>
                        </a:cubicBezTo>
                        <a:cubicBezTo>
                          <a:pt x="22026237" y="6518546"/>
                          <a:pt x="22040485" y="6653979"/>
                          <a:pt x="22039262" y="6935893"/>
                        </a:cubicBezTo>
                        <a:cubicBezTo>
                          <a:pt x="22038039" y="7217807"/>
                          <a:pt x="22002435" y="7674926"/>
                          <a:pt x="22039262" y="8128000"/>
                        </a:cubicBezTo>
                        <a:cubicBezTo>
                          <a:pt x="21677624" y="8140800"/>
                          <a:pt x="21262068" y="8100785"/>
                          <a:pt x="20909750" y="8128000"/>
                        </a:cubicBezTo>
                        <a:cubicBezTo>
                          <a:pt x="20557432" y="8155215"/>
                          <a:pt x="20569495" y="8149652"/>
                          <a:pt x="20441416" y="8128000"/>
                        </a:cubicBezTo>
                        <a:cubicBezTo>
                          <a:pt x="20313337" y="8106348"/>
                          <a:pt x="20426971" y="8127695"/>
                          <a:pt x="20413866" y="8128000"/>
                        </a:cubicBezTo>
                        <a:cubicBezTo>
                          <a:pt x="20400761" y="8128306"/>
                          <a:pt x="20399514" y="8127893"/>
                          <a:pt x="20386317" y="8128000"/>
                        </a:cubicBezTo>
                        <a:cubicBezTo>
                          <a:pt x="20373120" y="8128107"/>
                          <a:pt x="20011836" y="8120876"/>
                          <a:pt x="19697590" y="8128000"/>
                        </a:cubicBezTo>
                        <a:cubicBezTo>
                          <a:pt x="19383344" y="8135124"/>
                          <a:pt x="18995467" y="8093772"/>
                          <a:pt x="18788471" y="8128000"/>
                        </a:cubicBezTo>
                        <a:cubicBezTo>
                          <a:pt x="18581475" y="8162228"/>
                          <a:pt x="18356976" y="8147626"/>
                          <a:pt x="18099744" y="8128000"/>
                        </a:cubicBezTo>
                        <a:cubicBezTo>
                          <a:pt x="17842512" y="8108374"/>
                          <a:pt x="17514886" y="8127428"/>
                          <a:pt x="17190624" y="8128000"/>
                        </a:cubicBezTo>
                        <a:cubicBezTo>
                          <a:pt x="16866362" y="8128572"/>
                          <a:pt x="16700503" y="8135356"/>
                          <a:pt x="16281505" y="8128000"/>
                        </a:cubicBezTo>
                        <a:cubicBezTo>
                          <a:pt x="15862507" y="8120644"/>
                          <a:pt x="16038908" y="8130688"/>
                          <a:pt x="15813170" y="8128000"/>
                        </a:cubicBezTo>
                        <a:cubicBezTo>
                          <a:pt x="15587433" y="8125312"/>
                          <a:pt x="15441743" y="8139371"/>
                          <a:pt x="15344836" y="8128000"/>
                        </a:cubicBezTo>
                        <a:cubicBezTo>
                          <a:pt x="15247929" y="8116629"/>
                          <a:pt x="14982435" y="8117534"/>
                          <a:pt x="14876502" y="8128000"/>
                        </a:cubicBezTo>
                        <a:cubicBezTo>
                          <a:pt x="14770569" y="8138466"/>
                          <a:pt x="14284734" y="8180590"/>
                          <a:pt x="13746990" y="8128000"/>
                        </a:cubicBezTo>
                        <a:cubicBezTo>
                          <a:pt x="13209246" y="8075410"/>
                          <a:pt x="13732674" y="8127034"/>
                          <a:pt x="13719441" y="8128000"/>
                        </a:cubicBezTo>
                        <a:cubicBezTo>
                          <a:pt x="13706208" y="8128966"/>
                          <a:pt x="13031814" y="8115411"/>
                          <a:pt x="12810321" y="8128000"/>
                        </a:cubicBezTo>
                        <a:cubicBezTo>
                          <a:pt x="12588828" y="8140589"/>
                          <a:pt x="12528234" y="8147064"/>
                          <a:pt x="12341987" y="8128000"/>
                        </a:cubicBezTo>
                        <a:cubicBezTo>
                          <a:pt x="12155740" y="8108936"/>
                          <a:pt x="11904395" y="8095361"/>
                          <a:pt x="11653260" y="8128000"/>
                        </a:cubicBezTo>
                        <a:cubicBezTo>
                          <a:pt x="11402125" y="8160639"/>
                          <a:pt x="11479424" y="8124782"/>
                          <a:pt x="11405318" y="8128000"/>
                        </a:cubicBezTo>
                        <a:cubicBezTo>
                          <a:pt x="11331212" y="8131218"/>
                          <a:pt x="11103028" y="8112610"/>
                          <a:pt x="10936984" y="8128000"/>
                        </a:cubicBezTo>
                        <a:cubicBezTo>
                          <a:pt x="10770940" y="8143390"/>
                          <a:pt x="10545100" y="8128273"/>
                          <a:pt x="10248257" y="8128000"/>
                        </a:cubicBezTo>
                        <a:cubicBezTo>
                          <a:pt x="9951414" y="8127727"/>
                          <a:pt x="10079253" y="8135376"/>
                          <a:pt x="10000315" y="8128000"/>
                        </a:cubicBezTo>
                        <a:cubicBezTo>
                          <a:pt x="9921377" y="8120624"/>
                          <a:pt x="9684971" y="8138223"/>
                          <a:pt x="9531981" y="8128000"/>
                        </a:cubicBezTo>
                        <a:cubicBezTo>
                          <a:pt x="9378991" y="8117777"/>
                          <a:pt x="9510946" y="8127188"/>
                          <a:pt x="9504432" y="8128000"/>
                        </a:cubicBezTo>
                        <a:cubicBezTo>
                          <a:pt x="9497918" y="8128812"/>
                          <a:pt x="9482941" y="8127575"/>
                          <a:pt x="9476883" y="8128000"/>
                        </a:cubicBezTo>
                        <a:cubicBezTo>
                          <a:pt x="9470825" y="8128425"/>
                          <a:pt x="8976244" y="8152303"/>
                          <a:pt x="8788156" y="8128000"/>
                        </a:cubicBezTo>
                        <a:cubicBezTo>
                          <a:pt x="8600068" y="8103697"/>
                          <a:pt x="8612300" y="8123488"/>
                          <a:pt x="8540214" y="8128000"/>
                        </a:cubicBezTo>
                        <a:cubicBezTo>
                          <a:pt x="8468128" y="8132512"/>
                          <a:pt x="8379054" y="8134075"/>
                          <a:pt x="8292272" y="8128000"/>
                        </a:cubicBezTo>
                        <a:cubicBezTo>
                          <a:pt x="8205490" y="8121925"/>
                          <a:pt x="7745573" y="8147251"/>
                          <a:pt x="7603545" y="8128000"/>
                        </a:cubicBezTo>
                        <a:cubicBezTo>
                          <a:pt x="7461517" y="8108749"/>
                          <a:pt x="7259926" y="8128782"/>
                          <a:pt x="7135211" y="8128000"/>
                        </a:cubicBezTo>
                        <a:cubicBezTo>
                          <a:pt x="7010496" y="8127218"/>
                          <a:pt x="6531038" y="8152349"/>
                          <a:pt x="6226092" y="8128000"/>
                        </a:cubicBezTo>
                        <a:cubicBezTo>
                          <a:pt x="5921146" y="8103651"/>
                          <a:pt x="5826207" y="8126627"/>
                          <a:pt x="5537365" y="8128000"/>
                        </a:cubicBezTo>
                        <a:cubicBezTo>
                          <a:pt x="5248523" y="8129373"/>
                          <a:pt x="5261506" y="8104968"/>
                          <a:pt x="5069030" y="8128000"/>
                        </a:cubicBezTo>
                        <a:cubicBezTo>
                          <a:pt x="4876554" y="8151032"/>
                          <a:pt x="4522388" y="8154377"/>
                          <a:pt x="4380303" y="8128000"/>
                        </a:cubicBezTo>
                        <a:cubicBezTo>
                          <a:pt x="4238218" y="8101623"/>
                          <a:pt x="3873282" y="8116862"/>
                          <a:pt x="3471184" y="8128000"/>
                        </a:cubicBezTo>
                        <a:cubicBezTo>
                          <a:pt x="3069086" y="8139138"/>
                          <a:pt x="3236192" y="8136730"/>
                          <a:pt x="3002849" y="8128000"/>
                        </a:cubicBezTo>
                        <a:cubicBezTo>
                          <a:pt x="2769506" y="8119270"/>
                          <a:pt x="2529732" y="8144977"/>
                          <a:pt x="2314123" y="8128000"/>
                        </a:cubicBezTo>
                        <a:cubicBezTo>
                          <a:pt x="2098514" y="8111023"/>
                          <a:pt x="1675626" y="8147949"/>
                          <a:pt x="1405003" y="8128000"/>
                        </a:cubicBezTo>
                        <a:cubicBezTo>
                          <a:pt x="1134380" y="8108051"/>
                          <a:pt x="886639" y="8151472"/>
                          <a:pt x="716276" y="8128000"/>
                        </a:cubicBezTo>
                        <a:cubicBezTo>
                          <a:pt x="545913" y="8104528"/>
                          <a:pt x="313355" y="8115502"/>
                          <a:pt x="0" y="8128000"/>
                        </a:cubicBezTo>
                        <a:cubicBezTo>
                          <a:pt x="-3555" y="7796289"/>
                          <a:pt x="8333" y="7711402"/>
                          <a:pt x="0" y="7450667"/>
                        </a:cubicBezTo>
                        <a:cubicBezTo>
                          <a:pt x="-8333" y="7189932"/>
                          <a:pt x="21447" y="6890177"/>
                          <a:pt x="0" y="6610773"/>
                        </a:cubicBezTo>
                        <a:cubicBezTo>
                          <a:pt x="-21447" y="6331369"/>
                          <a:pt x="14742" y="6343745"/>
                          <a:pt x="0" y="6096000"/>
                        </a:cubicBezTo>
                        <a:cubicBezTo>
                          <a:pt x="-14742" y="5848255"/>
                          <a:pt x="24752" y="5680846"/>
                          <a:pt x="0" y="5499947"/>
                        </a:cubicBezTo>
                        <a:cubicBezTo>
                          <a:pt x="-24752" y="5319048"/>
                          <a:pt x="11255" y="5201945"/>
                          <a:pt x="0" y="4985173"/>
                        </a:cubicBezTo>
                        <a:cubicBezTo>
                          <a:pt x="-11255" y="4768401"/>
                          <a:pt x="29985" y="4618185"/>
                          <a:pt x="0" y="4307840"/>
                        </a:cubicBezTo>
                        <a:cubicBezTo>
                          <a:pt x="-29985" y="3997495"/>
                          <a:pt x="14496" y="3999872"/>
                          <a:pt x="0" y="3874347"/>
                        </a:cubicBezTo>
                        <a:cubicBezTo>
                          <a:pt x="-14496" y="3748822"/>
                          <a:pt x="-13745" y="3563080"/>
                          <a:pt x="0" y="3440853"/>
                        </a:cubicBezTo>
                        <a:cubicBezTo>
                          <a:pt x="13745" y="3318626"/>
                          <a:pt x="29600" y="2952238"/>
                          <a:pt x="0" y="2763520"/>
                        </a:cubicBezTo>
                        <a:cubicBezTo>
                          <a:pt x="-29600" y="2574802"/>
                          <a:pt x="-8598" y="2376410"/>
                          <a:pt x="0" y="2248747"/>
                        </a:cubicBezTo>
                        <a:cubicBezTo>
                          <a:pt x="8598" y="2121084"/>
                          <a:pt x="19454" y="1955658"/>
                          <a:pt x="0" y="1815253"/>
                        </a:cubicBezTo>
                        <a:cubicBezTo>
                          <a:pt x="-19454" y="1674848"/>
                          <a:pt x="-16050" y="1225403"/>
                          <a:pt x="0" y="1056640"/>
                        </a:cubicBezTo>
                        <a:cubicBezTo>
                          <a:pt x="16050" y="887877"/>
                          <a:pt x="-15878" y="412325"/>
                          <a:pt x="0" y="0"/>
                        </a:cubicBezTo>
                        <a:close/>
                      </a:path>
                      <a:path w="22039262" h="8128000" stroke="0" extrusionOk="0">
                        <a:moveTo>
                          <a:pt x="0" y="0"/>
                        </a:moveTo>
                        <a:cubicBezTo>
                          <a:pt x="191656" y="-12502"/>
                          <a:pt x="287357" y="15794"/>
                          <a:pt x="468334" y="0"/>
                        </a:cubicBezTo>
                        <a:cubicBezTo>
                          <a:pt x="649311" y="-15794"/>
                          <a:pt x="486389" y="-446"/>
                          <a:pt x="495883" y="0"/>
                        </a:cubicBezTo>
                        <a:cubicBezTo>
                          <a:pt x="505377" y="446"/>
                          <a:pt x="1168456" y="39673"/>
                          <a:pt x="1625396" y="0"/>
                        </a:cubicBezTo>
                        <a:cubicBezTo>
                          <a:pt x="2082336" y="-39673"/>
                          <a:pt x="1901302" y="-11619"/>
                          <a:pt x="2093730" y="0"/>
                        </a:cubicBezTo>
                        <a:cubicBezTo>
                          <a:pt x="2286158" y="11619"/>
                          <a:pt x="2402194" y="-14863"/>
                          <a:pt x="2562064" y="0"/>
                        </a:cubicBezTo>
                        <a:cubicBezTo>
                          <a:pt x="2721934" y="14863"/>
                          <a:pt x="3357466" y="29514"/>
                          <a:pt x="3691576" y="0"/>
                        </a:cubicBezTo>
                        <a:cubicBezTo>
                          <a:pt x="4025686" y="-29514"/>
                          <a:pt x="3852294" y="8685"/>
                          <a:pt x="3939518" y="0"/>
                        </a:cubicBezTo>
                        <a:cubicBezTo>
                          <a:pt x="4026742" y="-8685"/>
                          <a:pt x="4699969" y="-52141"/>
                          <a:pt x="5069030" y="0"/>
                        </a:cubicBezTo>
                        <a:cubicBezTo>
                          <a:pt x="5438091" y="52141"/>
                          <a:pt x="5745774" y="-39559"/>
                          <a:pt x="6198542" y="0"/>
                        </a:cubicBezTo>
                        <a:cubicBezTo>
                          <a:pt x="6651310" y="39559"/>
                          <a:pt x="6714903" y="10431"/>
                          <a:pt x="6887269" y="0"/>
                        </a:cubicBezTo>
                        <a:cubicBezTo>
                          <a:pt x="7059635" y="-10431"/>
                          <a:pt x="7638541" y="42731"/>
                          <a:pt x="8016782" y="0"/>
                        </a:cubicBezTo>
                        <a:cubicBezTo>
                          <a:pt x="8395023" y="-42731"/>
                          <a:pt x="8371864" y="17568"/>
                          <a:pt x="8485116" y="0"/>
                        </a:cubicBezTo>
                        <a:cubicBezTo>
                          <a:pt x="8598368" y="-17568"/>
                          <a:pt x="8765902" y="19077"/>
                          <a:pt x="8953450" y="0"/>
                        </a:cubicBezTo>
                        <a:cubicBezTo>
                          <a:pt x="9140998" y="-19077"/>
                          <a:pt x="9579943" y="-10911"/>
                          <a:pt x="9862570" y="0"/>
                        </a:cubicBezTo>
                        <a:cubicBezTo>
                          <a:pt x="10145197" y="10911"/>
                          <a:pt x="10100972" y="18248"/>
                          <a:pt x="10330904" y="0"/>
                        </a:cubicBezTo>
                        <a:cubicBezTo>
                          <a:pt x="10560836" y="-18248"/>
                          <a:pt x="11008291" y="45217"/>
                          <a:pt x="11460416" y="0"/>
                        </a:cubicBezTo>
                        <a:cubicBezTo>
                          <a:pt x="11912541" y="-45217"/>
                          <a:pt x="12246213" y="31373"/>
                          <a:pt x="12589928" y="0"/>
                        </a:cubicBezTo>
                        <a:cubicBezTo>
                          <a:pt x="12933643" y="-31373"/>
                          <a:pt x="13106587" y="9374"/>
                          <a:pt x="13278655" y="0"/>
                        </a:cubicBezTo>
                        <a:cubicBezTo>
                          <a:pt x="13450723" y="-9374"/>
                          <a:pt x="13564551" y="-3053"/>
                          <a:pt x="13746990" y="0"/>
                        </a:cubicBezTo>
                        <a:cubicBezTo>
                          <a:pt x="13929430" y="3053"/>
                          <a:pt x="13768317" y="1082"/>
                          <a:pt x="13774539" y="0"/>
                        </a:cubicBezTo>
                        <a:cubicBezTo>
                          <a:pt x="13780761" y="-1082"/>
                          <a:pt x="13906230" y="-366"/>
                          <a:pt x="14022480" y="0"/>
                        </a:cubicBezTo>
                        <a:cubicBezTo>
                          <a:pt x="14138730" y="366"/>
                          <a:pt x="14194837" y="9162"/>
                          <a:pt x="14270422" y="0"/>
                        </a:cubicBezTo>
                        <a:cubicBezTo>
                          <a:pt x="14346007" y="-9162"/>
                          <a:pt x="14592856" y="-16547"/>
                          <a:pt x="14738756" y="0"/>
                        </a:cubicBezTo>
                        <a:cubicBezTo>
                          <a:pt x="14884656" y="16547"/>
                          <a:pt x="15548809" y="-2746"/>
                          <a:pt x="15868269" y="0"/>
                        </a:cubicBezTo>
                        <a:cubicBezTo>
                          <a:pt x="16187729" y="2746"/>
                          <a:pt x="16234534" y="4321"/>
                          <a:pt x="16556996" y="0"/>
                        </a:cubicBezTo>
                        <a:cubicBezTo>
                          <a:pt x="16879458" y="-4321"/>
                          <a:pt x="16873050" y="-17540"/>
                          <a:pt x="17025330" y="0"/>
                        </a:cubicBezTo>
                        <a:cubicBezTo>
                          <a:pt x="17177610" y="17540"/>
                          <a:pt x="17044886" y="-778"/>
                          <a:pt x="17052879" y="0"/>
                        </a:cubicBezTo>
                        <a:cubicBezTo>
                          <a:pt x="17060872" y="778"/>
                          <a:pt x="17071031" y="-1303"/>
                          <a:pt x="17080428" y="0"/>
                        </a:cubicBezTo>
                        <a:cubicBezTo>
                          <a:pt x="17089825" y="1303"/>
                          <a:pt x="17568163" y="-15092"/>
                          <a:pt x="17989548" y="0"/>
                        </a:cubicBezTo>
                        <a:cubicBezTo>
                          <a:pt x="18410933" y="15092"/>
                          <a:pt x="18125356" y="-10533"/>
                          <a:pt x="18237489" y="0"/>
                        </a:cubicBezTo>
                        <a:cubicBezTo>
                          <a:pt x="18349622" y="10533"/>
                          <a:pt x="18915153" y="28198"/>
                          <a:pt x="19367001" y="0"/>
                        </a:cubicBezTo>
                        <a:cubicBezTo>
                          <a:pt x="19818849" y="-28198"/>
                          <a:pt x="19684167" y="18378"/>
                          <a:pt x="19835336" y="0"/>
                        </a:cubicBezTo>
                        <a:cubicBezTo>
                          <a:pt x="19986505" y="-18378"/>
                          <a:pt x="19849305" y="63"/>
                          <a:pt x="19862885" y="0"/>
                        </a:cubicBezTo>
                        <a:cubicBezTo>
                          <a:pt x="19876465" y="-63"/>
                          <a:pt x="20402580" y="11787"/>
                          <a:pt x="20772004" y="0"/>
                        </a:cubicBezTo>
                        <a:cubicBezTo>
                          <a:pt x="21141428" y="-11787"/>
                          <a:pt x="20906822" y="-8630"/>
                          <a:pt x="21019946" y="0"/>
                        </a:cubicBezTo>
                        <a:cubicBezTo>
                          <a:pt x="21133070" y="8630"/>
                          <a:pt x="21693577" y="-47872"/>
                          <a:pt x="22039262" y="0"/>
                        </a:cubicBezTo>
                        <a:cubicBezTo>
                          <a:pt x="21998078" y="175008"/>
                          <a:pt x="22013473" y="524463"/>
                          <a:pt x="22039262" y="839893"/>
                        </a:cubicBezTo>
                        <a:cubicBezTo>
                          <a:pt x="22065051" y="1155323"/>
                          <a:pt x="22023510" y="1250297"/>
                          <a:pt x="22039262" y="1354667"/>
                        </a:cubicBezTo>
                        <a:cubicBezTo>
                          <a:pt x="22055014" y="1459037"/>
                          <a:pt x="22030191" y="1855805"/>
                          <a:pt x="22039262" y="2113280"/>
                        </a:cubicBezTo>
                        <a:cubicBezTo>
                          <a:pt x="22048333" y="2370755"/>
                          <a:pt x="22062006" y="2435367"/>
                          <a:pt x="22039262" y="2628053"/>
                        </a:cubicBezTo>
                        <a:cubicBezTo>
                          <a:pt x="22016518" y="2820739"/>
                          <a:pt x="22027020" y="3045344"/>
                          <a:pt x="22039262" y="3305387"/>
                        </a:cubicBezTo>
                        <a:cubicBezTo>
                          <a:pt x="22051504" y="3565430"/>
                          <a:pt x="22075661" y="3866107"/>
                          <a:pt x="22039262" y="4064000"/>
                        </a:cubicBezTo>
                        <a:cubicBezTo>
                          <a:pt x="22002863" y="4261893"/>
                          <a:pt x="22026631" y="4408019"/>
                          <a:pt x="22039262" y="4497493"/>
                        </a:cubicBezTo>
                        <a:cubicBezTo>
                          <a:pt x="22051893" y="4586967"/>
                          <a:pt x="22058374" y="4793708"/>
                          <a:pt x="22039262" y="4930987"/>
                        </a:cubicBezTo>
                        <a:cubicBezTo>
                          <a:pt x="22020150" y="5068266"/>
                          <a:pt x="22036211" y="5400136"/>
                          <a:pt x="22039262" y="5770880"/>
                        </a:cubicBezTo>
                        <a:cubicBezTo>
                          <a:pt x="22042313" y="6141624"/>
                          <a:pt x="22022991" y="6163530"/>
                          <a:pt x="22039262" y="6448213"/>
                        </a:cubicBezTo>
                        <a:cubicBezTo>
                          <a:pt x="22055533" y="6732896"/>
                          <a:pt x="22059313" y="6789709"/>
                          <a:pt x="22039262" y="6881707"/>
                        </a:cubicBezTo>
                        <a:cubicBezTo>
                          <a:pt x="22019211" y="6973705"/>
                          <a:pt x="21997946" y="7858075"/>
                          <a:pt x="22039262" y="8128000"/>
                        </a:cubicBezTo>
                        <a:cubicBezTo>
                          <a:pt x="21552230" y="8093849"/>
                          <a:pt x="21253722" y="8105186"/>
                          <a:pt x="20909750" y="8128000"/>
                        </a:cubicBezTo>
                        <a:cubicBezTo>
                          <a:pt x="20565778" y="8150814"/>
                          <a:pt x="20778905" y="8130318"/>
                          <a:pt x="20661808" y="8128000"/>
                        </a:cubicBezTo>
                        <a:cubicBezTo>
                          <a:pt x="20544711" y="8125682"/>
                          <a:pt x="20196315" y="8161175"/>
                          <a:pt x="19973081" y="8128000"/>
                        </a:cubicBezTo>
                        <a:cubicBezTo>
                          <a:pt x="19749847" y="8094825"/>
                          <a:pt x="19953301" y="8128767"/>
                          <a:pt x="19945532" y="8128000"/>
                        </a:cubicBezTo>
                        <a:cubicBezTo>
                          <a:pt x="19937763" y="8127233"/>
                          <a:pt x="19088998" y="8115997"/>
                          <a:pt x="18816020" y="8128000"/>
                        </a:cubicBezTo>
                        <a:cubicBezTo>
                          <a:pt x="18543042" y="8140003"/>
                          <a:pt x="18301805" y="8101538"/>
                          <a:pt x="18127293" y="8128000"/>
                        </a:cubicBezTo>
                        <a:cubicBezTo>
                          <a:pt x="17952781" y="8154462"/>
                          <a:pt x="17544449" y="8114912"/>
                          <a:pt x="16997781" y="8128000"/>
                        </a:cubicBezTo>
                        <a:cubicBezTo>
                          <a:pt x="16451113" y="8141088"/>
                          <a:pt x="16681471" y="8127916"/>
                          <a:pt x="16529447" y="8128000"/>
                        </a:cubicBezTo>
                        <a:cubicBezTo>
                          <a:pt x="16377423" y="8128084"/>
                          <a:pt x="16362275" y="8116578"/>
                          <a:pt x="16281505" y="8128000"/>
                        </a:cubicBezTo>
                        <a:cubicBezTo>
                          <a:pt x="16200735" y="8139422"/>
                          <a:pt x="15870840" y="8155175"/>
                          <a:pt x="15592778" y="8128000"/>
                        </a:cubicBezTo>
                        <a:cubicBezTo>
                          <a:pt x="15314716" y="8100825"/>
                          <a:pt x="15124428" y="8172247"/>
                          <a:pt x="14683658" y="8128000"/>
                        </a:cubicBezTo>
                        <a:cubicBezTo>
                          <a:pt x="14242888" y="8083753"/>
                          <a:pt x="13999623" y="8096044"/>
                          <a:pt x="13554146" y="8128000"/>
                        </a:cubicBezTo>
                        <a:cubicBezTo>
                          <a:pt x="13108669" y="8159956"/>
                          <a:pt x="12960746" y="8144829"/>
                          <a:pt x="12645027" y="8128000"/>
                        </a:cubicBezTo>
                        <a:cubicBezTo>
                          <a:pt x="12329308" y="8111171"/>
                          <a:pt x="11966221" y="8126375"/>
                          <a:pt x="11515514" y="8128000"/>
                        </a:cubicBezTo>
                        <a:cubicBezTo>
                          <a:pt x="11064807" y="8129625"/>
                          <a:pt x="10807915" y="8156730"/>
                          <a:pt x="10606395" y="8128000"/>
                        </a:cubicBezTo>
                        <a:cubicBezTo>
                          <a:pt x="10404875" y="8099270"/>
                          <a:pt x="10441055" y="8123794"/>
                          <a:pt x="10358453" y="8128000"/>
                        </a:cubicBezTo>
                        <a:cubicBezTo>
                          <a:pt x="10275851" y="8132206"/>
                          <a:pt x="9704770" y="8161348"/>
                          <a:pt x="9449334" y="8128000"/>
                        </a:cubicBezTo>
                        <a:cubicBezTo>
                          <a:pt x="9193898" y="8094652"/>
                          <a:pt x="9121241" y="8147533"/>
                          <a:pt x="8980999" y="8128000"/>
                        </a:cubicBezTo>
                        <a:cubicBezTo>
                          <a:pt x="8840758" y="8108467"/>
                          <a:pt x="8809977" y="8131479"/>
                          <a:pt x="8733058" y="8128000"/>
                        </a:cubicBezTo>
                        <a:cubicBezTo>
                          <a:pt x="8656139" y="8124521"/>
                          <a:pt x="8713875" y="8127025"/>
                          <a:pt x="8705508" y="8128000"/>
                        </a:cubicBezTo>
                        <a:cubicBezTo>
                          <a:pt x="8697141" y="8128976"/>
                          <a:pt x="8580242" y="8117952"/>
                          <a:pt x="8457567" y="8128000"/>
                        </a:cubicBezTo>
                        <a:cubicBezTo>
                          <a:pt x="8334892" y="8138048"/>
                          <a:pt x="8276038" y="8135201"/>
                          <a:pt x="8209625" y="8128000"/>
                        </a:cubicBezTo>
                        <a:cubicBezTo>
                          <a:pt x="8143212" y="8120799"/>
                          <a:pt x="7710638" y="8153754"/>
                          <a:pt x="7520898" y="8128000"/>
                        </a:cubicBezTo>
                        <a:cubicBezTo>
                          <a:pt x="7331158" y="8102246"/>
                          <a:pt x="7116939" y="8153355"/>
                          <a:pt x="6832171" y="8128000"/>
                        </a:cubicBezTo>
                        <a:cubicBezTo>
                          <a:pt x="6547403" y="8102645"/>
                          <a:pt x="6592817" y="8106730"/>
                          <a:pt x="6363837" y="8128000"/>
                        </a:cubicBezTo>
                        <a:cubicBezTo>
                          <a:pt x="6134857" y="8149270"/>
                          <a:pt x="5541333" y="8178743"/>
                          <a:pt x="5234325" y="8128000"/>
                        </a:cubicBezTo>
                        <a:cubicBezTo>
                          <a:pt x="4927317" y="8077257"/>
                          <a:pt x="5038417" y="8136919"/>
                          <a:pt x="4986383" y="8128000"/>
                        </a:cubicBezTo>
                        <a:cubicBezTo>
                          <a:pt x="4934349" y="8119081"/>
                          <a:pt x="4195259" y="8138673"/>
                          <a:pt x="3856871" y="8128000"/>
                        </a:cubicBezTo>
                        <a:cubicBezTo>
                          <a:pt x="3518483" y="8117327"/>
                          <a:pt x="3706542" y="8116557"/>
                          <a:pt x="3608929" y="8128000"/>
                        </a:cubicBezTo>
                        <a:cubicBezTo>
                          <a:pt x="3511316" y="8139443"/>
                          <a:pt x="2927691" y="8134634"/>
                          <a:pt x="2699810" y="8128000"/>
                        </a:cubicBezTo>
                        <a:cubicBezTo>
                          <a:pt x="2471929" y="8121366"/>
                          <a:pt x="1845382" y="8138093"/>
                          <a:pt x="1570297" y="8128000"/>
                        </a:cubicBezTo>
                        <a:cubicBezTo>
                          <a:pt x="1295212" y="8117907"/>
                          <a:pt x="1554913" y="8128414"/>
                          <a:pt x="1542748" y="8128000"/>
                        </a:cubicBezTo>
                        <a:cubicBezTo>
                          <a:pt x="1530583" y="8127586"/>
                          <a:pt x="472218" y="8139695"/>
                          <a:pt x="0" y="8128000"/>
                        </a:cubicBezTo>
                        <a:cubicBezTo>
                          <a:pt x="24030" y="7841746"/>
                          <a:pt x="-22312" y="7515215"/>
                          <a:pt x="0" y="7288107"/>
                        </a:cubicBezTo>
                        <a:cubicBezTo>
                          <a:pt x="22312" y="7060999"/>
                          <a:pt x="41550" y="6756645"/>
                          <a:pt x="0" y="6448213"/>
                        </a:cubicBezTo>
                        <a:cubicBezTo>
                          <a:pt x="-41550" y="6139781"/>
                          <a:pt x="-18111" y="6107995"/>
                          <a:pt x="0" y="5852160"/>
                        </a:cubicBezTo>
                        <a:cubicBezTo>
                          <a:pt x="18111" y="5596325"/>
                          <a:pt x="20046" y="5438042"/>
                          <a:pt x="0" y="5174827"/>
                        </a:cubicBezTo>
                        <a:cubicBezTo>
                          <a:pt x="-20046" y="4911612"/>
                          <a:pt x="18427" y="4879939"/>
                          <a:pt x="0" y="4660053"/>
                        </a:cubicBezTo>
                        <a:cubicBezTo>
                          <a:pt x="-18427" y="4440167"/>
                          <a:pt x="-36067" y="4226063"/>
                          <a:pt x="0" y="3901440"/>
                        </a:cubicBezTo>
                        <a:cubicBezTo>
                          <a:pt x="36067" y="3576817"/>
                          <a:pt x="12456" y="3264855"/>
                          <a:pt x="0" y="3061547"/>
                        </a:cubicBezTo>
                        <a:cubicBezTo>
                          <a:pt x="-12456" y="2858239"/>
                          <a:pt x="25796" y="2672248"/>
                          <a:pt x="0" y="2465493"/>
                        </a:cubicBezTo>
                        <a:cubicBezTo>
                          <a:pt x="-25796" y="2258738"/>
                          <a:pt x="25062" y="1907003"/>
                          <a:pt x="0" y="1625600"/>
                        </a:cubicBezTo>
                        <a:cubicBezTo>
                          <a:pt x="-25062" y="1344197"/>
                          <a:pt x="-14549" y="1263189"/>
                          <a:pt x="0" y="948267"/>
                        </a:cubicBezTo>
                        <a:cubicBezTo>
                          <a:pt x="14549" y="633345"/>
                          <a:pt x="-26409" y="374336"/>
                          <a:pt x="0" y="0"/>
                        </a:cubicBezTo>
                        <a:close/>
                      </a:path>
                    </a:pathLst>
                  </a:custGeom>
                  <ask:type>
                    <ask:lineSketchNone/>
                  </ask:type>
                </ask:lineSketchStyleProps>
              </a:ext>
            </a:extLst>
          </a:ln>
        </p:spPr>
        <p:txBody>
          <a:bodyPr anchor="ctr"/>
          <a:lstStyle>
            <a:lvl1pPr>
              <a:defRPr>
                <a:solidFill>
                  <a:schemeClr val="accent1"/>
                </a:solidFill>
              </a:defRPr>
            </a:lvl1pPr>
            <a:lvl2pPr>
              <a:defRPr sz="1050">
                <a:latin typeface="+mn-lt"/>
              </a:defRPr>
            </a:lvl2pPr>
          </a:lstStyle>
          <a:p>
            <a:pPr lvl="1"/>
            <a:r>
              <a:rPr lang="en-US"/>
              <a:t>Table			</a:t>
            </a:r>
          </a:p>
        </p:txBody>
      </p:sp>
      <p:sp>
        <p:nvSpPr>
          <p:cNvPr id="7" name="Text Placeholder 2">
            <a:extLst>
              <a:ext uri="{FF2B5EF4-FFF2-40B4-BE49-F238E27FC236}">
                <a16:creationId xmlns:a16="http://schemas.microsoft.com/office/drawing/2014/main" id="{DF44B590-F49D-70B0-41BE-52A4AF2F59CB}"/>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188552486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Large title and paragraph centered">
    <p:bg>
      <p:bgPr>
        <a:solidFill>
          <a:srgbClr val="F4EAE0"/>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B04EDE2C-79BC-D789-348E-7728EF075213}"/>
              </a:ext>
            </a:extLst>
          </p:cNvPr>
          <p:cNvSpPr>
            <a:spLocks noGrp="1"/>
          </p:cNvSpPr>
          <p:nvPr>
            <p:ph type="body" sz="quarter" idx="24" hasCustomPrompt="1"/>
          </p:nvPr>
        </p:nvSpPr>
        <p:spPr>
          <a:xfrm>
            <a:off x="2538439" y="2445765"/>
            <a:ext cx="4088660" cy="276999"/>
          </a:xfrm>
          <a:prstGeom prst="rect">
            <a:avLst/>
          </a:prstGeom>
        </p:spPr>
        <p:txBody>
          <a:bodyPr/>
          <a:lstStyle>
            <a:lvl1pPr marL="0" indent="0" algn="ctr">
              <a:buNone/>
              <a:defRPr sz="1800" b="0" i="0" spc="-56">
                <a:solidFill>
                  <a:schemeClr val="tx1">
                    <a:lumMod val="75000"/>
                    <a:lumOff val="2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171383" indent="0">
              <a:buNone/>
              <a:defRPr sz="2099"/>
            </a:lvl2pPr>
            <a:lvl3pPr marL="342767" indent="0">
              <a:buNone/>
              <a:defRPr sz="2099"/>
            </a:lvl3pPr>
            <a:lvl4pPr marL="496299" indent="0">
              <a:buNone/>
              <a:defRPr sz="2099"/>
            </a:lvl4pPr>
            <a:lvl5pPr marL="641499" indent="0">
              <a:buNone/>
              <a:defRPr sz="2099"/>
            </a:lvl5pPr>
          </a:lstStyle>
          <a:p>
            <a:pPr lvl="0"/>
            <a:r>
              <a:rPr lang="en-US"/>
              <a:t>Insert your subtitle here</a:t>
            </a:r>
          </a:p>
        </p:txBody>
      </p:sp>
      <p:sp>
        <p:nvSpPr>
          <p:cNvPr id="6" name="Title 5">
            <a:extLst>
              <a:ext uri="{FF2B5EF4-FFF2-40B4-BE49-F238E27FC236}">
                <a16:creationId xmlns:a16="http://schemas.microsoft.com/office/drawing/2014/main" id="{0DF36880-E83F-0EFC-04A4-21006381A56C}"/>
              </a:ext>
            </a:extLst>
          </p:cNvPr>
          <p:cNvSpPr>
            <a:spLocks noGrp="1"/>
          </p:cNvSpPr>
          <p:nvPr>
            <p:ph type="title"/>
          </p:nvPr>
        </p:nvSpPr>
        <p:spPr>
          <a:xfrm>
            <a:off x="461353" y="1934575"/>
            <a:ext cx="8221548" cy="380874"/>
          </a:xfrm>
        </p:spPr>
        <p:txBody>
          <a:bodyPr/>
          <a:lstStyle>
            <a:lvl1pPr algn="ctr">
              <a:defRPr sz="2475">
                <a:solidFill>
                  <a:schemeClr val="accent1">
                    <a:lumMod val="75000"/>
                  </a:schemeClr>
                </a:solidFill>
              </a:defRPr>
            </a:lvl1pPr>
          </a:lstStyle>
          <a:p>
            <a:r>
              <a:rPr lang="en-US"/>
              <a:t>Click to edit Master title style</a:t>
            </a:r>
          </a:p>
        </p:txBody>
      </p:sp>
      <p:sp>
        <p:nvSpPr>
          <p:cNvPr id="8" name="Text Placeholder 5">
            <a:extLst>
              <a:ext uri="{FF2B5EF4-FFF2-40B4-BE49-F238E27FC236}">
                <a16:creationId xmlns:a16="http://schemas.microsoft.com/office/drawing/2014/main" id="{8A5BD77B-3D29-7EDB-963B-F086D1A97445}"/>
              </a:ext>
            </a:extLst>
          </p:cNvPr>
          <p:cNvSpPr>
            <a:spLocks noGrp="1"/>
          </p:cNvSpPr>
          <p:nvPr>
            <p:ph type="body" sz="quarter" idx="19" hasCustomPrompt="1"/>
          </p:nvPr>
        </p:nvSpPr>
        <p:spPr>
          <a:xfrm>
            <a:off x="2796414" y="2983396"/>
            <a:ext cx="3551172" cy="415499"/>
          </a:xfrm>
          <a:prstGeom prst="rect">
            <a:avLst/>
          </a:prstGeom>
        </p:spPr>
        <p:txBody>
          <a:bodyPr/>
          <a:lstStyle>
            <a:lvl1pPr marL="0" indent="0" algn="ctr">
              <a:buNone/>
              <a:defRPr sz="900" b="0" i="0">
                <a:solidFill>
                  <a:schemeClr val="tx1">
                    <a:lumMod val="75000"/>
                    <a:lumOff val="2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Tree>
    <p:extLst>
      <p:ext uri="{BB962C8B-B14F-4D97-AF65-F5344CB8AC3E}">
        <p14:creationId xmlns:p14="http://schemas.microsoft.com/office/powerpoint/2010/main" val="181633758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paragraph centered">
    <p:bg>
      <p:bgPr>
        <a:solidFill>
          <a:srgbClr val="F4EAE0"/>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B04EDE2C-79BC-D789-348E-7728EF075213}"/>
              </a:ext>
            </a:extLst>
          </p:cNvPr>
          <p:cNvSpPr>
            <a:spLocks noGrp="1"/>
          </p:cNvSpPr>
          <p:nvPr>
            <p:ph type="body" sz="quarter" idx="24" hasCustomPrompt="1"/>
          </p:nvPr>
        </p:nvSpPr>
        <p:spPr>
          <a:xfrm>
            <a:off x="2538439" y="2445765"/>
            <a:ext cx="4088660" cy="276999"/>
          </a:xfrm>
          <a:prstGeom prst="rect">
            <a:avLst/>
          </a:prstGeom>
        </p:spPr>
        <p:txBody>
          <a:bodyPr/>
          <a:lstStyle>
            <a:lvl1pPr marL="0" indent="0" algn="ctr">
              <a:buNone/>
              <a:defRPr sz="1800" b="0" i="0" spc="-56">
                <a:solidFill>
                  <a:schemeClr val="tx1">
                    <a:lumMod val="75000"/>
                    <a:lumOff val="2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171383" indent="0">
              <a:buNone/>
              <a:defRPr sz="2099"/>
            </a:lvl2pPr>
            <a:lvl3pPr marL="342767" indent="0">
              <a:buNone/>
              <a:defRPr sz="2099"/>
            </a:lvl3pPr>
            <a:lvl4pPr marL="496299" indent="0">
              <a:buNone/>
              <a:defRPr sz="2099"/>
            </a:lvl4pPr>
            <a:lvl5pPr marL="641499" indent="0">
              <a:buNone/>
              <a:defRPr sz="2099"/>
            </a:lvl5pPr>
          </a:lstStyle>
          <a:p>
            <a:pPr lvl="0"/>
            <a:r>
              <a:rPr lang="en-US"/>
              <a:t>Insert your subtitle here</a:t>
            </a:r>
          </a:p>
        </p:txBody>
      </p:sp>
      <p:sp>
        <p:nvSpPr>
          <p:cNvPr id="6" name="Title 5">
            <a:extLst>
              <a:ext uri="{FF2B5EF4-FFF2-40B4-BE49-F238E27FC236}">
                <a16:creationId xmlns:a16="http://schemas.microsoft.com/office/drawing/2014/main" id="{0DF36880-E83F-0EFC-04A4-21006381A56C}"/>
              </a:ext>
            </a:extLst>
          </p:cNvPr>
          <p:cNvSpPr>
            <a:spLocks noGrp="1"/>
          </p:cNvSpPr>
          <p:nvPr>
            <p:ph type="title"/>
          </p:nvPr>
        </p:nvSpPr>
        <p:spPr>
          <a:xfrm>
            <a:off x="461353" y="2084771"/>
            <a:ext cx="8221548" cy="276999"/>
          </a:xfrm>
        </p:spPr>
        <p:txBody>
          <a:bodyPr/>
          <a:lstStyle>
            <a:lvl1pPr algn="ctr">
              <a:defRPr>
                <a:solidFill>
                  <a:schemeClr val="accent1">
                    <a:lumMod val="75000"/>
                  </a:schemeClr>
                </a:solidFill>
              </a:defRPr>
            </a:lvl1pPr>
          </a:lstStyle>
          <a:p>
            <a:r>
              <a:rPr lang="en-US"/>
              <a:t>Click to edit Master title style</a:t>
            </a:r>
          </a:p>
        </p:txBody>
      </p:sp>
      <p:sp>
        <p:nvSpPr>
          <p:cNvPr id="8" name="Text Placeholder 5">
            <a:extLst>
              <a:ext uri="{FF2B5EF4-FFF2-40B4-BE49-F238E27FC236}">
                <a16:creationId xmlns:a16="http://schemas.microsoft.com/office/drawing/2014/main" id="{8A5BD77B-3D29-7EDB-963B-F086D1A97445}"/>
              </a:ext>
            </a:extLst>
          </p:cNvPr>
          <p:cNvSpPr>
            <a:spLocks noGrp="1"/>
          </p:cNvSpPr>
          <p:nvPr>
            <p:ph type="body" sz="quarter" idx="19" hasCustomPrompt="1"/>
          </p:nvPr>
        </p:nvSpPr>
        <p:spPr>
          <a:xfrm>
            <a:off x="2796414" y="2983396"/>
            <a:ext cx="3551172" cy="415499"/>
          </a:xfrm>
          <a:prstGeom prst="rect">
            <a:avLst/>
          </a:prstGeom>
        </p:spPr>
        <p:txBody>
          <a:bodyPr/>
          <a:lstStyle>
            <a:lvl1pPr marL="0" indent="0" algn="ctr">
              <a:buNone/>
              <a:defRPr sz="900" b="0" i="0">
                <a:solidFill>
                  <a:schemeClr val="tx1">
                    <a:lumMod val="75000"/>
                    <a:lumOff val="2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p>
        </p:txBody>
      </p:sp>
    </p:spTree>
    <p:extLst>
      <p:ext uri="{BB962C8B-B14F-4D97-AF65-F5344CB8AC3E}">
        <p14:creationId xmlns:p14="http://schemas.microsoft.com/office/powerpoint/2010/main" val="293015939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bg>
      <p:bgPr>
        <a:solidFill>
          <a:srgbClr val="F4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276999"/>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51456" y="1078706"/>
            <a:ext cx="2448306" cy="507831"/>
          </a:xfrm>
        </p:spPr>
        <p:txBody>
          <a:bodyPr anchor="t"/>
          <a:lstStyle>
            <a:lvl1pPr marL="0" indent="0">
              <a:spcBef>
                <a:spcPts val="0"/>
              </a:spcBef>
              <a:buNone/>
              <a:defRPr sz="1650">
                <a:solidFill>
                  <a:schemeClr val="accent1">
                    <a:lumMod val="75000"/>
                  </a:schemeClr>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55637" y="1793081"/>
            <a:ext cx="2448306" cy="1209562"/>
          </a:xfrm>
        </p:spPr>
        <p:txBody>
          <a:bodyPr wrap="square">
            <a:spAutoFit/>
          </a:bodyPr>
          <a:lstStyle>
            <a:lvl1pPr marL="132160" indent="-132160">
              <a:defRPr lang="en-US" sz="1500" dirty="0">
                <a:solidFill>
                  <a:srgbClr val="151515"/>
                </a:solidFill>
              </a:defRPr>
            </a:lvl1pPr>
            <a:lvl2pPr marL="241697" indent="-113110">
              <a:defRPr lang="en-US" sz="1350" dirty="0">
                <a:solidFill>
                  <a:srgbClr val="151515"/>
                </a:solidFill>
              </a:defRPr>
            </a:lvl2pPr>
            <a:lvl3pPr marL="350044" indent="-103585">
              <a:defRPr lang="en-US" dirty="0">
                <a:solidFill>
                  <a:srgbClr val="151515"/>
                </a:solidFill>
              </a:defRPr>
            </a:lvl3pPr>
            <a:lvl4pPr marL="446485" indent="-96441">
              <a:defRPr lang="en-US" dirty="0">
                <a:solidFill>
                  <a:srgbClr val="151515"/>
                </a:solidFill>
              </a:defRPr>
            </a:lvl4pPr>
            <a:lvl5pPr marL="548879" indent="-91679">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225579" y="1078706"/>
            <a:ext cx="2448306" cy="507831"/>
          </a:xfrm>
        </p:spPr>
        <p:txBody>
          <a:bodyPr anchor="t"/>
          <a:lstStyle>
            <a:lvl1pPr marL="0" indent="0">
              <a:spcBef>
                <a:spcPts val="0"/>
              </a:spcBef>
              <a:buNone/>
              <a:defRPr sz="1650">
                <a:solidFill>
                  <a:schemeClr val="accent1">
                    <a:lumMod val="75000"/>
                  </a:schemeClr>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225579" y="1788101"/>
            <a:ext cx="2448306" cy="1209562"/>
          </a:xfrm>
        </p:spPr>
        <p:txBody>
          <a:bodyPr wrap="square">
            <a:spAutoFit/>
          </a:bodyPr>
          <a:lstStyle>
            <a:lvl1pPr marL="132160" indent="-132160">
              <a:defRPr lang="en-US" sz="1500" dirty="0">
                <a:solidFill>
                  <a:srgbClr val="151515"/>
                </a:solidFill>
              </a:defRPr>
            </a:lvl1pPr>
            <a:lvl2pPr marL="298847" indent="-127397">
              <a:defRPr lang="en-US" sz="1350" dirty="0">
                <a:solidFill>
                  <a:srgbClr val="151515"/>
                </a:solidFill>
              </a:defRPr>
            </a:lvl2pPr>
            <a:lvl3pPr marL="416719" indent="-117872">
              <a:defRPr lang="en-US" dirty="0">
                <a:solidFill>
                  <a:srgbClr val="151515"/>
                </a:solidFill>
              </a:defRPr>
            </a:lvl3pPr>
            <a:lvl4pPr marL="514350" indent="-102394">
              <a:defRPr lang="en-US" dirty="0">
                <a:solidFill>
                  <a:srgbClr val="151515"/>
                </a:solidFill>
              </a:defRPr>
            </a:lvl4pPr>
            <a:lvl5pPr marL="600075" indent="-83344">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002945" y="1078706"/>
            <a:ext cx="2448306" cy="507831"/>
          </a:xfrm>
        </p:spPr>
        <p:txBody>
          <a:bodyPr anchor="t"/>
          <a:lstStyle>
            <a:lvl1pPr marL="0" indent="0">
              <a:spcBef>
                <a:spcPts val="0"/>
              </a:spcBef>
              <a:buNone/>
              <a:defRPr sz="1650">
                <a:solidFill>
                  <a:schemeClr val="accent1">
                    <a:lumMod val="75000"/>
                  </a:schemeClr>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002945" y="1793081"/>
            <a:ext cx="2448306" cy="1209562"/>
          </a:xfrm>
        </p:spPr>
        <p:txBody>
          <a:bodyPr wrap="square">
            <a:spAutoFit/>
          </a:bodyPr>
          <a:lstStyle>
            <a:lvl1pPr marL="132160" indent="-132160">
              <a:defRPr lang="en-US" sz="1500" dirty="0">
                <a:solidFill>
                  <a:srgbClr val="151515"/>
                </a:solidFill>
              </a:defRPr>
            </a:lvl1pPr>
            <a:lvl2pPr marL="298847" indent="-127397">
              <a:defRPr lang="en-US" sz="1350" dirty="0">
                <a:solidFill>
                  <a:srgbClr val="151515"/>
                </a:solidFill>
              </a:defRPr>
            </a:lvl2pPr>
            <a:lvl3pPr marL="416719" indent="-117872">
              <a:defRPr lang="en-US" dirty="0">
                <a:solidFill>
                  <a:srgbClr val="151515"/>
                </a:solidFill>
              </a:defRPr>
            </a:lvl3pPr>
            <a:lvl4pPr marL="514350" indent="-102394">
              <a:defRPr lang="en-US" dirty="0">
                <a:solidFill>
                  <a:srgbClr val="151515"/>
                </a:solidFill>
              </a:defRPr>
            </a:lvl4pPr>
            <a:lvl5pPr marL="600075" indent="-83344">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03587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bg>
      <p:bgPr>
        <a:solidFill>
          <a:srgbClr val="F4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276999"/>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457815" y="1078707"/>
            <a:ext cx="1899047" cy="461665"/>
          </a:xfrm>
        </p:spPr>
        <p:txBody>
          <a:bodyPr anchor="t"/>
          <a:lstStyle>
            <a:lvl1pPr marL="0" indent="0">
              <a:spcBef>
                <a:spcPts val="0"/>
              </a:spcBef>
              <a:buNone/>
              <a:defRPr sz="1500">
                <a:solidFill>
                  <a:schemeClr val="accent1">
                    <a:lumMod val="75000"/>
                  </a:schemeClr>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57815" y="1712337"/>
            <a:ext cx="1899047" cy="11356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2539867" y="1078707"/>
            <a:ext cx="1900238" cy="461665"/>
          </a:xfrm>
        </p:spPr>
        <p:txBody>
          <a:bodyPr anchor="t"/>
          <a:lstStyle>
            <a:lvl1pPr marL="0" indent="0">
              <a:spcBef>
                <a:spcPts val="0"/>
              </a:spcBef>
              <a:buNone/>
              <a:defRPr sz="1500">
                <a:solidFill>
                  <a:schemeClr val="accent1">
                    <a:lumMod val="75000"/>
                  </a:schemeClr>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539868" y="1707357"/>
            <a:ext cx="1899047" cy="11356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4612476" y="1078707"/>
            <a:ext cx="1899047" cy="461665"/>
          </a:xfrm>
        </p:spPr>
        <p:txBody>
          <a:bodyPr anchor="t"/>
          <a:lstStyle>
            <a:lvl1pPr marL="0" indent="0">
              <a:spcBef>
                <a:spcPts val="0"/>
              </a:spcBef>
              <a:buNone/>
              <a:defRPr sz="1500">
                <a:solidFill>
                  <a:schemeClr val="accent1">
                    <a:lumMod val="75000"/>
                  </a:schemeClr>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4612476" y="1712337"/>
            <a:ext cx="1899047" cy="11356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6703973" y="1078707"/>
            <a:ext cx="1900238" cy="461665"/>
          </a:xfrm>
        </p:spPr>
        <p:txBody>
          <a:bodyPr anchor="t"/>
          <a:lstStyle>
            <a:lvl1pPr marL="0" indent="0">
              <a:spcBef>
                <a:spcPts val="0"/>
              </a:spcBef>
              <a:buNone/>
              <a:defRPr sz="1500">
                <a:solidFill>
                  <a:schemeClr val="accent1">
                    <a:lumMod val="75000"/>
                  </a:schemeClr>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6703974" y="1707357"/>
            <a:ext cx="1899047" cy="1135695"/>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54750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rgbClr val="F4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276999"/>
          </a:xfrm>
          <a:noFill/>
        </p:spPr>
        <p:txBody>
          <a:bodyPr>
            <a:spAutoFit/>
          </a:bodyPr>
          <a:lstStyle>
            <a:lvl1pPr marL="0" indent="0">
              <a:buFont typeface="Arial" panose="020B0604020202020204" pitchFamily="34" charset="0"/>
              <a:buNone/>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454874" y="1078707"/>
            <a:ext cx="1474470" cy="369332"/>
          </a:xfrm>
          <a:noFill/>
        </p:spPr>
        <p:txBody>
          <a:bodyPr anchor="t"/>
          <a:lstStyle>
            <a:lvl1pPr marL="0" indent="0">
              <a:spcBef>
                <a:spcPts val="0"/>
              </a:spcBef>
              <a:buFont typeface="Arial" panose="020B0604020202020204" pitchFamily="34" charset="0"/>
              <a:buNone/>
              <a:defRPr sz="1200">
                <a:solidFill>
                  <a:schemeClr val="accent1">
                    <a:lumMod val="75000"/>
                  </a:schemeClr>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54874" y="1712337"/>
            <a:ext cx="1474470" cy="1089529"/>
          </a:xfrm>
          <a:noFill/>
        </p:spPr>
        <p:txBody>
          <a:bodyPr wrap="square">
            <a:spAutoFit/>
          </a:bodyPr>
          <a:lstStyle>
            <a:lvl1pPr marL="0" indent="0">
              <a:buNone/>
              <a:defRPr lang="en-US" sz="1125" dirty="0"/>
            </a:lvl1pPr>
            <a:lvl2pPr marL="120253" indent="0">
              <a:buNone/>
              <a:defRPr lang="en-US" sz="1050" dirty="0"/>
            </a:lvl2pPr>
            <a:lvl3pPr marL="228600" indent="0">
              <a:buNone/>
              <a:defRPr lang="en-US" sz="1050" dirty="0"/>
            </a:lvl3pPr>
            <a:lvl4pPr marL="339329" indent="0">
              <a:buNone/>
              <a:defRPr lang="en-US" sz="900" dirty="0"/>
            </a:lvl4pPr>
            <a:lvl5pPr marL="432197"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136755" y="1078707"/>
            <a:ext cx="1474470" cy="369332"/>
          </a:xfrm>
          <a:noFill/>
        </p:spPr>
        <p:txBody>
          <a:bodyPr anchor="t"/>
          <a:lstStyle>
            <a:lvl1pPr marL="0" indent="0">
              <a:spcBef>
                <a:spcPts val="0"/>
              </a:spcBef>
              <a:buFont typeface="Arial" panose="020B0604020202020204" pitchFamily="34" charset="0"/>
              <a:buNone/>
              <a:defRPr sz="1200">
                <a:solidFill>
                  <a:schemeClr val="accent1">
                    <a:lumMod val="75000"/>
                  </a:schemeClr>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136755" y="1707357"/>
            <a:ext cx="1474470" cy="1089529"/>
          </a:xfrm>
          <a:noFill/>
        </p:spPr>
        <p:txBody>
          <a:bodyPr wrap="square">
            <a:spAutoFit/>
          </a:bodyPr>
          <a:lstStyle>
            <a:lvl1pPr marL="0" indent="0">
              <a:buNone/>
              <a:defRPr lang="en-US" sz="1125" dirty="0"/>
            </a:lvl1pPr>
            <a:lvl2pPr marL="120253" indent="0">
              <a:buNone/>
              <a:defRPr lang="en-US" sz="1050" dirty="0"/>
            </a:lvl2pPr>
            <a:lvl3pPr marL="228600" indent="0">
              <a:buNone/>
              <a:defRPr lang="en-US" sz="1050" dirty="0"/>
            </a:lvl3pPr>
            <a:lvl4pPr marL="339329" indent="0">
              <a:buNone/>
              <a:defRPr lang="en-US" sz="900" dirty="0"/>
            </a:lvl4pPr>
            <a:lvl5pPr marL="432197"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3835361" y="1078707"/>
            <a:ext cx="1474470" cy="369332"/>
          </a:xfrm>
          <a:noFill/>
        </p:spPr>
        <p:txBody>
          <a:bodyPr anchor="t"/>
          <a:lstStyle>
            <a:lvl1pPr marL="0" indent="0">
              <a:spcBef>
                <a:spcPts val="0"/>
              </a:spcBef>
              <a:buFont typeface="Arial" panose="020B0604020202020204" pitchFamily="34" charset="0"/>
              <a:buNone/>
              <a:defRPr sz="1200">
                <a:solidFill>
                  <a:schemeClr val="accent1">
                    <a:lumMod val="75000"/>
                  </a:schemeClr>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3835361" y="1712337"/>
            <a:ext cx="1474470" cy="1089529"/>
          </a:xfrm>
          <a:noFill/>
        </p:spPr>
        <p:txBody>
          <a:bodyPr wrap="square">
            <a:spAutoFit/>
          </a:bodyPr>
          <a:lstStyle>
            <a:lvl1pPr marL="0" indent="0">
              <a:buNone/>
              <a:defRPr lang="en-US" sz="1125" dirty="0"/>
            </a:lvl1pPr>
            <a:lvl2pPr marL="120253" indent="0">
              <a:buNone/>
              <a:defRPr lang="en-US" sz="1050" dirty="0"/>
            </a:lvl2pPr>
            <a:lvl3pPr marL="228600" indent="0">
              <a:buNone/>
              <a:defRPr lang="en-US" sz="1050" dirty="0"/>
            </a:lvl3pPr>
            <a:lvl4pPr marL="339329" indent="0">
              <a:buNone/>
              <a:defRPr lang="en-US" sz="900" dirty="0"/>
            </a:lvl4pPr>
            <a:lvl5pPr marL="432197"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5533966" y="1078707"/>
            <a:ext cx="1474470" cy="369332"/>
          </a:xfrm>
          <a:noFill/>
        </p:spPr>
        <p:txBody>
          <a:bodyPr anchor="t"/>
          <a:lstStyle>
            <a:lvl1pPr marL="0" indent="0">
              <a:spcBef>
                <a:spcPts val="0"/>
              </a:spcBef>
              <a:buFont typeface="Arial" panose="020B0604020202020204" pitchFamily="34" charset="0"/>
              <a:buNone/>
              <a:defRPr sz="1200">
                <a:solidFill>
                  <a:schemeClr val="accent1">
                    <a:lumMod val="75000"/>
                  </a:schemeClr>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5533966" y="1707357"/>
            <a:ext cx="1474470" cy="1089529"/>
          </a:xfrm>
          <a:noFill/>
        </p:spPr>
        <p:txBody>
          <a:bodyPr wrap="square">
            <a:spAutoFit/>
          </a:bodyPr>
          <a:lstStyle>
            <a:lvl1pPr marL="0" indent="0">
              <a:buNone/>
              <a:defRPr lang="en-US" sz="1125" dirty="0"/>
            </a:lvl1pPr>
            <a:lvl2pPr marL="120253" indent="0">
              <a:buNone/>
              <a:defRPr lang="en-US" sz="1050" dirty="0"/>
            </a:lvl2pPr>
            <a:lvl3pPr marL="228600" indent="0">
              <a:buNone/>
              <a:defRPr lang="en-US" sz="1050" dirty="0"/>
            </a:lvl3pPr>
            <a:lvl4pPr marL="339329" indent="0">
              <a:buNone/>
              <a:defRPr lang="en-US" sz="900" dirty="0"/>
            </a:lvl4pPr>
            <a:lvl5pPr marL="432197"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7232571" y="1078707"/>
            <a:ext cx="1474470" cy="369332"/>
          </a:xfrm>
          <a:noFill/>
        </p:spPr>
        <p:txBody>
          <a:bodyPr anchor="t"/>
          <a:lstStyle>
            <a:lvl1pPr marL="0" indent="0">
              <a:spcBef>
                <a:spcPts val="0"/>
              </a:spcBef>
              <a:buFont typeface="Arial" panose="020B0604020202020204" pitchFamily="34" charset="0"/>
              <a:buNone/>
              <a:defRPr sz="1200">
                <a:solidFill>
                  <a:schemeClr val="accent1">
                    <a:lumMod val="75000"/>
                  </a:schemeClr>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7232571" y="1707357"/>
            <a:ext cx="1474470" cy="1089529"/>
          </a:xfrm>
          <a:noFill/>
        </p:spPr>
        <p:txBody>
          <a:bodyPr wrap="square">
            <a:spAutoFit/>
          </a:bodyPr>
          <a:lstStyle>
            <a:lvl1pPr marL="0" indent="0">
              <a:buNone/>
              <a:defRPr lang="en-US" sz="1125" dirty="0"/>
            </a:lvl1pPr>
            <a:lvl2pPr marL="120253" indent="0">
              <a:buNone/>
              <a:defRPr lang="en-US" sz="1050" dirty="0"/>
            </a:lvl2pPr>
            <a:lvl3pPr marL="228600" indent="0">
              <a:buNone/>
              <a:defRPr lang="en-US" sz="1050" dirty="0"/>
            </a:lvl3pPr>
            <a:lvl4pPr marL="339329" indent="0">
              <a:buNone/>
              <a:defRPr lang="en-US" sz="900" dirty="0"/>
            </a:lvl4pPr>
            <a:lvl5pPr marL="432197"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18761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quare Photo 2">
    <p:bg>
      <p:bgPr>
        <a:solidFill>
          <a:srgbClr val="F4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441197" y="2234804"/>
            <a:ext cx="3122344" cy="646331"/>
          </a:xfrm>
        </p:spPr>
        <p:txBody>
          <a:bodyPr anchor="t"/>
          <a:lstStyle>
            <a:lvl1pPr>
              <a:defRPr sz="21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4000500" y="0"/>
            <a:ext cx="5143500" cy="5143500"/>
          </a:xfrm>
          <a:blipFill>
            <a:blip r:embed="rId2"/>
            <a:stretch>
              <a:fillRect/>
            </a:stretch>
          </a:blipFill>
        </p:spPr>
        <p:txBody>
          <a:bodyPr lIns="0" tIns="2377440" rIns="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9009226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rgbClr val="F4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441197" y="342900"/>
            <a:ext cx="8263890" cy="276999"/>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8149" y="4267200"/>
            <a:ext cx="4025646"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1519238"/>
            <a:ext cx="4025646" cy="2606040"/>
          </a:xfrm>
          <a:blipFill>
            <a:blip r:embed="rId2"/>
            <a:stretch>
              <a:fillRect/>
            </a:stretch>
          </a:blipFill>
        </p:spPr>
        <p:txBody>
          <a:bodyPr vert="horz" wrap="square" lIns="0" tIns="0" rIns="0" bIns="100584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1395" y="4267200"/>
            <a:ext cx="4025646"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679441" y="1519238"/>
            <a:ext cx="4025646" cy="2606040"/>
          </a:xfrm>
          <a:blipFill>
            <a:blip r:embed="rId3"/>
            <a:stretch>
              <a:fillRect/>
            </a:stretch>
          </a:blipFill>
        </p:spPr>
        <p:txBody>
          <a:bodyPr vert="horz" wrap="square" lIns="0" tIns="0" rIns="0" bIns="100584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2507404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Slide Number Placeholder 5"/>
          <p:cNvSpPr>
            <a:spLocks noGrp="1"/>
          </p:cNvSpPr>
          <p:nvPr>
            <p:ph type="sldNum" sz="quarter" idx="4"/>
          </p:nvPr>
        </p:nvSpPr>
        <p:spPr>
          <a:xfrm>
            <a:off x="8274610" y="4813475"/>
            <a:ext cx="501399"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a:p>
        </p:txBody>
      </p:sp>
      <p:sp>
        <p:nvSpPr>
          <p:cNvPr id="11" name="Footer Placeholder 5"/>
          <p:cNvSpPr>
            <a:spLocks noGrp="1"/>
          </p:cNvSpPr>
          <p:nvPr>
            <p:ph type="ftr" sz="quarter" idx="3"/>
          </p:nvPr>
        </p:nvSpPr>
        <p:spPr>
          <a:xfrm>
            <a:off x="1954994" y="4787664"/>
            <a:ext cx="5791583" cy="319094"/>
          </a:xfrm>
          <a:prstGeom prst="rect">
            <a:avLst/>
          </a:prstGeom>
        </p:spPr>
        <p:txBody>
          <a:bodyPr/>
          <a:lstStyle>
            <a:lvl1pPr algn="ctr">
              <a:defRPr sz="1000" b="1">
                <a:solidFill>
                  <a:schemeClr val="bg1"/>
                </a:solidFill>
              </a:defRPr>
            </a:lvl1pPr>
          </a:lstStyle>
          <a:p>
            <a:r>
              <a:rPr lang="en-US"/>
              <a:t>#Res8SAIS</a:t>
            </a:r>
          </a:p>
        </p:txBody>
      </p:sp>
    </p:spTree>
    <p:extLst>
      <p:ext uri="{BB962C8B-B14F-4D97-AF65-F5344CB8AC3E}">
        <p14:creationId xmlns:p14="http://schemas.microsoft.com/office/powerpoint/2010/main" val="39479996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filmstrip photos">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719180"/>
            <a:ext cx="8263890" cy="276999"/>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4000501"/>
            <a:ext cx="3669030" cy="207749"/>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4517239" cy="2105406"/>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036058" y="4000500"/>
            <a:ext cx="3669030" cy="207749"/>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612476" y="1714500"/>
            <a:ext cx="4531524" cy="2105406"/>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8186053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filmstrip photos">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719179"/>
            <a:ext cx="8263890" cy="276999"/>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3600450"/>
            <a:ext cx="2139696"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1714500"/>
            <a:ext cx="3017520" cy="17145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502152" y="3599557"/>
            <a:ext cx="2139696"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3240" y="1714500"/>
            <a:ext cx="3017520" cy="17145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565392" y="3599557"/>
            <a:ext cx="2139696"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6480" y="1714500"/>
            <a:ext cx="3017520" cy="17145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6361652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column images">
    <p:bg>
      <p:bgPr>
        <a:solidFill>
          <a:srgbClr val="F4EAE0"/>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C12C738-2EE3-4127-8200-E8610C8F4320}"/>
              </a:ext>
            </a:extLst>
          </p:cNvPr>
          <p:cNvSpPr>
            <a:spLocks noGrp="1"/>
          </p:cNvSpPr>
          <p:nvPr>
            <p:ph type="body" sz="quarter" idx="16"/>
          </p:nvPr>
        </p:nvSpPr>
        <p:spPr>
          <a:xfrm>
            <a:off x="463131" y="3332771"/>
            <a:ext cx="1978523" cy="161583"/>
          </a:xfrm>
        </p:spPr>
        <p:txBody>
          <a:bodyPr/>
          <a:lstStyle>
            <a:lvl1pPr marL="0" indent="0" algn="l">
              <a:spcBef>
                <a:spcPts val="0"/>
              </a:spcBef>
              <a:buNone/>
              <a:defRPr sz="1050">
                <a:solidFill>
                  <a:schemeClr val="tx2"/>
                </a:solidFill>
                <a:latin typeface="+mj-lt"/>
              </a:defRPr>
            </a:lvl1pPr>
          </a:lstStyle>
          <a:p>
            <a:pPr lvl="0"/>
            <a:r>
              <a:rPr lang="en-US"/>
              <a:t>Click to edit Master text styles</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179E679F-0147-4D74-B7A8-A4B469C5BCB8}"/>
              </a:ext>
            </a:extLst>
          </p:cNvPr>
          <p:cNvSpPr>
            <a:spLocks noGrp="1"/>
          </p:cNvSpPr>
          <p:nvPr>
            <p:ph type="pic" sz="quarter" idx="13" hasCustomPrompt="1"/>
          </p:nvPr>
        </p:nvSpPr>
        <p:spPr bwMode="ltGray">
          <a:xfrm>
            <a:off x="463130" y="1286555"/>
            <a:ext cx="1978523" cy="1899666"/>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B584BFED-004D-491A-AD50-C47112558AC4}"/>
              </a:ext>
            </a:extLst>
          </p:cNvPr>
          <p:cNvSpPr>
            <a:spLocks noGrp="1"/>
          </p:cNvSpPr>
          <p:nvPr>
            <p:ph type="body" sz="quarter" idx="17"/>
          </p:nvPr>
        </p:nvSpPr>
        <p:spPr>
          <a:xfrm>
            <a:off x="2539868" y="3332771"/>
            <a:ext cx="1974951" cy="161583"/>
          </a:xfrm>
        </p:spPr>
        <p:txBody>
          <a:bodyPr/>
          <a:lstStyle>
            <a:lvl1pPr marL="0" indent="0" algn="l">
              <a:spcBef>
                <a:spcPts val="0"/>
              </a:spcBef>
              <a:buNone/>
              <a:defRPr sz="1050">
                <a:solidFill>
                  <a:schemeClr val="tx2"/>
                </a:solidFill>
                <a:latin typeface="+mj-lt"/>
              </a:defRPr>
            </a:lvl1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C0392122-00FC-4C40-A0E7-C88D1851B44D}"/>
              </a:ext>
            </a:extLst>
          </p:cNvPr>
          <p:cNvSpPr>
            <a:spLocks noGrp="1"/>
          </p:cNvSpPr>
          <p:nvPr>
            <p:ph type="pic" sz="quarter" idx="14" hasCustomPrompt="1"/>
          </p:nvPr>
        </p:nvSpPr>
        <p:spPr bwMode="ltGray">
          <a:xfrm>
            <a:off x="2539868" y="1286555"/>
            <a:ext cx="1974951" cy="1899666"/>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 Placeholder 3">
            <a:extLst>
              <a:ext uri="{FF2B5EF4-FFF2-40B4-BE49-F238E27FC236}">
                <a16:creationId xmlns:a16="http://schemas.microsoft.com/office/drawing/2014/main" id="{D99506B3-66FE-478B-96DE-7BE918BFAA47}"/>
              </a:ext>
            </a:extLst>
          </p:cNvPr>
          <p:cNvSpPr>
            <a:spLocks noGrp="1"/>
          </p:cNvSpPr>
          <p:nvPr>
            <p:ph type="body" sz="quarter" idx="18"/>
          </p:nvPr>
        </p:nvSpPr>
        <p:spPr>
          <a:xfrm>
            <a:off x="4616605" y="3332771"/>
            <a:ext cx="1983361" cy="161583"/>
          </a:xfrm>
        </p:spPr>
        <p:txBody>
          <a:bodyPr/>
          <a:lstStyle>
            <a:lvl1pPr marL="0" indent="0" algn="l">
              <a:spcBef>
                <a:spcPts val="0"/>
              </a:spcBef>
              <a:buNone/>
              <a:defRPr sz="1050">
                <a:solidFill>
                  <a:schemeClr val="tx2"/>
                </a:solidFill>
                <a:latin typeface="+mj-lt"/>
              </a:defRPr>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42EC644-E1CB-450F-819D-DEDC61C2C86B}"/>
              </a:ext>
            </a:extLst>
          </p:cNvPr>
          <p:cNvSpPr>
            <a:spLocks noGrp="1"/>
          </p:cNvSpPr>
          <p:nvPr>
            <p:ph type="pic" sz="quarter" idx="15" hasCustomPrompt="1"/>
          </p:nvPr>
        </p:nvSpPr>
        <p:spPr bwMode="ltGray">
          <a:xfrm>
            <a:off x="4616605" y="1286555"/>
            <a:ext cx="1983361" cy="1899666"/>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8" name="Text Placeholder 3">
            <a:extLst>
              <a:ext uri="{FF2B5EF4-FFF2-40B4-BE49-F238E27FC236}">
                <a16:creationId xmlns:a16="http://schemas.microsoft.com/office/drawing/2014/main" id="{9FC3A531-55BA-427A-B897-CF93D2A5C9DE}"/>
              </a:ext>
            </a:extLst>
          </p:cNvPr>
          <p:cNvSpPr>
            <a:spLocks noGrp="1"/>
          </p:cNvSpPr>
          <p:nvPr>
            <p:ph type="body" sz="quarter" idx="20"/>
          </p:nvPr>
        </p:nvSpPr>
        <p:spPr>
          <a:xfrm>
            <a:off x="6703705" y="3332771"/>
            <a:ext cx="1977164" cy="161583"/>
          </a:xfrm>
        </p:spPr>
        <p:txBody>
          <a:bodyPr/>
          <a:lstStyle>
            <a:lvl1pPr marL="0" indent="0" algn="l">
              <a:spcBef>
                <a:spcPts val="0"/>
              </a:spcBef>
              <a:buNone/>
              <a:defRPr sz="1050">
                <a:solidFill>
                  <a:schemeClr val="tx2"/>
                </a:solidFill>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C72B913-8930-45AF-BAF2-7FE0991EF4B5}"/>
              </a:ext>
            </a:extLst>
          </p:cNvPr>
          <p:cNvSpPr>
            <a:spLocks noGrp="1"/>
          </p:cNvSpPr>
          <p:nvPr>
            <p:ph type="pic" sz="quarter" idx="19" hasCustomPrompt="1"/>
          </p:nvPr>
        </p:nvSpPr>
        <p:spPr bwMode="ltGray">
          <a:xfrm>
            <a:off x="6701751" y="1286555"/>
            <a:ext cx="1977164" cy="1899666"/>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5" name="Title 14">
            <a:extLst>
              <a:ext uri="{FF2B5EF4-FFF2-40B4-BE49-F238E27FC236}">
                <a16:creationId xmlns:a16="http://schemas.microsoft.com/office/drawing/2014/main" id="{83580B14-9B06-ABE5-A0C9-68D7602F30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300400"/>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718965"/>
            <a:ext cx="8263890" cy="276999"/>
          </a:xfrm>
          <a:noFill/>
        </p:spPr>
        <p:txBody>
          <a:bodyPr anchor="ctr"/>
          <a:lstStyle>
            <a:lvl1pPr algn="ctr">
              <a:defRPr>
                <a:solidFill>
                  <a:schemeClr val="accent1">
                    <a:lumMod val="75000"/>
                  </a:schemeClr>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786" y="1714500"/>
            <a:ext cx="9144000" cy="3429000"/>
          </a:xfrm>
          <a:blipFill>
            <a:blip r:embed="rId2"/>
            <a:stretch>
              <a:fillRect/>
            </a:stretch>
          </a:blipFill>
        </p:spPr>
        <p:txBody>
          <a:bodyPr vert="horz" wrap="square" lIns="0" tIns="1371600" rIns="0" bIns="0" rtlCol="0" anchor="ctr"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5159492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144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41197" y="4146346"/>
            <a:ext cx="8263890" cy="276999"/>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9144000" cy="3429000"/>
          </a:xfrm>
          <a:blipFill>
            <a:blip r:embed="rId2"/>
            <a:stretch>
              <a:fillRect/>
            </a:stretch>
          </a:blipFill>
        </p:spPr>
        <p:txBody>
          <a:bodyPr vert="horz" wrap="square" lIns="0" tIns="1280160" rIns="0" bIns="0" rtlCol="0" anchor="ctr" anchorCtr="0">
            <a:noAutofit/>
          </a:bodyPr>
          <a:lstStyle>
            <a:lvl1pPr marL="0" indent="0" algn="ctr">
              <a:buNone/>
              <a:defRPr lang="en-US" sz="1050" b="1" dirty="0">
                <a:solidFill>
                  <a:schemeClr val="bg1"/>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88024611"/>
      </p:ext>
    </p:extLst>
  </p:cSld>
  <p:clrMapOvr>
    <a:masterClrMapping/>
  </p:clrMapOvr>
  <p:transition>
    <p:fade/>
  </p:transition>
  <p:extLst>
    <p:ext uri="{DCECCB84-F9BA-43D5-87BE-67443E8EF086}">
      <p15:sldGuideLst xmlns:p15="http://schemas.microsoft.com/office/powerpoint/2012/main">
        <p15:guide id="5" orient="horz" pos="5760">
          <p15:clr>
            <a:srgbClr val="5ACBF0"/>
          </p15:clr>
        </p15:guide>
        <p15:guide id="6" orient="horz" pos="720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721560"/>
            <a:ext cx="8263890" cy="276999"/>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528430" y="1714500"/>
            <a:ext cx="1735074" cy="1735074"/>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528430"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704463" y="1714500"/>
            <a:ext cx="1735074" cy="1735074"/>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704463"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880497" y="1714500"/>
            <a:ext cx="1735074" cy="1735074"/>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880497"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4515109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717094"/>
            <a:ext cx="8263890" cy="276999"/>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38150" y="1714500"/>
            <a:ext cx="1735074" cy="1735074"/>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38150"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615437" y="1714500"/>
            <a:ext cx="1735074" cy="1735074"/>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615437"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4792725" y="1714500"/>
            <a:ext cx="1735074" cy="1735074"/>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4792725"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6970013" y="1714500"/>
            <a:ext cx="1735074" cy="1735074"/>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6970013" y="3600450"/>
            <a:ext cx="1735074" cy="415499"/>
          </a:xfrm>
        </p:spPr>
        <p:txBody>
          <a:bodyPr/>
          <a:lstStyle>
            <a:lvl1pPr marL="0" indent="0" algn="ctr">
              <a:spcBef>
                <a:spcPts val="0"/>
              </a:spcBef>
              <a:buNone/>
              <a:defRPr sz="13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9571357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717094"/>
            <a:ext cx="8263890" cy="276999"/>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38150" y="1714500"/>
            <a:ext cx="1303020" cy="130302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38150" y="3176588"/>
            <a:ext cx="1303020" cy="623247"/>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179130" y="1714500"/>
            <a:ext cx="1303020" cy="130302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179130" y="3176588"/>
            <a:ext cx="1303020" cy="623247"/>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3920490" y="1714500"/>
            <a:ext cx="1303020" cy="130302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3920490" y="3176589"/>
            <a:ext cx="1303020" cy="623247"/>
          </a:xfrm>
        </p:spPr>
        <p:txBody>
          <a:bodyPr/>
          <a:lstStyle>
            <a:lvl1pPr marL="0" indent="0" algn="ctr">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5661089" y="1714500"/>
            <a:ext cx="1303020" cy="130302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5661089" y="3176588"/>
            <a:ext cx="1303020" cy="623247"/>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7402067" y="1714500"/>
            <a:ext cx="1303020" cy="130302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7402067" y="3176588"/>
            <a:ext cx="1303020" cy="623247"/>
          </a:xfrm>
        </p:spPr>
        <p:txBody>
          <a:bodyPr/>
          <a:lstStyle>
            <a:lvl1pPr marL="0" indent="0" algn="ctr">
              <a:spcBef>
                <a:spcPts val="0"/>
              </a:spcBef>
              <a:buNone/>
              <a:defRPr sz="13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9976162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subtitle only">
    <p:bg>
      <p:bgPr>
        <a:solidFill>
          <a:srgbClr val="F4EAE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F36880-E83F-0EFC-04A4-21006381A56C}"/>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D6ABBFC2-6E08-58BF-D4B2-93554AAEED2E}"/>
              </a:ext>
            </a:extLst>
          </p:cNvPr>
          <p:cNvSpPr>
            <a:spLocks noGrp="1"/>
          </p:cNvSpPr>
          <p:nvPr>
            <p:ph type="body" sz="quarter" idx="27" hasCustomPrompt="1"/>
          </p:nvPr>
        </p:nvSpPr>
        <p:spPr>
          <a:xfrm>
            <a:off x="461902" y="713184"/>
            <a:ext cx="3562482" cy="276999"/>
          </a:xfrm>
        </p:spPr>
        <p:txBody>
          <a:bodyPr/>
          <a:lstStyle>
            <a:lvl1pPr>
              <a:defRPr>
                <a:solidFill>
                  <a:schemeClr val="tx2">
                    <a:lumMod val="60000"/>
                    <a:lumOff val="40000"/>
                  </a:schemeClr>
                </a:solidFill>
              </a:defRPr>
            </a:lvl1pPr>
          </a:lstStyle>
          <a:p>
            <a:pPr lvl="0"/>
            <a:r>
              <a:rPr lang="en-US"/>
              <a:t>Click to edit subtitle</a:t>
            </a:r>
          </a:p>
        </p:txBody>
      </p:sp>
    </p:spTree>
    <p:extLst>
      <p:ext uri="{BB962C8B-B14F-4D97-AF65-F5344CB8AC3E}">
        <p14:creationId xmlns:p14="http://schemas.microsoft.com/office/powerpoint/2010/main" val="386056270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4EA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415043"/>
            <a:ext cx="3908822" cy="1024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415043"/>
            <a:ext cx="3914775" cy="1024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9266790" y="-152958"/>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6935260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Slide Number Placeholder 5"/>
          <p:cNvSpPr>
            <a:spLocks noGrp="1"/>
          </p:cNvSpPr>
          <p:nvPr>
            <p:ph type="sldNum" sz="quarter" idx="4"/>
          </p:nvPr>
        </p:nvSpPr>
        <p:spPr>
          <a:xfrm>
            <a:off x="8274610" y="4813475"/>
            <a:ext cx="501399"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a:p>
        </p:txBody>
      </p:sp>
      <p:sp>
        <p:nvSpPr>
          <p:cNvPr id="11" name="Footer Placeholder 5"/>
          <p:cNvSpPr>
            <a:spLocks noGrp="1"/>
          </p:cNvSpPr>
          <p:nvPr>
            <p:ph type="ftr" sz="quarter" idx="3"/>
          </p:nvPr>
        </p:nvSpPr>
        <p:spPr>
          <a:xfrm>
            <a:off x="1954994" y="4787664"/>
            <a:ext cx="5791583" cy="319094"/>
          </a:xfrm>
          <a:prstGeom prst="rect">
            <a:avLst/>
          </a:prstGeom>
        </p:spPr>
        <p:txBody>
          <a:bodyPr/>
          <a:lstStyle>
            <a:lvl1pPr algn="ctr">
              <a:defRPr sz="1000" b="1">
                <a:solidFill>
                  <a:schemeClr val="bg1"/>
                </a:solidFill>
              </a:defRPr>
            </a:lvl1pPr>
          </a:lstStyle>
          <a:p>
            <a:r>
              <a:rPr lang="en-US"/>
              <a:t>#Res8SAIS</a:t>
            </a:r>
          </a:p>
        </p:txBody>
      </p:sp>
    </p:spTree>
    <p:extLst>
      <p:ext uri="{BB962C8B-B14F-4D97-AF65-F5344CB8AC3E}">
        <p14:creationId xmlns:p14="http://schemas.microsoft.com/office/powerpoint/2010/main" val="7939122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oadmap">
    <p:bg>
      <p:bgPr>
        <a:solidFill>
          <a:srgbClr val="F4EAE0"/>
        </a:solidFill>
        <a:effectLst/>
      </p:bgPr>
    </p:bg>
    <p:spTree>
      <p:nvGrpSpPr>
        <p:cNvPr id="1" name=""/>
        <p:cNvGrpSpPr/>
        <p:nvPr/>
      </p:nvGrpSpPr>
      <p:grpSpPr>
        <a:xfrm>
          <a:off x="0" y="0"/>
          <a:ext cx="0" cy="0"/>
          <a:chOff x="0" y="0"/>
          <a:chExt cx="0" cy="0"/>
        </a:xfrm>
      </p:grpSpPr>
      <p:cxnSp>
        <p:nvCxnSpPr>
          <p:cNvPr id="153" name="Straight Connector 152">
            <a:extLst>
              <a:ext uri="{FF2B5EF4-FFF2-40B4-BE49-F238E27FC236}">
                <a16:creationId xmlns:a16="http://schemas.microsoft.com/office/drawing/2014/main" id="{12B1E593-65FE-FC20-20C2-A055AD8F4C5F}"/>
              </a:ext>
            </a:extLst>
          </p:cNvPr>
          <p:cNvCxnSpPr>
            <a:cxnSpLocks/>
          </p:cNvCxnSpPr>
          <p:nvPr userDrawn="1"/>
        </p:nvCxnSpPr>
        <p:spPr>
          <a:xfrm flipH="1" flipV="1">
            <a:off x="7161032" y="2758767"/>
            <a:ext cx="409" cy="1331762"/>
          </a:xfrm>
          <a:prstGeom prst="line">
            <a:avLst/>
          </a:prstGeom>
          <a:noFill/>
          <a:ln w="9525" cap="flat" cmpd="sng" algn="ctr">
            <a:solidFill>
              <a:srgbClr val="808080"/>
            </a:solidFill>
            <a:prstDash val="solid"/>
            <a:headEnd type="none" w="lg" len="med"/>
            <a:tailEnd type="none" w="lg" len="med"/>
          </a:ln>
          <a:effectLst/>
        </p:spPr>
      </p:cxnSp>
      <p:cxnSp>
        <p:nvCxnSpPr>
          <p:cNvPr id="154" name="Straight Connector 153">
            <a:extLst>
              <a:ext uri="{FF2B5EF4-FFF2-40B4-BE49-F238E27FC236}">
                <a16:creationId xmlns:a16="http://schemas.microsoft.com/office/drawing/2014/main" id="{95BA12FF-2A22-1275-24CB-8C0C44F8920F}"/>
              </a:ext>
            </a:extLst>
          </p:cNvPr>
          <p:cNvCxnSpPr>
            <a:cxnSpLocks/>
          </p:cNvCxnSpPr>
          <p:nvPr userDrawn="1"/>
        </p:nvCxnSpPr>
        <p:spPr>
          <a:xfrm>
            <a:off x="7141194" y="1953116"/>
            <a:ext cx="409" cy="867215"/>
          </a:xfrm>
          <a:prstGeom prst="line">
            <a:avLst/>
          </a:prstGeom>
          <a:noFill/>
          <a:ln w="9525" cap="flat" cmpd="sng" algn="ctr">
            <a:solidFill>
              <a:srgbClr val="808080"/>
            </a:solidFill>
            <a:prstDash val="solid"/>
            <a:headEnd type="none" w="lg" len="med"/>
            <a:tailEnd type="none" w="lg" len="med"/>
          </a:ln>
          <a:effectLst/>
        </p:spPr>
      </p:cxnSp>
      <p:cxnSp>
        <p:nvCxnSpPr>
          <p:cNvPr id="152" name="Straight Connector 151">
            <a:extLst>
              <a:ext uri="{FF2B5EF4-FFF2-40B4-BE49-F238E27FC236}">
                <a16:creationId xmlns:a16="http://schemas.microsoft.com/office/drawing/2014/main" id="{97DB66B0-9A98-7820-6C42-C0403494C7FB}"/>
              </a:ext>
            </a:extLst>
          </p:cNvPr>
          <p:cNvCxnSpPr>
            <a:cxnSpLocks/>
          </p:cNvCxnSpPr>
          <p:nvPr userDrawn="1"/>
        </p:nvCxnSpPr>
        <p:spPr>
          <a:xfrm flipH="1" flipV="1">
            <a:off x="5530416" y="2758767"/>
            <a:ext cx="409" cy="1331762"/>
          </a:xfrm>
          <a:prstGeom prst="line">
            <a:avLst/>
          </a:prstGeom>
          <a:noFill/>
          <a:ln w="9525" cap="flat" cmpd="sng" algn="ctr">
            <a:solidFill>
              <a:srgbClr val="808080"/>
            </a:solidFill>
            <a:prstDash val="solid"/>
            <a:headEnd type="none" w="lg" len="med"/>
            <a:tailEnd type="none" w="lg" len="med"/>
          </a:ln>
          <a:effectLst/>
        </p:spPr>
      </p:cxnSp>
      <p:cxnSp>
        <p:nvCxnSpPr>
          <p:cNvPr id="297" name="Straight Connector 296">
            <a:extLst>
              <a:ext uri="{FF2B5EF4-FFF2-40B4-BE49-F238E27FC236}">
                <a16:creationId xmlns:a16="http://schemas.microsoft.com/office/drawing/2014/main" id="{5C6D6FD5-BA2C-48FC-B005-55409DB58285}"/>
              </a:ext>
            </a:extLst>
          </p:cNvPr>
          <p:cNvCxnSpPr>
            <a:cxnSpLocks/>
          </p:cNvCxnSpPr>
          <p:nvPr userDrawn="1"/>
        </p:nvCxnSpPr>
        <p:spPr>
          <a:xfrm>
            <a:off x="723250" y="2768896"/>
            <a:ext cx="1469490" cy="0"/>
          </a:xfrm>
          <a:prstGeom prst="line">
            <a:avLst/>
          </a:prstGeom>
          <a:noFill/>
          <a:ln w="25400" cap="rnd" cmpd="sng" algn="ctr">
            <a:solidFill>
              <a:schemeClr val="accent1"/>
            </a:solidFill>
            <a:prstDash val="solid"/>
            <a:round/>
          </a:ln>
          <a:effectLst/>
        </p:spPr>
      </p:cxnSp>
      <p:cxnSp>
        <p:nvCxnSpPr>
          <p:cNvPr id="299" name="Straight Connector 298">
            <a:extLst>
              <a:ext uri="{FF2B5EF4-FFF2-40B4-BE49-F238E27FC236}">
                <a16:creationId xmlns:a16="http://schemas.microsoft.com/office/drawing/2014/main" id="{B0F19015-134D-4EFA-BC3F-39EA383A0984}"/>
              </a:ext>
            </a:extLst>
          </p:cNvPr>
          <p:cNvCxnSpPr>
            <a:cxnSpLocks/>
            <a:endCxn id="353" idx="0"/>
          </p:cNvCxnSpPr>
          <p:nvPr userDrawn="1"/>
        </p:nvCxnSpPr>
        <p:spPr>
          <a:xfrm flipH="1" flipV="1">
            <a:off x="600321" y="2708026"/>
            <a:ext cx="680" cy="1170713"/>
          </a:xfrm>
          <a:prstGeom prst="line">
            <a:avLst/>
          </a:prstGeom>
          <a:noFill/>
          <a:ln w="9525" cap="flat" cmpd="sng" algn="ctr">
            <a:solidFill>
              <a:srgbClr val="808080"/>
            </a:solidFill>
            <a:prstDash val="solid"/>
            <a:headEnd type="none" w="lg" len="med"/>
            <a:tailEnd type="none" w="lg" len="med"/>
          </a:ln>
          <a:effectLst/>
        </p:spPr>
      </p:cxnSp>
      <p:cxnSp>
        <p:nvCxnSpPr>
          <p:cNvPr id="301" name="Straight Connector 300">
            <a:extLst>
              <a:ext uri="{FF2B5EF4-FFF2-40B4-BE49-F238E27FC236}">
                <a16:creationId xmlns:a16="http://schemas.microsoft.com/office/drawing/2014/main" id="{B8D31B76-2DB5-4A9B-9ECB-58276B10A081}"/>
              </a:ext>
            </a:extLst>
          </p:cNvPr>
          <p:cNvCxnSpPr>
            <a:cxnSpLocks/>
          </p:cNvCxnSpPr>
          <p:nvPr userDrawn="1"/>
        </p:nvCxnSpPr>
        <p:spPr>
          <a:xfrm flipH="1" flipV="1">
            <a:off x="3879209" y="2758767"/>
            <a:ext cx="409" cy="1331762"/>
          </a:xfrm>
          <a:prstGeom prst="line">
            <a:avLst/>
          </a:prstGeom>
          <a:noFill/>
          <a:ln w="9525" cap="flat" cmpd="sng" algn="ctr">
            <a:solidFill>
              <a:srgbClr val="808080"/>
            </a:solidFill>
            <a:prstDash val="solid"/>
            <a:headEnd type="none" w="lg" len="med"/>
            <a:tailEnd type="none" w="lg" len="med"/>
          </a:ln>
          <a:effectLst/>
        </p:spPr>
      </p:cxnSp>
      <p:cxnSp>
        <p:nvCxnSpPr>
          <p:cNvPr id="303" name="Straight Connector 302">
            <a:extLst>
              <a:ext uri="{FF2B5EF4-FFF2-40B4-BE49-F238E27FC236}">
                <a16:creationId xmlns:a16="http://schemas.microsoft.com/office/drawing/2014/main" id="{62824D99-C3ED-40B2-9F03-07E24519CC43}"/>
              </a:ext>
            </a:extLst>
          </p:cNvPr>
          <p:cNvCxnSpPr>
            <a:cxnSpLocks/>
            <a:stCxn id="319" idx="4"/>
          </p:cNvCxnSpPr>
          <p:nvPr userDrawn="1"/>
        </p:nvCxnSpPr>
        <p:spPr>
          <a:xfrm flipH="1" flipV="1">
            <a:off x="2244894" y="2783980"/>
            <a:ext cx="409" cy="1932618"/>
          </a:xfrm>
          <a:prstGeom prst="line">
            <a:avLst/>
          </a:prstGeom>
          <a:noFill/>
          <a:ln w="9525" cap="flat" cmpd="sng" algn="ctr">
            <a:solidFill>
              <a:srgbClr val="808080"/>
            </a:solidFill>
            <a:prstDash val="solid"/>
            <a:headEnd type="none" w="lg" len="med"/>
            <a:tailEnd type="none" w="lg" len="med"/>
          </a:ln>
          <a:effectLst/>
        </p:spPr>
      </p:cxnSp>
      <p:sp>
        <p:nvSpPr>
          <p:cNvPr id="305" name="Oval 304">
            <a:extLst>
              <a:ext uri="{FF2B5EF4-FFF2-40B4-BE49-F238E27FC236}">
                <a16:creationId xmlns:a16="http://schemas.microsoft.com/office/drawing/2014/main" id="{93A03370-9557-465A-A62E-B9E34A46D372}"/>
              </a:ext>
              <a:ext uri="{C183D7F6-B498-43B3-948B-1728B52AA6E4}">
                <adec:decorative xmlns:adec="http://schemas.microsoft.com/office/drawing/2017/decorative" val="1"/>
              </a:ext>
            </a:extLst>
          </p:cNvPr>
          <p:cNvSpPr/>
          <p:nvPr userDrawn="1"/>
        </p:nvSpPr>
        <p:spPr bwMode="auto">
          <a:xfrm rot="10800000" flipV="1">
            <a:off x="2213319" y="325062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07" name="Oval 306">
            <a:extLst>
              <a:ext uri="{FF2B5EF4-FFF2-40B4-BE49-F238E27FC236}">
                <a16:creationId xmlns:a16="http://schemas.microsoft.com/office/drawing/2014/main" id="{35A6069C-F5A8-4D14-BBCB-B8F15EC98BA8}"/>
              </a:ext>
              <a:ext uri="{C183D7F6-B498-43B3-948B-1728B52AA6E4}">
                <adec:decorative xmlns:adec="http://schemas.microsoft.com/office/drawing/2017/decorative" val="1"/>
              </a:ext>
            </a:extLst>
          </p:cNvPr>
          <p:cNvSpPr/>
          <p:nvPr userDrawn="1"/>
        </p:nvSpPr>
        <p:spPr bwMode="auto">
          <a:xfrm rot="10800000" flipV="1">
            <a:off x="2213319" y="3450909"/>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09" name="Oval 308">
            <a:extLst>
              <a:ext uri="{FF2B5EF4-FFF2-40B4-BE49-F238E27FC236}">
                <a16:creationId xmlns:a16="http://schemas.microsoft.com/office/drawing/2014/main" id="{43DF3D6B-30AB-4C2B-B3D8-D3A9C2382ABC}"/>
              </a:ext>
              <a:ext uri="{C183D7F6-B498-43B3-948B-1728B52AA6E4}">
                <adec:decorative xmlns:adec="http://schemas.microsoft.com/office/drawing/2017/decorative" val="1"/>
              </a:ext>
            </a:extLst>
          </p:cNvPr>
          <p:cNvSpPr/>
          <p:nvPr userDrawn="1"/>
        </p:nvSpPr>
        <p:spPr bwMode="auto">
          <a:xfrm rot="10800000" flipV="1">
            <a:off x="2213319" y="365119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11" name="Oval 310">
            <a:extLst>
              <a:ext uri="{FF2B5EF4-FFF2-40B4-BE49-F238E27FC236}">
                <a16:creationId xmlns:a16="http://schemas.microsoft.com/office/drawing/2014/main" id="{018029AE-AF0D-44A3-BADE-7FAED7A73195}"/>
              </a:ext>
              <a:ext uri="{C183D7F6-B498-43B3-948B-1728B52AA6E4}">
                <adec:decorative xmlns:adec="http://schemas.microsoft.com/office/drawing/2017/decorative" val="1"/>
              </a:ext>
            </a:extLst>
          </p:cNvPr>
          <p:cNvSpPr/>
          <p:nvPr userDrawn="1"/>
        </p:nvSpPr>
        <p:spPr bwMode="auto">
          <a:xfrm rot="10800000" flipV="1">
            <a:off x="2213319" y="385148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13" name="Oval 312">
            <a:extLst>
              <a:ext uri="{FF2B5EF4-FFF2-40B4-BE49-F238E27FC236}">
                <a16:creationId xmlns:a16="http://schemas.microsoft.com/office/drawing/2014/main" id="{1D11FEFF-B12F-4B59-9CA6-3D9EC491BF99}"/>
              </a:ext>
              <a:ext uri="{C183D7F6-B498-43B3-948B-1728B52AA6E4}">
                <adec:decorative xmlns:adec="http://schemas.microsoft.com/office/drawing/2017/decorative" val="1"/>
              </a:ext>
            </a:extLst>
          </p:cNvPr>
          <p:cNvSpPr/>
          <p:nvPr userDrawn="1"/>
        </p:nvSpPr>
        <p:spPr bwMode="auto">
          <a:xfrm rot="10800000" flipV="1">
            <a:off x="2213319" y="405176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15" name="Oval 314">
            <a:extLst>
              <a:ext uri="{FF2B5EF4-FFF2-40B4-BE49-F238E27FC236}">
                <a16:creationId xmlns:a16="http://schemas.microsoft.com/office/drawing/2014/main" id="{1FB2E447-810C-4DE4-A228-6BAFB05B035F}"/>
              </a:ext>
              <a:ext uri="{C183D7F6-B498-43B3-948B-1728B52AA6E4}">
                <adec:decorative xmlns:adec="http://schemas.microsoft.com/office/drawing/2017/decorative" val="1"/>
              </a:ext>
            </a:extLst>
          </p:cNvPr>
          <p:cNvSpPr/>
          <p:nvPr userDrawn="1"/>
        </p:nvSpPr>
        <p:spPr bwMode="auto">
          <a:xfrm rot="10800000" flipV="1">
            <a:off x="2213319" y="425205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17" name="Oval 316">
            <a:extLst>
              <a:ext uri="{FF2B5EF4-FFF2-40B4-BE49-F238E27FC236}">
                <a16:creationId xmlns:a16="http://schemas.microsoft.com/office/drawing/2014/main" id="{D7BE6815-E6AF-4655-B66F-3613F63A3726}"/>
              </a:ext>
              <a:ext uri="{C183D7F6-B498-43B3-948B-1728B52AA6E4}">
                <adec:decorative xmlns:adec="http://schemas.microsoft.com/office/drawing/2017/decorative" val="1"/>
              </a:ext>
            </a:extLst>
          </p:cNvPr>
          <p:cNvSpPr/>
          <p:nvPr userDrawn="1"/>
        </p:nvSpPr>
        <p:spPr bwMode="auto">
          <a:xfrm rot="10800000" flipV="1">
            <a:off x="2213319" y="445233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19" name="Oval 318">
            <a:extLst>
              <a:ext uri="{FF2B5EF4-FFF2-40B4-BE49-F238E27FC236}">
                <a16:creationId xmlns:a16="http://schemas.microsoft.com/office/drawing/2014/main" id="{C3942845-83F1-48DF-910A-B5509F837C1E}"/>
              </a:ext>
              <a:ext uri="{C183D7F6-B498-43B3-948B-1728B52AA6E4}">
                <adec:decorative xmlns:adec="http://schemas.microsoft.com/office/drawing/2017/decorative" val="1"/>
              </a:ext>
            </a:extLst>
          </p:cNvPr>
          <p:cNvSpPr/>
          <p:nvPr userDrawn="1"/>
        </p:nvSpPr>
        <p:spPr bwMode="auto">
          <a:xfrm rot="10800000" flipV="1">
            <a:off x="2213319" y="4652621"/>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21" name="Oval 320">
            <a:extLst>
              <a:ext uri="{FF2B5EF4-FFF2-40B4-BE49-F238E27FC236}">
                <a16:creationId xmlns:a16="http://schemas.microsoft.com/office/drawing/2014/main" id="{19363B32-EE6A-45D6-BD59-405A3FA4778A}"/>
              </a:ext>
              <a:ext uri="{C183D7F6-B498-43B3-948B-1728B52AA6E4}">
                <adec:decorative xmlns:adec="http://schemas.microsoft.com/office/drawing/2017/decorative" val="1"/>
              </a:ext>
            </a:extLst>
          </p:cNvPr>
          <p:cNvSpPr/>
          <p:nvPr userDrawn="1"/>
        </p:nvSpPr>
        <p:spPr bwMode="auto">
          <a:xfrm rot="10800000" flipV="1">
            <a:off x="2213319" y="305752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cxnSp>
        <p:nvCxnSpPr>
          <p:cNvPr id="323" name="Straight Connector 322">
            <a:extLst>
              <a:ext uri="{FF2B5EF4-FFF2-40B4-BE49-F238E27FC236}">
                <a16:creationId xmlns:a16="http://schemas.microsoft.com/office/drawing/2014/main" id="{0D15B48E-DE0C-4FD8-8642-CD25BC5F67ED}"/>
              </a:ext>
            </a:extLst>
          </p:cNvPr>
          <p:cNvCxnSpPr>
            <a:cxnSpLocks/>
            <a:stCxn id="397" idx="0"/>
          </p:cNvCxnSpPr>
          <p:nvPr userDrawn="1"/>
        </p:nvCxnSpPr>
        <p:spPr>
          <a:xfrm>
            <a:off x="600592" y="1552546"/>
            <a:ext cx="409" cy="1267785"/>
          </a:xfrm>
          <a:prstGeom prst="line">
            <a:avLst/>
          </a:prstGeom>
          <a:noFill/>
          <a:ln w="9525" cap="flat" cmpd="sng" algn="ctr">
            <a:solidFill>
              <a:srgbClr val="808080"/>
            </a:solidFill>
            <a:prstDash val="solid"/>
            <a:headEnd type="none" w="lg" len="med"/>
            <a:tailEnd type="none" w="lg" len="med"/>
          </a:ln>
          <a:effectLst/>
        </p:spPr>
      </p:cxnSp>
      <p:cxnSp>
        <p:nvCxnSpPr>
          <p:cNvPr id="325" name="Straight Connector 324">
            <a:extLst>
              <a:ext uri="{FF2B5EF4-FFF2-40B4-BE49-F238E27FC236}">
                <a16:creationId xmlns:a16="http://schemas.microsoft.com/office/drawing/2014/main" id="{CB513B17-CA4E-4457-8D3D-A41F330CA0C1}"/>
              </a:ext>
            </a:extLst>
          </p:cNvPr>
          <p:cNvCxnSpPr>
            <a:cxnSpLocks/>
            <a:stCxn id="331" idx="0"/>
          </p:cNvCxnSpPr>
          <p:nvPr userDrawn="1"/>
        </p:nvCxnSpPr>
        <p:spPr>
          <a:xfrm>
            <a:off x="5523256" y="1953116"/>
            <a:ext cx="409" cy="867215"/>
          </a:xfrm>
          <a:prstGeom prst="line">
            <a:avLst/>
          </a:prstGeom>
          <a:noFill/>
          <a:ln w="9525" cap="flat" cmpd="sng" algn="ctr">
            <a:solidFill>
              <a:srgbClr val="808080"/>
            </a:solidFill>
            <a:prstDash val="solid"/>
            <a:headEnd type="none" w="lg" len="med"/>
            <a:tailEnd type="none" w="lg" len="med"/>
          </a:ln>
          <a:effectLst/>
        </p:spPr>
      </p:cxnSp>
      <p:sp>
        <p:nvSpPr>
          <p:cNvPr id="327" name="Oval 326">
            <a:extLst>
              <a:ext uri="{FF2B5EF4-FFF2-40B4-BE49-F238E27FC236}">
                <a16:creationId xmlns:a16="http://schemas.microsoft.com/office/drawing/2014/main" id="{75CD7806-E0DC-4208-968D-0951B6901A2A}"/>
              </a:ext>
              <a:ext uri="{C183D7F6-B498-43B3-948B-1728B52AA6E4}">
                <adec:decorative xmlns:adec="http://schemas.microsoft.com/office/drawing/2017/decorative" val="1"/>
              </a:ext>
            </a:extLst>
          </p:cNvPr>
          <p:cNvSpPr/>
          <p:nvPr userDrawn="1"/>
        </p:nvSpPr>
        <p:spPr bwMode="auto">
          <a:xfrm flipV="1">
            <a:off x="5491271" y="228970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29" name="Oval 328">
            <a:extLst>
              <a:ext uri="{FF2B5EF4-FFF2-40B4-BE49-F238E27FC236}">
                <a16:creationId xmlns:a16="http://schemas.microsoft.com/office/drawing/2014/main" id="{1FE80273-DB88-46C9-994E-68CB62DDFADA}"/>
              </a:ext>
              <a:ext uri="{C183D7F6-B498-43B3-948B-1728B52AA6E4}">
                <adec:decorative xmlns:adec="http://schemas.microsoft.com/office/drawing/2017/decorative" val="1"/>
              </a:ext>
            </a:extLst>
          </p:cNvPr>
          <p:cNvSpPr/>
          <p:nvPr userDrawn="1"/>
        </p:nvSpPr>
        <p:spPr bwMode="auto">
          <a:xfrm flipV="1">
            <a:off x="5491271" y="208942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31" name="Oval 330">
            <a:extLst>
              <a:ext uri="{FF2B5EF4-FFF2-40B4-BE49-F238E27FC236}">
                <a16:creationId xmlns:a16="http://schemas.microsoft.com/office/drawing/2014/main" id="{11CD3559-8AB5-4526-9498-37CBA0BF4C07}"/>
              </a:ext>
              <a:ext uri="{C183D7F6-B498-43B3-948B-1728B52AA6E4}">
                <adec:decorative xmlns:adec="http://schemas.microsoft.com/office/drawing/2017/decorative" val="1"/>
              </a:ext>
            </a:extLst>
          </p:cNvPr>
          <p:cNvSpPr/>
          <p:nvPr userDrawn="1"/>
        </p:nvSpPr>
        <p:spPr bwMode="auto">
          <a:xfrm flipV="1">
            <a:off x="5491271" y="188913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cxnSp>
        <p:nvCxnSpPr>
          <p:cNvPr id="333" name="Straight Connector 332">
            <a:extLst>
              <a:ext uri="{FF2B5EF4-FFF2-40B4-BE49-F238E27FC236}">
                <a16:creationId xmlns:a16="http://schemas.microsoft.com/office/drawing/2014/main" id="{A095D834-AF20-4AFC-8D37-364B87B1D3AB}"/>
              </a:ext>
            </a:extLst>
          </p:cNvPr>
          <p:cNvCxnSpPr>
            <a:cxnSpLocks/>
            <a:stCxn id="387" idx="0"/>
            <a:endCxn id="349" idx="4"/>
          </p:cNvCxnSpPr>
          <p:nvPr userDrawn="1"/>
        </p:nvCxnSpPr>
        <p:spPr>
          <a:xfrm flipH="1">
            <a:off x="2246590" y="1752831"/>
            <a:ext cx="1494" cy="964630"/>
          </a:xfrm>
          <a:prstGeom prst="line">
            <a:avLst/>
          </a:prstGeom>
          <a:noFill/>
          <a:ln w="9525" cap="flat" cmpd="sng" algn="ctr">
            <a:solidFill>
              <a:srgbClr val="808080"/>
            </a:solidFill>
            <a:prstDash val="solid"/>
            <a:headEnd type="none" w="lg" len="med"/>
            <a:tailEnd type="none" w="lg" len="med"/>
          </a:ln>
          <a:effectLst/>
        </p:spPr>
      </p:cxnSp>
      <p:cxnSp>
        <p:nvCxnSpPr>
          <p:cNvPr id="335" name="Straight Connector 334">
            <a:extLst>
              <a:ext uri="{FF2B5EF4-FFF2-40B4-BE49-F238E27FC236}">
                <a16:creationId xmlns:a16="http://schemas.microsoft.com/office/drawing/2014/main" id="{9661516A-32AD-447F-84AF-C30096698A5D}"/>
              </a:ext>
            </a:extLst>
          </p:cNvPr>
          <p:cNvCxnSpPr>
            <a:cxnSpLocks/>
            <a:stCxn id="375" idx="4"/>
            <a:endCxn id="425" idx="0"/>
          </p:cNvCxnSpPr>
          <p:nvPr userDrawn="1"/>
        </p:nvCxnSpPr>
        <p:spPr>
          <a:xfrm>
            <a:off x="3880611" y="1087998"/>
            <a:ext cx="409" cy="1732333"/>
          </a:xfrm>
          <a:prstGeom prst="line">
            <a:avLst/>
          </a:prstGeom>
          <a:noFill/>
          <a:ln w="9525" cap="flat" cmpd="sng" algn="ctr">
            <a:solidFill>
              <a:srgbClr val="808080"/>
            </a:solidFill>
            <a:prstDash val="solid"/>
            <a:headEnd type="none" w="lg" len="med"/>
            <a:tailEnd type="none" w="lg" len="med"/>
          </a:ln>
          <a:effectLst/>
        </p:spPr>
      </p:cxnSp>
      <p:sp>
        <p:nvSpPr>
          <p:cNvPr id="337" name="Rounded Rectangle 8">
            <a:extLst>
              <a:ext uri="{FF2B5EF4-FFF2-40B4-BE49-F238E27FC236}">
                <a16:creationId xmlns:a16="http://schemas.microsoft.com/office/drawing/2014/main" id="{D6C3AAB8-6F2A-40C4-811F-D6DF3A9C5F5A}"/>
              </a:ext>
            </a:extLst>
          </p:cNvPr>
          <p:cNvSpPr/>
          <p:nvPr userDrawn="1"/>
        </p:nvSpPr>
        <p:spPr>
          <a:xfrm>
            <a:off x="7168217" y="2559788"/>
            <a:ext cx="1921648" cy="192891"/>
          </a:xfrm>
          <a:prstGeom prst="rect">
            <a:avLst/>
          </a:prstGeom>
          <a:solidFill>
            <a:schemeClr val="accent1">
              <a:lumMod val="20000"/>
              <a:lumOff val="80000"/>
            </a:schemeClr>
          </a:solidFill>
          <a:ln w="10795" cap="flat" cmpd="sng" algn="ctr">
            <a:noFill/>
            <a:prstDash val="solid"/>
          </a:ln>
          <a:effectLst/>
        </p:spPr>
        <p:style>
          <a:lnRef idx="0">
            <a:scrgbClr r="0" g="0" b="0"/>
          </a:lnRef>
          <a:fillRef idx="0">
            <a:scrgbClr r="0" g="0" b="0"/>
          </a:fillRef>
          <a:effectRef idx="0">
            <a:scrgbClr r="0" g="0" b="0"/>
          </a:effectRef>
          <a:fontRef idx="major"/>
        </p:style>
        <p:txBody>
          <a:bodyPr lIns="102857" rtlCol="0" anchor="ct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chemeClr val="bg2"/>
                </a:solidFill>
                <a:effectLst/>
                <a:uLnTx/>
                <a:uFillTx/>
                <a:latin typeface="Segoe UI"/>
                <a:ea typeface="+mn-ea"/>
                <a:cs typeface="Segoe UI" panose="020B0502040204020203" pitchFamily="34" charset="0"/>
              </a:rPr>
              <a:t>Semester 2</a:t>
            </a:r>
          </a:p>
        </p:txBody>
      </p:sp>
      <p:sp>
        <p:nvSpPr>
          <p:cNvPr id="339" name="Rectangle 338">
            <a:extLst>
              <a:ext uri="{FF2B5EF4-FFF2-40B4-BE49-F238E27FC236}">
                <a16:creationId xmlns:a16="http://schemas.microsoft.com/office/drawing/2014/main" id="{AFA89475-C715-4B25-8D39-0903CCCF5F88}"/>
              </a:ext>
            </a:extLst>
          </p:cNvPr>
          <p:cNvSpPr/>
          <p:nvPr userDrawn="1"/>
        </p:nvSpPr>
        <p:spPr>
          <a:xfrm>
            <a:off x="3877415" y="2561031"/>
            <a:ext cx="3280442" cy="190052"/>
          </a:xfrm>
          <a:prstGeom prst="rect">
            <a:avLst/>
          </a:prstGeom>
          <a:solidFill>
            <a:schemeClr val="accent1">
              <a:lumMod val="60000"/>
              <a:lumOff val="40000"/>
            </a:schemeClr>
          </a:solidFill>
          <a:ln w="10795" cap="flat" cmpd="sng" algn="ctr">
            <a:noFill/>
            <a:prstDash val="solid"/>
          </a:ln>
          <a:effectLst/>
        </p:spPr>
        <p:style>
          <a:lnRef idx="0">
            <a:scrgbClr r="0" g="0" b="0"/>
          </a:lnRef>
          <a:fillRef idx="0">
            <a:scrgbClr r="0" g="0" b="0"/>
          </a:fillRef>
          <a:effectRef idx="0">
            <a:scrgbClr r="0" g="0" b="0"/>
          </a:effectRef>
          <a:fontRef idx="major"/>
        </p:style>
        <p:txBody>
          <a:bodyPr lIns="102857" rtlCol="0" anchor="ct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tx1"/>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Semester 1</a:t>
            </a:r>
          </a:p>
        </p:txBody>
      </p:sp>
      <p:cxnSp>
        <p:nvCxnSpPr>
          <p:cNvPr id="341" name="Straight Connector 340">
            <a:extLst>
              <a:ext uri="{FF2B5EF4-FFF2-40B4-BE49-F238E27FC236}">
                <a16:creationId xmlns:a16="http://schemas.microsoft.com/office/drawing/2014/main" id="{CFBE50E1-6EE3-44CA-BFCE-01766585AE2A}"/>
              </a:ext>
            </a:extLst>
          </p:cNvPr>
          <p:cNvCxnSpPr>
            <a:cxnSpLocks/>
          </p:cNvCxnSpPr>
          <p:nvPr userDrawn="1"/>
        </p:nvCxnSpPr>
        <p:spPr>
          <a:xfrm>
            <a:off x="3934871" y="2768896"/>
            <a:ext cx="1530577" cy="0"/>
          </a:xfrm>
          <a:prstGeom prst="line">
            <a:avLst/>
          </a:prstGeom>
          <a:noFill/>
          <a:ln w="50800" cap="rnd" cmpd="sng" algn="ctr">
            <a:solidFill>
              <a:sysClr val="window" lastClr="FFFFFF">
                <a:lumMod val="95000"/>
              </a:sysClr>
            </a:solidFill>
            <a:prstDash val="solid"/>
            <a:round/>
          </a:ln>
          <a:effectLst/>
        </p:spPr>
      </p:cxnSp>
      <p:cxnSp>
        <p:nvCxnSpPr>
          <p:cNvPr id="343" name="Straight Connector 342">
            <a:extLst>
              <a:ext uri="{FF2B5EF4-FFF2-40B4-BE49-F238E27FC236}">
                <a16:creationId xmlns:a16="http://schemas.microsoft.com/office/drawing/2014/main" id="{BD074E7E-61A0-4B89-9069-EE0E39BC57C5}"/>
              </a:ext>
            </a:extLst>
          </p:cNvPr>
          <p:cNvCxnSpPr>
            <a:cxnSpLocks/>
            <a:stCxn id="429" idx="6"/>
          </p:cNvCxnSpPr>
          <p:nvPr userDrawn="1"/>
        </p:nvCxnSpPr>
        <p:spPr>
          <a:xfrm flipV="1">
            <a:off x="7206527" y="2768898"/>
            <a:ext cx="1937473" cy="3028"/>
          </a:xfrm>
          <a:prstGeom prst="line">
            <a:avLst/>
          </a:prstGeom>
          <a:noFill/>
          <a:ln w="34925" cap="rnd" cmpd="sng" algn="ctr">
            <a:solidFill>
              <a:schemeClr val="accent1"/>
            </a:solidFill>
            <a:prstDash val="sysDash"/>
            <a:round/>
          </a:ln>
          <a:effectLst/>
        </p:spPr>
      </p:cxnSp>
      <p:cxnSp>
        <p:nvCxnSpPr>
          <p:cNvPr id="345" name="Straight Connector 344">
            <a:extLst>
              <a:ext uri="{FF2B5EF4-FFF2-40B4-BE49-F238E27FC236}">
                <a16:creationId xmlns:a16="http://schemas.microsoft.com/office/drawing/2014/main" id="{030FFC4D-4892-4999-806A-B3B7FBE9986E}"/>
              </a:ext>
            </a:extLst>
          </p:cNvPr>
          <p:cNvCxnSpPr>
            <a:cxnSpLocks/>
          </p:cNvCxnSpPr>
          <p:nvPr userDrawn="1"/>
        </p:nvCxnSpPr>
        <p:spPr>
          <a:xfrm>
            <a:off x="5274" y="2771505"/>
            <a:ext cx="475493" cy="0"/>
          </a:xfrm>
          <a:prstGeom prst="line">
            <a:avLst/>
          </a:prstGeom>
          <a:noFill/>
          <a:ln w="25400" cap="rnd" cmpd="sng" algn="ctr">
            <a:solidFill>
              <a:sysClr val="windowText" lastClr="000000">
                <a:lumMod val="75000"/>
                <a:lumOff val="25000"/>
              </a:sysClr>
            </a:solidFill>
            <a:prstDash val="solid"/>
            <a:round/>
          </a:ln>
          <a:effectLst/>
        </p:spPr>
      </p:cxnSp>
      <p:sp>
        <p:nvSpPr>
          <p:cNvPr id="347" name="TextBox 346" descr="Product roadmap for 2021 visual graph">
            <a:extLst>
              <a:ext uri="{FF2B5EF4-FFF2-40B4-BE49-F238E27FC236}">
                <a16:creationId xmlns:a16="http://schemas.microsoft.com/office/drawing/2014/main" id="{422CA325-9011-48E7-A3D4-B6B800778FF4}"/>
              </a:ext>
            </a:extLst>
          </p:cNvPr>
          <p:cNvSpPr txBox="1"/>
          <p:nvPr userDrawn="1"/>
        </p:nvSpPr>
        <p:spPr>
          <a:xfrm>
            <a:off x="815058" y="2803883"/>
            <a:ext cx="737261" cy="173124"/>
          </a:xfrm>
          <a:prstGeom prst="rect">
            <a:avLst/>
          </a:prstGeom>
          <a:noFill/>
        </p:spPr>
        <p:txBody>
          <a:bodyPr wrap="square">
            <a:spAutoFit/>
          </a:bodyPr>
          <a:lstStyle/>
          <a:p>
            <a:pPr defTabSz="685800">
              <a:defRPr/>
            </a:pPr>
            <a:r>
              <a:rPr lang="en-US" sz="525">
                <a:solidFill>
                  <a:schemeClr val="bg2"/>
                </a:solidFill>
                <a:latin typeface="Segoe UI Semilight" panose="020B0402040204020203" pitchFamily="34" charset="0"/>
                <a:cs typeface="Segoe UI Semilight" panose="020B0402040204020203" pitchFamily="34" charset="0"/>
              </a:rPr>
              <a:t>FY XXXX</a:t>
            </a:r>
          </a:p>
        </p:txBody>
      </p:sp>
      <p:sp>
        <p:nvSpPr>
          <p:cNvPr id="349" name="Oval 348" descr="Product roadmap for 2021 visual graph">
            <a:extLst>
              <a:ext uri="{FF2B5EF4-FFF2-40B4-BE49-F238E27FC236}">
                <a16:creationId xmlns:a16="http://schemas.microsoft.com/office/drawing/2014/main" id="{8BB4BA0C-EBEA-4A82-88CC-AB6A550BEB70}"/>
              </a:ext>
            </a:extLst>
          </p:cNvPr>
          <p:cNvSpPr>
            <a:spLocks noChangeAspect="1"/>
          </p:cNvSpPr>
          <p:nvPr userDrawn="1"/>
        </p:nvSpPr>
        <p:spPr bwMode="auto">
          <a:xfrm flipV="1">
            <a:off x="2195162" y="2717461"/>
            <a:ext cx="102857" cy="102870"/>
          </a:xfrm>
          <a:prstGeom prst="ellipse">
            <a:avLst/>
          </a:prstGeom>
          <a:solidFill>
            <a:sysClr val="window" lastClr="FFFFFF">
              <a:lumMod val="85000"/>
            </a:sysClr>
          </a:solidFill>
          <a:ln w="38100" cap="flat" cmpd="sng" algn="ctr">
            <a:solidFill>
              <a:sysClr val="window" lastClr="FFFFFF">
                <a:lumMod val="85000"/>
              </a:sys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51" name="Oval 350" descr="Product roadmap for 2021 visual graph">
            <a:extLst>
              <a:ext uri="{FF2B5EF4-FFF2-40B4-BE49-F238E27FC236}">
                <a16:creationId xmlns:a16="http://schemas.microsoft.com/office/drawing/2014/main" id="{B6F38C55-665B-4553-9DBD-2F6CF68FE2F7}"/>
              </a:ext>
            </a:extLst>
          </p:cNvPr>
          <p:cNvSpPr>
            <a:spLocks noChangeAspect="1"/>
          </p:cNvSpPr>
          <p:nvPr userDrawn="1"/>
        </p:nvSpPr>
        <p:spPr bwMode="auto">
          <a:xfrm flipV="1">
            <a:off x="447073" y="2621050"/>
            <a:ext cx="301713" cy="301752"/>
          </a:xfrm>
          <a:prstGeom prst="ellipse">
            <a:avLst/>
          </a:prstGeom>
          <a:solidFill>
            <a:schemeClr val="accent1"/>
          </a:solidFill>
          <a:ln w="3810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53" name="TextBox 352" descr="Product roadmap for 2021 visual graph">
            <a:extLst>
              <a:ext uri="{FF2B5EF4-FFF2-40B4-BE49-F238E27FC236}">
                <a16:creationId xmlns:a16="http://schemas.microsoft.com/office/drawing/2014/main" id="{9A603FFD-9524-4CC6-9992-0C48506ECA5E}"/>
              </a:ext>
            </a:extLst>
          </p:cNvPr>
          <p:cNvSpPr txBox="1"/>
          <p:nvPr userDrawn="1"/>
        </p:nvSpPr>
        <p:spPr>
          <a:xfrm>
            <a:off x="418691" y="2708026"/>
            <a:ext cx="363259" cy="276999"/>
          </a:xfrm>
          <a:prstGeom prst="rect">
            <a:avLst/>
          </a:prstGeom>
          <a:noFill/>
        </p:spPr>
        <p:txBody>
          <a:bodyPr wrap="square">
            <a:spAutoFit/>
          </a:bodyPr>
          <a:lstStyle/>
          <a:p>
            <a:pPr algn="ctr" defTabSz="685800">
              <a:defRPr/>
            </a:pPr>
            <a:r>
              <a:rPr lang="en-US" sz="600" b="1" spc="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rPr>
              <a:t>NOW</a:t>
            </a:r>
          </a:p>
        </p:txBody>
      </p:sp>
      <p:sp>
        <p:nvSpPr>
          <p:cNvPr id="355" name="Oval 354" descr="Product roadmap for 2021 visual graph">
            <a:extLst>
              <a:ext uri="{FF2B5EF4-FFF2-40B4-BE49-F238E27FC236}">
                <a16:creationId xmlns:a16="http://schemas.microsoft.com/office/drawing/2014/main" id="{2D30FE58-D888-45CD-A868-E78BCE090EDE}"/>
              </a:ext>
            </a:extLst>
          </p:cNvPr>
          <p:cNvSpPr>
            <a:spLocks noChangeAspect="1"/>
          </p:cNvSpPr>
          <p:nvPr userDrawn="1"/>
        </p:nvSpPr>
        <p:spPr bwMode="auto">
          <a:xfrm flipV="1">
            <a:off x="8603795" y="2720491"/>
            <a:ext cx="102857" cy="102870"/>
          </a:xfrm>
          <a:prstGeom prst="ellipse">
            <a:avLst/>
          </a:prstGeom>
          <a:solidFill>
            <a:sysClr val="window" lastClr="FFFFFF">
              <a:lumMod val="85000"/>
            </a:sysClr>
          </a:solidFill>
          <a:ln w="38100" cap="flat" cmpd="sng" algn="ctr">
            <a:solidFill>
              <a:sysClr val="window" lastClr="FFFFFF">
                <a:lumMod val="85000"/>
              </a:sys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57" name="TextBox 356" descr="Product roadmap for 2021 visual graph">
            <a:extLst>
              <a:ext uri="{FF2B5EF4-FFF2-40B4-BE49-F238E27FC236}">
                <a16:creationId xmlns:a16="http://schemas.microsoft.com/office/drawing/2014/main" id="{D32D09E6-CD10-4A24-B405-1EA510449A03}"/>
              </a:ext>
            </a:extLst>
          </p:cNvPr>
          <p:cNvSpPr txBox="1"/>
          <p:nvPr userDrawn="1"/>
        </p:nvSpPr>
        <p:spPr>
          <a:xfrm rot="16200000">
            <a:off x="-8214" y="3237369"/>
            <a:ext cx="731780" cy="323165"/>
          </a:xfrm>
          <a:prstGeom prst="rect">
            <a:avLst/>
          </a:prstGeom>
          <a:noFill/>
        </p:spPr>
        <p:txBody>
          <a:bodyPr wrap="square">
            <a:spAutoFit/>
          </a:bodyPr>
          <a:lstStyle/>
          <a:p>
            <a:pPr defTabSz="685800">
              <a:defRPr/>
            </a:pPr>
            <a:r>
              <a:rPr lang="en-US" sz="750">
                <a:solidFill>
                  <a:schemeClr val="bg2"/>
                </a:solidFill>
                <a:latin typeface="Segoe UI Semibold"/>
                <a:cs typeface="Segoe UI" panose="020B0502040204020203" pitchFamily="34" charset="0"/>
              </a:rPr>
              <a:t>CATERGORY  2</a:t>
            </a:r>
          </a:p>
        </p:txBody>
      </p:sp>
      <p:sp>
        <p:nvSpPr>
          <p:cNvPr id="359" name="TextBox 358" descr="Product roadmap for 2021 visual graph">
            <a:extLst>
              <a:ext uri="{FF2B5EF4-FFF2-40B4-BE49-F238E27FC236}">
                <a16:creationId xmlns:a16="http://schemas.microsoft.com/office/drawing/2014/main" id="{B9A006A0-3804-4BB7-AED8-19A06ACF9D38}"/>
              </a:ext>
            </a:extLst>
          </p:cNvPr>
          <p:cNvSpPr txBox="1"/>
          <p:nvPr userDrawn="1"/>
        </p:nvSpPr>
        <p:spPr>
          <a:xfrm rot="16200000">
            <a:off x="-7817" y="1898758"/>
            <a:ext cx="730985" cy="207749"/>
          </a:xfrm>
          <a:prstGeom prst="rect">
            <a:avLst/>
          </a:prstGeom>
          <a:noFill/>
        </p:spPr>
        <p:txBody>
          <a:bodyPr wrap="square">
            <a:spAutoFit/>
          </a:bodyPr>
          <a:lstStyle/>
          <a:p>
            <a:pPr defTabSz="685800">
              <a:defRPr/>
            </a:pPr>
            <a:r>
              <a:rPr lang="en-US" sz="750" b="1">
                <a:solidFill>
                  <a:schemeClr val="bg2"/>
                </a:solidFill>
                <a:latin typeface="Segoe UI Semibold"/>
                <a:cs typeface="Segoe UI" panose="020B0502040204020203" pitchFamily="34" charset="0"/>
              </a:rPr>
              <a:t>CATEGORY 1</a:t>
            </a:r>
          </a:p>
        </p:txBody>
      </p:sp>
      <p:sp>
        <p:nvSpPr>
          <p:cNvPr id="361" name="TextBox 360" descr="Product roadmap for 2021 visual graph">
            <a:extLst>
              <a:ext uri="{FF2B5EF4-FFF2-40B4-BE49-F238E27FC236}">
                <a16:creationId xmlns:a16="http://schemas.microsoft.com/office/drawing/2014/main" id="{329FE86A-AF77-414D-8BD3-25AB57A2818F}"/>
              </a:ext>
            </a:extLst>
          </p:cNvPr>
          <p:cNvSpPr txBox="1"/>
          <p:nvPr userDrawn="1"/>
        </p:nvSpPr>
        <p:spPr>
          <a:xfrm>
            <a:off x="652682" y="144488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363" name="Oval 362">
            <a:extLst>
              <a:ext uri="{FF2B5EF4-FFF2-40B4-BE49-F238E27FC236}">
                <a16:creationId xmlns:a16="http://schemas.microsoft.com/office/drawing/2014/main" id="{5D934C65-0ED3-44C8-9568-9901DC0BDCD3}"/>
              </a:ext>
              <a:ext uri="{C183D7F6-B498-43B3-948B-1728B52AA6E4}">
                <adec:decorative xmlns:adec="http://schemas.microsoft.com/office/drawing/2017/decorative" val="1"/>
              </a:ext>
            </a:extLst>
          </p:cNvPr>
          <p:cNvSpPr/>
          <p:nvPr userDrawn="1"/>
        </p:nvSpPr>
        <p:spPr bwMode="auto">
          <a:xfrm flipV="1">
            <a:off x="3848626" y="228970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65" name="Oval 364">
            <a:extLst>
              <a:ext uri="{FF2B5EF4-FFF2-40B4-BE49-F238E27FC236}">
                <a16:creationId xmlns:a16="http://schemas.microsoft.com/office/drawing/2014/main" id="{ABEE249C-9FB2-422B-8C11-91D5BA8F87B4}"/>
              </a:ext>
              <a:ext uri="{C183D7F6-B498-43B3-948B-1728B52AA6E4}">
                <adec:decorative xmlns:adec="http://schemas.microsoft.com/office/drawing/2017/decorative" val="1"/>
              </a:ext>
            </a:extLst>
          </p:cNvPr>
          <p:cNvSpPr/>
          <p:nvPr userDrawn="1"/>
        </p:nvSpPr>
        <p:spPr bwMode="auto">
          <a:xfrm flipV="1">
            <a:off x="3848626" y="208942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67" name="Oval 366">
            <a:extLst>
              <a:ext uri="{FF2B5EF4-FFF2-40B4-BE49-F238E27FC236}">
                <a16:creationId xmlns:a16="http://schemas.microsoft.com/office/drawing/2014/main" id="{29701B77-92AB-4918-B350-2902676647F2}"/>
              </a:ext>
              <a:ext uri="{C183D7F6-B498-43B3-948B-1728B52AA6E4}">
                <adec:decorative xmlns:adec="http://schemas.microsoft.com/office/drawing/2017/decorative" val="1"/>
              </a:ext>
            </a:extLst>
          </p:cNvPr>
          <p:cNvSpPr/>
          <p:nvPr userDrawn="1"/>
        </p:nvSpPr>
        <p:spPr bwMode="auto">
          <a:xfrm flipV="1">
            <a:off x="3848626" y="188913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69" name="Oval 368">
            <a:extLst>
              <a:ext uri="{FF2B5EF4-FFF2-40B4-BE49-F238E27FC236}">
                <a16:creationId xmlns:a16="http://schemas.microsoft.com/office/drawing/2014/main" id="{267EE316-B9FE-45BB-BF9F-16A2F92802F9}"/>
              </a:ext>
              <a:ext uri="{C183D7F6-B498-43B3-948B-1728B52AA6E4}">
                <adec:decorative xmlns:adec="http://schemas.microsoft.com/office/drawing/2017/decorative" val="1"/>
              </a:ext>
            </a:extLst>
          </p:cNvPr>
          <p:cNvSpPr/>
          <p:nvPr userDrawn="1"/>
        </p:nvSpPr>
        <p:spPr bwMode="auto">
          <a:xfrm flipV="1">
            <a:off x="3848626" y="168885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71" name="Oval 370">
            <a:extLst>
              <a:ext uri="{FF2B5EF4-FFF2-40B4-BE49-F238E27FC236}">
                <a16:creationId xmlns:a16="http://schemas.microsoft.com/office/drawing/2014/main" id="{B2BEFED2-88CC-4BBA-8717-EB8C172C5E78}"/>
              </a:ext>
              <a:ext uri="{C183D7F6-B498-43B3-948B-1728B52AA6E4}">
                <adec:decorative xmlns:adec="http://schemas.microsoft.com/office/drawing/2017/decorative" val="1"/>
              </a:ext>
            </a:extLst>
          </p:cNvPr>
          <p:cNvSpPr/>
          <p:nvPr userDrawn="1"/>
        </p:nvSpPr>
        <p:spPr bwMode="auto">
          <a:xfrm flipV="1">
            <a:off x="3848626" y="148856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73" name="Oval 372">
            <a:extLst>
              <a:ext uri="{FF2B5EF4-FFF2-40B4-BE49-F238E27FC236}">
                <a16:creationId xmlns:a16="http://schemas.microsoft.com/office/drawing/2014/main" id="{4352F23D-DBB5-4895-8893-3E277E29E549}"/>
              </a:ext>
              <a:ext uri="{C183D7F6-B498-43B3-948B-1728B52AA6E4}">
                <adec:decorative xmlns:adec="http://schemas.microsoft.com/office/drawing/2017/decorative" val="1"/>
              </a:ext>
            </a:extLst>
          </p:cNvPr>
          <p:cNvSpPr/>
          <p:nvPr userDrawn="1"/>
        </p:nvSpPr>
        <p:spPr bwMode="auto">
          <a:xfrm flipV="1">
            <a:off x="3848626" y="1288283"/>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75" name="Oval 374">
            <a:extLst>
              <a:ext uri="{FF2B5EF4-FFF2-40B4-BE49-F238E27FC236}">
                <a16:creationId xmlns:a16="http://schemas.microsoft.com/office/drawing/2014/main" id="{F88D6C18-8BCC-4E79-929D-9D8D3F0AE0F1}"/>
              </a:ext>
              <a:ext uri="{C183D7F6-B498-43B3-948B-1728B52AA6E4}">
                <adec:decorative xmlns:adec="http://schemas.microsoft.com/office/drawing/2017/decorative" val="1"/>
              </a:ext>
            </a:extLst>
          </p:cNvPr>
          <p:cNvSpPr/>
          <p:nvPr userDrawn="1"/>
        </p:nvSpPr>
        <p:spPr bwMode="auto">
          <a:xfrm flipV="1">
            <a:off x="3848626" y="1087998"/>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79" name="TextBox 378">
            <a:extLst>
              <a:ext uri="{FF2B5EF4-FFF2-40B4-BE49-F238E27FC236}">
                <a16:creationId xmlns:a16="http://schemas.microsoft.com/office/drawing/2014/main" id="{1D666458-9BAF-4791-A334-6024702C180F}"/>
              </a:ext>
            </a:extLst>
          </p:cNvPr>
          <p:cNvSpPr txBox="1"/>
          <p:nvPr userDrawn="1"/>
        </p:nvSpPr>
        <p:spPr>
          <a:xfrm>
            <a:off x="2011754" y="1185022"/>
            <a:ext cx="65" cy="115416"/>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err="1">
              <a:ln>
                <a:noFill/>
              </a:ln>
              <a:solidFill>
                <a:schemeClr val="bg2"/>
              </a:solidFill>
              <a:effectLst/>
              <a:uLnTx/>
              <a:uFillTx/>
            </a:endParaRPr>
          </a:p>
        </p:txBody>
      </p:sp>
      <p:sp>
        <p:nvSpPr>
          <p:cNvPr id="381" name="Oval 380">
            <a:extLst>
              <a:ext uri="{FF2B5EF4-FFF2-40B4-BE49-F238E27FC236}">
                <a16:creationId xmlns:a16="http://schemas.microsoft.com/office/drawing/2014/main" id="{B2586D2B-427F-4AA3-B852-BBD338656082}"/>
              </a:ext>
              <a:ext uri="{C183D7F6-B498-43B3-948B-1728B52AA6E4}">
                <adec:decorative xmlns:adec="http://schemas.microsoft.com/office/drawing/2017/decorative" val="1"/>
              </a:ext>
            </a:extLst>
          </p:cNvPr>
          <p:cNvSpPr/>
          <p:nvPr userDrawn="1"/>
        </p:nvSpPr>
        <p:spPr bwMode="auto">
          <a:xfrm flipV="1">
            <a:off x="2216100" y="228970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83" name="Oval 382">
            <a:extLst>
              <a:ext uri="{FF2B5EF4-FFF2-40B4-BE49-F238E27FC236}">
                <a16:creationId xmlns:a16="http://schemas.microsoft.com/office/drawing/2014/main" id="{F09476E5-DC7A-41B3-8C1D-46F4B7604421}"/>
              </a:ext>
              <a:ext uri="{C183D7F6-B498-43B3-948B-1728B52AA6E4}">
                <adec:decorative xmlns:adec="http://schemas.microsoft.com/office/drawing/2017/decorative" val="1"/>
              </a:ext>
            </a:extLst>
          </p:cNvPr>
          <p:cNvSpPr/>
          <p:nvPr userDrawn="1"/>
        </p:nvSpPr>
        <p:spPr bwMode="auto">
          <a:xfrm flipV="1">
            <a:off x="2216100" y="208942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85" name="Oval 384">
            <a:extLst>
              <a:ext uri="{FF2B5EF4-FFF2-40B4-BE49-F238E27FC236}">
                <a16:creationId xmlns:a16="http://schemas.microsoft.com/office/drawing/2014/main" id="{D9D4A465-F211-4C7F-89A1-E0ADA6902B98}"/>
              </a:ext>
              <a:ext uri="{C183D7F6-B498-43B3-948B-1728B52AA6E4}">
                <adec:decorative xmlns:adec="http://schemas.microsoft.com/office/drawing/2017/decorative" val="1"/>
              </a:ext>
            </a:extLst>
          </p:cNvPr>
          <p:cNvSpPr/>
          <p:nvPr userDrawn="1"/>
        </p:nvSpPr>
        <p:spPr bwMode="auto">
          <a:xfrm flipV="1">
            <a:off x="2216100" y="188913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87" name="Oval 386">
            <a:extLst>
              <a:ext uri="{FF2B5EF4-FFF2-40B4-BE49-F238E27FC236}">
                <a16:creationId xmlns:a16="http://schemas.microsoft.com/office/drawing/2014/main" id="{60DC5565-EC78-4E80-90B3-0BFE68C69C37}"/>
              </a:ext>
              <a:ext uri="{C183D7F6-B498-43B3-948B-1728B52AA6E4}">
                <adec:decorative xmlns:adec="http://schemas.microsoft.com/office/drawing/2017/decorative" val="1"/>
              </a:ext>
            </a:extLst>
          </p:cNvPr>
          <p:cNvSpPr/>
          <p:nvPr userDrawn="1"/>
        </p:nvSpPr>
        <p:spPr bwMode="auto">
          <a:xfrm flipV="1">
            <a:off x="2216100" y="168885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89" name="Oval 388">
            <a:extLst>
              <a:ext uri="{FF2B5EF4-FFF2-40B4-BE49-F238E27FC236}">
                <a16:creationId xmlns:a16="http://schemas.microsoft.com/office/drawing/2014/main" id="{EE740399-2946-4C58-AF2E-7348B6698E3B}"/>
              </a:ext>
              <a:ext uri="{C183D7F6-B498-43B3-948B-1728B52AA6E4}">
                <adec:decorative xmlns:adec="http://schemas.microsoft.com/office/drawing/2017/decorative" val="1"/>
              </a:ext>
            </a:extLst>
          </p:cNvPr>
          <p:cNvSpPr/>
          <p:nvPr userDrawn="1"/>
        </p:nvSpPr>
        <p:spPr bwMode="auto">
          <a:xfrm flipV="1">
            <a:off x="568607" y="228970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91" name="Oval 390">
            <a:extLst>
              <a:ext uri="{FF2B5EF4-FFF2-40B4-BE49-F238E27FC236}">
                <a16:creationId xmlns:a16="http://schemas.microsoft.com/office/drawing/2014/main" id="{541BBDF5-087A-4679-B4E7-36838FB38DB6}"/>
              </a:ext>
              <a:ext uri="{C183D7F6-B498-43B3-948B-1728B52AA6E4}">
                <adec:decorative xmlns:adec="http://schemas.microsoft.com/office/drawing/2017/decorative" val="1"/>
              </a:ext>
            </a:extLst>
          </p:cNvPr>
          <p:cNvSpPr/>
          <p:nvPr userDrawn="1"/>
        </p:nvSpPr>
        <p:spPr bwMode="auto">
          <a:xfrm flipV="1">
            <a:off x="568607" y="208942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93" name="Oval 392">
            <a:extLst>
              <a:ext uri="{FF2B5EF4-FFF2-40B4-BE49-F238E27FC236}">
                <a16:creationId xmlns:a16="http://schemas.microsoft.com/office/drawing/2014/main" id="{7D413DD4-5FD6-442A-A5D2-FD9DF62738F2}"/>
              </a:ext>
              <a:ext uri="{C183D7F6-B498-43B3-948B-1728B52AA6E4}">
                <adec:decorative xmlns:adec="http://schemas.microsoft.com/office/drawing/2017/decorative" val="1"/>
              </a:ext>
            </a:extLst>
          </p:cNvPr>
          <p:cNvSpPr/>
          <p:nvPr userDrawn="1"/>
        </p:nvSpPr>
        <p:spPr bwMode="auto">
          <a:xfrm flipV="1">
            <a:off x="568607" y="188913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95" name="Oval 394">
            <a:extLst>
              <a:ext uri="{FF2B5EF4-FFF2-40B4-BE49-F238E27FC236}">
                <a16:creationId xmlns:a16="http://schemas.microsoft.com/office/drawing/2014/main" id="{36CA08F9-BD00-4B66-9042-5642761EC3CC}"/>
              </a:ext>
              <a:ext uri="{C183D7F6-B498-43B3-948B-1728B52AA6E4}">
                <adec:decorative xmlns:adec="http://schemas.microsoft.com/office/drawing/2017/decorative" val="1"/>
              </a:ext>
            </a:extLst>
          </p:cNvPr>
          <p:cNvSpPr/>
          <p:nvPr userDrawn="1"/>
        </p:nvSpPr>
        <p:spPr bwMode="auto">
          <a:xfrm flipV="1">
            <a:off x="568607" y="168885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97" name="Oval 396">
            <a:extLst>
              <a:ext uri="{FF2B5EF4-FFF2-40B4-BE49-F238E27FC236}">
                <a16:creationId xmlns:a16="http://schemas.microsoft.com/office/drawing/2014/main" id="{EB2D1321-D079-4D22-8482-267B48886B91}"/>
              </a:ext>
              <a:ext uri="{C183D7F6-B498-43B3-948B-1728B52AA6E4}">
                <adec:decorative xmlns:adec="http://schemas.microsoft.com/office/drawing/2017/decorative" val="1"/>
              </a:ext>
            </a:extLst>
          </p:cNvPr>
          <p:cNvSpPr/>
          <p:nvPr userDrawn="1"/>
        </p:nvSpPr>
        <p:spPr bwMode="auto">
          <a:xfrm flipV="1">
            <a:off x="568607" y="148856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399" name="Oval 398">
            <a:extLst>
              <a:ext uri="{FF2B5EF4-FFF2-40B4-BE49-F238E27FC236}">
                <a16:creationId xmlns:a16="http://schemas.microsoft.com/office/drawing/2014/main" id="{1934B05B-3864-479E-A79A-3262C7402AD3}"/>
              </a:ext>
              <a:ext uri="{C183D7F6-B498-43B3-948B-1728B52AA6E4}">
                <adec:decorative xmlns:adec="http://schemas.microsoft.com/office/drawing/2017/decorative" val="1"/>
              </a:ext>
            </a:extLst>
          </p:cNvPr>
          <p:cNvSpPr/>
          <p:nvPr userDrawn="1"/>
        </p:nvSpPr>
        <p:spPr bwMode="auto">
          <a:xfrm rot="10800000" flipV="1">
            <a:off x="3847634" y="325062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01" name="Oval 400">
            <a:extLst>
              <a:ext uri="{FF2B5EF4-FFF2-40B4-BE49-F238E27FC236}">
                <a16:creationId xmlns:a16="http://schemas.microsoft.com/office/drawing/2014/main" id="{B5E6CB05-0BF3-487C-8551-7210D5A516E7}"/>
              </a:ext>
              <a:ext uri="{C183D7F6-B498-43B3-948B-1728B52AA6E4}">
                <adec:decorative xmlns:adec="http://schemas.microsoft.com/office/drawing/2017/decorative" val="1"/>
              </a:ext>
            </a:extLst>
          </p:cNvPr>
          <p:cNvSpPr/>
          <p:nvPr userDrawn="1"/>
        </p:nvSpPr>
        <p:spPr bwMode="auto">
          <a:xfrm rot="10800000" flipV="1">
            <a:off x="3847634" y="3450909"/>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03" name="Oval 402">
            <a:extLst>
              <a:ext uri="{FF2B5EF4-FFF2-40B4-BE49-F238E27FC236}">
                <a16:creationId xmlns:a16="http://schemas.microsoft.com/office/drawing/2014/main" id="{2A19C7FF-36BD-446B-93B1-AC38576D60D1}"/>
              </a:ext>
              <a:ext uri="{C183D7F6-B498-43B3-948B-1728B52AA6E4}">
                <adec:decorative xmlns:adec="http://schemas.microsoft.com/office/drawing/2017/decorative" val="1"/>
              </a:ext>
            </a:extLst>
          </p:cNvPr>
          <p:cNvSpPr/>
          <p:nvPr userDrawn="1"/>
        </p:nvSpPr>
        <p:spPr bwMode="auto">
          <a:xfrm rot="10800000" flipV="1">
            <a:off x="3847634" y="365119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05" name="Oval 404">
            <a:extLst>
              <a:ext uri="{FF2B5EF4-FFF2-40B4-BE49-F238E27FC236}">
                <a16:creationId xmlns:a16="http://schemas.microsoft.com/office/drawing/2014/main" id="{9D55B756-7E2B-46FC-BDD6-0D2B31193E70}"/>
              </a:ext>
              <a:ext uri="{C183D7F6-B498-43B3-948B-1728B52AA6E4}">
                <adec:decorative xmlns:adec="http://schemas.microsoft.com/office/drawing/2017/decorative" val="1"/>
              </a:ext>
            </a:extLst>
          </p:cNvPr>
          <p:cNvSpPr/>
          <p:nvPr userDrawn="1"/>
        </p:nvSpPr>
        <p:spPr bwMode="auto">
          <a:xfrm rot="10800000" flipV="1">
            <a:off x="3847634" y="385148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07" name="Oval 406">
            <a:extLst>
              <a:ext uri="{FF2B5EF4-FFF2-40B4-BE49-F238E27FC236}">
                <a16:creationId xmlns:a16="http://schemas.microsoft.com/office/drawing/2014/main" id="{B08483DC-E426-4ED5-8194-DE3C245FAD1B}"/>
              </a:ext>
              <a:ext uri="{C183D7F6-B498-43B3-948B-1728B52AA6E4}">
                <adec:decorative xmlns:adec="http://schemas.microsoft.com/office/drawing/2017/decorative" val="1"/>
              </a:ext>
            </a:extLst>
          </p:cNvPr>
          <p:cNvSpPr/>
          <p:nvPr userDrawn="1"/>
        </p:nvSpPr>
        <p:spPr bwMode="auto">
          <a:xfrm rot="10800000" flipV="1">
            <a:off x="3847634" y="405176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09" name="Oval 408">
            <a:extLst>
              <a:ext uri="{FF2B5EF4-FFF2-40B4-BE49-F238E27FC236}">
                <a16:creationId xmlns:a16="http://schemas.microsoft.com/office/drawing/2014/main" id="{63881948-222C-4134-A9BC-8F52360364D4}"/>
              </a:ext>
              <a:ext uri="{C183D7F6-B498-43B3-948B-1728B52AA6E4}">
                <adec:decorative xmlns:adec="http://schemas.microsoft.com/office/drawing/2017/decorative" val="1"/>
              </a:ext>
            </a:extLst>
          </p:cNvPr>
          <p:cNvSpPr/>
          <p:nvPr userDrawn="1"/>
        </p:nvSpPr>
        <p:spPr bwMode="auto">
          <a:xfrm rot="10800000" flipV="1">
            <a:off x="3847634" y="305752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11" name="Oval 410">
            <a:extLst>
              <a:ext uri="{FF2B5EF4-FFF2-40B4-BE49-F238E27FC236}">
                <a16:creationId xmlns:a16="http://schemas.microsoft.com/office/drawing/2014/main" id="{75AF4447-83F2-468A-B5BB-5CED8057A1E0}"/>
              </a:ext>
              <a:ext uri="{C183D7F6-B498-43B3-948B-1728B52AA6E4}">
                <adec:decorative xmlns:adec="http://schemas.microsoft.com/office/drawing/2017/decorative" val="1"/>
              </a:ext>
            </a:extLst>
          </p:cNvPr>
          <p:cNvSpPr/>
          <p:nvPr userDrawn="1"/>
        </p:nvSpPr>
        <p:spPr bwMode="auto">
          <a:xfrm rot="10800000" flipV="1">
            <a:off x="569017" y="325062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13" name="Oval 412">
            <a:extLst>
              <a:ext uri="{FF2B5EF4-FFF2-40B4-BE49-F238E27FC236}">
                <a16:creationId xmlns:a16="http://schemas.microsoft.com/office/drawing/2014/main" id="{500D175E-9B3E-4CE4-A160-9B316973ABCA}"/>
              </a:ext>
              <a:ext uri="{C183D7F6-B498-43B3-948B-1728B52AA6E4}">
                <adec:decorative xmlns:adec="http://schemas.microsoft.com/office/drawing/2017/decorative" val="1"/>
              </a:ext>
            </a:extLst>
          </p:cNvPr>
          <p:cNvSpPr/>
          <p:nvPr userDrawn="1"/>
        </p:nvSpPr>
        <p:spPr bwMode="auto">
          <a:xfrm rot="10800000" flipV="1">
            <a:off x="569017" y="3450909"/>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15" name="Oval 414">
            <a:extLst>
              <a:ext uri="{FF2B5EF4-FFF2-40B4-BE49-F238E27FC236}">
                <a16:creationId xmlns:a16="http://schemas.microsoft.com/office/drawing/2014/main" id="{CA8EA12A-D2D6-490A-BAC3-6172E47702AB}"/>
              </a:ext>
              <a:ext uri="{C183D7F6-B498-43B3-948B-1728B52AA6E4}">
                <adec:decorative xmlns:adec="http://schemas.microsoft.com/office/drawing/2017/decorative" val="1"/>
              </a:ext>
            </a:extLst>
          </p:cNvPr>
          <p:cNvSpPr/>
          <p:nvPr userDrawn="1"/>
        </p:nvSpPr>
        <p:spPr bwMode="auto">
          <a:xfrm rot="10800000" flipV="1">
            <a:off x="569017" y="365119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17" name="Oval 416">
            <a:extLst>
              <a:ext uri="{FF2B5EF4-FFF2-40B4-BE49-F238E27FC236}">
                <a16:creationId xmlns:a16="http://schemas.microsoft.com/office/drawing/2014/main" id="{B144B343-586B-4563-B6A7-6AD2FA8808EC}"/>
              </a:ext>
              <a:ext uri="{C183D7F6-B498-43B3-948B-1728B52AA6E4}">
                <adec:decorative xmlns:adec="http://schemas.microsoft.com/office/drawing/2017/decorative" val="1"/>
              </a:ext>
            </a:extLst>
          </p:cNvPr>
          <p:cNvSpPr/>
          <p:nvPr userDrawn="1"/>
        </p:nvSpPr>
        <p:spPr bwMode="auto">
          <a:xfrm rot="10800000" flipV="1">
            <a:off x="569017" y="385148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19" name="Oval 418">
            <a:extLst>
              <a:ext uri="{FF2B5EF4-FFF2-40B4-BE49-F238E27FC236}">
                <a16:creationId xmlns:a16="http://schemas.microsoft.com/office/drawing/2014/main" id="{2C86449B-06DD-4EDD-AF61-2937F55AAB21}"/>
              </a:ext>
              <a:ext uri="{C183D7F6-B498-43B3-948B-1728B52AA6E4}">
                <adec:decorative xmlns:adec="http://schemas.microsoft.com/office/drawing/2017/decorative" val="1"/>
              </a:ext>
            </a:extLst>
          </p:cNvPr>
          <p:cNvSpPr/>
          <p:nvPr userDrawn="1"/>
        </p:nvSpPr>
        <p:spPr bwMode="auto">
          <a:xfrm rot="10800000" flipV="1">
            <a:off x="569017" y="305752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cxnSp>
        <p:nvCxnSpPr>
          <p:cNvPr id="421" name="Straight Connector 420">
            <a:extLst>
              <a:ext uri="{FF2B5EF4-FFF2-40B4-BE49-F238E27FC236}">
                <a16:creationId xmlns:a16="http://schemas.microsoft.com/office/drawing/2014/main" id="{A3EDBA24-2CC5-4D2D-96DA-09ADDDDC5FE5}"/>
              </a:ext>
            </a:extLst>
          </p:cNvPr>
          <p:cNvCxnSpPr>
            <a:cxnSpLocks/>
            <a:endCxn id="425" idx="2"/>
          </p:cNvCxnSpPr>
          <p:nvPr userDrawn="1"/>
        </p:nvCxnSpPr>
        <p:spPr>
          <a:xfrm>
            <a:off x="2306481" y="2768896"/>
            <a:ext cx="1523111" cy="0"/>
          </a:xfrm>
          <a:prstGeom prst="line">
            <a:avLst/>
          </a:prstGeom>
          <a:noFill/>
          <a:ln w="25400" cap="rnd" cmpd="sng" algn="ctr">
            <a:solidFill>
              <a:schemeClr val="accent1"/>
            </a:solidFill>
            <a:prstDash val="solid"/>
            <a:round/>
          </a:ln>
          <a:effectLst/>
        </p:spPr>
      </p:cxnSp>
      <p:cxnSp>
        <p:nvCxnSpPr>
          <p:cNvPr id="423" name="Straight Connector 422">
            <a:extLst>
              <a:ext uri="{FF2B5EF4-FFF2-40B4-BE49-F238E27FC236}">
                <a16:creationId xmlns:a16="http://schemas.microsoft.com/office/drawing/2014/main" id="{78264B18-7C8E-4214-BA33-DBB2ED01DF70}"/>
              </a:ext>
            </a:extLst>
          </p:cNvPr>
          <p:cNvCxnSpPr>
            <a:cxnSpLocks/>
          </p:cNvCxnSpPr>
          <p:nvPr userDrawn="1"/>
        </p:nvCxnSpPr>
        <p:spPr>
          <a:xfrm>
            <a:off x="5589408" y="2768896"/>
            <a:ext cx="1503170" cy="0"/>
          </a:xfrm>
          <a:prstGeom prst="line">
            <a:avLst/>
          </a:prstGeom>
          <a:noFill/>
          <a:ln w="50800" cap="rnd" cmpd="sng" algn="ctr">
            <a:solidFill>
              <a:sysClr val="window" lastClr="FFFFFF">
                <a:lumMod val="95000"/>
              </a:sysClr>
            </a:solidFill>
            <a:prstDash val="solid"/>
            <a:round/>
          </a:ln>
          <a:effectLst/>
        </p:spPr>
      </p:cxnSp>
      <p:sp>
        <p:nvSpPr>
          <p:cNvPr id="425" name="Oval 424" descr="Product roadmap for 2021 visual graph">
            <a:extLst>
              <a:ext uri="{FF2B5EF4-FFF2-40B4-BE49-F238E27FC236}">
                <a16:creationId xmlns:a16="http://schemas.microsoft.com/office/drawing/2014/main" id="{1775EEEB-E068-4DA8-A03E-A513AD4DE00D}"/>
              </a:ext>
            </a:extLst>
          </p:cNvPr>
          <p:cNvSpPr>
            <a:spLocks noChangeAspect="1"/>
          </p:cNvSpPr>
          <p:nvPr userDrawn="1"/>
        </p:nvSpPr>
        <p:spPr bwMode="auto">
          <a:xfrm flipV="1">
            <a:off x="3829592" y="2717461"/>
            <a:ext cx="102857" cy="102870"/>
          </a:xfrm>
          <a:prstGeom prst="ellipse">
            <a:avLst/>
          </a:prstGeom>
          <a:solidFill>
            <a:sysClr val="window" lastClr="FFFFFF">
              <a:lumMod val="85000"/>
            </a:sysClr>
          </a:solidFill>
          <a:ln w="38100" cap="flat" cmpd="sng" algn="ctr">
            <a:solidFill>
              <a:sysClr val="window" lastClr="FFFFFF">
                <a:lumMod val="85000"/>
              </a:sys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27" name="Oval 426" descr="Product roadmap for 2021 visual graph">
            <a:extLst>
              <a:ext uri="{FF2B5EF4-FFF2-40B4-BE49-F238E27FC236}">
                <a16:creationId xmlns:a16="http://schemas.microsoft.com/office/drawing/2014/main" id="{28972169-0C63-4EE8-B1D6-A79B883D8488}"/>
              </a:ext>
            </a:extLst>
          </p:cNvPr>
          <p:cNvSpPr>
            <a:spLocks noChangeAspect="1"/>
          </p:cNvSpPr>
          <p:nvPr userDrawn="1"/>
        </p:nvSpPr>
        <p:spPr bwMode="auto">
          <a:xfrm flipV="1">
            <a:off x="5475593" y="2717461"/>
            <a:ext cx="102857" cy="102870"/>
          </a:xfrm>
          <a:prstGeom prst="ellipse">
            <a:avLst/>
          </a:prstGeom>
          <a:solidFill>
            <a:sysClr val="window" lastClr="FFFFFF">
              <a:lumMod val="85000"/>
            </a:sysClr>
          </a:solidFill>
          <a:ln w="38100" cap="flat" cmpd="sng" algn="ctr">
            <a:solidFill>
              <a:sysClr val="window" lastClr="FFFFFF">
                <a:lumMod val="85000"/>
              </a:sys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29" name="Oval 428" descr="Product roadmap for 2021 visual graph">
            <a:extLst>
              <a:ext uri="{FF2B5EF4-FFF2-40B4-BE49-F238E27FC236}">
                <a16:creationId xmlns:a16="http://schemas.microsoft.com/office/drawing/2014/main" id="{5F4AB6D9-47E2-44F7-9A21-08F2206E7DDE}"/>
              </a:ext>
            </a:extLst>
          </p:cNvPr>
          <p:cNvSpPr>
            <a:spLocks noChangeAspect="1"/>
          </p:cNvSpPr>
          <p:nvPr userDrawn="1"/>
        </p:nvSpPr>
        <p:spPr bwMode="auto">
          <a:xfrm flipV="1">
            <a:off x="7103670" y="2720491"/>
            <a:ext cx="102857" cy="102870"/>
          </a:xfrm>
          <a:prstGeom prst="ellipse">
            <a:avLst/>
          </a:prstGeom>
          <a:solidFill>
            <a:sysClr val="window" lastClr="FFFFFF">
              <a:lumMod val="85000"/>
            </a:sysClr>
          </a:solidFill>
          <a:ln w="38100" cap="flat" cmpd="sng" algn="ctr">
            <a:solidFill>
              <a:sysClr val="window" lastClr="FFFFFF">
                <a:lumMod val="85000"/>
              </a:sysClr>
            </a:solid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431" name="TextBox 430" descr="Product roadmap for 2021 visual graph">
            <a:extLst>
              <a:ext uri="{FF2B5EF4-FFF2-40B4-BE49-F238E27FC236}">
                <a16:creationId xmlns:a16="http://schemas.microsoft.com/office/drawing/2014/main" id="{36F44AEF-23C0-47A8-A515-E7FE55C217A9}"/>
              </a:ext>
            </a:extLst>
          </p:cNvPr>
          <p:cNvSpPr txBox="1"/>
          <p:nvPr userDrawn="1"/>
        </p:nvSpPr>
        <p:spPr>
          <a:xfrm>
            <a:off x="652682" y="164145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33" name="TextBox 432" descr="Product roadmap for 2021 visual graph">
            <a:extLst>
              <a:ext uri="{FF2B5EF4-FFF2-40B4-BE49-F238E27FC236}">
                <a16:creationId xmlns:a16="http://schemas.microsoft.com/office/drawing/2014/main" id="{7D536239-3E20-412B-B554-F30992682DFB}"/>
              </a:ext>
            </a:extLst>
          </p:cNvPr>
          <p:cNvSpPr txBox="1"/>
          <p:nvPr userDrawn="1"/>
        </p:nvSpPr>
        <p:spPr>
          <a:xfrm>
            <a:off x="652682" y="184015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35" name="TextBox 434" descr="Product roadmap for 2021 visual graph">
            <a:extLst>
              <a:ext uri="{FF2B5EF4-FFF2-40B4-BE49-F238E27FC236}">
                <a16:creationId xmlns:a16="http://schemas.microsoft.com/office/drawing/2014/main" id="{EBF3C2FB-F623-43D1-B12E-4089255D1D23}"/>
              </a:ext>
            </a:extLst>
          </p:cNvPr>
          <p:cNvSpPr txBox="1"/>
          <p:nvPr userDrawn="1"/>
        </p:nvSpPr>
        <p:spPr>
          <a:xfrm>
            <a:off x="652682" y="203672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37" name="TextBox 436" descr="Product roadmap for 2021 visual graph">
            <a:extLst>
              <a:ext uri="{FF2B5EF4-FFF2-40B4-BE49-F238E27FC236}">
                <a16:creationId xmlns:a16="http://schemas.microsoft.com/office/drawing/2014/main" id="{84939783-43AD-4010-9727-95F98D531473}"/>
              </a:ext>
            </a:extLst>
          </p:cNvPr>
          <p:cNvSpPr txBox="1"/>
          <p:nvPr userDrawn="1"/>
        </p:nvSpPr>
        <p:spPr>
          <a:xfrm>
            <a:off x="652682" y="2240835"/>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39" name="TextBox 438" descr="Product roadmap for 2021 visual graph">
            <a:extLst>
              <a:ext uri="{FF2B5EF4-FFF2-40B4-BE49-F238E27FC236}">
                <a16:creationId xmlns:a16="http://schemas.microsoft.com/office/drawing/2014/main" id="{F6DBBAE6-B95C-42C4-8D53-BE13630D4CF3}"/>
              </a:ext>
            </a:extLst>
          </p:cNvPr>
          <p:cNvSpPr txBox="1"/>
          <p:nvPr userDrawn="1"/>
        </p:nvSpPr>
        <p:spPr>
          <a:xfrm>
            <a:off x="652682" y="300578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41" name="TextBox 440" descr="Product roadmap for 2021 visual graph">
            <a:extLst>
              <a:ext uri="{FF2B5EF4-FFF2-40B4-BE49-F238E27FC236}">
                <a16:creationId xmlns:a16="http://schemas.microsoft.com/office/drawing/2014/main" id="{C94FD267-40C2-47BD-ADA6-4654CC8D3F61}"/>
              </a:ext>
            </a:extLst>
          </p:cNvPr>
          <p:cNvSpPr txBox="1"/>
          <p:nvPr userDrawn="1"/>
        </p:nvSpPr>
        <p:spPr>
          <a:xfrm>
            <a:off x="652682" y="320235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43" name="TextBox 442" descr="Product roadmap for 2021 visual graph">
            <a:extLst>
              <a:ext uri="{FF2B5EF4-FFF2-40B4-BE49-F238E27FC236}">
                <a16:creationId xmlns:a16="http://schemas.microsoft.com/office/drawing/2014/main" id="{DCF70252-FB99-405B-92FA-C8E18649BE5C}"/>
              </a:ext>
            </a:extLst>
          </p:cNvPr>
          <p:cNvSpPr txBox="1"/>
          <p:nvPr userDrawn="1"/>
        </p:nvSpPr>
        <p:spPr>
          <a:xfrm>
            <a:off x="652682" y="340105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45" name="TextBox 444" descr="Product roadmap for 2021 visual graph">
            <a:extLst>
              <a:ext uri="{FF2B5EF4-FFF2-40B4-BE49-F238E27FC236}">
                <a16:creationId xmlns:a16="http://schemas.microsoft.com/office/drawing/2014/main" id="{963F9C1B-80EE-4C92-8A93-8552B34273C0}"/>
              </a:ext>
            </a:extLst>
          </p:cNvPr>
          <p:cNvSpPr txBox="1"/>
          <p:nvPr userDrawn="1"/>
        </p:nvSpPr>
        <p:spPr>
          <a:xfrm>
            <a:off x="652682" y="359762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47" name="TextBox 446" descr="Product roadmap for 2021 visual graph">
            <a:extLst>
              <a:ext uri="{FF2B5EF4-FFF2-40B4-BE49-F238E27FC236}">
                <a16:creationId xmlns:a16="http://schemas.microsoft.com/office/drawing/2014/main" id="{A6B367DD-A2B7-47B2-9E97-495D2BA0E553}"/>
              </a:ext>
            </a:extLst>
          </p:cNvPr>
          <p:cNvSpPr txBox="1"/>
          <p:nvPr userDrawn="1"/>
        </p:nvSpPr>
        <p:spPr>
          <a:xfrm>
            <a:off x="652682" y="380172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49" name="TextBox 448" descr="Product roadmap for 2021 visual graph">
            <a:extLst>
              <a:ext uri="{FF2B5EF4-FFF2-40B4-BE49-F238E27FC236}">
                <a16:creationId xmlns:a16="http://schemas.microsoft.com/office/drawing/2014/main" id="{3C53D1A7-82FB-4762-BC11-3D40B262791B}"/>
              </a:ext>
            </a:extLst>
          </p:cNvPr>
          <p:cNvSpPr txBox="1"/>
          <p:nvPr userDrawn="1"/>
        </p:nvSpPr>
        <p:spPr>
          <a:xfrm>
            <a:off x="2315497" y="144488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51" name="TextBox 450" descr="Product roadmap for 2021 visual graph">
            <a:extLst>
              <a:ext uri="{FF2B5EF4-FFF2-40B4-BE49-F238E27FC236}">
                <a16:creationId xmlns:a16="http://schemas.microsoft.com/office/drawing/2014/main" id="{4A33AF9E-E17D-4006-BB0B-9911056E8E0A}"/>
              </a:ext>
            </a:extLst>
          </p:cNvPr>
          <p:cNvSpPr txBox="1"/>
          <p:nvPr userDrawn="1"/>
        </p:nvSpPr>
        <p:spPr>
          <a:xfrm>
            <a:off x="2315497" y="164145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53" name="TextBox 452" descr="Product roadmap for 2021 visual graph">
            <a:extLst>
              <a:ext uri="{FF2B5EF4-FFF2-40B4-BE49-F238E27FC236}">
                <a16:creationId xmlns:a16="http://schemas.microsoft.com/office/drawing/2014/main" id="{2227C36A-3033-4236-9224-87F6856D9588}"/>
              </a:ext>
            </a:extLst>
          </p:cNvPr>
          <p:cNvSpPr txBox="1"/>
          <p:nvPr userDrawn="1"/>
        </p:nvSpPr>
        <p:spPr>
          <a:xfrm>
            <a:off x="2315497" y="184015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55" name="TextBox 454" descr="Product roadmap for 2021 visual graph">
            <a:extLst>
              <a:ext uri="{FF2B5EF4-FFF2-40B4-BE49-F238E27FC236}">
                <a16:creationId xmlns:a16="http://schemas.microsoft.com/office/drawing/2014/main" id="{0BB18F8E-5134-468C-BDE8-4A92DFEBCBF5}"/>
              </a:ext>
            </a:extLst>
          </p:cNvPr>
          <p:cNvSpPr txBox="1"/>
          <p:nvPr userDrawn="1"/>
        </p:nvSpPr>
        <p:spPr>
          <a:xfrm>
            <a:off x="2315497" y="203672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57" name="TextBox 456" descr="Product roadmap for 2021 visual graph">
            <a:extLst>
              <a:ext uri="{FF2B5EF4-FFF2-40B4-BE49-F238E27FC236}">
                <a16:creationId xmlns:a16="http://schemas.microsoft.com/office/drawing/2014/main" id="{6111FD52-6ED7-4E17-A99C-C0B89CDCCDC7}"/>
              </a:ext>
            </a:extLst>
          </p:cNvPr>
          <p:cNvSpPr txBox="1"/>
          <p:nvPr userDrawn="1"/>
        </p:nvSpPr>
        <p:spPr>
          <a:xfrm>
            <a:off x="2315497" y="2240835"/>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59" name="TextBox 458" descr="Product roadmap for 2021 visual graph">
            <a:extLst>
              <a:ext uri="{FF2B5EF4-FFF2-40B4-BE49-F238E27FC236}">
                <a16:creationId xmlns:a16="http://schemas.microsoft.com/office/drawing/2014/main" id="{74D21FDB-4B87-4D24-BEFC-7C187BEADC71}"/>
              </a:ext>
            </a:extLst>
          </p:cNvPr>
          <p:cNvSpPr txBox="1"/>
          <p:nvPr userDrawn="1"/>
        </p:nvSpPr>
        <p:spPr>
          <a:xfrm>
            <a:off x="2315497" y="300572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61" name="TextBox 460" descr="Product roadmap for 2021 visual graph">
            <a:extLst>
              <a:ext uri="{FF2B5EF4-FFF2-40B4-BE49-F238E27FC236}">
                <a16:creationId xmlns:a16="http://schemas.microsoft.com/office/drawing/2014/main" id="{6863DD93-BF7B-4DE4-A518-866C74E2DC59}"/>
              </a:ext>
            </a:extLst>
          </p:cNvPr>
          <p:cNvSpPr txBox="1"/>
          <p:nvPr userDrawn="1"/>
        </p:nvSpPr>
        <p:spPr>
          <a:xfrm>
            <a:off x="2315497" y="32022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63" name="TextBox 462" descr="Product roadmap for 2021 visual graph">
            <a:extLst>
              <a:ext uri="{FF2B5EF4-FFF2-40B4-BE49-F238E27FC236}">
                <a16:creationId xmlns:a16="http://schemas.microsoft.com/office/drawing/2014/main" id="{4968BBA0-FE3E-4A9F-90EB-EA62A47D90C5}"/>
              </a:ext>
            </a:extLst>
          </p:cNvPr>
          <p:cNvSpPr txBox="1"/>
          <p:nvPr userDrawn="1"/>
        </p:nvSpPr>
        <p:spPr>
          <a:xfrm>
            <a:off x="2315497" y="34009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65" name="TextBox 464" descr="Product roadmap for 2021 visual graph">
            <a:extLst>
              <a:ext uri="{FF2B5EF4-FFF2-40B4-BE49-F238E27FC236}">
                <a16:creationId xmlns:a16="http://schemas.microsoft.com/office/drawing/2014/main" id="{7569CE80-2306-416C-8552-03097B95F6B3}"/>
              </a:ext>
            </a:extLst>
          </p:cNvPr>
          <p:cNvSpPr txBox="1"/>
          <p:nvPr userDrawn="1"/>
        </p:nvSpPr>
        <p:spPr>
          <a:xfrm>
            <a:off x="2315497" y="359756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67" name="TextBox 466" descr="Product roadmap for 2021 visual graph">
            <a:extLst>
              <a:ext uri="{FF2B5EF4-FFF2-40B4-BE49-F238E27FC236}">
                <a16:creationId xmlns:a16="http://schemas.microsoft.com/office/drawing/2014/main" id="{E1FB8DE1-CC0D-4C48-A4D0-EE409B29D146}"/>
              </a:ext>
            </a:extLst>
          </p:cNvPr>
          <p:cNvSpPr txBox="1"/>
          <p:nvPr userDrawn="1"/>
        </p:nvSpPr>
        <p:spPr>
          <a:xfrm>
            <a:off x="2315497" y="380166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69" name="TextBox 468" descr="Product roadmap for 2021 visual graph">
            <a:extLst>
              <a:ext uri="{FF2B5EF4-FFF2-40B4-BE49-F238E27FC236}">
                <a16:creationId xmlns:a16="http://schemas.microsoft.com/office/drawing/2014/main" id="{88C51719-AA7F-41D3-A10D-CB229E9BB14F}"/>
              </a:ext>
            </a:extLst>
          </p:cNvPr>
          <p:cNvSpPr txBox="1"/>
          <p:nvPr userDrawn="1"/>
        </p:nvSpPr>
        <p:spPr>
          <a:xfrm>
            <a:off x="2315497" y="399726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71" name="TextBox 470" descr="Product roadmap for 2021 visual graph">
            <a:extLst>
              <a:ext uri="{FF2B5EF4-FFF2-40B4-BE49-F238E27FC236}">
                <a16:creationId xmlns:a16="http://schemas.microsoft.com/office/drawing/2014/main" id="{C839818E-BC83-4AA1-82DB-2A2DF736E9DF}"/>
              </a:ext>
            </a:extLst>
          </p:cNvPr>
          <p:cNvSpPr txBox="1"/>
          <p:nvPr userDrawn="1"/>
        </p:nvSpPr>
        <p:spPr>
          <a:xfrm>
            <a:off x="2315497" y="419383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73" name="TextBox 472" descr="Product roadmap for 2021 visual graph">
            <a:extLst>
              <a:ext uri="{FF2B5EF4-FFF2-40B4-BE49-F238E27FC236}">
                <a16:creationId xmlns:a16="http://schemas.microsoft.com/office/drawing/2014/main" id="{D6A980E4-755A-4C5D-8AA6-A4E60018F653}"/>
              </a:ext>
            </a:extLst>
          </p:cNvPr>
          <p:cNvSpPr txBox="1"/>
          <p:nvPr userDrawn="1"/>
        </p:nvSpPr>
        <p:spPr>
          <a:xfrm>
            <a:off x="2315497" y="439253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75" name="TextBox 474" descr="Product roadmap for 2021 visual graph">
            <a:extLst>
              <a:ext uri="{FF2B5EF4-FFF2-40B4-BE49-F238E27FC236}">
                <a16:creationId xmlns:a16="http://schemas.microsoft.com/office/drawing/2014/main" id="{25E2199B-EB3F-4049-A027-C36166D07BD4}"/>
              </a:ext>
            </a:extLst>
          </p:cNvPr>
          <p:cNvSpPr txBox="1"/>
          <p:nvPr userDrawn="1"/>
        </p:nvSpPr>
        <p:spPr>
          <a:xfrm>
            <a:off x="2315497" y="45891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79" name="TextBox 478" descr="Product roadmap for 2021 visual graph">
            <a:extLst>
              <a:ext uri="{FF2B5EF4-FFF2-40B4-BE49-F238E27FC236}">
                <a16:creationId xmlns:a16="http://schemas.microsoft.com/office/drawing/2014/main" id="{FD685DB8-1854-499E-A2FE-F20565C5CD08}"/>
              </a:ext>
            </a:extLst>
          </p:cNvPr>
          <p:cNvSpPr txBox="1"/>
          <p:nvPr userDrawn="1"/>
        </p:nvSpPr>
        <p:spPr>
          <a:xfrm>
            <a:off x="2451785" y="2803883"/>
            <a:ext cx="737261" cy="173124"/>
          </a:xfrm>
          <a:prstGeom prst="rect">
            <a:avLst/>
          </a:prstGeom>
          <a:noFill/>
        </p:spPr>
        <p:txBody>
          <a:bodyPr wrap="square">
            <a:spAutoFit/>
          </a:bodyPr>
          <a:lstStyle/>
          <a:p>
            <a:pPr defTabSz="685800">
              <a:defRPr/>
            </a:pPr>
            <a:r>
              <a:rPr lang="en-US" sz="525">
                <a:solidFill>
                  <a:schemeClr val="bg2"/>
                </a:solidFill>
                <a:latin typeface="Segoe UI Semilight" panose="020B0402040204020203" pitchFamily="34" charset="0"/>
                <a:cs typeface="Segoe UI Semilight" panose="020B0402040204020203" pitchFamily="34" charset="0"/>
              </a:rPr>
              <a:t>FY XXXX</a:t>
            </a:r>
          </a:p>
        </p:txBody>
      </p:sp>
      <p:sp>
        <p:nvSpPr>
          <p:cNvPr id="481" name="TextBox 480" descr="Product roadmap for 2021 visual graph">
            <a:extLst>
              <a:ext uri="{FF2B5EF4-FFF2-40B4-BE49-F238E27FC236}">
                <a16:creationId xmlns:a16="http://schemas.microsoft.com/office/drawing/2014/main" id="{A7D5AE52-0B65-4B0D-A88E-92770C4E94EB}"/>
              </a:ext>
            </a:extLst>
          </p:cNvPr>
          <p:cNvSpPr txBox="1"/>
          <p:nvPr userDrawn="1"/>
        </p:nvSpPr>
        <p:spPr>
          <a:xfrm>
            <a:off x="3990591" y="2803883"/>
            <a:ext cx="737261" cy="173124"/>
          </a:xfrm>
          <a:prstGeom prst="rect">
            <a:avLst/>
          </a:prstGeom>
          <a:noFill/>
        </p:spPr>
        <p:txBody>
          <a:bodyPr wrap="square">
            <a:spAutoFit/>
          </a:bodyPr>
          <a:lstStyle/>
          <a:p>
            <a:pPr defTabSz="685800">
              <a:defRPr/>
            </a:pPr>
            <a:r>
              <a:rPr lang="en-US" sz="525">
                <a:solidFill>
                  <a:schemeClr val="bg2"/>
                </a:solidFill>
                <a:latin typeface="Segoe UI Semilight" panose="020B0402040204020203" pitchFamily="34" charset="0"/>
                <a:cs typeface="Segoe UI Semilight" panose="020B0402040204020203" pitchFamily="34" charset="0"/>
              </a:rPr>
              <a:t>FY XXXX</a:t>
            </a:r>
          </a:p>
        </p:txBody>
      </p:sp>
      <p:sp>
        <p:nvSpPr>
          <p:cNvPr id="483" name="TextBox 482" descr="Product roadmap for 2021 visual graph">
            <a:extLst>
              <a:ext uri="{FF2B5EF4-FFF2-40B4-BE49-F238E27FC236}">
                <a16:creationId xmlns:a16="http://schemas.microsoft.com/office/drawing/2014/main" id="{F228B31C-D13A-419E-ADAE-E56C6426B94C}"/>
              </a:ext>
            </a:extLst>
          </p:cNvPr>
          <p:cNvSpPr txBox="1"/>
          <p:nvPr userDrawn="1"/>
        </p:nvSpPr>
        <p:spPr>
          <a:xfrm>
            <a:off x="5618228" y="2803883"/>
            <a:ext cx="737261" cy="173124"/>
          </a:xfrm>
          <a:prstGeom prst="rect">
            <a:avLst/>
          </a:prstGeom>
          <a:noFill/>
        </p:spPr>
        <p:txBody>
          <a:bodyPr wrap="square">
            <a:spAutoFit/>
          </a:bodyPr>
          <a:lstStyle/>
          <a:p>
            <a:pPr defTabSz="685800">
              <a:defRPr/>
            </a:pPr>
            <a:r>
              <a:rPr lang="en-US" sz="525">
                <a:solidFill>
                  <a:schemeClr val="bg2"/>
                </a:solidFill>
                <a:latin typeface="Segoe UI Semilight" panose="020B0402040204020203" pitchFamily="34" charset="0"/>
                <a:cs typeface="Segoe UI Semilight" panose="020B0402040204020203" pitchFamily="34" charset="0"/>
              </a:rPr>
              <a:t>FY XXXX</a:t>
            </a:r>
          </a:p>
        </p:txBody>
      </p:sp>
      <p:sp>
        <p:nvSpPr>
          <p:cNvPr id="485" name="TextBox 484" descr="Product roadmap for 2021 visual graph">
            <a:extLst>
              <a:ext uri="{FF2B5EF4-FFF2-40B4-BE49-F238E27FC236}">
                <a16:creationId xmlns:a16="http://schemas.microsoft.com/office/drawing/2014/main" id="{AFB5421C-E089-4562-A455-A94A27F43570}"/>
              </a:ext>
            </a:extLst>
          </p:cNvPr>
          <p:cNvSpPr txBox="1"/>
          <p:nvPr userDrawn="1"/>
        </p:nvSpPr>
        <p:spPr>
          <a:xfrm>
            <a:off x="7249719" y="2803883"/>
            <a:ext cx="737261" cy="173124"/>
          </a:xfrm>
          <a:prstGeom prst="rect">
            <a:avLst/>
          </a:prstGeom>
          <a:noFill/>
        </p:spPr>
        <p:txBody>
          <a:bodyPr wrap="square">
            <a:spAutoFit/>
          </a:bodyPr>
          <a:lstStyle/>
          <a:p>
            <a:pPr defTabSz="685800">
              <a:defRPr/>
            </a:pPr>
            <a:r>
              <a:rPr lang="en-US" sz="525">
                <a:solidFill>
                  <a:schemeClr val="bg2"/>
                </a:solidFill>
                <a:latin typeface="Segoe UI Semilight" panose="020B0402040204020203" pitchFamily="34" charset="0"/>
                <a:cs typeface="Segoe UI Semilight" panose="020B0402040204020203" pitchFamily="34" charset="0"/>
              </a:rPr>
              <a:t>FY XXXX</a:t>
            </a:r>
          </a:p>
        </p:txBody>
      </p:sp>
      <p:sp>
        <p:nvSpPr>
          <p:cNvPr id="487" name="TextBox 486" descr="Product roadmap for 2021 visual graph">
            <a:extLst>
              <a:ext uri="{FF2B5EF4-FFF2-40B4-BE49-F238E27FC236}">
                <a16:creationId xmlns:a16="http://schemas.microsoft.com/office/drawing/2014/main" id="{2E96EAD4-FB84-44DC-990F-1EF6B626651F}"/>
              </a:ext>
            </a:extLst>
          </p:cNvPr>
          <p:cNvSpPr txBox="1"/>
          <p:nvPr userDrawn="1"/>
        </p:nvSpPr>
        <p:spPr>
          <a:xfrm>
            <a:off x="3949402" y="300572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89" name="TextBox 488" descr="Product roadmap for 2021 visual graph">
            <a:extLst>
              <a:ext uri="{FF2B5EF4-FFF2-40B4-BE49-F238E27FC236}">
                <a16:creationId xmlns:a16="http://schemas.microsoft.com/office/drawing/2014/main" id="{4F2D83F8-F0FB-4786-9D88-FAF270F80497}"/>
              </a:ext>
            </a:extLst>
          </p:cNvPr>
          <p:cNvSpPr txBox="1"/>
          <p:nvPr userDrawn="1"/>
        </p:nvSpPr>
        <p:spPr>
          <a:xfrm>
            <a:off x="3949402" y="32022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91" name="TextBox 490" descr="Product roadmap for 2021 visual graph">
            <a:extLst>
              <a:ext uri="{FF2B5EF4-FFF2-40B4-BE49-F238E27FC236}">
                <a16:creationId xmlns:a16="http://schemas.microsoft.com/office/drawing/2014/main" id="{A0BB3100-CB91-46EA-B99C-3F37103C85E6}"/>
              </a:ext>
            </a:extLst>
          </p:cNvPr>
          <p:cNvSpPr txBox="1"/>
          <p:nvPr userDrawn="1"/>
        </p:nvSpPr>
        <p:spPr>
          <a:xfrm>
            <a:off x="3949402" y="34009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93" name="TextBox 492" descr="Product roadmap for 2021 visual graph">
            <a:extLst>
              <a:ext uri="{FF2B5EF4-FFF2-40B4-BE49-F238E27FC236}">
                <a16:creationId xmlns:a16="http://schemas.microsoft.com/office/drawing/2014/main" id="{67B44FC6-95A8-41CF-8B73-5065F87D1200}"/>
              </a:ext>
            </a:extLst>
          </p:cNvPr>
          <p:cNvSpPr txBox="1"/>
          <p:nvPr userDrawn="1"/>
        </p:nvSpPr>
        <p:spPr>
          <a:xfrm>
            <a:off x="3949402" y="359756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95" name="TextBox 494" descr="Product roadmap for 2021 visual graph">
            <a:extLst>
              <a:ext uri="{FF2B5EF4-FFF2-40B4-BE49-F238E27FC236}">
                <a16:creationId xmlns:a16="http://schemas.microsoft.com/office/drawing/2014/main" id="{B062F35A-94E7-4666-B692-32290DECA0EB}"/>
              </a:ext>
            </a:extLst>
          </p:cNvPr>
          <p:cNvSpPr txBox="1"/>
          <p:nvPr userDrawn="1"/>
        </p:nvSpPr>
        <p:spPr>
          <a:xfrm>
            <a:off x="3949402" y="380166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497" name="TextBox 496" descr="Product roadmap for 2021 visual graph">
            <a:extLst>
              <a:ext uri="{FF2B5EF4-FFF2-40B4-BE49-F238E27FC236}">
                <a16:creationId xmlns:a16="http://schemas.microsoft.com/office/drawing/2014/main" id="{67268CAC-57D1-444B-8CDC-E58A991CFE32}"/>
              </a:ext>
            </a:extLst>
          </p:cNvPr>
          <p:cNvSpPr txBox="1"/>
          <p:nvPr userDrawn="1"/>
        </p:nvSpPr>
        <p:spPr>
          <a:xfrm>
            <a:off x="3949402" y="399726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01" name="TextBox 500" descr="Product roadmap for 2021 visual graph">
            <a:extLst>
              <a:ext uri="{FF2B5EF4-FFF2-40B4-BE49-F238E27FC236}">
                <a16:creationId xmlns:a16="http://schemas.microsoft.com/office/drawing/2014/main" id="{B0EDB740-923D-48FB-B5BC-66B6D6F459E0}"/>
              </a:ext>
            </a:extLst>
          </p:cNvPr>
          <p:cNvSpPr txBox="1"/>
          <p:nvPr userDrawn="1"/>
        </p:nvSpPr>
        <p:spPr>
          <a:xfrm>
            <a:off x="3949402" y="1033123"/>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03" name="TextBox 502" descr="Product roadmap for 2021 visual graph">
            <a:extLst>
              <a:ext uri="{FF2B5EF4-FFF2-40B4-BE49-F238E27FC236}">
                <a16:creationId xmlns:a16="http://schemas.microsoft.com/office/drawing/2014/main" id="{F0703CA5-2AB7-48CB-A836-56E2D52B0F15}"/>
              </a:ext>
            </a:extLst>
          </p:cNvPr>
          <p:cNvSpPr txBox="1"/>
          <p:nvPr userDrawn="1"/>
        </p:nvSpPr>
        <p:spPr>
          <a:xfrm>
            <a:off x="3949402" y="1231823"/>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05" name="TextBox 504" descr="Product roadmap for 2021 visual graph">
            <a:extLst>
              <a:ext uri="{FF2B5EF4-FFF2-40B4-BE49-F238E27FC236}">
                <a16:creationId xmlns:a16="http://schemas.microsoft.com/office/drawing/2014/main" id="{59A497D4-62FD-4BAF-8BAC-7A993E4ED57F}"/>
              </a:ext>
            </a:extLst>
          </p:cNvPr>
          <p:cNvSpPr txBox="1"/>
          <p:nvPr userDrawn="1"/>
        </p:nvSpPr>
        <p:spPr>
          <a:xfrm>
            <a:off x="3949402" y="1428393"/>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07" name="TextBox 506" descr="Product roadmap for 2021 visual graph">
            <a:extLst>
              <a:ext uri="{FF2B5EF4-FFF2-40B4-BE49-F238E27FC236}">
                <a16:creationId xmlns:a16="http://schemas.microsoft.com/office/drawing/2014/main" id="{B89DDD87-FB60-4DBE-A06B-B16BC5EA6183}"/>
              </a:ext>
            </a:extLst>
          </p:cNvPr>
          <p:cNvSpPr txBox="1"/>
          <p:nvPr userDrawn="1"/>
        </p:nvSpPr>
        <p:spPr>
          <a:xfrm>
            <a:off x="3949402" y="1632500"/>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09" name="TextBox 508" descr="Product roadmap for 2021 visual graph">
            <a:extLst>
              <a:ext uri="{FF2B5EF4-FFF2-40B4-BE49-F238E27FC236}">
                <a16:creationId xmlns:a16="http://schemas.microsoft.com/office/drawing/2014/main" id="{0A12477A-C897-4169-884E-4A0593BEAC59}"/>
              </a:ext>
            </a:extLst>
          </p:cNvPr>
          <p:cNvSpPr txBox="1"/>
          <p:nvPr userDrawn="1"/>
        </p:nvSpPr>
        <p:spPr>
          <a:xfrm>
            <a:off x="3949402" y="1828100"/>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11" name="TextBox 510" descr="Product roadmap for 2021 visual graph">
            <a:extLst>
              <a:ext uri="{FF2B5EF4-FFF2-40B4-BE49-F238E27FC236}">
                <a16:creationId xmlns:a16="http://schemas.microsoft.com/office/drawing/2014/main" id="{8BF3D8D3-D314-472C-B91D-DCD80152F196}"/>
              </a:ext>
            </a:extLst>
          </p:cNvPr>
          <p:cNvSpPr txBox="1"/>
          <p:nvPr userDrawn="1"/>
        </p:nvSpPr>
        <p:spPr>
          <a:xfrm>
            <a:off x="3949402" y="20322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13" name="TextBox 512" descr="Product roadmap for 2021 visual graph">
            <a:extLst>
              <a:ext uri="{FF2B5EF4-FFF2-40B4-BE49-F238E27FC236}">
                <a16:creationId xmlns:a16="http://schemas.microsoft.com/office/drawing/2014/main" id="{736CDD8A-06BF-42A1-90C4-DF73E067C50D}"/>
              </a:ext>
            </a:extLst>
          </p:cNvPr>
          <p:cNvSpPr txBox="1"/>
          <p:nvPr userDrawn="1"/>
        </p:nvSpPr>
        <p:spPr>
          <a:xfrm>
            <a:off x="3949402" y="22278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15" name="TextBox 514" descr="Product roadmap for 2021 visual graph">
            <a:extLst>
              <a:ext uri="{FF2B5EF4-FFF2-40B4-BE49-F238E27FC236}">
                <a16:creationId xmlns:a16="http://schemas.microsoft.com/office/drawing/2014/main" id="{9C10C9BC-3F92-45CD-BFA9-EBAB9051FD45}"/>
              </a:ext>
            </a:extLst>
          </p:cNvPr>
          <p:cNvSpPr txBox="1"/>
          <p:nvPr userDrawn="1"/>
        </p:nvSpPr>
        <p:spPr>
          <a:xfrm>
            <a:off x="5593942" y="1828100"/>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17" name="TextBox 516" descr="Product roadmap for 2021 visual graph">
            <a:extLst>
              <a:ext uri="{FF2B5EF4-FFF2-40B4-BE49-F238E27FC236}">
                <a16:creationId xmlns:a16="http://schemas.microsoft.com/office/drawing/2014/main" id="{C261E4CA-D2EC-4CCE-A32F-1BF8225476EB}"/>
              </a:ext>
            </a:extLst>
          </p:cNvPr>
          <p:cNvSpPr txBox="1"/>
          <p:nvPr userDrawn="1"/>
        </p:nvSpPr>
        <p:spPr>
          <a:xfrm>
            <a:off x="5593942" y="20322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19" name="TextBox 518" descr="Product roadmap for 2021 visual graph">
            <a:extLst>
              <a:ext uri="{FF2B5EF4-FFF2-40B4-BE49-F238E27FC236}">
                <a16:creationId xmlns:a16="http://schemas.microsoft.com/office/drawing/2014/main" id="{F13762E7-C655-4EE0-A3E2-5738287FA681}"/>
              </a:ext>
            </a:extLst>
          </p:cNvPr>
          <p:cNvSpPr txBox="1"/>
          <p:nvPr userDrawn="1"/>
        </p:nvSpPr>
        <p:spPr>
          <a:xfrm>
            <a:off x="5593942" y="22278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21" name="Oval 520">
            <a:extLst>
              <a:ext uri="{FF2B5EF4-FFF2-40B4-BE49-F238E27FC236}">
                <a16:creationId xmlns:a16="http://schemas.microsoft.com/office/drawing/2014/main" id="{FE24DACF-67A2-4E4A-9FED-F5BB9ED5629A}"/>
              </a:ext>
              <a:ext uri="{C183D7F6-B498-43B3-948B-1728B52AA6E4}">
                <adec:decorative xmlns:adec="http://schemas.microsoft.com/office/drawing/2017/decorative" val="1"/>
              </a:ext>
            </a:extLst>
          </p:cNvPr>
          <p:cNvSpPr/>
          <p:nvPr userDrawn="1"/>
        </p:nvSpPr>
        <p:spPr bwMode="auto">
          <a:xfrm flipV="1">
            <a:off x="7119148" y="228970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23" name="Oval 522">
            <a:extLst>
              <a:ext uri="{FF2B5EF4-FFF2-40B4-BE49-F238E27FC236}">
                <a16:creationId xmlns:a16="http://schemas.microsoft.com/office/drawing/2014/main" id="{4DAE8563-F578-4914-A5AB-169615055CB9}"/>
              </a:ext>
              <a:ext uri="{C183D7F6-B498-43B3-948B-1728B52AA6E4}">
                <adec:decorative xmlns:adec="http://schemas.microsoft.com/office/drawing/2017/decorative" val="1"/>
              </a:ext>
            </a:extLst>
          </p:cNvPr>
          <p:cNvSpPr/>
          <p:nvPr userDrawn="1"/>
        </p:nvSpPr>
        <p:spPr bwMode="auto">
          <a:xfrm flipV="1">
            <a:off x="7119148" y="2089424"/>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25" name="Oval 524">
            <a:extLst>
              <a:ext uri="{FF2B5EF4-FFF2-40B4-BE49-F238E27FC236}">
                <a16:creationId xmlns:a16="http://schemas.microsoft.com/office/drawing/2014/main" id="{7F795BBA-F8ED-4376-BC98-5347AC4ACB61}"/>
              </a:ext>
              <a:ext uri="{C183D7F6-B498-43B3-948B-1728B52AA6E4}">
                <adec:decorative xmlns:adec="http://schemas.microsoft.com/office/drawing/2017/decorative" val="1"/>
              </a:ext>
            </a:extLst>
          </p:cNvPr>
          <p:cNvSpPr/>
          <p:nvPr userDrawn="1"/>
        </p:nvSpPr>
        <p:spPr bwMode="auto">
          <a:xfrm flipV="1">
            <a:off x="7119148" y="1889139"/>
            <a:ext cx="63969" cy="63977"/>
          </a:xfrm>
          <a:prstGeom prst="ellipse">
            <a:avLst/>
          </a:prstGeom>
          <a:solidFill>
            <a:sysClr val="windowText" lastClr="000000">
              <a:lumMod val="50000"/>
              <a:lumOff val="50000"/>
            </a:sys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27" name="TextBox 526" descr="Product roadmap for 2021 visual graph">
            <a:extLst>
              <a:ext uri="{FF2B5EF4-FFF2-40B4-BE49-F238E27FC236}">
                <a16:creationId xmlns:a16="http://schemas.microsoft.com/office/drawing/2014/main" id="{02513669-F853-4457-A462-31A36B685A5B}"/>
              </a:ext>
            </a:extLst>
          </p:cNvPr>
          <p:cNvSpPr txBox="1"/>
          <p:nvPr userDrawn="1"/>
        </p:nvSpPr>
        <p:spPr>
          <a:xfrm>
            <a:off x="7221819" y="1828100"/>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29" name="TextBox 528" descr="Product roadmap for 2021 visual graph">
            <a:extLst>
              <a:ext uri="{FF2B5EF4-FFF2-40B4-BE49-F238E27FC236}">
                <a16:creationId xmlns:a16="http://schemas.microsoft.com/office/drawing/2014/main" id="{0BF63A57-9E72-4F56-9F21-0C1573AC3784}"/>
              </a:ext>
            </a:extLst>
          </p:cNvPr>
          <p:cNvSpPr txBox="1"/>
          <p:nvPr userDrawn="1"/>
        </p:nvSpPr>
        <p:spPr>
          <a:xfrm>
            <a:off x="7221819" y="20322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31" name="TextBox 530" descr="Product roadmap for 2021 visual graph">
            <a:extLst>
              <a:ext uri="{FF2B5EF4-FFF2-40B4-BE49-F238E27FC236}">
                <a16:creationId xmlns:a16="http://schemas.microsoft.com/office/drawing/2014/main" id="{89C9BE31-6A21-4739-BE43-BA2B7F219817}"/>
              </a:ext>
            </a:extLst>
          </p:cNvPr>
          <p:cNvSpPr txBox="1"/>
          <p:nvPr userDrawn="1"/>
        </p:nvSpPr>
        <p:spPr>
          <a:xfrm>
            <a:off x="7221819" y="222780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35" name="Oval 534">
            <a:extLst>
              <a:ext uri="{FF2B5EF4-FFF2-40B4-BE49-F238E27FC236}">
                <a16:creationId xmlns:a16="http://schemas.microsoft.com/office/drawing/2014/main" id="{DFA888EB-239F-42D8-8784-E8D0D01EC3B0}"/>
              </a:ext>
              <a:ext uri="{C183D7F6-B498-43B3-948B-1728B52AA6E4}">
                <adec:decorative xmlns:adec="http://schemas.microsoft.com/office/drawing/2017/decorative" val="1"/>
              </a:ext>
            </a:extLst>
          </p:cNvPr>
          <p:cNvSpPr/>
          <p:nvPr userDrawn="1"/>
        </p:nvSpPr>
        <p:spPr bwMode="auto">
          <a:xfrm rot="10800000" flipV="1">
            <a:off x="5506803" y="325062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37" name="Oval 536">
            <a:extLst>
              <a:ext uri="{FF2B5EF4-FFF2-40B4-BE49-F238E27FC236}">
                <a16:creationId xmlns:a16="http://schemas.microsoft.com/office/drawing/2014/main" id="{4061AE8C-2549-4537-9761-E39C954FB21B}"/>
              </a:ext>
              <a:ext uri="{C183D7F6-B498-43B3-948B-1728B52AA6E4}">
                <adec:decorative xmlns:adec="http://schemas.microsoft.com/office/drawing/2017/decorative" val="1"/>
              </a:ext>
            </a:extLst>
          </p:cNvPr>
          <p:cNvSpPr/>
          <p:nvPr userDrawn="1"/>
        </p:nvSpPr>
        <p:spPr bwMode="auto">
          <a:xfrm rot="10800000" flipV="1">
            <a:off x="5506803" y="3450909"/>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39" name="Oval 538">
            <a:extLst>
              <a:ext uri="{FF2B5EF4-FFF2-40B4-BE49-F238E27FC236}">
                <a16:creationId xmlns:a16="http://schemas.microsoft.com/office/drawing/2014/main" id="{D2DDF9C5-3431-4159-8FE8-C93541996AA7}"/>
              </a:ext>
              <a:ext uri="{C183D7F6-B498-43B3-948B-1728B52AA6E4}">
                <adec:decorative xmlns:adec="http://schemas.microsoft.com/office/drawing/2017/decorative" val="1"/>
              </a:ext>
            </a:extLst>
          </p:cNvPr>
          <p:cNvSpPr/>
          <p:nvPr userDrawn="1"/>
        </p:nvSpPr>
        <p:spPr bwMode="auto">
          <a:xfrm rot="10800000" flipV="1">
            <a:off x="5506803" y="365119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41" name="Oval 540">
            <a:extLst>
              <a:ext uri="{FF2B5EF4-FFF2-40B4-BE49-F238E27FC236}">
                <a16:creationId xmlns:a16="http://schemas.microsoft.com/office/drawing/2014/main" id="{7BFB2707-F9EB-4B3E-9C43-09DA9B75A323}"/>
              </a:ext>
              <a:ext uri="{C183D7F6-B498-43B3-948B-1728B52AA6E4}">
                <adec:decorative xmlns:adec="http://schemas.microsoft.com/office/drawing/2017/decorative" val="1"/>
              </a:ext>
            </a:extLst>
          </p:cNvPr>
          <p:cNvSpPr/>
          <p:nvPr userDrawn="1"/>
        </p:nvSpPr>
        <p:spPr bwMode="auto">
          <a:xfrm rot="10800000" flipV="1">
            <a:off x="5506803" y="385148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43" name="Oval 542">
            <a:extLst>
              <a:ext uri="{FF2B5EF4-FFF2-40B4-BE49-F238E27FC236}">
                <a16:creationId xmlns:a16="http://schemas.microsoft.com/office/drawing/2014/main" id="{E53115E0-9C69-4A9E-AADD-2C09F52B0F84}"/>
              </a:ext>
              <a:ext uri="{C183D7F6-B498-43B3-948B-1728B52AA6E4}">
                <adec:decorative xmlns:adec="http://schemas.microsoft.com/office/drawing/2017/decorative" val="1"/>
              </a:ext>
            </a:extLst>
          </p:cNvPr>
          <p:cNvSpPr/>
          <p:nvPr userDrawn="1"/>
        </p:nvSpPr>
        <p:spPr bwMode="auto">
          <a:xfrm rot="10800000" flipV="1">
            <a:off x="5506803" y="405176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45" name="Oval 544">
            <a:extLst>
              <a:ext uri="{FF2B5EF4-FFF2-40B4-BE49-F238E27FC236}">
                <a16:creationId xmlns:a16="http://schemas.microsoft.com/office/drawing/2014/main" id="{CCFF69A5-E87A-4D51-9F47-FE4BB2AC4240}"/>
              </a:ext>
              <a:ext uri="{C183D7F6-B498-43B3-948B-1728B52AA6E4}">
                <adec:decorative xmlns:adec="http://schemas.microsoft.com/office/drawing/2017/decorative" val="1"/>
              </a:ext>
            </a:extLst>
          </p:cNvPr>
          <p:cNvSpPr/>
          <p:nvPr userDrawn="1"/>
        </p:nvSpPr>
        <p:spPr bwMode="auto">
          <a:xfrm rot="10800000" flipV="1">
            <a:off x="5506803" y="305752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47" name="TextBox 546" descr="Product roadmap for 2021 visual graph">
            <a:extLst>
              <a:ext uri="{FF2B5EF4-FFF2-40B4-BE49-F238E27FC236}">
                <a16:creationId xmlns:a16="http://schemas.microsoft.com/office/drawing/2014/main" id="{4EF758C3-8025-49F5-8D6D-5CDAF71A7866}"/>
              </a:ext>
            </a:extLst>
          </p:cNvPr>
          <p:cNvSpPr txBox="1"/>
          <p:nvPr userDrawn="1"/>
        </p:nvSpPr>
        <p:spPr>
          <a:xfrm>
            <a:off x="5621114" y="299446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49" name="TextBox 548" descr="Product roadmap for 2021 visual graph">
            <a:extLst>
              <a:ext uri="{FF2B5EF4-FFF2-40B4-BE49-F238E27FC236}">
                <a16:creationId xmlns:a16="http://schemas.microsoft.com/office/drawing/2014/main" id="{EEEE764D-1385-4D74-A336-17DB8CFB67F4}"/>
              </a:ext>
            </a:extLst>
          </p:cNvPr>
          <p:cNvSpPr txBox="1"/>
          <p:nvPr userDrawn="1"/>
        </p:nvSpPr>
        <p:spPr>
          <a:xfrm>
            <a:off x="5621114" y="32022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51" name="TextBox 550" descr="Product roadmap for 2021 visual graph">
            <a:extLst>
              <a:ext uri="{FF2B5EF4-FFF2-40B4-BE49-F238E27FC236}">
                <a16:creationId xmlns:a16="http://schemas.microsoft.com/office/drawing/2014/main" id="{B8CC1132-3F18-43B0-9D77-DB18800D5BE9}"/>
              </a:ext>
            </a:extLst>
          </p:cNvPr>
          <p:cNvSpPr txBox="1"/>
          <p:nvPr userDrawn="1"/>
        </p:nvSpPr>
        <p:spPr>
          <a:xfrm>
            <a:off x="5621114" y="340099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53" name="TextBox 552" descr="Product roadmap for 2021 visual graph">
            <a:extLst>
              <a:ext uri="{FF2B5EF4-FFF2-40B4-BE49-F238E27FC236}">
                <a16:creationId xmlns:a16="http://schemas.microsoft.com/office/drawing/2014/main" id="{4789A950-6F16-411E-96CA-4841F7D58004}"/>
              </a:ext>
            </a:extLst>
          </p:cNvPr>
          <p:cNvSpPr txBox="1"/>
          <p:nvPr userDrawn="1"/>
        </p:nvSpPr>
        <p:spPr>
          <a:xfrm>
            <a:off x="5621114" y="3597561"/>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55" name="TextBox 554" descr="Product roadmap for 2021 visual graph">
            <a:extLst>
              <a:ext uri="{FF2B5EF4-FFF2-40B4-BE49-F238E27FC236}">
                <a16:creationId xmlns:a16="http://schemas.microsoft.com/office/drawing/2014/main" id="{CC2CBAF5-4D05-49A2-936B-E9706F358AC9}"/>
              </a:ext>
            </a:extLst>
          </p:cNvPr>
          <p:cNvSpPr txBox="1"/>
          <p:nvPr userDrawn="1"/>
        </p:nvSpPr>
        <p:spPr>
          <a:xfrm>
            <a:off x="5621114" y="3801668"/>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57" name="TextBox 556" descr="Product roadmap for 2021 visual graph">
            <a:extLst>
              <a:ext uri="{FF2B5EF4-FFF2-40B4-BE49-F238E27FC236}">
                <a16:creationId xmlns:a16="http://schemas.microsoft.com/office/drawing/2014/main" id="{DB42ECC9-7185-4E18-BABB-3F506A5AE4E9}"/>
              </a:ext>
            </a:extLst>
          </p:cNvPr>
          <p:cNvSpPr txBox="1"/>
          <p:nvPr userDrawn="1"/>
        </p:nvSpPr>
        <p:spPr>
          <a:xfrm>
            <a:off x="5621114" y="399726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59" name="Oval 558">
            <a:extLst>
              <a:ext uri="{FF2B5EF4-FFF2-40B4-BE49-F238E27FC236}">
                <a16:creationId xmlns:a16="http://schemas.microsoft.com/office/drawing/2014/main" id="{9C8E525A-745B-4866-8667-3B26BB47F139}"/>
              </a:ext>
              <a:ext uri="{C183D7F6-B498-43B3-948B-1728B52AA6E4}">
                <adec:decorative xmlns:adec="http://schemas.microsoft.com/office/drawing/2017/decorative" val="1"/>
              </a:ext>
            </a:extLst>
          </p:cNvPr>
          <p:cNvSpPr/>
          <p:nvPr userDrawn="1"/>
        </p:nvSpPr>
        <p:spPr bwMode="auto">
          <a:xfrm rot="10800000" flipV="1">
            <a:off x="7128990" y="325062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61" name="Oval 560">
            <a:extLst>
              <a:ext uri="{FF2B5EF4-FFF2-40B4-BE49-F238E27FC236}">
                <a16:creationId xmlns:a16="http://schemas.microsoft.com/office/drawing/2014/main" id="{8182AFF7-F1D1-4EE2-9917-6A090655BEF2}"/>
              </a:ext>
              <a:ext uri="{C183D7F6-B498-43B3-948B-1728B52AA6E4}">
                <adec:decorative xmlns:adec="http://schemas.microsoft.com/office/drawing/2017/decorative" val="1"/>
              </a:ext>
            </a:extLst>
          </p:cNvPr>
          <p:cNvSpPr/>
          <p:nvPr userDrawn="1"/>
        </p:nvSpPr>
        <p:spPr bwMode="auto">
          <a:xfrm rot="10800000" flipV="1">
            <a:off x="7128990" y="3450909"/>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63" name="Oval 562">
            <a:extLst>
              <a:ext uri="{FF2B5EF4-FFF2-40B4-BE49-F238E27FC236}">
                <a16:creationId xmlns:a16="http://schemas.microsoft.com/office/drawing/2014/main" id="{F1BD3BF4-A590-43B9-AD1F-13954914B42F}"/>
              </a:ext>
              <a:ext uri="{C183D7F6-B498-43B3-948B-1728B52AA6E4}">
                <adec:decorative xmlns:adec="http://schemas.microsoft.com/office/drawing/2017/decorative" val="1"/>
              </a:ext>
            </a:extLst>
          </p:cNvPr>
          <p:cNvSpPr/>
          <p:nvPr userDrawn="1"/>
        </p:nvSpPr>
        <p:spPr bwMode="auto">
          <a:xfrm rot="10800000" flipV="1">
            <a:off x="7128990" y="3651194"/>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65" name="Oval 564">
            <a:extLst>
              <a:ext uri="{FF2B5EF4-FFF2-40B4-BE49-F238E27FC236}">
                <a16:creationId xmlns:a16="http://schemas.microsoft.com/office/drawing/2014/main" id="{41904050-9D04-4911-9914-1A5AAFE3312B}"/>
              </a:ext>
              <a:ext uri="{C183D7F6-B498-43B3-948B-1728B52AA6E4}">
                <adec:decorative xmlns:adec="http://schemas.microsoft.com/office/drawing/2017/decorative" val="1"/>
              </a:ext>
            </a:extLst>
          </p:cNvPr>
          <p:cNvSpPr/>
          <p:nvPr userDrawn="1"/>
        </p:nvSpPr>
        <p:spPr bwMode="auto">
          <a:xfrm rot="10800000" flipV="1">
            <a:off x="7128990" y="3851480"/>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67" name="Oval 566">
            <a:extLst>
              <a:ext uri="{FF2B5EF4-FFF2-40B4-BE49-F238E27FC236}">
                <a16:creationId xmlns:a16="http://schemas.microsoft.com/office/drawing/2014/main" id="{840757F1-921E-4BB6-AC78-26DF09289B02}"/>
              </a:ext>
              <a:ext uri="{C183D7F6-B498-43B3-948B-1728B52AA6E4}">
                <adec:decorative xmlns:adec="http://schemas.microsoft.com/office/drawing/2017/decorative" val="1"/>
              </a:ext>
            </a:extLst>
          </p:cNvPr>
          <p:cNvSpPr/>
          <p:nvPr userDrawn="1"/>
        </p:nvSpPr>
        <p:spPr bwMode="auto">
          <a:xfrm rot="10800000" flipV="1">
            <a:off x="7128990" y="3057525"/>
            <a:ext cx="63969" cy="63977"/>
          </a:xfrm>
          <a:prstGeom prst="ellipse">
            <a:avLst/>
          </a:prstGeom>
          <a:solidFill>
            <a:schemeClr val="accent1">
              <a:lumMod val="75000"/>
            </a:schemeClr>
          </a:solidFill>
          <a:ln w="19050"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marL="0" marR="0" lvl="0" indent="0" defTabSz="699354"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solidFill>
              <a:effectLst/>
              <a:uLnTx/>
              <a:uFillTx/>
              <a:cs typeface="Segoe UI" panose="020B0502040204020203" pitchFamily="34" charset="0"/>
            </a:endParaRPr>
          </a:p>
        </p:txBody>
      </p:sp>
      <p:sp>
        <p:nvSpPr>
          <p:cNvPr id="569" name="TextBox 568" descr="Product roadmap for 2021 visual graph">
            <a:extLst>
              <a:ext uri="{FF2B5EF4-FFF2-40B4-BE49-F238E27FC236}">
                <a16:creationId xmlns:a16="http://schemas.microsoft.com/office/drawing/2014/main" id="{6ACB55EC-8A22-421A-8F8F-FDFA4E92C967}"/>
              </a:ext>
            </a:extLst>
          </p:cNvPr>
          <p:cNvSpPr txBox="1"/>
          <p:nvPr userDrawn="1"/>
        </p:nvSpPr>
        <p:spPr>
          <a:xfrm>
            <a:off x="7241922" y="300578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71" name="TextBox 570" descr="Product roadmap for 2021 visual graph">
            <a:extLst>
              <a:ext uri="{FF2B5EF4-FFF2-40B4-BE49-F238E27FC236}">
                <a16:creationId xmlns:a16="http://schemas.microsoft.com/office/drawing/2014/main" id="{BE516795-7F4F-49EC-9860-337FAA983482}"/>
              </a:ext>
            </a:extLst>
          </p:cNvPr>
          <p:cNvSpPr txBox="1"/>
          <p:nvPr userDrawn="1"/>
        </p:nvSpPr>
        <p:spPr>
          <a:xfrm>
            <a:off x="7241922" y="320235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73" name="TextBox 572" descr="Product roadmap for 2021 visual graph">
            <a:extLst>
              <a:ext uri="{FF2B5EF4-FFF2-40B4-BE49-F238E27FC236}">
                <a16:creationId xmlns:a16="http://schemas.microsoft.com/office/drawing/2014/main" id="{49CE6841-B220-4340-86F4-9521F2D70FB4}"/>
              </a:ext>
            </a:extLst>
          </p:cNvPr>
          <p:cNvSpPr txBox="1"/>
          <p:nvPr userDrawn="1"/>
        </p:nvSpPr>
        <p:spPr>
          <a:xfrm>
            <a:off x="7241922" y="340105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75" name="TextBox 574" descr="Product roadmap for 2021 visual graph">
            <a:extLst>
              <a:ext uri="{FF2B5EF4-FFF2-40B4-BE49-F238E27FC236}">
                <a16:creationId xmlns:a16="http://schemas.microsoft.com/office/drawing/2014/main" id="{346C65E1-6A60-41A8-8F5F-2D2CB2A1F629}"/>
              </a:ext>
            </a:extLst>
          </p:cNvPr>
          <p:cNvSpPr txBox="1"/>
          <p:nvPr userDrawn="1"/>
        </p:nvSpPr>
        <p:spPr>
          <a:xfrm>
            <a:off x="7241922" y="3597622"/>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577" name="TextBox 576" descr="Product roadmap for 2021 visual graph">
            <a:extLst>
              <a:ext uri="{FF2B5EF4-FFF2-40B4-BE49-F238E27FC236}">
                <a16:creationId xmlns:a16="http://schemas.microsoft.com/office/drawing/2014/main" id="{F434498B-C35D-4D2F-8BA2-2AB2E76C7E9C}"/>
              </a:ext>
            </a:extLst>
          </p:cNvPr>
          <p:cNvSpPr txBox="1"/>
          <p:nvPr userDrawn="1"/>
        </p:nvSpPr>
        <p:spPr>
          <a:xfrm>
            <a:off x="7241922" y="3801729"/>
            <a:ext cx="1239909" cy="161575"/>
          </a:xfrm>
          <a:prstGeom prst="rect">
            <a:avLst/>
          </a:prstGeom>
          <a:noFill/>
        </p:spPr>
        <p:txBody>
          <a:bodyPr wrap="square" lIns="68571" tIns="34286" rIns="68571" bIns="34286" anchor="t">
            <a:spAutoFit/>
          </a:bodyPr>
          <a:lstStyle/>
          <a:p>
            <a:pPr defTabSz="685800">
              <a:defRPr/>
            </a:pPr>
            <a:r>
              <a:rPr lang="en-US" sz="600">
                <a:solidFill>
                  <a:schemeClr val="bg2"/>
                </a:solidFill>
                <a:latin typeface="Segoe UI Semilight" panose="020B0402040204020203" pitchFamily="34" charset="0"/>
                <a:cs typeface="Segoe UI Semilight" panose="020B0402040204020203" pitchFamily="34" charset="0"/>
              </a:rPr>
              <a:t>Item</a:t>
            </a:r>
          </a:p>
        </p:txBody>
      </p:sp>
      <p:sp>
        <p:nvSpPr>
          <p:cNvPr id="2" name="Title 1">
            <a:extLst>
              <a:ext uri="{FF2B5EF4-FFF2-40B4-BE49-F238E27FC236}">
                <a16:creationId xmlns:a16="http://schemas.microsoft.com/office/drawing/2014/main" id="{D8C92A23-91FC-503D-9184-FC67ED46A13B}"/>
              </a:ext>
            </a:extLst>
          </p:cNvPr>
          <p:cNvSpPr>
            <a:spLocks noGrp="1"/>
          </p:cNvSpPr>
          <p:nvPr>
            <p:ph type="title"/>
          </p:nvPr>
        </p:nvSpPr>
        <p:spPr/>
        <p:txBody>
          <a:bodyPr/>
          <a:lstStyle/>
          <a:p>
            <a:r>
              <a:rPr lang="en-US"/>
              <a:t>Click to edit Master title style</a:t>
            </a:r>
          </a:p>
        </p:txBody>
      </p:sp>
      <p:sp>
        <p:nvSpPr>
          <p:cNvPr id="144" name="Text Placeholder 2">
            <a:extLst>
              <a:ext uri="{FF2B5EF4-FFF2-40B4-BE49-F238E27FC236}">
                <a16:creationId xmlns:a16="http://schemas.microsoft.com/office/drawing/2014/main" id="{59110BCD-C49C-966E-14E5-86D8A385DA8D}"/>
              </a:ext>
            </a:extLst>
          </p:cNvPr>
          <p:cNvSpPr>
            <a:spLocks noGrp="1"/>
          </p:cNvSpPr>
          <p:nvPr>
            <p:ph type="body" sz="quarter" idx="27" hasCustomPrompt="1"/>
          </p:nvPr>
        </p:nvSpPr>
        <p:spPr>
          <a:xfrm>
            <a:off x="461902" y="713184"/>
            <a:ext cx="3562482" cy="276999"/>
          </a:xfrm>
        </p:spPr>
        <p:txBody>
          <a:bodyPr/>
          <a:lstStyle>
            <a:lvl1pPr>
              <a:defRPr lang="en-US" sz="1800" kern="1200" spc="0" baseline="0" dirty="0" smtClean="0">
                <a:solidFill>
                  <a:schemeClr val="tx2">
                    <a:lumMod val="50000"/>
                  </a:schemeClr>
                </a:solidFill>
                <a:latin typeface="+mj-lt"/>
                <a:ea typeface="+mn-ea"/>
                <a:cs typeface="Segoe UI Semilight" panose="020B0402040204020203" pitchFamily="34" charset="0"/>
              </a:defRPr>
            </a:lvl1pPr>
          </a:lstStyle>
          <a:p>
            <a:pPr lvl="0"/>
            <a:r>
              <a:rPr lang="en-US"/>
              <a:t>Click to edit subtitle</a:t>
            </a:r>
          </a:p>
        </p:txBody>
      </p:sp>
    </p:spTree>
    <p:extLst>
      <p:ext uri="{BB962C8B-B14F-4D97-AF65-F5344CB8AC3E}">
        <p14:creationId xmlns:p14="http://schemas.microsoft.com/office/powerpoint/2010/main" val="18229848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 full bleed right title">
    <p:bg>
      <p:bgPr>
        <a:solidFill>
          <a:srgbClr val="F4EAE0"/>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5143500"/>
          </a:xfrm>
          <a:blipFill>
            <a:blip r:embed="rId2"/>
            <a:stretch>
              <a:fillRect/>
            </a:stretch>
          </a:blipFill>
        </p:spPr>
        <p:txBody>
          <a:bodyPr wrap="none" bIns="1554480" anchor="ctr">
            <a:noAutofit/>
          </a:bodyPr>
          <a:lstStyle>
            <a:lvl1pPr marL="0" indent="0" algn="ctr">
              <a:buNone/>
              <a:defRPr sz="1050" b="1">
                <a:solidFill>
                  <a:schemeClr val="bg1"/>
                </a:solidFill>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88632088"/>
      </p:ext>
    </p:extLst>
  </p:cSld>
  <p:clrMapOvr>
    <a:masterClrMapping/>
  </p:clrMapOvr>
  <p:transition>
    <p:fade/>
  </p:transition>
  <p:extLst>
    <p:ext uri="{DCECCB84-F9BA-43D5-87BE-67443E8EF086}">
      <p15:sldGuideLst xmlns:p15="http://schemas.microsoft.com/office/powerpoint/2012/main">
        <p15:guide id="7" pos="8210">
          <p15:clr>
            <a:srgbClr val="5ACBF0"/>
          </p15:clr>
        </p15:guide>
        <p15:guide id="8" orient="horz" pos="432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4EAE0"/>
        </a:solidFill>
        <a:effectLst/>
      </p:bgPr>
    </p:bg>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4C2A4914-40F7-A9B4-6386-C5DBCC79F240}"/>
              </a:ext>
            </a:extLst>
          </p:cNvPr>
          <p:cNvSpPr>
            <a:spLocks noGrp="1"/>
          </p:cNvSpPr>
          <p:nvPr>
            <p:ph type="body" sz="quarter" idx="51" hasCustomPrompt="1"/>
          </p:nvPr>
        </p:nvSpPr>
        <p:spPr>
          <a:xfrm>
            <a:off x="461467" y="2224087"/>
            <a:ext cx="3874384" cy="553998"/>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3600" kern="1200" spc="-113" baseline="0" dirty="0">
                <a:gradFill>
                  <a:gsLst>
                    <a:gs pos="0">
                      <a:schemeClr val="accent1">
                        <a:lumMod val="75000"/>
                      </a:schemeClr>
                    </a:gs>
                    <a:gs pos="100000">
                      <a:schemeClr val="accent2"/>
                    </a:gs>
                  </a:gsLst>
                  <a:lin ang="0" scaled="0"/>
                </a:gradFill>
                <a:latin typeface="+mj-lt"/>
                <a:ea typeface="+mn-ea"/>
                <a:cs typeface="Segoe UI Semilight" panose="020B0402040204020203" pitchFamily="34" charset="0"/>
              </a:defRPr>
            </a:lvl1pPr>
          </a:lstStyle>
          <a:p>
            <a:r>
              <a:rPr lang="en-US" sz="3600"/>
              <a:t>Thank you.</a:t>
            </a:r>
          </a:p>
        </p:txBody>
      </p:sp>
      <p:pic>
        <p:nvPicPr>
          <p:cNvPr id="2" name="Graphic 14">
            <a:extLst>
              <a:ext uri="{FF2B5EF4-FFF2-40B4-BE49-F238E27FC236}">
                <a16:creationId xmlns:a16="http://schemas.microsoft.com/office/drawing/2014/main" id="{5071CEAA-3109-037D-93A3-A391DAECC9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33450" y="4452628"/>
            <a:ext cx="355196" cy="243793"/>
          </a:xfrm>
          <a:prstGeom prst="rect">
            <a:avLst/>
          </a:prstGeom>
        </p:spPr>
      </p:pic>
      <p:pic>
        <p:nvPicPr>
          <p:cNvPr id="5" name="Graphic 4">
            <a:extLst>
              <a:ext uri="{FF2B5EF4-FFF2-40B4-BE49-F238E27FC236}">
                <a16:creationId xmlns:a16="http://schemas.microsoft.com/office/drawing/2014/main" id="{755282D4-023E-C7E5-49DC-A6FB387E22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2396" y="4417422"/>
            <a:ext cx="1030326" cy="378996"/>
          </a:xfrm>
          <a:prstGeom prst="rect">
            <a:avLst/>
          </a:prstGeom>
        </p:spPr>
      </p:pic>
    </p:spTree>
    <p:extLst>
      <p:ext uri="{BB962C8B-B14F-4D97-AF65-F5344CB8AC3E}">
        <p14:creationId xmlns:p14="http://schemas.microsoft.com/office/powerpoint/2010/main" val="2991204674"/>
      </p:ext>
    </p:extLst>
  </p:cSld>
  <p:clrMapOvr>
    <a:masterClrMapping/>
  </p:clrMapOvr>
  <p:transition>
    <p:fade/>
  </p:transition>
  <p:extLst>
    <p:ext uri="{DCECCB84-F9BA-43D5-87BE-67443E8EF086}">
      <p15:sldGuideLst xmlns:p15="http://schemas.microsoft.com/office/powerpoint/2012/main">
        <p15:guide id="1" orient="horz" pos="4608">
          <p15:clr>
            <a:srgbClr val="5ACBF0"/>
          </p15:clr>
        </p15:guide>
        <p15:guide id="2" orient="horz" pos="14488">
          <p15:clr>
            <a:srgbClr val="5ACBF0"/>
          </p15:clr>
        </p15:guide>
        <p15:guide id="4" orient="horz" pos="20352">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allette">
    <p:bg>
      <p:bgPr>
        <a:solidFill>
          <a:srgbClr val="F4EAE0">
            <a:alpha val="70000"/>
          </a:srgb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1E425A2-7E4C-315C-B945-4FF7AB95B2DC}"/>
              </a:ext>
            </a:extLst>
          </p:cNvPr>
          <p:cNvSpPr>
            <a:spLocks noGrp="1"/>
          </p:cNvSpPr>
          <p:nvPr userDrawn="1"/>
        </p:nvSpPr>
        <p:spPr>
          <a:xfrm>
            <a:off x="474211" y="457200"/>
            <a:ext cx="4131314" cy="255067"/>
          </a:xfrm>
          <a:prstGeom prst="rect">
            <a:avLst/>
          </a:prstGeom>
        </p:spPr>
        <p:txBody>
          <a:bodyPr vert="horz" wrap="square" lIns="0" tIns="24000" rIns="0" bIns="0" rtlCol="0" anchor="t">
            <a:spAutoFit/>
          </a:bodyPr>
          <a:lstStyle>
            <a:lvl1pPr algn="l" defTabSz="1865484" rtl="0" eaLnBrk="1" latinLnBrk="0" hangingPunct="1">
              <a:lnSpc>
                <a:spcPct val="100000"/>
              </a:lnSpc>
              <a:spcBef>
                <a:spcPct val="0"/>
              </a:spcBef>
              <a:buNone/>
              <a:defRPr lang="en-US" sz="4000" b="0" kern="1200" cap="none" spc="0" baseline="0">
                <a:ln w="3175">
                  <a:noFill/>
                </a:ln>
                <a:solidFill>
                  <a:schemeClr val="accent1">
                    <a:lumMod val="50000"/>
                  </a:schemeClr>
                </a:solidFill>
                <a:effectLst/>
                <a:latin typeface="+mj-lt"/>
                <a:ea typeface="+mn-ea"/>
                <a:cs typeface="Segoe UI" panose="020B0502040204020203" pitchFamily="34" charset="0"/>
              </a:defRPr>
            </a:lvl1pPr>
          </a:lstStyle>
          <a:p>
            <a:r>
              <a:rPr lang="en-US" sz="1500">
                <a:solidFill>
                  <a:schemeClr val="accent1">
                    <a:lumMod val="75000"/>
                  </a:schemeClr>
                </a:solidFill>
              </a:rPr>
              <a:t>Slide palette info</a:t>
            </a:r>
          </a:p>
        </p:txBody>
      </p:sp>
      <p:sp>
        <p:nvSpPr>
          <p:cNvPr id="6" name="Text Placeholder 2">
            <a:extLst>
              <a:ext uri="{FF2B5EF4-FFF2-40B4-BE49-F238E27FC236}">
                <a16:creationId xmlns:a16="http://schemas.microsoft.com/office/drawing/2014/main" id="{A690DD8C-D0F4-48DC-EB42-FFFE13F663FE}"/>
              </a:ext>
            </a:extLst>
          </p:cNvPr>
          <p:cNvSpPr txBox="1">
            <a:spLocks/>
          </p:cNvSpPr>
          <p:nvPr userDrawn="1"/>
        </p:nvSpPr>
        <p:spPr>
          <a:xfrm>
            <a:off x="455950" y="1111742"/>
            <a:ext cx="7470628" cy="276999"/>
          </a:xfrm>
          <a:prstGeom prst="rect">
            <a:avLst/>
          </a:prstGeom>
        </p:spPr>
        <p:txBody>
          <a:bodyPr vert="horz" wrap="square" lIns="0" tIns="0" rIns="0" bIns="0" rtlCol="0">
            <a:spAutoFit/>
          </a:bodyPr>
          <a:lstStyle>
            <a:defPPr>
              <a:defRPr lang="en-US"/>
            </a:defPPr>
            <a:lvl1pPr marL="0" algn="l" defTabSz="3657965" rtl="0" eaLnBrk="1" latinLnBrk="0" hangingPunct="1">
              <a:defRPr sz="7200" kern="1200">
                <a:solidFill>
                  <a:schemeClr val="tx1"/>
                </a:solidFill>
                <a:latin typeface="+mn-lt"/>
                <a:ea typeface="+mn-ea"/>
                <a:cs typeface="+mn-cs"/>
              </a:defRPr>
            </a:lvl1pPr>
            <a:lvl2pPr marL="1828983" algn="l" defTabSz="3657965" rtl="0" eaLnBrk="1" latinLnBrk="0" hangingPunct="1">
              <a:defRPr sz="7200" kern="1200">
                <a:solidFill>
                  <a:schemeClr val="tx1"/>
                </a:solidFill>
                <a:latin typeface="+mn-lt"/>
                <a:ea typeface="+mn-ea"/>
                <a:cs typeface="+mn-cs"/>
              </a:defRPr>
            </a:lvl2pPr>
            <a:lvl3pPr marL="3657965" algn="l" defTabSz="3657965" rtl="0" eaLnBrk="1" latinLnBrk="0" hangingPunct="1">
              <a:defRPr sz="7200" kern="1200">
                <a:solidFill>
                  <a:schemeClr val="tx1"/>
                </a:solidFill>
                <a:latin typeface="+mn-lt"/>
                <a:ea typeface="+mn-ea"/>
                <a:cs typeface="+mn-cs"/>
              </a:defRPr>
            </a:lvl3pPr>
            <a:lvl4pPr marL="5486948" algn="l" defTabSz="3657965" rtl="0" eaLnBrk="1" latinLnBrk="0" hangingPunct="1">
              <a:defRPr sz="7200" kern="1200">
                <a:solidFill>
                  <a:schemeClr val="tx1"/>
                </a:solidFill>
                <a:latin typeface="+mn-lt"/>
                <a:ea typeface="+mn-ea"/>
                <a:cs typeface="+mn-cs"/>
              </a:defRPr>
            </a:lvl4pPr>
            <a:lvl5pPr marL="7315932" algn="l" defTabSz="3657965" rtl="0" eaLnBrk="1" latinLnBrk="0" hangingPunct="1">
              <a:defRPr sz="7200" kern="1200">
                <a:solidFill>
                  <a:schemeClr val="tx1"/>
                </a:solidFill>
                <a:latin typeface="+mn-lt"/>
                <a:ea typeface="+mn-ea"/>
                <a:cs typeface="+mn-cs"/>
              </a:defRPr>
            </a:lvl5pPr>
            <a:lvl6pPr marL="9144915" algn="l" defTabSz="3657965" rtl="0" eaLnBrk="1" latinLnBrk="0" hangingPunct="1">
              <a:defRPr sz="7200" kern="1200">
                <a:solidFill>
                  <a:schemeClr val="tx1"/>
                </a:solidFill>
                <a:latin typeface="+mn-lt"/>
                <a:ea typeface="+mn-ea"/>
                <a:cs typeface="+mn-cs"/>
              </a:defRPr>
            </a:lvl6pPr>
            <a:lvl7pPr marL="10973897" algn="l" defTabSz="3657965" rtl="0" eaLnBrk="1" latinLnBrk="0" hangingPunct="1">
              <a:defRPr sz="7200" kern="1200">
                <a:solidFill>
                  <a:schemeClr val="tx1"/>
                </a:solidFill>
                <a:latin typeface="+mn-lt"/>
                <a:ea typeface="+mn-ea"/>
                <a:cs typeface="+mn-cs"/>
              </a:defRPr>
            </a:lvl7pPr>
            <a:lvl8pPr marL="12802880" algn="l" defTabSz="3657965" rtl="0" eaLnBrk="1" latinLnBrk="0" hangingPunct="1">
              <a:defRPr sz="7200" kern="1200">
                <a:solidFill>
                  <a:schemeClr val="tx1"/>
                </a:solidFill>
                <a:latin typeface="+mn-lt"/>
                <a:ea typeface="+mn-ea"/>
                <a:cs typeface="+mn-cs"/>
              </a:defRPr>
            </a:lvl8pPr>
            <a:lvl9pPr marL="14631864" algn="l" defTabSz="3657965" rtl="0" eaLnBrk="1" latinLnBrk="0" hangingPunct="1">
              <a:defRPr sz="7200" kern="1200">
                <a:solidFill>
                  <a:schemeClr val="tx1"/>
                </a:solidFill>
                <a:latin typeface="+mn-lt"/>
                <a:ea typeface="+mn-ea"/>
                <a:cs typeface="+mn-cs"/>
              </a:defRPr>
            </a:lvl9pPr>
          </a:lstStyle>
          <a:p>
            <a:pPr>
              <a:lnSpc>
                <a:spcPct val="100000"/>
              </a:lnSpc>
              <a:spcBef>
                <a:spcPts val="0"/>
              </a:spcBef>
            </a:pPr>
            <a:r>
              <a:rPr lang="en-US" sz="900" spc="14">
                <a:gradFill>
                  <a:gsLst>
                    <a:gs pos="63670">
                      <a:schemeClr val="tx1"/>
                    </a:gs>
                    <a:gs pos="40075">
                      <a:schemeClr val="tx1"/>
                    </a:gs>
                  </a:gsLst>
                  <a:lin ang="5400000" scaled="0"/>
                </a:gradFill>
                <a:latin typeface="+mn-lt"/>
                <a:cs typeface="Segoe UI Semibold" panose="020B0702040204020203" pitchFamily="34" charset="0"/>
              </a:rPr>
              <a:t>The PowerPoint palette for this template has been built for you and is shown below. </a:t>
            </a:r>
          </a:p>
          <a:p>
            <a:pPr>
              <a:lnSpc>
                <a:spcPct val="100000"/>
              </a:lnSpc>
              <a:spcBef>
                <a:spcPts val="0"/>
              </a:spcBef>
            </a:pPr>
            <a:r>
              <a:rPr lang="en-US" sz="900" spc="14">
                <a:gradFill>
                  <a:gsLst>
                    <a:gs pos="63670">
                      <a:schemeClr val="tx1"/>
                    </a:gs>
                    <a:gs pos="40075">
                      <a:schemeClr val="tx1"/>
                    </a:gs>
                  </a:gsLst>
                  <a:lin ang="5400000" scaled="0"/>
                </a:gradFill>
                <a:latin typeface="+mn-lt"/>
                <a:cs typeface="Segoe UI Semibold" panose="020B0702040204020203" pitchFamily="34" charset="0"/>
              </a:rPr>
              <a:t>Avoid using too many colors in your presentation. </a:t>
            </a:r>
          </a:p>
        </p:txBody>
      </p:sp>
      <p:sp>
        <p:nvSpPr>
          <p:cNvPr id="7" name="TextBox 36">
            <a:extLst>
              <a:ext uri="{FF2B5EF4-FFF2-40B4-BE49-F238E27FC236}">
                <a16:creationId xmlns:a16="http://schemas.microsoft.com/office/drawing/2014/main" id="{C5F406B8-F32D-A9E4-8492-A8C572026E73}"/>
              </a:ext>
            </a:extLst>
          </p:cNvPr>
          <p:cNvSpPr txBox="1"/>
          <p:nvPr userDrawn="1"/>
        </p:nvSpPr>
        <p:spPr>
          <a:xfrm>
            <a:off x="439450" y="1782856"/>
            <a:ext cx="4714832" cy="184666"/>
          </a:xfrm>
          <a:prstGeom prst="rect">
            <a:avLst/>
          </a:prstGeom>
          <a:noFill/>
        </p:spPr>
        <p:txBody>
          <a:bodyPr wrap="square" lIns="0" tIns="0" rIns="0" bIns="0" rtlCol="0">
            <a:spAutoFit/>
          </a:bodyPr>
          <a:lstStyle>
            <a:defPPr>
              <a:defRPr lang="en-US"/>
            </a:defPPr>
            <a:lvl1pPr marL="0" algn="l" defTabSz="3657965" rtl="0" eaLnBrk="1" latinLnBrk="0" hangingPunct="1">
              <a:defRPr sz="7200" kern="1200">
                <a:solidFill>
                  <a:schemeClr val="tx1"/>
                </a:solidFill>
                <a:latin typeface="+mn-lt"/>
                <a:ea typeface="+mn-ea"/>
                <a:cs typeface="+mn-cs"/>
              </a:defRPr>
            </a:lvl1pPr>
            <a:lvl2pPr marL="1828983" algn="l" defTabSz="3657965" rtl="0" eaLnBrk="1" latinLnBrk="0" hangingPunct="1">
              <a:defRPr sz="7200" kern="1200">
                <a:solidFill>
                  <a:schemeClr val="tx1"/>
                </a:solidFill>
                <a:latin typeface="+mn-lt"/>
                <a:ea typeface="+mn-ea"/>
                <a:cs typeface="+mn-cs"/>
              </a:defRPr>
            </a:lvl2pPr>
            <a:lvl3pPr marL="3657965" algn="l" defTabSz="3657965" rtl="0" eaLnBrk="1" latinLnBrk="0" hangingPunct="1">
              <a:defRPr sz="7200" kern="1200">
                <a:solidFill>
                  <a:schemeClr val="tx1"/>
                </a:solidFill>
                <a:latin typeface="+mn-lt"/>
                <a:ea typeface="+mn-ea"/>
                <a:cs typeface="+mn-cs"/>
              </a:defRPr>
            </a:lvl3pPr>
            <a:lvl4pPr marL="5486948" algn="l" defTabSz="3657965" rtl="0" eaLnBrk="1" latinLnBrk="0" hangingPunct="1">
              <a:defRPr sz="7200" kern="1200">
                <a:solidFill>
                  <a:schemeClr val="tx1"/>
                </a:solidFill>
                <a:latin typeface="+mn-lt"/>
                <a:ea typeface="+mn-ea"/>
                <a:cs typeface="+mn-cs"/>
              </a:defRPr>
            </a:lvl4pPr>
            <a:lvl5pPr marL="7315932" algn="l" defTabSz="3657965" rtl="0" eaLnBrk="1" latinLnBrk="0" hangingPunct="1">
              <a:defRPr sz="7200" kern="1200">
                <a:solidFill>
                  <a:schemeClr val="tx1"/>
                </a:solidFill>
                <a:latin typeface="+mn-lt"/>
                <a:ea typeface="+mn-ea"/>
                <a:cs typeface="+mn-cs"/>
              </a:defRPr>
            </a:lvl5pPr>
            <a:lvl6pPr marL="9144915" algn="l" defTabSz="3657965" rtl="0" eaLnBrk="1" latinLnBrk="0" hangingPunct="1">
              <a:defRPr sz="7200" kern="1200">
                <a:solidFill>
                  <a:schemeClr val="tx1"/>
                </a:solidFill>
                <a:latin typeface="+mn-lt"/>
                <a:ea typeface="+mn-ea"/>
                <a:cs typeface="+mn-cs"/>
              </a:defRPr>
            </a:lvl6pPr>
            <a:lvl7pPr marL="10973897" algn="l" defTabSz="3657965" rtl="0" eaLnBrk="1" latinLnBrk="0" hangingPunct="1">
              <a:defRPr sz="7200" kern="1200">
                <a:solidFill>
                  <a:schemeClr val="tx1"/>
                </a:solidFill>
                <a:latin typeface="+mn-lt"/>
                <a:ea typeface="+mn-ea"/>
                <a:cs typeface="+mn-cs"/>
              </a:defRPr>
            </a:lvl7pPr>
            <a:lvl8pPr marL="12802880" algn="l" defTabSz="3657965" rtl="0" eaLnBrk="1" latinLnBrk="0" hangingPunct="1">
              <a:defRPr sz="7200" kern="1200">
                <a:solidFill>
                  <a:schemeClr val="tx1"/>
                </a:solidFill>
                <a:latin typeface="+mn-lt"/>
                <a:ea typeface="+mn-ea"/>
                <a:cs typeface="+mn-cs"/>
              </a:defRPr>
            </a:lvl8pPr>
            <a:lvl9pPr marL="14631864" algn="l" defTabSz="3657965" rtl="0" eaLnBrk="1" latinLnBrk="0" hangingPunct="1">
              <a:defRPr sz="7200" kern="1200">
                <a:solidFill>
                  <a:schemeClr val="tx1"/>
                </a:solidFill>
                <a:latin typeface="+mn-lt"/>
                <a:ea typeface="+mn-ea"/>
                <a:cs typeface="+mn-cs"/>
              </a:defRPr>
            </a:lvl9pPr>
          </a:lstStyle>
          <a:p>
            <a:pPr>
              <a:spcAft>
                <a:spcPts val="450"/>
              </a:spcAft>
              <a:buSzPct val="90000"/>
              <a:defRPr/>
            </a:pPr>
            <a:r>
              <a:rPr lang="en-US" sz="1200" b="0">
                <a:cs typeface="Segoe UI Semibold" panose="020B0702040204020203" pitchFamily="34" charset="0"/>
              </a:rPr>
              <a:t>PowerPoint Theme Accent colors</a:t>
            </a:r>
          </a:p>
        </p:txBody>
      </p:sp>
      <p:sp>
        <p:nvSpPr>
          <p:cNvPr id="9" name="Rectangle 8">
            <a:extLst>
              <a:ext uri="{FF2B5EF4-FFF2-40B4-BE49-F238E27FC236}">
                <a16:creationId xmlns:a16="http://schemas.microsoft.com/office/drawing/2014/main" id="{CB64BD60-A958-6901-5BD3-58ECA0422EBC}"/>
              </a:ext>
            </a:extLst>
          </p:cNvPr>
          <p:cNvSpPr/>
          <p:nvPr userDrawn="1"/>
        </p:nvSpPr>
        <p:spPr bwMode="auto">
          <a:xfrm>
            <a:off x="439450" y="2141924"/>
            <a:ext cx="826067" cy="82584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1200">
                <a:solidFill>
                  <a:srgbClr val="FFFFFF"/>
                </a:solidFill>
              </a:rPr>
              <a:t>Color 1</a:t>
            </a:r>
          </a:p>
        </p:txBody>
      </p:sp>
      <p:sp>
        <p:nvSpPr>
          <p:cNvPr id="10" name="Rectangle 9">
            <a:extLst>
              <a:ext uri="{FF2B5EF4-FFF2-40B4-BE49-F238E27FC236}">
                <a16:creationId xmlns:a16="http://schemas.microsoft.com/office/drawing/2014/main" id="{14CD4E40-C960-2390-C82E-31654775D995}"/>
              </a:ext>
            </a:extLst>
          </p:cNvPr>
          <p:cNvSpPr/>
          <p:nvPr userDrawn="1"/>
        </p:nvSpPr>
        <p:spPr bwMode="auto">
          <a:xfrm>
            <a:off x="1332921" y="2141924"/>
            <a:ext cx="826067" cy="825842"/>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1200">
                <a:solidFill>
                  <a:schemeClr val="bg1"/>
                </a:solidFill>
              </a:rPr>
              <a:t>Color 2</a:t>
            </a:r>
          </a:p>
        </p:txBody>
      </p:sp>
      <p:sp>
        <p:nvSpPr>
          <p:cNvPr id="11" name="Rectangle 10">
            <a:extLst>
              <a:ext uri="{FF2B5EF4-FFF2-40B4-BE49-F238E27FC236}">
                <a16:creationId xmlns:a16="http://schemas.microsoft.com/office/drawing/2014/main" id="{5A7C1F7C-8851-8D18-261A-359E194A900F}"/>
              </a:ext>
            </a:extLst>
          </p:cNvPr>
          <p:cNvSpPr/>
          <p:nvPr userDrawn="1"/>
        </p:nvSpPr>
        <p:spPr bwMode="auto">
          <a:xfrm>
            <a:off x="2226392" y="2141925"/>
            <a:ext cx="826067" cy="825842"/>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1200">
                <a:solidFill>
                  <a:srgbClr val="1F1F1F"/>
                </a:solidFill>
              </a:rPr>
              <a:t>Color 3</a:t>
            </a:r>
          </a:p>
        </p:txBody>
      </p:sp>
      <p:sp>
        <p:nvSpPr>
          <p:cNvPr id="12" name="Rectangle 11">
            <a:extLst>
              <a:ext uri="{FF2B5EF4-FFF2-40B4-BE49-F238E27FC236}">
                <a16:creationId xmlns:a16="http://schemas.microsoft.com/office/drawing/2014/main" id="{D93489AD-275C-2407-79B4-4C020DEA8898}"/>
              </a:ext>
            </a:extLst>
          </p:cNvPr>
          <p:cNvSpPr/>
          <p:nvPr userDrawn="1"/>
        </p:nvSpPr>
        <p:spPr bwMode="auto">
          <a:xfrm>
            <a:off x="3119865" y="2327277"/>
            <a:ext cx="640663" cy="640490"/>
          </a:xfrm>
          <a:prstGeom prst="rect">
            <a:avLst/>
          </a:prstGeom>
          <a:solidFill>
            <a:srgbClr val="535353"/>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825">
                <a:solidFill>
                  <a:schemeClr val="bg1"/>
                </a:solidFill>
              </a:rPr>
              <a:t>Color 4</a:t>
            </a:r>
          </a:p>
        </p:txBody>
      </p:sp>
      <p:sp>
        <p:nvSpPr>
          <p:cNvPr id="13" name="Rectangle 12">
            <a:extLst>
              <a:ext uri="{FF2B5EF4-FFF2-40B4-BE49-F238E27FC236}">
                <a16:creationId xmlns:a16="http://schemas.microsoft.com/office/drawing/2014/main" id="{5AA01437-CD27-AE9F-89DA-7D4DE605D975}"/>
              </a:ext>
            </a:extLst>
          </p:cNvPr>
          <p:cNvSpPr/>
          <p:nvPr userDrawn="1"/>
        </p:nvSpPr>
        <p:spPr bwMode="auto">
          <a:xfrm>
            <a:off x="3831117" y="2327277"/>
            <a:ext cx="640663" cy="640490"/>
          </a:xfrm>
          <a:prstGeom prst="rect">
            <a:avLst/>
          </a:prstGeom>
          <a:solidFill>
            <a:srgbClr val="D2D2D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825">
                <a:solidFill>
                  <a:schemeClr val="tx1"/>
                </a:solidFill>
              </a:rPr>
              <a:t>Color 5</a:t>
            </a:r>
          </a:p>
        </p:txBody>
      </p:sp>
      <p:sp>
        <p:nvSpPr>
          <p:cNvPr id="14" name="Rectangle 13">
            <a:extLst>
              <a:ext uri="{FF2B5EF4-FFF2-40B4-BE49-F238E27FC236}">
                <a16:creationId xmlns:a16="http://schemas.microsoft.com/office/drawing/2014/main" id="{A7FA0E8F-766B-4982-3212-DC1CF66CAC67}"/>
              </a:ext>
            </a:extLst>
          </p:cNvPr>
          <p:cNvSpPr/>
          <p:nvPr userDrawn="1"/>
        </p:nvSpPr>
        <p:spPr bwMode="auto">
          <a:xfrm>
            <a:off x="4537389" y="2327277"/>
            <a:ext cx="640663" cy="640490"/>
          </a:xfrm>
          <a:prstGeom prst="rect">
            <a:avLst/>
          </a:prstGeom>
          <a:solidFill>
            <a:schemeClr val="bg1"/>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3657965" rtl="0" eaLnBrk="1" latinLnBrk="0" hangingPunct="1">
              <a:defRPr sz="7200" kern="1200">
                <a:solidFill>
                  <a:schemeClr val="lt1"/>
                </a:solidFill>
                <a:latin typeface="+mn-lt"/>
                <a:ea typeface="+mn-ea"/>
                <a:cs typeface="+mn-cs"/>
              </a:defRPr>
            </a:lvl1pPr>
            <a:lvl2pPr marL="1828983" algn="l" defTabSz="3657965" rtl="0" eaLnBrk="1" latinLnBrk="0" hangingPunct="1">
              <a:defRPr sz="7200" kern="1200">
                <a:solidFill>
                  <a:schemeClr val="lt1"/>
                </a:solidFill>
                <a:latin typeface="+mn-lt"/>
                <a:ea typeface="+mn-ea"/>
                <a:cs typeface="+mn-cs"/>
              </a:defRPr>
            </a:lvl2pPr>
            <a:lvl3pPr marL="3657965" algn="l" defTabSz="3657965" rtl="0" eaLnBrk="1" latinLnBrk="0" hangingPunct="1">
              <a:defRPr sz="7200" kern="1200">
                <a:solidFill>
                  <a:schemeClr val="lt1"/>
                </a:solidFill>
                <a:latin typeface="+mn-lt"/>
                <a:ea typeface="+mn-ea"/>
                <a:cs typeface="+mn-cs"/>
              </a:defRPr>
            </a:lvl3pPr>
            <a:lvl4pPr marL="5486948" algn="l" defTabSz="3657965" rtl="0" eaLnBrk="1" latinLnBrk="0" hangingPunct="1">
              <a:defRPr sz="7200" kern="1200">
                <a:solidFill>
                  <a:schemeClr val="lt1"/>
                </a:solidFill>
                <a:latin typeface="+mn-lt"/>
                <a:ea typeface="+mn-ea"/>
                <a:cs typeface="+mn-cs"/>
              </a:defRPr>
            </a:lvl4pPr>
            <a:lvl5pPr marL="7315932" algn="l" defTabSz="3657965" rtl="0" eaLnBrk="1" latinLnBrk="0" hangingPunct="1">
              <a:defRPr sz="7200" kern="1200">
                <a:solidFill>
                  <a:schemeClr val="lt1"/>
                </a:solidFill>
                <a:latin typeface="+mn-lt"/>
                <a:ea typeface="+mn-ea"/>
                <a:cs typeface="+mn-cs"/>
              </a:defRPr>
            </a:lvl5pPr>
            <a:lvl6pPr marL="9144915" algn="l" defTabSz="3657965" rtl="0" eaLnBrk="1" latinLnBrk="0" hangingPunct="1">
              <a:defRPr sz="7200" kern="1200">
                <a:solidFill>
                  <a:schemeClr val="lt1"/>
                </a:solidFill>
                <a:latin typeface="+mn-lt"/>
                <a:ea typeface="+mn-ea"/>
                <a:cs typeface="+mn-cs"/>
              </a:defRPr>
            </a:lvl6pPr>
            <a:lvl7pPr marL="10973897" algn="l" defTabSz="3657965" rtl="0" eaLnBrk="1" latinLnBrk="0" hangingPunct="1">
              <a:defRPr sz="7200" kern="1200">
                <a:solidFill>
                  <a:schemeClr val="lt1"/>
                </a:solidFill>
                <a:latin typeface="+mn-lt"/>
                <a:ea typeface="+mn-ea"/>
                <a:cs typeface="+mn-cs"/>
              </a:defRPr>
            </a:lvl7pPr>
            <a:lvl8pPr marL="12802880" algn="l" defTabSz="3657965" rtl="0" eaLnBrk="1" latinLnBrk="0" hangingPunct="1">
              <a:defRPr sz="7200" kern="1200">
                <a:solidFill>
                  <a:schemeClr val="lt1"/>
                </a:solidFill>
                <a:latin typeface="+mn-lt"/>
                <a:ea typeface="+mn-ea"/>
                <a:cs typeface="+mn-cs"/>
              </a:defRPr>
            </a:lvl8pPr>
            <a:lvl9pPr marL="14631864" algn="l" defTabSz="3657965" rtl="0" eaLnBrk="1" latinLnBrk="0" hangingPunct="1">
              <a:defRPr sz="7200" kern="1200">
                <a:solidFill>
                  <a:schemeClr val="lt1"/>
                </a:solidFill>
                <a:latin typeface="+mn-lt"/>
                <a:ea typeface="+mn-ea"/>
                <a:cs typeface="+mn-cs"/>
              </a:defRPr>
            </a:lvl9pPr>
          </a:lstStyle>
          <a:p>
            <a:pPr algn="ctr" defTabSz="699354" fontAlgn="base">
              <a:spcBef>
                <a:spcPct val="0"/>
              </a:spcBef>
              <a:spcAft>
                <a:spcPct val="0"/>
              </a:spcAft>
            </a:pPr>
            <a:r>
              <a:rPr lang="en-US" sz="825">
                <a:solidFill>
                  <a:schemeClr val="tx1"/>
                </a:solidFill>
              </a:rPr>
              <a:t>Color 6</a:t>
            </a:r>
          </a:p>
        </p:txBody>
      </p:sp>
    </p:spTree>
    <p:extLst>
      <p:ext uri="{BB962C8B-B14F-4D97-AF65-F5344CB8AC3E}">
        <p14:creationId xmlns:p14="http://schemas.microsoft.com/office/powerpoint/2010/main" val="70851371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Paragraph">
    <p:bg>
      <p:bgPr>
        <a:solidFill>
          <a:schemeClr val="tx1"/>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8A5BD77B-3D29-7EDB-963B-F086D1A97445}"/>
              </a:ext>
            </a:extLst>
          </p:cNvPr>
          <p:cNvSpPr>
            <a:spLocks noGrp="1"/>
          </p:cNvSpPr>
          <p:nvPr>
            <p:ph type="body" sz="quarter" idx="19" hasCustomPrompt="1"/>
          </p:nvPr>
        </p:nvSpPr>
        <p:spPr>
          <a:xfrm>
            <a:off x="461099" y="1491615"/>
            <a:ext cx="2675194" cy="2548390"/>
          </a:xfrm>
          <a:prstGeom prst="rect">
            <a:avLst/>
          </a:prstGeom>
        </p:spPr>
        <p:txBody>
          <a:bodyPr/>
          <a:lstStyle>
            <a:lvl1pPr marL="0" indent="0">
              <a:buNone/>
              <a:defRPr sz="900" b="0" i="0">
                <a:solidFill>
                  <a:schemeClr val="bg1"/>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r>
              <a:rPr lang="en-US" err="1"/>
              <a:t>te</a:t>
            </a:r>
            <a:r>
              <a:rPr lang="en-US"/>
              <a:t> </a:t>
            </a:r>
            <a:r>
              <a:rPr lang="en-US" err="1"/>
              <a:t>feugait</a:t>
            </a:r>
            <a:r>
              <a:rPr lang="en-US"/>
              <a:t> </a:t>
            </a:r>
            <a:r>
              <a:rPr lang="en-US" err="1"/>
              <a:t>nulla</a:t>
            </a:r>
            <a:r>
              <a:rPr lang="en-US"/>
              <a:t> </a:t>
            </a:r>
            <a:r>
              <a:rPr lang="en-US" err="1"/>
              <a:t>facilisi</a:t>
            </a:r>
            <a:r>
              <a:rPr lang="en-US"/>
              <a:t>.</a:t>
            </a:r>
          </a:p>
          <a:p>
            <a:pPr lvl="0"/>
            <a:endParaRPr lang="en-US"/>
          </a:p>
          <a:p>
            <a:pPr lvl="0"/>
            <a:r>
              <a:rPr lang="en-US"/>
              <a:t>Lorem ipsum dolor sit </a:t>
            </a:r>
            <a:r>
              <a:rPr lang="en-US" err="1"/>
              <a:t>amet</a:t>
            </a:r>
            <a:r>
              <a:rPr lang="en-US"/>
              <a:t>, cons </a:t>
            </a:r>
            <a:r>
              <a:rPr lang="en-US" err="1"/>
              <a:t>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9" name="Title 3">
            <a:extLst>
              <a:ext uri="{FF2B5EF4-FFF2-40B4-BE49-F238E27FC236}">
                <a16:creationId xmlns:a16="http://schemas.microsoft.com/office/drawing/2014/main" id="{2A4BE7A5-62DA-9C3F-65D7-873C8566B635}"/>
              </a:ext>
            </a:extLst>
          </p:cNvPr>
          <p:cNvSpPr>
            <a:spLocks noGrp="1"/>
          </p:cNvSpPr>
          <p:nvPr>
            <p:ph type="title"/>
          </p:nvPr>
        </p:nvSpPr>
        <p:spPr>
          <a:xfrm>
            <a:off x="461606" y="403958"/>
            <a:ext cx="8263890" cy="276999"/>
          </a:xfrm>
        </p:spPr>
        <p:txBody>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426238934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Six column info">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AB6CF91D-792A-47A6-8A2D-008363A8B379}"/>
              </a:ext>
            </a:extLst>
          </p:cNvPr>
          <p:cNvSpPr>
            <a:spLocks noGrp="1"/>
          </p:cNvSpPr>
          <p:nvPr>
            <p:ph type="body" sz="quarter" idx="16" hasCustomPrompt="1"/>
          </p:nvPr>
        </p:nvSpPr>
        <p:spPr>
          <a:xfrm>
            <a:off x="459119" y="2187420"/>
            <a:ext cx="1302049"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01</a:t>
            </a:r>
          </a:p>
        </p:txBody>
      </p:sp>
      <p:sp>
        <p:nvSpPr>
          <p:cNvPr id="8" name="Text Placeholder 5">
            <a:extLst>
              <a:ext uri="{FF2B5EF4-FFF2-40B4-BE49-F238E27FC236}">
                <a16:creationId xmlns:a16="http://schemas.microsoft.com/office/drawing/2014/main" id="{62881106-CD5F-4055-8940-73E09F44FBE5}"/>
              </a:ext>
            </a:extLst>
          </p:cNvPr>
          <p:cNvSpPr>
            <a:spLocks noGrp="1"/>
          </p:cNvSpPr>
          <p:nvPr>
            <p:ph type="body" sz="quarter" idx="19" hasCustomPrompt="1"/>
          </p:nvPr>
        </p:nvSpPr>
        <p:spPr>
          <a:xfrm>
            <a:off x="455950"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9" name="Text Placeholder 11">
            <a:extLst>
              <a:ext uri="{FF2B5EF4-FFF2-40B4-BE49-F238E27FC236}">
                <a16:creationId xmlns:a16="http://schemas.microsoft.com/office/drawing/2014/main" id="{93617437-BB6A-4BDC-BF67-91C5A2B3E5CA}"/>
              </a:ext>
            </a:extLst>
          </p:cNvPr>
          <p:cNvSpPr>
            <a:spLocks noGrp="1"/>
          </p:cNvSpPr>
          <p:nvPr>
            <p:ph type="body" sz="quarter" idx="41" hasCustomPrompt="1"/>
          </p:nvPr>
        </p:nvSpPr>
        <p:spPr>
          <a:xfrm>
            <a:off x="1844534" y="2187420"/>
            <a:ext cx="1302049"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02</a:t>
            </a:r>
          </a:p>
        </p:txBody>
      </p:sp>
      <p:sp>
        <p:nvSpPr>
          <p:cNvPr id="11" name="Text Placeholder 11">
            <a:extLst>
              <a:ext uri="{FF2B5EF4-FFF2-40B4-BE49-F238E27FC236}">
                <a16:creationId xmlns:a16="http://schemas.microsoft.com/office/drawing/2014/main" id="{81856A2F-5532-4682-B327-68909748165B}"/>
              </a:ext>
            </a:extLst>
          </p:cNvPr>
          <p:cNvSpPr>
            <a:spLocks noGrp="1"/>
          </p:cNvSpPr>
          <p:nvPr>
            <p:ph type="body" sz="quarter" idx="43" hasCustomPrompt="1"/>
          </p:nvPr>
        </p:nvSpPr>
        <p:spPr>
          <a:xfrm>
            <a:off x="3233119" y="2187420"/>
            <a:ext cx="1302049"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03</a:t>
            </a:r>
          </a:p>
        </p:txBody>
      </p:sp>
      <p:sp>
        <p:nvSpPr>
          <p:cNvPr id="13" name="Text Placeholder 11">
            <a:extLst>
              <a:ext uri="{FF2B5EF4-FFF2-40B4-BE49-F238E27FC236}">
                <a16:creationId xmlns:a16="http://schemas.microsoft.com/office/drawing/2014/main" id="{16FCE63F-E55C-4010-9B4A-01F7540AC0CA}"/>
              </a:ext>
            </a:extLst>
          </p:cNvPr>
          <p:cNvSpPr>
            <a:spLocks noGrp="1"/>
          </p:cNvSpPr>
          <p:nvPr>
            <p:ph type="body" sz="quarter" idx="45" hasCustomPrompt="1"/>
          </p:nvPr>
        </p:nvSpPr>
        <p:spPr>
          <a:xfrm>
            <a:off x="4621703" y="2187420"/>
            <a:ext cx="1286005"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04</a:t>
            </a:r>
          </a:p>
        </p:txBody>
      </p:sp>
      <p:sp>
        <p:nvSpPr>
          <p:cNvPr id="15" name="Text Placeholder 11">
            <a:extLst>
              <a:ext uri="{FF2B5EF4-FFF2-40B4-BE49-F238E27FC236}">
                <a16:creationId xmlns:a16="http://schemas.microsoft.com/office/drawing/2014/main" id="{8078893A-5E2D-4B31-8682-06402FDFEA80}"/>
              </a:ext>
            </a:extLst>
          </p:cNvPr>
          <p:cNvSpPr>
            <a:spLocks noGrp="1"/>
          </p:cNvSpPr>
          <p:nvPr>
            <p:ph type="body" sz="quarter" idx="47" hasCustomPrompt="1"/>
          </p:nvPr>
        </p:nvSpPr>
        <p:spPr>
          <a:xfrm>
            <a:off x="6007119" y="2187420"/>
            <a:ext cx="1302049"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05</a:t>
            </a:r>
          </a:p>
        </p:txBody>
      </p:sp>
      <p:sp>
        <p:nvSpPr>
          <p:cNvPr id="17" name="Text Placeholder 11">
            <a:extLst>
              <a:ext uri="{FF2B5EF4-FFF2-40B4-BE49-F238E27FC236}">
                <a16:creationId xmlns:a16="http://schemas.microsoft.com/office/drawing/2014/main" id="{0620EF1E-1181-42BB-804C-7D2AD1FE688E}"/>
              </a:ext>
            </a:extLst>
          </p:cNvPr>
          <p:cNvSpPr>
            <a:spLocks noGrp="1"/>
          </p:cNvSpPr>
          <p:nvPr>
            <p:ph type="body" sz="quarter" idx="49" hasCustomPrompt="1"/>
          </p:nvPr>
        </p:nvSpPr>
        <p:spPr>
          <a:xfrm>
            <a:off x="7395703" y="2187420"/>
            <a:ext cx="1302049" cy="311624"/>
          </a:xfrm>
          <a:prstGeom prst="rect">
            <a:avLst/>
          </a:prstGeom>
        </p:spPr>
        <p:txBody>
          <a:bodyPr anchor="t"/>
          <a:lstStyle>
            <a:lvl1pPr marL="0" indent="0" algn="l">
              <a:spcBef>
                <a:spcPts val="0"/>
              </a:spcBef>
              <a:buNone/>
              <a:defRPr sz="2025" b="0" i="0">
                <a:solidFill>
                  <a:schemeClr val="accent2">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06</a:t>
            </a:r>
          </a:p>
        </p:txBody>
      </p:sp>
      <p:sp>
        <p:nvSpPr>
          <p:cNvPr id="19" name="Text Placeholder 5">
            <a:extLst>
              <a:ext uri="{FF2B5EF4-FFF2-40B4-BE49-F238E27FC236}">
                <a16:creationId xmlns:a16="http://schemas.microsoft.com/office/drawing/2014/main" id="{E28F13D5-1EEE-E221-B1B9-940329689D53}"/>
              </a:ext>
            </a:extLst>
          </p:cNvPr>
          <p:cNvSpPr>
            <a:spLocks noGrp="1"/>
          </p:cNvSpPr>
          <p:nvPr>
            <p:ph type="body" sz="quarter" idx="50" hasCustomPrompt="1"/>
          </p:nvPr>
        </p:nvSpPr>
        <p:spPr>
          <a:xfrm>
            <a:off x="1844534" y="2603865"/>
            <a:ext cx="1203972" cy="1107996"/>
          </a:xfrm>
          <a:prstGeom prst="rect">
            <a:avLst/>
          </a:prstGeom>
        </p:spPr>
        <p:txBody>
          <a:bodyPr/>
          <a:lstStyle>
            <a:lvl1pPr marL="0" indent="0">
              <a:buNone/>
              <a:defRPr lang="en-US" sz="900" b="0" i="0" kern="1200" spc="0" baseline="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0" name="Text Placeholder 5">
            <a:extLst>
              <a:ext uri="{FF2B5EF4-FFF2-40B4-BE49-F238E27FC236}">
                <a16:creationId xmlns:a16="http://schemas.microsoft.com/office/drawing/2014/main" id="{C94D247A-0965-D1BF-3FFA-EAC645E02E5A}"/>
              </a:ext>
            </a:extLst>
          </p:cNvPr>
          <p:cNvSpPr>
            <a:spLocks noGrp="1"/>
          </p:cNvSpPr>
          <p:nvPr>
            <p:ph type="body" sz="quarter" idx="51" hasCustomPrompt="1"/>
          </p:nvPr>
        </p:nvSpPr>
        <p:spPr>
          <a:xfrm>
            <a:off x="3233118" y="2603865"/>
            <a:ext cx="1203972" cy="1107996"/>
          </a:xfrm>
          <a:prstGeom prst="rect">
            <a:avLst/>
          </a:prstGeom>
        </p:spPr>
        <p:txBody>
          <a:bodyPr/>
          <a:lstStyle>
            <a:lvl1pPr marL="0" indent="0">
              <a:buNone/>
              <a:defRPr lang="en-US" sz="900" b="0" i="0" kern="1200" spc="0" baseline="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1" name="Text Placeholder 5">
            <a:extLst>
              <a:ext uri="{FF2B5EF4-FFF2-40B4-BE49-F238E27FC236}">
                <a16:creationId xmlns:a16="http://schemas.microsoft.com/office/drawing/2014/main" id="{5A44D5FB-EDD2-C7C5-D00B-75FC773D6954}"/>
              </a:ext>
            </a:extLst>
          </p:cNvPr>
          <p:cNvSpPr>
            <a:spLocks noGrp="1"/>
          </p:cNvSpPr>
          <p:nvPr>
            <p:ph type="body" sz="quarter" idx="52" hasCustomPrompt="1"/>
          </p:nvPr>
        </p:nvSpPr>
        <p:spPr>
          <a:xfrm>
            <a:off x="4612476" y="2603865"/>
            <a:ext cx="1203972" cy="1107996"/>
          </a:xfrm>
          <a:prstGeom prst="rect">
            <a:avLst/>
          </a:prstGeom>
        </p:spPr>
        <p:txBody>
          <a:bodyPr/>
          <a:lstStyle>
            <a:lvl1pPr marL="0" indent="0">
              <a:buNone/>
              <a:defRPr sz="900" b="0" i="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2" name="Text Placeholder 5">
            <a:extLst>
              <a:ext uri="{FF2B5EF4-FFF2-40B4-BE49-F238E27FC236}">
                <a16:creationId xmlns:a16="http://schemas.microsoft.com/office/drawing/2014/main" id="{6F8E4E5F-5148-5893-8D38-6C7862644651}"/>
              </a:ext>
            </a:extLst>
          </p:cNvPr>
          <p:cNvSpPr>
            <a:spLocks noGrp="1"/>
          </p:cNvSpPr>
          <p:nvPr>
            <p:ph type="body" sz="quarter" idx="53" hasCustomPrompt="1"/>
          </p:nvPr>
        </p:nvSpPr>
        <p:spPr>
          <a:xfrm>
            <a:off x="6001060" y="2603865"/>
            <a:ext cx="1203972" cy="1107996"/>
          </a:xfrm>
          <a:prstGeom prst="rect">
            <a:avLst/>
          </a:prstGeom>
        </p:spPr>
        <p:txBody>
          <a:bodyPr/>
          <a:lstStyle>
            <a:lvl1pPr marL="0" indent="0">
              <a:buNone/>
              <a:defRPr lang="en-US" sz="900" b="0" i="0" kern="1200" spc="0" baseline="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5" name="Text Placeholder 5">
            <a:extLst>
              <a:ext uri="{FF2B5EF4-FFF2-40B4-BE49-F238E27FC236}">
                <a16:creationId xmlns:a16="http://schemas.microsoft.com/office/drawing/2014/main" id="{399D3D77-E896-3DC4-0075-58E919460BB0}"/>
              </a:ext>
            </a:extLst>
          </p:cNvPr>
          <p:cNvSpPr>
            <a:spLocks noGrp="1"/>
          </p:cNvSpPr>
          <p:nvPr>
            <p:ph type="body" sz="quarter" idx="54" hasCustomPrompt="1"/>
          </p:nvPr>
        </p:nvSpPr>
        <p:spPr>
          <a:xfrm>
            <a:off x="7389644" y="2603865"/>
            <a:ext cx="1203972" cy="1107996"/>
          </a:xfrm>
          <a:prstGeom prst="rect">
            <a:avLst/>
          </a:prstGeom>
        </p:spPr>
        <p:txBody>
          <a:bodyPr/>
          <a:lstStyle>
            <a:lvl1pPr marL="0" indent="0">
              <a:buNone/>
              <a:defRPr lang="en-US" sz="900" b="0" i="0" kern="1200" spc="0" baseline="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defRPr>
            </a:lvl1pPr>
            <a:lvl2pPr marL="171383" indent="0">
              <a:buNone/>
              <a:defRPr sz="900" b="0" i="0">
                <a:latin typeface="Segoe UI" panose="020B0502040204020203" pitchFamily="34" charset="0"/>
                <a:ea typeface="Segoe UI" panose="020B0502040204020203" pitchFamily="34" charset="0"/>
                <a:cs typeface="Segoe UI" panose="020B0502040204020203" pitchFamily="34" charset="0"/>
              </a:defRPr>
            </a:lvl2pPr>
            <a:lvl3pPr marL="342767" indent="0">
              <a:buNone/>
              <a:defRPr sz="900" b="0" i="0">
                <a:latin typeface="Segoe UI" panose="020B0502040204020203" pitchFamily="34" charset="0"/>
                <a:ea typeface="Segoe UI" panose="020B0502040204020203" pitchFamily="34" charset="0"/>
                <a:cs typeface="Segoe UI" panose="020B0502040204020203" pitchFamily="34" charset="0"/>
              </a:defRPr>
            </a:lvl3pPr>
            <a:lvl4pPr marL="496299" indent="0">
              <a:buNone/>
              <a:defRPr sz="900" b="0" i="0">
                <a:latin typeface="Segoe UI" panose="020B0502040204020203" pitchFamily="34" charset="0"/>
                <a:ea typeface="Segoe UI" panose="020B0502040204020203" pitchFamily="34" charset="0"/>
                <a:cs typeface="Segoe UI" panose="020B0502040204020203" pitchFamily="34" charset="0"/>
              </a:defRPr>
            </a:lvl4pPr>
            <a:lvl5pPr marL="641499" indent="0">
              <a:buNone/>
              <a:defRPr sz="900" b="0" i="0">
                <a:latin typeface="Segoe UI" panose="020B0502040204020203" pitchFamily="34" charset="0"/>
                <a:ea typeface="Segoe UI" panose="020B0502040204020203" pitchFamily="34" charset="0"/>
                <a:cs typeface="Segoe UI" panose="020B0502040204020203" pitchFamily="34" charset="0"/>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a:t>
            </a:r>
            <a:r>
              <a:rPr lang="en-US" err="1"/>
              <a:t>minum</a:t>
            </a:r>
            <a:r>
              <a:rPr lang="en-US"/>
              <a:t> </a:t>
            </a:r>
            <a:r>
              <a:rPr lang="en-US" err="1"/>
              <a:t>veniam</a:t>
            </a:r>
            <a:r>
              <a:rPr lang="en-US"/>
              <a:t>, </a:t>
            </a:r>
            <a:r>
              <a:rPr lang="en-US" err="1"/>
              <a:t>quis</a:t>
            </a:r>
            <a:r>
              <a:rPr lang="en-US"/>
              <a:t> </a:t>
            </a:r>
            <a:r>
              <a:rPr lang="en-US" err="1"/>
              <a:t>nostrud</a:t>
            </a:r>
            <a:r>
              <a:rPr lang="en-US"/>
              <a:t>. </a:t>
            </a:r>
          </a:p>
        </p:txBody>
      </p:sp>
      <p:sp>
        <p:nvSpPr>
          <p:cNvPr id="23" name="Text Placeholder 4">
            <a:extLst>
              <a:ext uri="{FF2B5EF4-FFF2-40B4-BE49-F238E27FC236}">
                <a16:creationId xmlns:a16="http://schemas.microsoft.com/office/drawing/2014/main" id="{B51ADC69-E14B-5EA5-6F6A-710BFD9994F2}"/>
              </a:ext>
            </a:extLst>
          </p:cNvPr>
          <p:cNvSpPr>
            <a:spLocks noGrp="1"/>
          </p:cNvSpPr>
          <p:nvPr>
            <p:ph type="body" sz="quarter" idx="27" hasCustomPrompt="1"/>
          </p:nvPr>
        </p:nvSpPr>
        <p:spPr>
          <a:xfrm>
            <a:off x="455950" y="409352"/>
            <a:ext cx="3054236" cy="276999"/>
          </a:xfrm>
        </p:spPr>
        <p:txBody>
          <a:bodyPr wrap="none"/>
          <a:lstStyle>
            <a:lvl1pPr>
              <a:defRPr>
                <a:solidFill>
                  <a:schemeClr val="accent2">
                    <a:lumMod val="75000"/>
                  </a:schemeClr>
                </a:solidFill>
              </a:defRPr>
            </a:lvl1pPr>
          </a:lstStyle>
          <a:p>
            <a:pPr lvl="0"/>
            <a:r>
              <a:rPr lang="en-US"/>
              <a:t>Click to edit Master title style</a:t>
            </a:r>
          </a:p>
        </p:txBody>
      </p:sp>
      <p:sp>
        <p:nvSpPr>
          <p:cNvPr id="26" name="Text Placeholder 8">
            <a:extLst>
              <a:ext uri="{FF2B5EF4-FFF2-40B4-BE49-F238E27FC236}">
                <a16:creationId xmlns:a16="http://schemas.microsoft.com/office/drawing/2014/main" id="{F2884395-020A-B7A0-1541-DFE0EAC7106F}"/>
              </a:ext>
            </a:extLst>
          </p:cNvPr>
          <p:cNvSpPr>
            <a:spLocks noGrp="1"/>
          </p:cNvSpPr>
          <p:nvPr>
            <p:ph type="body" sz="quarter" idx="28" hasCustomPrompt="1"/>
          </p:nvPr>
        </p:nvSpPr>
        <p:spPr>
          <a:xfrm>
            <a:off x="455950" y="686172"/>
            <a:ext cx="2093306" cy="276999"/>
          </a:xfrm>
        </p:spPr>
        <p:txBody>
          <a:bodyPr wrap="square"/>
          <a:lstStyle>
            <a:lvl1pPr>
              <a:defRPr>
                <a:solidFill>
                  <a:schemeClr val="tx1">
                    <a:lumMod val="75000"/>
                    <a:lumOff val="25000"/>
                  </a:schemeClr>
                </a:solidFill>
              </a:defRPr>
            </a:lvl1pPr>
          </a:lstStyle>
          <a:p>
            <a:pPr lvl="0"/>
            <a:r>
              <a:rPr lang="en-US"/>
              <a:t>Click to edit subtitle</a:t>
            </a:r>
          </a:p>
        </p:txBody>
      </p:sp>
    </p:spTree>
    <p:extLst>
      <p:ext uri="{BB962C8B-B14F-4D97-AF65-F5344CB8AC3E}">
        <p14:creationId xmlns:p14="http://schemas.microsoft.com/office/powerpoint/2010/main" val="20809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560">
          <p15:clr>
            <a:srgbClr val="FBAE40"/>
          </p15:clr>
        </p15:guide>
        <p15:guide id="2" pos="98205">
          <p15:clr>
            <a:srgbClr val="5ACBF0"/>
          </p15:clr>
        </p15:guide>
        <p15:guide id="3" orient="horz" pos="3056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hree Column Bullet with Subtitles">
    <p:spTree>
      <p:nvGrpSpPr>
        <p:cNvPr id="1" name=""/>
        <p:cNvGrpSpPr/>
        <p:nvPr/>
      </p:nvGrpSpPr>
      <p:grpSpPr>
        <a:xfrm>
          <a:off x="0" y="0"/>
          <a:ext cx="0" cy="0"/>
          <a:chOff x="0" y="0"/>
          <a:chExt cx="0" cy="0"/>
        </a:xfrm>
      </p:grpSpPr>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51456" y="1078706"/>
            <a:ext cx="2448306" cy="507831"/>
          </a:xfrm>
        </p:spPr>
        <p:txBody>
          <a:bodyPr anchor="t"/>
          <a:lstStyle>
            <a:lvl1pPr marL="0" indent="0">
              <a:spcBef>
                <a:spcPts val="0"/>
              </a:spcBef>
              <a:buNone/>
              <a:defRPr sz="1650">
                <a:solidFill>
                  <a:schemeClr val="accent2">
                    <a:lumMod val="75000"/>
                  </a:schemeClr>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55637" y="1793081"/>
            <a:ext cx="2448306" cy="1209562"/>
          </a:xfrm>
        </p:spPr>
        <p:txBody>
          <a:bodyPr wrap="square">
            <a:spAutoFit/>
          </a:bodyPr>
          <a:lstStyle>
            <a:lvl1pPr marL="132160" indent="-132160">
              <a:defRPr lang="en-US" sz="1500" dirty="0">
                <a:solidFill>
                  <a:srgbClr val="151515"/>
                </a:solidFill>
              </a:defRPr>
            </a:lvl1pPr>
            <a:lvl2pPr marL="241697" indent="-113110">
              <a:defRPr lang="en-US" sz="1350" dirty="0">
                <a:solidFill>
                  <a:srgbClr val="151515"/>
                </a:solidFill>
              </a:defRPr>
            </a:lvl2pPr>
            <a:lvl3pPr marL="350044" indent="-103585">
              <a:defRPr lang="en-US" dirty="0">
                <a:solidFill>
                  <a:srgbClr val="151515"/>
                </a:solidFill>
              </a:defRPr>
            </a:lvl3pPr>
            <a:lvl4pPr marL="446485" indent="-96441">
              <a:defRPr lang="en-US" dirty="0">
                <a:solidFill>
                  <a:srgbClr val="151515"/>
                </a:solidFill>
              </a:defRPr>
            </a:lvl4pPr>
            <a:lvl5pPr marL="548879" indent="-91679">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225579" y="1078706"/>
            <a:ext cx="2448306" cy="507831"/>
          </a:xfrm>
        </p:spPr>
        <p:txBody>
          <a:bodyPr anchor="t"/>
          <a:lstStyle>
            <a:lvl1pPr marL="0" indent="0">
              <a:spcBef>
                <a:spcPts val="0"/>
              </a:spcBef>
              <a:buNone/>
              <a:defRPr sz="1650">
                <a:solidFill>
                  <a:schemeClr val="accent2">
                    <a:lumMod val="75000"/>
                  </a:schemeClr>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225579" y="1788101"/>
            <a:ext cx="2448306" cy="1209562"/>
          </a:xfrm>
        </p:spPr>
        <p:txBody>
          <a:bodyPr wrap="square">
            <a:spAutoFit/>
          </a:bodyPr>
          <a:lstStyle>
            <a:lvl1pPr marL="132160" indent="-132160">
              <a:defRPr lang="en-US" sz="1500" dirty="0">
                <a:solidFill>
                  <a:srgbClr val="151515"/>
                </a:solidFill>
              </a:defRPr>
            </a:lvl1pPr>
            <a:lvl2pPr marL="298847" indent="-127397">
              <a:defRPr lang="en-US" sz="1350" dirty="0">
                <a:solidFill>
                  <a:srgbClr val="151515"/>
                </a:solidFill>
              </a:defRPr>
            </a:lvl2pPr>
            <a:lvl3pPr marL="416719" indent="-117872">
              <a:defRPr lang="en-US" dirty="0">
                <a:solidFill>
                  <a:srgbClr val="151515"/>
                </a:solidFill>
              </a:defRPr>
            </a:lvl3pPr>
            <a:lvl4pPr marL="514350" indent="-102394">
              <a:defRPr lang="en-US" dirty="0">
                <a:solidFill>
                  <a:srgbClr val="151515"/>
                </a:solidFill>
              </a:defRPr>
            </a:lvl4pPr>
            <a:lvl5pPr marL="600075" indent="-83344">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002945" y="1078706"/>
            <a:ext cx="2448306" cy="507831"/>
          </a:xfrm>
        </p:spPr>
        <p:txBody>
          <a:bodyPr anchor="t"/>
          <a:lstStyle>
            <a:lvl1pPr marL="0" indent="0">
              <a:spcBef>
                <a:spcPts val="0"/>
              </a:spcBef>
              <a:buNone/>
              <a:defRPr sz="1650">
                <a:solidFill>
                  <a:schemeClr val="accent2">
                    <a:lumMod val="75000"/>
                  </a:schemeClr>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002945" y="1793081"/>
            <a:ext cx="2448306" cy="1209562"/>
          </a:xfrm>
        </p:spPr>
        <p:txBody>
          <a:bodyPr wrap="square">
            <a:spAutoFit/>
          </a:bodyPr>
          <a:lstStyle>
            <a:lvl1pPr marL="132160" indent="-132160">
              <a:defRPr lang="en-US" sz="1500" dirty="0">
                <a:solidFill>
                  <a:srgbClr val="151515"/>
                </a:solidFill>
              </a:defRPr>
            </a:lvl1pPr>
            <a:lvl2pPr marL="298847" indent="-127397">
              <a:defRPr lang="en-US" sz="1350" dirty="0">
                <a:solidFill>
                  <a:srgbClr val="151515"/>
                </a:solidFill>
              </a:defRPr>
            </a:lvl2pPr>
            <a:lvl3pPr marL="416719" indent="-117872">
              <a:defRPr lang="en-US" dirty="0">
                <a:solidFill>
                  <a:srgbClr val="151515"/>
                </a:solidFill>
              </a:defRPr>
            </a:lvl3pPr>
            <a:lvl4pPr marL="514350" indent="-102394">
              <a:defRPr lang="en-US" dirty="0">
                <a:solidFill>
                  <a:srgbClr val="151515"/>
                </a:solidFill>
              </a:defRPr>
            </a:lvl4pPr>
            <a:lvl5pPr marL="600075" indent="-83344">
              <a:defRPr lang="en-US" dirty="0">
                <a:solidFill>
                  <a:srgbClr val="15151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560D50C-5A70-F083-0429-5E2190B2BE8B}"/>
              </a:ext>
            </a:extLst>
          </p:cNvPr>
          <p:cNvSpPr>
            <a:spLocks noGrp="1"/>
          </p:cNvSpPr>
          <p:nvPr>
            <p:ph type="body" sz="quarter" idx="27" hasCustomPrompt="1"/>
          </p:nvPr>
        </p:nvSpPr>
        <p:spPr>
          <a:xfrm>
            <a:off x="455950" y="409352"/>
            <a:ext cx="3054236" cy="276999"/>
          </a:xfrm>
        </p:spPr>
        <p:txBody>
          <a:bodyPr wrap="none"/>
          <a:lstStyle>
            <a:lvl1pPr>
              <a:defRPr>
                <a:solidFill>
                  <a:schemeClr val="accent2">
                    <a:lumMod val="75000"/>
                  </a:schemeClr>
                </a:solidFill>
              </a:defRPr>
            </a:lvl1pPr>
          </a:lstStyle>
          <a:p>
            <a:pPr lvl="0"/>
            <a:r>
              <a:rPr lang="en-US"/>
              <a:t>Click to edit Master title style</a:t>
            </a:r>
          </a:p>
        </p:txBody>
      </p:sp>
    </p:spTree>
    <p:extLst>
      <p:ext uri="{BB962C8B-B14F-4D97-AF65-F5344CB8AC3E}">
        <p14:creationId xmlns:p14="http://schemas.microsoft.com/office/powerpoint/2010/main" val="424844332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970B-A4CD-144E-92DE-3BBA0BFB7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A89C74-0A44-2049-A6DA-F48542963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039C3-E868-6F43-8B08-E828A56AC22C}"/>
              </a:ext>
            </a:extLst>
          </p:cNvPr>
          <p:cNvSpPr>
            <a:spLocks noGrp="1"/>
          </p:cNvSpPr>
          <p:nvPr>
            <p:ph type="dt" sz="half" idx="10"/>
          </p:nvPr>
        </p:nvSpPr>
        <p:spPr/>
        <p:txBody>
          <a:bodyPr/>
          <a:lstStyle/>
          <a:p>
            <a:fld id="{9D8D11EB-6237-1E44-83FE-5CD96908DEF7}" type="datetimeFigureOut">
              <a:rPr lang="en-US" smtClean="0"/>
              <a:t>04-Aug-22</a:t>
            </a:fld>
            <a:endParaRPr lang="en-US"/>
          </a:p>
        </p:txBody>
      </p:sp>
      <p:sp>
        <p:nvSpPr>
          <p:cNvPr id="5" name="Footer Placeholder 4">
            <a:extLst>
              <a:ext uri="{FF2B5EF4-FFF2-40B4-BE49-F238E27FC236}">
                <a16:creationId xmlns:a16="http://schemas.microsoft.com/office/drawing/2014/main" id="{8BB46AE1-31D0-BA47-B4F0-FA95F30B2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8795D-85D1-2E4E-A921-C87581D88248}"/>
              </a:ext>
            </a:extLst>
          </p:cNvPr>
          <p:cNvSpPr>
            <a:spLocks noGrp="1"/>
          </p:cNvSpPr>
          <p:nvPr>
            <p:ph type="sldNum" sz="quarter" idx="12"/>
          </p:nvPr>
        </p:nvSpPr>
        <p:spPr/>
        <p:txBody>
          <a:bodyPr/>
          <a:lstStyle/>
          <a:p>
            <a:fld id="{5418F77C-43D0-384F-BAC6-E526EA3157B3}" type="slidenum">
              <a:rPr lang="en-US" smtClean="0"/>
              <a:t>‹#›</a:t>
            </a:fld>
            <a:endParaRPr lang="en-US"/>
          </a:p>
        </p:txBody>
      </p:sp>
    </p:spTree>
    <p:extLst>
      <p:ext uri="{BB962C8B-B14F-4D97-AF65-F5344CB8AC3E}">
        <p14:creationId xmlns:p14="http://schemas.microsoft.com/office/powerpoint/2010/main" val="243976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F4EAE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883BD55-0314-6BF7-5E6B-F2CA54FB451B}"/>
              </a:ext>
            </a:extLst>
          </p:cNvPr>
          <p:cNvPicPr>
            <a:picLocks noChangeAspect="1"/>
          </p:cNvPicPr>
          <p:nvPr userDrawn="1"/>
        </p:nvPicPr>
        <p:blipFill>
          <a:blip r:embed="rId2"/>
          <a:stretch>
            <a:fillRect/>
          </a:stretch>
        </p:blipFill>
        <p:spPr>
          <a:xfrm>
            <a:off x="595" y="0"/>
            <a:ext cx="9142810" cy="5143500"/>
          </a:xfrm>
          <a:prstGeom prst="rect">
            <a:avLst/>
          </a:prstGeom>
        </p:spPr>
      </p:pic>
      <p:pic>
        <p:nvPicPr>
          <p:cNvPr id="12" name="Graphic 14">
            <a:extLst>
              <a:ext uri="{FF2B5EF4-FFF2-40B4-BE49-F238E27FC236}">
                <a16:creationId xmlns:a16="http://schemas.microsoft.com/office/drawing/2014/main" id="{B4817E10-0F31-5247-BC90-18E8E8D6D4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5950" y="4383083"/>
            <a:ext cx="449426" cy="308469"/>
          </a:xfrm>
          <a:prstGeom prst="rect">
            <a:avLst/>
          </a:prstGeom>
        </p:spPr>
      </p:pic>
      <p:pic>
        <p:nvPicPr>
          <p:cNvPr id="5" name="Graphic 4">
            <a:extLst>
              <a:ext uri="{FF2B5EF4-FFF2-40B4-BE49-F238E27FC236}">
                <a16:creationId xmlns:a16="http://schemas.microsoft.com/office/drawing/2014/main" id="{2D100FD5-E4DB-4AA8-8126-7C342FB2EE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3042" y="332445"/>
            <a:ext cx="1344801" cy="494673"/>
          </a:xfrm>
          <a:prstGeom prst="rect">
            <a:avLst/>
          </a:prstGeom>
        </p:spPr>
      </p:pic>
      <p:sp>
        <p:nvSpPr>
          <p:cNvPr id="14" name="Text Placeholder 20">
            <a:extLst>
              <a:ext uri="{FF2B5EF4-FFF2-40B4-BE49-F238E27FC236}">
                <a16:creationId xmlns:a16="http://schemas.microsoft.com/office/drawing/2014/main" id="{2063DA80-23B8-E156-8660-1111AE55E8C9}"/>
              </a:ext>
            </a:extLst>
          </p:cNvPr>
          <p:cNvSpPr>
            <a:spLocks noGrp="1"/>
          </p:cNvSpPr>
          <p:nvPr>
            <p:ph type="body" sz="quarter" idx="23" hasCustomPrompt="1"/>
          </p:nvPr>
        </p:nvSpPr>
        <p:spPr>
          <a:xfrm>
            <a:off x="455950" y="1881188"/>
            <a:ext cx="4915451" cy="1269578"/>
          </a:xfrm>
        </p:spPr>
        <p:txBody>
          <a:bodyPr/>
          <a:lstStyle>
            <a:lvl1pPr>
              <a:defRPr sz="4125" spc="-113">
                <a:solidFill>
                  <a:schemeClr val="bg1"/>
                </a:solidFill>
              </a:defRPr>
            </a:lvl1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a:t>
            </a:r>
          </a:p>
        </p:txBody>
      </p:sp>
      <p:sp>
        <p:nvSpPr>
          <p:cNvPr id="15" name="Text Placeholder 4">
            <a:extLst>
              <a:ext uri="{FF2B5EF4-FFF2-40B4-BE49-F238E27FC236}">
                <a16:creationId xmlns:a16="http://schemas.microsoft.com/office/drawing/2014/main" id="{9347E100-C45D-17B1-B2A4-A33A0D925E67}"/>
              </a:ext>
            </a:extLst>
          </p:cNvPr>
          <p:cNvSpPr>
            <a:spLocks noGrp="1"/>
          </p:cNvSpPr>
          <p:nvPr>
            <p:ph type="body" sz="quarter" idx="12"/>
          </p:nvPr>
        </p:nvSpPr>
        <p:spPr>
          <a:xfrm>
            <a:off x="455950" y="3309938"/>
            <a:ext cx="4855332" cy="276999"/>
          </a:xfrm>
        </p:spPr>
        <p:txBody>
          <a:bodyPr/>
          <a:lstStyle>
            <a:lvl1pPr>
              <a:defRPr>
                <a:solidFill>
                  <a:schemeClr val="bg1"/>
                </a:solidFill>
              </a:defRPr>
            </a:lvl1pPr>
          </a:lstStyle>
          <a:p>
            <a:r>
              <a:rPr lang="en-US"/>
              <a:t>Subtitle or speaker name</a:t>
            </a:r>
          </a:p>
        </p:txBody>
      </p:sp>
      <p:sp>
        <p:nvSpPr>
          <p:cNvPr id="2" name="TextBox 1">
            <a:extLst>
              <a:ext uri="{FF2B5EF4-FFF2-40B4-BE49-F238E27FC236}">
                <a16:creationId xmlns:a16="http://schemas.microsoft.com/office/drawing/2014/main" id="{8988C452-ECE3-A295-E5DD-609F9A2E5044}"/>
              </a:ext>
            </a:extLst>
          </p:cNvPr>
          <p:cNvSpPr txBox="1"/>
          <p:nvPr userDrawn="1"/>
        </p:nvSpPr>
        <p:spPr>
          <a:xfrm>
            <a:off x="2496425" y="4588750"/>
            <a:ext cx="2779729" cy="207749"/>
          </a:xfrm>
          <a:prstGeom prst="rect">
            <a:avLst/>
          </a:prstGeom>
          <a:noFill/>
        </p:spPr>
        <p:txBody>
          <a:bodyPr wrap="square">
            <a:spAutoFit/>
          </a:bodyPr>
          <a:lstStyle/>
          <a:p>
            <a:pPr lvl="0"/>
            <a:r>
              <a:rPr lang="en-US" sz="750" b="0" i="0" spc="0">
                <a:solidFill>
                  <a:schemeClr val="tx1"/>
                </a:solidFill>
                <a:latin typeface="+mn-lt"/>
                <a:ea typeface="Segoe UI Semibold" panose="020B0502040204020203" pitchFamily="34" charset="0"/>
                <a:cs typeface="Segoe UI Semibold" panose="020B0502040204020203" pitchFamily="34" charset="0"/>
              </a:rPr>
              <a:t>Microsoft Developer Division</a:t>
            </a:r>
          </a:p>
        </p:txBody>
      </p:sp>
      <p:sp>
        <p:nvSpPr>
          <p:cNvPr id="3" name="TextBox 2">
            <a:extLst>
              <a:ext uri="{FF2B5EF4-FFF2-40B4-BE49-F238E27FC236}">
                <a16:creationId xmlns:a16="http://schemas.microsoft.com/office/drawing/2014/main" id="{DBCA946C-BCED-E21E-BAFC-AE63156AEC1F}"/>
              </a:ext>
            </a:extLst>
          </p:cNvPr>
          <p:cNvSpPr txBox="1"/>
          <p:nvPr userDrawn="1"/>
        </p:nvSpPr>
        <p:spPr>
          <a:xfrm>
            <a:off x="4574658" y="4583434"/>
            <a:ext cx="2779729" cy="207749"/>
          </a:xfrm>
          <a:prstGeom prst="rect">
            <a:avLst/>
          </a:prstGeom>
          <a:noFill/>
        </p:spPr>
        <p:txBody>
          <a:bodyPr wrap="square">
            <a:spAutoFit/>
          </a:bodyPr>
          <a:lstStyle/>
          <a:p>
            <a:pPr lvl="0"/>
            <a:r>
              <a:rPr lang="en-US" sz="750" b="0" i="0" spc="0">
                <a:solidFill>
                  <a:schemeClr val="tx1"/>
                </a:solidFill>
                <a:latin typeface="+mn-lt"/>
                <a:ea typeface="Segoe UI Semibold" panose="020B0502040204020203" pitchFamily="34" charset="0"/>
                <a:cs typeface="Segoe UI Semibold" panose="020B0502040204020203" pitchFamily="34" charset="0"/>
              </a:rPr>
              <a:t>Team name</a:t>
            </a:r>
          </a:p>
        </p:txBody>
      </p:sp>
      <p:sp>
        <p:nvSpPr>
          <p:cNvPr id="4" name="TextBox 3">
            <a:extLst>
              <a:ext uri="{FF2B5EF4-FFF2-40B4-BE49-F238E27FC236}">
                <a16:creationId xmlns:a16="http://schemas.microsoft.com/office/drawing/2014/main" id="{EBDD8CC3-A953-E84B-5D1A-2458A0ABF2E8}"/>
              </a:ext>
            </a:extLst>
          </p:cNvPr>
          <p:cNvSpPr txBox="1"/>
          <p:nvPr userDrawn="1"/>
        </p:nvSpPr>
        <p:spPr>
          <a:xfrm>
            <a:off x="6690027" y="4584763"/>
            <a:ext cx="2042573" cy="207749"/>
          </a:xfrm>
          <a:prstGeom prst="rect">
            <a:avLst/>
          </a:prstGeom>
          <a:noFill/>
        </p:spPr>
        <p:txBody>
          <a:bodyPr wrap="square">
            <a:spAutoFit/>
          </a:bodyPr>
          <a:lstStyle/>
          <a:p>
            <a:pPr lvl="0" algn="r"/>
            <a:r>
              <a:rPr lang="en-US" sz="750" b="0" i="0" spc="0">
                <a:solidFill>
                  <a:schemeClr val="tx1"/>
                </a:solidFill>
                <a:latin typeface="+mn-lt"/>
                <a:ea typeface="Segoe UI Semibold" panose="020B0502040204020203" pitchFamily="34" charset="0"/>
                <a:cs typeface="Segoe UI Semibold" panose="020B0502040204020203" pitchFamily="34" charset="0"/>
              </a:rPr>
              <a:t>Microsoft Confidential</a:t>
            </a:r>
          </a:p>
        </p:txBody>
      </p:sp>
    </p:spTree>
    <p:extLst>
      <p:ext uri="{BB962C8B-B14F-4D97-AF65-F5344CB8AC3E}">
        <p14:creationId xmlns:p14="http://schemas.microsoft.com/office/powerpoint/2010/main" val="163315909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ver2">
    <p:bg>
      <p:bgPr>
        <a:solidFill>
          <a:srgbClr val="F4EA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7AC1CF-B63E-3603-BDBA-36D1FE7A97C9}"/>
              </a:ext>
            </a:extLst>
          </p:cNvPr>
          <p:cNvPicPr>
            <a:picLocks noChangeAspect="1"/>
          </p:cNvPicPr>
          <p:nvPr userDrawn="1"/>
        </p:nvPicPr>
        <p:blipFill>
          <a:blip r:embed="rId2"/>
          <a:stretch>
            <a:fillRect/>
          </a:stretch>
        </p:blipFill>
        <p:spPr>
          <a:xfrm>
            <a:off x="0" y="0"/>
            <a:ext cx="9142810" cy="5143500"/>
          </a:xfrm>
          <a:prstGeom prst="rect">
            <a:avLst/>
          </a:prstGeom>
        </p:spPr>
      </p:pic>
      <p:pic>
        <p:nvPicPr>
          <p:cNvPr id="12" name="Graphic 14">
            <a:extLst>
              <a:ext uri="{FF2B5EF4-FFF2-40B4-BE49-F238E27FC236}">
                <a16:creationId xmlns:a16="http://schemas.microsoft.com/office/drawing/2014/main" id="{B4817E10-0F31-5247-BC90-18E8E8D6D4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5950" y="4383083"/>
            <a:ext cx="449426" cy="308469"/>
          </a:xfrm>
          <a:prstGeom prst="rect">
            <a:avLst/>
          </a:prstGeom>
        </p:spPr>
      </p:pic>
      <p:pic>
        <p:nvPicPr>
          <p:cNvPr id="5" name="Graphic 4">
            <a:extLst>
              <a:ext uri="{FF2B5EF4-FFF2-40B4-BE49-F238E27FC236}">
                <a16:creationId xmlns:a16="http://schemas.microsoft.com/office/drawing/2014/main" id="{8F440576-C43C-4317-89DB-C1585E0B909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3042" y="332445"/>
            <a:ext cx="1344801" cy="494673"/>
          </a:xfrm>
          <a:prstGeom prst="rect">
            <a:avLst/>
          </a:prstGeom>
        </p:spPr>
      </p:pic>
      <p:sp>
        <p:nvSpPr>
          <p:cNvPr id="7" name="TextBox 6">
            <a:extLst>
              <a:ext uri="{FF2B5EF4-FFF2-40B4-BE49-F238E27FC236}">
                <a16:creationId xmlns:a16="http://schemas.microsoft.com/office/drawing/2014/main" id="{0B1CF576-DA25-A6C7-3F50-004F495EB546}"/>
              </a:ext>
            </a:extLst>
          </p:cNvPr>
          <p:cNvSpPr txBox="1"/>
          <p:nvPr userDrawn="1"/>
        </p:nvSpPr>
        <p:spPr>
          <a:xfrm>
            <a:off x="2496425" y="4588750"/>
            <a:ext cx="2779729" cy="207749"/>
          </a:xfrm>
          <a:prstGeom prst="rect">
            <a:avLst/>
          </a:prstGeom>
          <a:noFill/>
        </p:spPr>
        <p:txBody>
          <a:bodyPr wrap="square">
            <a:spAutoFit/>
          </a:bodyPr>
          <a:lstStyle/>
          <a:p>
            <a:pPr lvl="0"/>
            <a:r>
              <a:rPr lang="en-US" sz="750" b="0" i="0" spc="0">
                <a:solidFill>
                  <a:schemeClr val="bg1"/>
                </a:solidFill>
                <a:latin typeface="+mn-lt"/>
                <a:ea typeface="Segoe UI Semibold" panose="020B0502040204020203" pitchFamily="34" charset="0"/>
                <a:cs typeface="Segoe UI Semibold" panose="020B0502040204020203" pitchFamily="34" charset="0"/>
              </a:rPr>
              <a:t>Microsoft Developer Division</a:t>
            </a:r>
          </a:p>
        </p:txBody>
      </p:sp>
      <p:sp>
        <p:nvSpPr>
          <p:cNvPr id="8" name="TextBox 7">
            <a:extLst>
              <a:ext uri="{FF2B5EF4-FFF2-40B4-BE49-F238E27FC236}">
                <a16:creationId xmlns:a16="http://schemas.microsoft.com/office/drawing/2014/main" id="{69437C74-47C9-3E5D-11FC-C95CF63604E8}"/>
              </a:ext>
            </a:extLst>
          </p:cNvPr>
          <p:cNvSpPr txBox="1"/>
          <p:nvPr userDrawn="1"/>
        </p:nvSpPr>
        <p:spPr>
          <a:xfrm>
            <a:off x="4574658" y="4583434"/>
            <a:ext cx="2779729" cy="207749"/>
          </a:xfrm>
          <a:prstGeom prst="rect">
            <a:avLst/>
          </a:prstGeom>
          <a:noFill/>
        </p:spPr>
        <p:txBody>
          <a:bodyPr wrap="square">
            <a:spAutoFit/>
          </a:bodyPr>
          <a:lstStyle/>
          <a:p>
            <a:pPr lvl="0"/>
            <a:r>
              <a:rPr lang="en-US" sz="750" b="0" i="0" spc="0">
                <a:solidFill>
                  <a:schemeClr val="bg1"/>
                </a:solidFill>
                <a:latin typeface="+mn-lt"/>
                <a:ea typeface="Segoe UI Semibold" panose="020B0502040204020203" pitchFamily="34" charset="0"/>
                <a:cs typeface="Segoe UI Semibold" panose="020B0502040204020203" pitchFamily="34" charset="0"/>
              </a:rPr>
              <a:t>Team name</a:t>
            </a:r>
          </a:p>
        </p:txBody>
      </p:sp>
      <p:sp>
        <p:nvSpPr>
          <p:cNvPr id="9" name="TextBox 8">
            <a:extLst>
              <a:ext uri="{FF2B5EF4-FFF2-40B4-BE49-F238E27FC236}">
                <a16:creationId xmlns:a16="http://schemas.microsoft.com/office/drawing/2014/main" id="{9B7A68ED-F9A1-D23A-CF74-7845C3F4825A}"/>
              </a:ext>
            </a:extLst>
          </p:cNvPr>
          <p:cNvSpPr txBox="1"/>
          <p:nvPr userDrawn="1"/>
        </p:nvSpPr>
        <p:spPr>
          <a:xfrm>
            <a:off x="6690027" y="4584763"/>
            <a:ext cx="2042573" cy="207749"/>
          </a:xfrm>
          <a:prstGeom prst="rect">
            <a:avLst/>
          </a:prstGeom>
          <a:noFill/>
        </p:spPr>
        <p:txBody>
          <a:bodyPr wrap="square">
            <a:spAutoFit/>
          </a:bodyPr>
          <a:lstStyle/>
          <a:p>
            <a:pPr lvl="0" algn="r"/>
            <a:r>
              <a:rPr lang="en-US" sz="750" b="0" i="0" spc="0">
                <a:solidFill>
                  <a:schemeClr val="bg1"/>
                </a:solidFill>
                <a:latin typeface="+mn-lt"/>
                <a:ea typeface="Segoe UI Semibold" panose="020B0502040204020203" pitchFamily="34" charset="0"/>
                <a:cs typeface="Segoe UI Semibold" panose="020B0502040204020203" pitchFamily="34" charset="0"/>
              </a:rPr>
              <a:t>Microsoft Confidential</a:t>
            </a:r>
          </a:p>
        </p:txBody>
      </p:sp>
      <p:sp>
        <p:nvSpPr>
          <p:cNvPr id="22" name="Text Placeholder 20">
            <a:extLst>
              <a:ext uri="{FF2B5EF4-FFF2-40B4-BE49-F238E27FC236}">
                <a16:creationId xmlns:a16="http://schemas.microsoft.com/office/drawing/2014/main" id="{B2344ADF-AF48-00C2-9DFD-E41F5C198404}"/>
              </a:ext>
            </a:extLst>
          </p:cNvPr>
          <p:cNvSpPr>
            <a:spLocks noGrp="1"/>
          </p:cNvSpPr>
          <p:nvPr>
            <p:ph type="body" sz="quarter" idx="23" hasCustomPrompt="1"/>
          </p:nvPr>
        </p:nvSpPr>
        <p:spPr>
          <a:xfrm>
            <a:off x="455950" y="1881188"/>
            <a:ext cx="4915451" cy="1269578"/>
          </a:xfrm>
        </p:spPr>
        <p:txBody>
          <a:bodyPr/>
          <a:lstStyle>
            <a:lvl1pPr>
              <a:defRPr sz="4125" spc="-113">
                <a:solidFill>
                  <a:srgbClr val="F4EAE0"/>
                </a:solidFill>
              </a:defRPr>
            </a:lvl1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a:t>
            </a:r>
          </a:p>
        </p:txBody>
      </p:sp>
      <p:sp>
        <p:nvSpPr>
          <p:cNvPr id="23" name="Text Placeholder 4">
            <a:extLst>
              <a:ext uri="{FF2B5EF4-FFF2-40B4-BE49-F238E27FC236}">
                <a16:creationId xmlns:a16="http://schemas.microsoft.com/office/drawing/2014/main" id="{465358D9-7377-0D2C-1D98-04E436901491}"/>
              </a:ext>
            </a:extLst>
          </p:cNvPr>
          <p:cNvSpPr>
            <a:spLocks noGrp="1"/>
          </p:cNvSpPr>
          <p:nvPr>
            <p:ph type="body" sz="quarter" idx="12"/>
          </p:nvPr>
        </p:nvSpPr>
        <p:spPr>
          <a:xfrm>
            <a:off x="455950" y="3309938"/>
            <a:ext cx="4855332" cy="276999"/>
          </a:xfrm>
        </p:spPr>
        <p:txBody>
          <a:bodyPr/>
          <a:lstStyle>
            <a:lvl1pPr>
              <a:defRPr>
                <a:solidFill>
                  <a:schemeClr val="bg2"/>
                </a:solidFill>
              </a:defRPr>
            </a:lvl1pPr>
          </a:lstStyle>
          <a:p>
            <a:r>
              <a:rPr lang="en-US"/>
              <a:t>Subtitle or speaker name</a:t>
            </a:r>
          </a:p>
        </p:txBody>
      </p:sp>
    </p:spTree>
    <p:extLst>
      <p:ext uri="{BB962C8B-B14F-4D97-AF65-F5344CB8AC3E}">
        <p14:creationId xmlns:p14="http://schemas.microsoft.com/office/powerpoint/2010/main" val="130954062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50" Type="http://schemas.openxmlformats.org/officeDocument/2006/relationships/slideLayout" Target="../slideLayouts/slideLayout96.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49" Type="http://schemas.openxmlformats.org/officeDocument/2006/relationships/slideLayout" Target="../slideLayouts/slideLayout95.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52" Type="http://schemas.openxmlformats.org/officeDocument/2006/relationships/theme" Target="../theme/theme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slideLayout" Target="../slideLayouts/slideLayout94.xml"/><Relationship Id="rId8" Type="http://schemas.openxmlformats.org/officeDocument/2006/relationships/slideLayout" Target="../slideLayouts/slideLayout54.xml"/><Relationship Id="rId51" Type="http://schemas.openxmlformats.org/officeDocument/2006/relationships/slideLayout" Target="../slideLayouts/slideLayout97.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0" Type="http://schemas.openxmlformats.org/officeDocument/2006/relationships/slideLayout" Target="../slideLayouts/slideLayout66.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50" Type="http://schemas.openxmlformats.org/officeDocument/2006/relationships/slideLayout" Target="../slideLayouts/slideLayout147.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3" Type="http://schemas.openxmlformats.org/officeDocument/2006/relationships/theme" Target="../theme/theme6.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slideLayout" Target="../slideLayouts/slideLayout149.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9"/>
            <a:ext cx="6150077" cy="857250"/>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0" y="857279"/>
            <a:ext cx="6150077" cy="35574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8625958" y="4790242"/>
            <a:ext cx="567471"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r>
              <a:rPr lang="en-US"/>
              <a:t>/18</a:t>
            </a:r>
          </a:p>
        </p:txBody>
      </p:sp>
    </p:spTree>
    <p:extLst>
      <p:ext uri="{BB962C8B-B14F-4D97-AF65-F5344CB8AC3E}">
        <p14:creationId xmlns:p14="http://schemas.microsoft.com/office/powerpoint/2010/main" val="873817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457200" rtl="0" eaLnBrk="1" latinLnBrk="0" hangingPunct="1">
        <a:spcBef>
          <a:spcPct val="0"/>
        </a:spcBef>
        <a:buNone/>
        <a:defRPr sz="4000" b="1" kern="1200" baseline="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04-Aug-22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1392108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80C4B88-1076-45D9-B8AE-DE1E39163415}" type="datetimeFigureOut">
              <a:rPr lang="en-US" smtClean="0"/>
              <a:t>04-Aug-22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802F472-1586-4476-BB8F-42EBC4D2F114}" type="slidenum">
              <a:rPr lang="en-US" smtClean="0"/>
              <a:t>‹#›</a:t>
            </a:fld>
            <a:endParaRPr lang="en-US"/>
          </a:p>
        </p:txBody>
      </p:sp>
    </p:spTree>
    <p:extLst>
      <p:ext uri="{BB962C8B-B14F-4D97-AF65-F5344CB8AC3E}">
        <p14:creationId xmlns:p14="http://schemas.microsoft.com/office/powerpoint/2010/main" val="2322513778"/>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555C8F-39E0-4955-B4DF-CB4C44B7BBBA}" type="datetimeFigureOut">
              <a:rPr lang="en-US" smtClean="0"/>
              <a:t>04-Aug-22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3FEB8F9-9F80-48DF-8046-054C22915235}" type="slidenum">
              <a:rPr lang="en-US" smtClean="0"/>
              <a:t>‹#›</a:t>
            </a:fld>
            <a:endParaRPr lang="en-US"/>
          </a:p>
        </p:txBody>
      </p:sp>
    </p:spTree>
    <p:extLst>
      <p:ext uri="{BB962C8B-B14F-4D97-AF65-F5344CB8AC3E}">
        <p14:creationId xmlns:p14="http://schemas.microsoft.com/office/powerpoint/2010/main" val="271370301"/>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4EAE0">
            <a:alpha val="48000"/>
          </a:srgb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61606" y="403958"/>
            <a:ext cx="8263890" cy="2769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61606" y="1076628"/>
            <a:ext cx="8263890" cy="1024896"/>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1" name="TextBox 50">
            <a:extLst>
              <a:ext uri="{FF2B5EF4-FFF2-40B4-BE49-F238E27FC236}">
                <a16:creationId xmlns:a16="http://schemas.microsoft.com/office/drawing/2014/main" id="{54D7F6D8-8E9B-4F2F-9EE3-2493C1C8B4CC}"/>
              </a:ext>
            </a:extLst>
          </p:cNvPr>
          <p:cNvSpPr txBox="1"/>
          <p:nvPr userDrawn="1"/>
        </p:nvSpPr>
        <p:spPr>
          <a:xfrm>
            <a:off x="438912" y="4814888"/>
            <a:ext cx="2042573" cy="207749"/>
          </a:xfrm>
          <a:prstGeom prst="rect">
            <a:avLst/>
          </a:prstGeom>
          <a:noFill/>
        </p:spPr>
        <p:txBody>
          <a:bodyPr wrap="square">
            <a:spAutoFit/>
          </a:bodyPr>
          <a:lstStyle/>
          <a:p>
            <a:pPr lvl="0"/>
            <a:r>
              <a:rPr lang="en-US" sz="750" b="0" i="0" spc="0">
                <a:solidFill>
                  <a:schemeClr val="accent1">
                    <a:lumMod val="75000"/>
                  </a:schemeClr>
                </a:solidFill>
                <a:latin typeface="+mn-lt"/>
                <a:ea typeface="Segoe UI Semibold" panose="020B0502040204020203" pitchFamily="34" charset="0"/>
                <a:cs typeface="Segoe UI Semibold" panose="020B0502040204020203" pitchFamily="34" charset="0"/>
              </a:rPr>
              <a:t>Microsoft developer division</a:t>
            </a:r>
          </a:p>
        </p:txBody>
      </p:sp>
      <p:sp>
        <p:nvSpPr>
          <p:cNvPr id="53" name="TextBox 52">
            <a:extLst>
              <a:ext uri="{FF2B5EF4-FFF2-40B4-BE49-F238E27FC236}">
                <a16:creationId xmlns:a16="http://schemas.microsoft.com/office/drawing/2014/main" id="{3F207E46-925D-4E28-BBB4-5E47A9593537}"/>
              </a:ext>
            </a:extLst>
          </p:cNvPr>
          <p:cNvSpPr txBox="1"/>
          <p:nvPr userDrawn="1"/>
        </p:nvSpPr>
        <p:spPr>
          <a:xfrm>
            <a:off x="3215098" y="4814888"/>
            <a:ext cx="2042573" cy="207749"/>
          </a:xfrm>
          <a:prstGeom prst="rect">
            <a:avLst/>
          </a:prstGeom>
          <a:noFill/>
        </p:spPr>
        <p:txBody>
          <a:bodyPr wrap="square">
            <a:spAutoFit/>
          </a:bodyPr>
          <a:lstStyle/>
          <a:p>
            <a:pPr lvl="0" algn="ctr"/>
            <a:r>
              <a:rPr lang="en-US" sz="750" b="0" i="0" spc="0">
                <a:solidFill>
                  <a:schemeClr val="accent1">
                    <a:lumMod val="75000"/>
                  </a:schemeClr>
                </a:solidFill>
                <a:latin typeface="+mn-lt"/>
                <a:ea typeface="Segoe UI Semibold" panose="020B0502040204020203" pitchFamily="34" charset="0"/>
                <a:cs typeface="Segoe UI Semibold" panose="020B0502040204020203" pitchFamily="34" charset="0"/>
              </a:rPr>
              <a:t>AI for developers</a:t>
            </a:r>
          </a:p>
        </p:txBody>
      </p:sp>
      <p:sp>
        <p:nvSpPr>
          <p:cNvPr id="55" name="TextBox 54">
            <a:extLst>
              <a:ext uri="{FF2B5EF4-FFF2-40B4-BE49-F238E27FC236}">
                <a16:creationId xmlns:a16="http://schemas.microsoft.com/office/drawing/2014/main" id="{F770FE47-2A21-44F7-BA5F-264D07904653}"/>
              </a:ext>
            </a:extLst>
          </p:cNvPr>
          <p:cNvSpPr txBox="1"/>
          <p:nvPr userDrawn="1"/>
        </p:nvSpPr>
        <p:spPr>
          <a:xfrm>
            <a:off x="6690027" y="4816217"/>
            <a:ext cx="2042573" cy="207749"/>
          </a:xfrm>
          <a:prstGeom prst="rect">
            <a:avLst/>
          </a:prstGeom>
          <a:noFill/>
        </p:spPr>
        <p:txBody>
          <a:bodyPr wrap="square">
            <a:spAutoFit/>
          </a:bodyPr>
          <a:lstStyle/>
          <a:p>
            <a:pPr lvl="0" algn="r"/>
            <a:r>
              <a:rPr lang="en-US" sz="750" b="0" i="0" spc="0">
                <a:solidFill>
                  <a:schemeClr val="accent1">
                    <a:lumMod val="75000"/>
                  </a:schemeClr>
                </a:solidFill>
                <a:latin typeface="+mn-lt"/>
                <a:ea typeface="Segoe UI Semibold" panose="020B0502040204020203" pitchFamily="34" charset="0"/>
                <a:cs typeface="Segoe UI Semibold" panose="020B0502040204020203" pitchFamily="34" charset="0"/>
              </a:rPr>
              <a:t>Microsoft confidential</a:t>
            </a:r>
          </a:p>
        </p:txBody>
      </p:sp>
    </p:spTree>
    <p:extLst>
      <p:ext uri="{BB962C8B-B14F-4D97-AF65-F5344CB8AC3E}">
        <p14:creationId xmlns:p14="http://schemas.microsoft.com/office/powerpoint/2010/main" val="413195171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7" r:id="rId46"/>
    <p:sldLayoutId id="2147483798" r:id="rId47"/>
    <p:sldLayoutId id="2147483799" r:id="rId48"/>
    <p:sldLayoutId id="2147483801" r:id="rId49"/>
    <p:sldLayoutId id="2147483802" r:id="rId50"/>
    <p:sldLayoutId id="2147483803" r:id="rId51"/>
  </p:sldLayoutIdLst>
  <p:transition>
    <p:fade/>
  </p:transition>
  <p:hf sldNum="0" hdr="0" ftr="0" dt="0"/>
  <p:txStyles>
    <p:titleStyle>
      <a:lvl1pPr algn="l" defTabSz="699557" rtl="0" eaLnBrk="1" latinLnBrk="0" hangingPunct="1">
        <a:lnSpc>
          <a:spcPct val="100000"/>
        </a:lnSpc>
        <a:spcBef>
          <a:spcPct val="0"/>
        </a:spcBef>
        <a:buNone/>
        <a:defRPr lang="en-US" sz="1800" b="0" kern="1200" cap="none" spc="-38" baseline="0" dirty="0" smtClean="0">
          <a:ln w="3175">
            <a:noFill/>
          </a:ln>
          <a:solidFill>
            <a:schemeClr val="accent1">
              <a:lumMod val="75000"/>
            </a:schemeClr>
          </a:solidFill>
          <a:effectLst/>
          <a:latin typeface="+mj-lt"/>
          <a:ea typeface="+mn-ea"/>
          <a:cs typeface="Segoe UI" pitchFamily="34" charset="0"/>
        </a:defRPr>
      </a:lvl1pPr>
    </p:titleStyle>
    <p:body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lumMod val="75000"/>
              <a:lumOff val="25000"/>
            </a:schemeClr>
          </a:solidFill>
          <a:latin typeface="+mj-lt"/>
          <a:ea typeface="+mn-ea"/>
          <a:cs typeface="Segoe UI Semilight" panose="020B0402040204020203" pitchFamily="34" charset="0"/>
        </a:defRPr>
      </a:lvl1pPr>
      <a:lvl2pPr marL="17145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1350" kern="1200" spc="0" baseline="0">
          <a:solidFill>
            <a:schemeClr val="tx1">
              <a:lumMod val="75000"/>
              <a:lumOff val="25000"/>
            </a:schemeClr>
          </a:solidFill>
          <a:latin typeface="+mj-lt"/>
          <a:ea typeface="+mn-ea"/>
          <a:cs typeface="+mn-cs"/>
        </a:defRPr>
      </a:lvl2pPr>
      <a:lvl3pPr marL="34290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chemeClr val="tx1">
              <a:lumMod val="75000"/>
              <a:lumOff val="25000"/>
            </a:schemeClr>
          </a:solidFill>
          <a:latin typeface="+mj-lt"/>
          <a:ea typeface="+mn-ea"/>
          <a:cs typeface="+mn-cs"/>
        </a:defRPr>
      </a:lvl3pPr>
      <a:lvl4pPr marL="496491"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lumMod val="75000"/>
              <a:lumOff val="25000"/>
            </a:schemeClr>
          </a:solidFill>
          <a:latin typeface="+mj-lt"/>
          <a:ea typeface="+mn-ea"/>
          <a:cs typeface="+mn-cs"/>
        </a:defRPr>
      </a:lvl4pPr>
      <a:lvl5pPr marL="641747"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750" kern="1200" spc="0" baseline="0">
          <a:solidFill>
            <a:schemeClr val="tx1">
              <a:lumMod val="75000"/>
              <a:lumOff val="25000"/>
            </a:schemeClr>
          </a:solidFill>
          <a:latin typeface="+mj-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766">
          <p15:clr>
            <a:srgbClr val="C35EA4"/>
          </p15:clr>
        </p15:guide>
        <p15:guide id="17" pos="3100">
          <p15:clr>
            <a:srgbClr val="C35EA4"/>
          </p15:clr>
        </p15:guide>
        <p15:guide id="25" orient="horz" pos="8272">
          <p15:clr>
            <a:srgbClr val="C35EA4"/>
          </p15:clr>
        </p15:guide>
        <p15:guide id="26" orient="horz" pos="7889">
          <p15:clr>
            <a:srgbClr val="C35EA4"/>
          </p15:clr>
        </p15:guide>
        <p15:guide id="28" pos="14597">
          <p15:clr>
            <a:srgbClr val="A4A3A4"/>
          </p15:clr>
        </p15:guide>
        <p15:guide id="30" pos="5233">
          <p15:clr>
            <a:srgbClr val="C35EA4"/>
          </p15:clr>
        </p15:guide>
        <p15:guide id="31" pos="4102">
          <p15:clr>
            <a:srgbClr val="C35EA4"/>
          </p15:clr>
        </p15:guide>
        <p15:guide id="32" pos="2930">
          <p15:clr>
            <a:srgbClr val="C35EA4"/>
          </p15:clr>
        </p15:guide>
        <p15:guide id="33" pos="1933">
          <p15:clr>
            <a:srgbClr val="C35EA4"/>
          </p15:clr>
        </p15:guide>
        <p15:guide id="34" pos="1763">
          <p15:clr>
            <a:srgbClr val="C35EA4"/>
          </p15:clr>
        </p15:guide>
        <p15:guide id="35" pos="5419">
          <p15:clr>
            <a:srgbClr val="C35EA4"/>
          </p15:clr>
        </p15:guide>
        <p15:guide id="36" pos="4267">
          <p15:clr>
            <a:srgbClr val="C35EA4"/>
          </p15:clr>
        </p15:guide>
        <p15:guide id="37" pos="6416">
          <p15:clr>
            <a:srgbClr val="C35EA4"/>
          </p15:clr>
        </p15:guide>
        <p15:guide id="38" pos="6587">
          <p15:clr>
            <a:srgbClr val="C35EA4"/>
          </p15:clr>
        </p15:guide>
        <p15:guide id="39" pos="7589">
          <p15:clr>
            <a:srgbClr val="C35EA4"/>
          </p15:clr>
        </p15:guide>
        <p15:guide id="40" pos="7749">
          <p15:clr>
            <a:srgbClr val="C35EA4"/>
          </p15:clr>
        </p15:guide>
        <p15:guide id="41" pos="8752">
          <p15:clr>
            <a:srgbClr val="C35EA4"/>
          </p15:clr>
        </p15:guide>
        <p15:guide id="42" pos="8923">
          <p15:clr>
            <a:srgbClr val="C35EA4"/>
          </p15:clr>
        </p15:guide>
        <p15:guide id="43" pos="9925">
          <p15:clr>
            <a:srgbClr val="C35EA4"/>
          </p15:clr>
        </p15:guide>
        <p15:guide id="44" pos="10085">
          <p15:clr>
            <a:srgbClr val="C35EA4"/>
          </p15:clr>
        </p15:guide>
        <p15:guide id="45" pos="11088">
          <p15:clr>
            <a:srgbClr val="C35EA4"/>
          </p15:clr>
        </p15:guide>
        <p15:guide id="46" pos="11259">
          <p15:clr>
            <a:srgbClr val="C35EA4"/>
          </p15:clr>
        </p15:guide>
        <p15:guide id="47" pos="12265">
          <p15:clr>
            <a:srgbClr val="C35EA4"/>
          </p15:clr>
        </p15:guide>
        <p15:guide id="48" pos="12416">
          <p15:clr>
            <a:srgbClr val="C35EA4"/>
          </p15:clr>
        </p15:guide>
        <p15:guide id="49" pos="13429">
          <p15:clr>
            <a:srgbClr val="C35EA4"/>
          </p15:clr>
        </p15:guide>
        <p15:guide id="50" pos="13595">
          <p15:clr>
            <a:srgbClr val="C35EA4"/>
          </p15:clr>
        </p15:guide>
        <p15:guide id="51" orient="horz" pos="768">
          <p15:clr>
            <a:srgbClr val="C35EA4"/>
          </p15:clr>
        </p15:guide>
        <p15:guide id="52" orient="horz" pos="3542">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4EAE0">
            <a:alpha val="48000"/>
          </a:srgb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61606" y="403958"/>
            <a:ext cx="8263890" cy="2769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61606" y="1076628"/>
            <a:ext cx="8263890" cy="1024896"/>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2" tIns="109714" rIns="137142" bIns="109714"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1" name="TextBox 50">
            <a:extLst>
              <a:ext uri="{FF2B5EF4-FFF2-40B4-BE49-F238E27FC236}">
                <a16:creationId xmlns:a16="http://schemas.microsoft.com/office/drawing/2014/main" id="{54D7F6D8-8E9B-4F2F-9EE3-2493C1C8B4CC}"/>
              </a:ext>
            </a:extLst>
          </p:cNvPr>
          <p:cNvSpPr txBox="1"/>
          <p:nvPr userDrawn="1"/>
        </p:nvSpPr>
        <p:spPr>
          <a:xfrm>
            <a:off x="438912" y="4814888"/>
            <a:ext cx="2042573" cy="207749"/>
          </a:xfrm>
          <a:prstGeom prst="rect">
            <a:avLst/>
          </a:prstGeom>
          <a:noFill/>
        </p:spPr>
        <p:txBody>
          <a:bodyPr wrap="square">
            <a:spAutoFit/>
          </a:bodyPr>
          <a:lstStyle/>
          <a:p>
            <a:pPr lvl="0"/>
            <a:r>
              <a:rPr lang="en-US" sz="750" b="0" i="0" spc="0">
                <a:solidFill>
                  <a:schemeClr val="accent1">
                    <a:lumMod val="75000"/>
                  </a:schemeClr>
                </a:solidFill>
                <a:latin typeface="+mn-lt"/>
                <a:ea typeface="Segoe UI Semibold" panose="020B0502040204020203" pitchFamily="34" charset="0"/>
                <a:cs typeface="Segoe UI Semibold" panose="020B0502040204020203" pitchFamily="34" charset="0"/>
              </a:rPr>
              <a:t>Microsoft developer division</a:t>
            </a:r>
          </a:p>
        </p:txBody>
      </p:sp>
      <p:sp>
        <p:nvSpPr>
          <p:cNvPr id="53" name="TextBox 52">
            <a:extLst>
              <a:ext uri="{FF2B5EF4-FFF2-40B4-BE49-F238E27FC236}">
                <a16:creationId xmlns:a16="http://schemas.microsoft.com/office/drawing/2014/main" id="{3F207E46-925D-4E28-BBB4-5E47A9593537}"/>
              </a:ext>
            </a:extLst>
          </p:cNvPr>
          <p:cNvSpPr txBox="1"/>
          <p:nvPr userDrawn="1"/>
        </p:nvSpPr>
        <p:spPr>
          <a:xfrm>
            <a:off x="3215098" y="4814888"/>
            <a:ext cx="2042573" cy="207749"/>
          </a:xfrm>
          <a:prstGeom prst="rect">
            <a:avLst/>
          </a:prstGeom>
          <a:noFill/>
        </p:spPr>
        <p:txBody>
          <a:bodyPr wrap="square">
            <a:spAutoFit/>
          </a:bodyPr>
          <a:lstStyle/>
          <a:p>
            <a:pPr lvl="0" algn="ctr"/>
            <a:r>
              <a:rPr lang="en-US" sz="750" b="0" i="0" spc="0">
                <a:solidFill>
                  <a:schemeClr val="accent1">
                    <a:lumMod val="75000"/>
                  </a:schemeClr>
                </a:solidFill>
                <a:latin typeface="+mn-lt"/>
                <a:ea typeface="Segoe UI Semibold" panose="020B0502040204020203" pitchFamily="34" charset="0"/>
                <a:cs typeface="Segoe UI Semibold" panose="020B0502040204020203" pitchFamily="34" charset="0"/>
              </a:rPr>
              <a:t>AI for developers</a:t>
            </a:r>
          </a:p>
        </p:txBody>
      </p:sp>
      <p:sp>
        <p:nvSpPr>
          <p:cNvPr id="55" name="TextBox 54">
            <a:extLst>
              <a:ext uri="{FF2B5EF4-FFF2-40B4-BE49-F238E27FC236}">
                <a16:creationId xmlns:a16="http://schemas.microsoft.com/office/drawing/2014/main" id="{F770FE47-2A21-44F7-BA5F-264D07904653}"/>
              </a:ext>
            </a:extLst>
          </p:cNvPr>
          <p:cNvSpPr txBox="1"/>
          <p:nvPr userDrawn="1"/>
        </p:nvSpPr>
        <p:spPr>
          <a:xfrm>
            <a:off x="6690027" y="4816217"/>
            <a:ext cx="2042573" cy="207749"/>
          </a:xfrm>
          <a:prstGeom prst="rect">
            <a:avLst/>
          </a:prstGeom>
          <a:noFill/>
        </p:spPr>
        <p:txBody>
          <a:bodyPr wrap="square">
            <a:spAutoFit/>
          </a:bodyPr>
          <a:lstStyle/>
          <a:p>
            <a:pPr lvl="0" algn="r"/>
            <a:r>
              <a:rPr lang="en-US" sz="750" b="0" i="0" spc="0">
                <a:solidFill>
                  <a:schemeClr val="accent1">
                    <a:lumMod val="75000"/>
                  </a:schemeClr>
                </a:solidFill>
                <a:latin typeface="+mn-lt"/>
                <a:ea typeface="Segoe UI Semibold" panose="020B0502040204020203" pitchFamily="34" charset="0"/>
                <a:cs typeface="Segoe UI Semibold" panose="020B0502040204020203" pitchFamily="34" charset="0"/>
              </a:rPr>
              <a:t>Microsoft confidential</a:t>
            </a:r>
          </a:p>
        </p:txBody>
      </p:sp>
    </p:spTree>
    <p:extLst>
      <p:ext uri="{BB962C8B-B14F-4D97-AF65-F5344CB8AC3E}">
        <p14:creationId xmlns:p14="http://schemas.microsoft.com/office/powerpoint/2010/main" val="83620654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 id="2147483835" r:id="rId31"/>
    <p:sldLayoutId id="2147483836" r:id="rId32"/>
    <p:sldLayoutId id="2147483837" r:id="rId33"/>
    <p:sldLayoutId id="2147483838" r:id="rId34"/>
    <p:sldLayoutId id="2147483839" r:id="rId35"/>
    <p:sldLayoutId id="2147483840" r:id="rId36"/>
    <p:sldLayoutId id="2147483841" r:id="rId37"/>
    <p:sldLayoutId id="2147483842" r:id="rId38"/>
    <p:sldLayoutId id="2147483843" r:id="rId39"/>
    <p:sldLayoutId id="2147483844" r:id="rId40"/>
    <p:sldLayoutId id="2147483845" r:id="rId41"/>
    <p:sldLayoutId id="2147483846" r:id="rId42"/>
    <p:sldLayoutId id="2147483847" r:id="rId43"/>
    <p:sldLayoutId id="2147483848" r:id="rId44"/>
    <p:sldLayoutId id="2147483849" r:id="rId45"/>
    <p:sldLayoutId id="2147483850" r:id="rId46"/>
    <p:sldLayoutId id="2147483851" r:id="rId47"/>
    <p:sldLayoutId id="2147483852" r:id="rId48"/>
    <p:sldLayoutId id="2147483853" r:id="rId49"/>
    <p:sldLayoutId id="2147483855" r:id="rId50"/>
    <p:sldLayoutId id="2147483856" r:id="rId51"/>
    <p:sldLayoutId id="2147483857" r:id="rId52"/>
  </p:sldLayoutIdLst>
  <p:transition>
    <p:fade/>
  </p:transition>
  <p:hf sldNum="0" hdr="0" ftr="0" dt="0"/>
  <p:txStyles>
    <p:titleStyle>
      <a:lvl1pPr algn="l" defTabSz="699557" rtl="0" eaLnBrk="1" latinLnBrk="0" hangingPunct="1">
        <a:lnSpc>
          <a:spcPct val="100000"/>
        </a:lnSpc>
        <a:spcBef>
          <a:spcPct val="0"/>
        </a:spcBef>
        <a:buNone/>
        <a:defRPr lang="en-US" sz="1800" b="0" kern="1200" cap="none" spc="-38" baseline="0" dirty="0" smtClean="0">
          <a:ln w="3175">
            <a:noFill/>
          </a:ln>
          <a:solidFill>
            <a:schemeClr val="accent1">
              <a:lumMod val="75000"/>
            </a:schemeClr>
          </a:solidFill>
          <a:effectLst/>
          <a:latin typeface="+mj-lt"/>
          <a:ea typeface="+mn-ea"/>
          <a:cs typeface="Segoe UI" pitchFamily="34" charset="0"/>
        </a:defRPr>
      </a:lvl1pPr>
    </p:titleStyle>
    <p:body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lumMod val="75000"/>
              <a:lumOff val="25000"/>
            </a:schemeClr>
          </a:solidFill>
          <a:latin typeface="+mj-lt"/>
          <a:ea typeface="+mn-ea"/>
          <a:cs typeface="Segoe UI Semilight" panose="020B0402040204020203" pitchFamily="34" charset="0"/>
        </a:defRPr>
      </a:lvl1pPr>
      <a:lvl2pPr marL="17145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1350" kern="1200" spc="0" baseline="0">
          <a:solidFill>
            <a:schemeClr val="tx1">
              <a:lumMod val="75000"/>
              <a:lumOff val="25000"/>
            </a:schemeClr>
          </a:solidFill>
          <a:latin typeface="+mj-lt"/>
          <a:ea typeface="+mn-ea"/>
          <a:cs typeface="+mn-cs"/>
        </a:defRPr>
      </a:lvl2pPr>
      <a:lvl3pPr marL="34290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chemeClr val="tx1">
              <a:lumMod val="75000"/>
              <a:lumOff val="25000"/>
            </a:schemeClr>
          </a:solidFill>
          <a:latin typeface="+mj-lt"/>
          <a:ea typeface="+mn-ea"/>
          <a:cs typeface="+mn-cs"/>
        </a:defRPr>
      </a:lvl3pPr>
      <a:lvl4pPr marL="496491"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lumMod val="75000"/>
              <a:lumOff val="25000"/>
            </a:schemeClr>
          </a:solidFill>
          <a:latin typeface="+mj-lt"/>
          <a:ea typeface="+mn-ea"/>
          <a:cs typeface="+mn-cs"/>
        </a:defRPr>
      </a:lvl4pPr>
      <a:lvl5pPr marL="641747"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750" kern="1200" spc="0" baseline="0">
          <a:solidFill>
            <a:schemeClr val="tx1">
              <a:lumMod val="75000"/>
              <a:lumOff val="25000"/>
            </a:schemeClr>
          </a:solidFill>
          <a:latin typeface="+mj-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766">
          <p15:clr>
            <a:srgbClr val="C35EA4"/>
          </p15:clr>
        </p15:guide>
        <p15:guide id="17" pos="3100">
          <p15:clr>
            <a:srgbClr val="C35EA4"/>
          </p15:clr>
        </p15:guide>
        <p15:guide id="25" orient="horz" pos="8272">
          <p15:clr>
            <a:srgbClr val="C35EA4"/>
          </p15:clr>
        </p15:guide>
        <p15:guide id="26" orient="horz" pos="7889">
          <p15:clr>
            <a:srgbClr val="C35EA4"/>
          </p15:clr>
        </p15:guide>
        <p15:guide id="28" pos="14597">
          <p15:clr>
            <a:srgbClr val="A4A3A4"/>
          </p15:clr>
        </p15:guide>
        <p15:guide id="30" pos="5233">
          <p15:clr>
            <a:srgbClr val="C35EA4"/>
          </p15:clr>
        </p15:guide>
        <p15:guide id="31" pos="4102">
          <p15:clr>
            <a:srgbClr val="C35EA4"/>
          </p15:clr>
        </p15:guide>
        <p15:guide id="32" pos="2930">
          <p15:clr>
            <a:srgbClr val="C35EA4"/>
          </p15:clr>
        </p15:guide>
        <p15:guide id="33" pos="1933">
          <p15:clr>
            <a:srgbClr val="C35EA4"/>
          </p15:clr>
        </p15:guide>
        <p15:guide id="34" pos="1763">
          <p15:clr>
            <a:srgbClr val="C35EA4"/>
          </p15:clr>
        </p15:guide>
        <p15:guide id="35" pos="5419">
          <p15:clr>
            <a:srgbClr val="C35EA4"/>
          </p15:clr>
        </p15:guide>
        <p15:guide id="36" pos="4267">
          <p15:clr>
            <a:srgbClr val="C35EA4"/>
          </p15:clr>
        </p15:guide>
        <p15:guide id="37" pos="6416">
          <p15:clr>
            <a:srgbClr val="C35EA4"/>
          </p15:clr>
        </p15:guide>
        <p15:guide id="38" pos="6587">
          <p15:clr>
            <a:srgbClr val="C35EA4"/>
          </p15:clr>
        </p15:guide>
        <p15:guide id="39" pos="7589">
          <p15:clr>
            <a:srgbClr val="C35EA4"/>
          </p15:clr>
        </p15:guide>
        <p15:guide id="40" pos="7749">
          <p15:clr>
            <a:srgbClr val="C35EA4"/>
          </p15:clr>
        </p15:guide>
        <p15:guide id="41" pos="8752">
          <p15:clr>
            <a:srgbClr val="C35EA4"/>
          </p15:clr>
        </p15:guide>
        <p15:guide id="42" pos="8923">
          <p15:clr>
            <a:srgbClr val="C35EA4"/>
          </p15:clr>
        </p15:guide>
        <p15:guide id="43" pos="9925">
          <p15:clr>
            <a:srgbClr val="C35EA4"/>
          </p15:clr>
        </p15:guide>
        <p15:guide id="44" pos="10085">
          <p15:clr>
            <a:srgbClr val="C35EA4"/>
          </p15:clr>
        </p15:guide>
        <p15:guide id="45" pos="11088">
          <p15:clr>
            <a:srgbClr val="C35EA4"/>
          </p15:clr>
        </p15:guide>
        <p15:guide id="46" pos="11259">
          <p15:clr>
            <a:srgbClr val="C35EA4"/>
          </p15:clr>
        </p15:guide>
        <p15:guide id="47" pos="12265">
          <p15:clr>
            <a:srgbClr val="C35EA4"/>
          </p15:clr>
        </p15:guide>
        <p15:guide id="48" pos="12416">
          <p15:clr>
            <a:srgbClr val="C35EA4"/>
          </p15:clr>
        </p15:guide>
        <p15:guide id="49" pos="13429">
          <p15:clr>
            <a:srgbClr val="C35EA4"/>
          </p15:clr>
        </p15:guide>
        <p15:guide id="50" pos="13595">
          <p15:clr>
            <a:srgbClr val="C35EA4"/>
          </p15:clr>
        </p15:guide>
        <p15:guide id="51" orient="horz" pos="768">
          <p15:clr>
            <a:srgbClr val="C35EA4"/>
          </p15:clr>
        </p15:guide>
        <p15:guide id="52" orient="horz" pos="3542">
          <p15:clr>
            <a:srgbClr val="C35EA4"/>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jpe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hyperlink" Target="http://es.letrag.com/caracteres.php?seccion=7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8" Type="http://schemas.openxmlformats.org/officeDocument/2006/relationships/hyperlink" Target="https://commons.wikimedia.org/wiki/File:Magic_Wand_Tool_Flat_Icon_Vector.svg" TargetMode="External"/><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hyperlink" Target="https://commons.wikimedia.org/wiki/File:Keyboard-icon_Wikipedians.svg" TargetMode="External"/><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microsoft.com/office/2007/relationships/hdphoto" Target="../media/hdphoto5.wdp"/><Relationship Id="rId5" Type="http://schemas.openxmlformats.org/officeDocument/2006/relationships/image" Target="../media/image91.png"/><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hyperlink" Target="http://es.letrag.com/caracteres.php?seccion=73" TargetMode="External"/><Relationship Id="rId5" Type="http://schemas.openxmlformats.org/officeDocument/2006/relationships/image" Target="../media/image83.png"/><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18" Type="http://schemas.openxmlformats.org/officeDocument/2006/relationships/image" Target="../media/image103.png"/><Relationship Id="rId26" Type="http://schemas.openxmlformats.org/officeDocument/2006/relationships/image" Target="../media/image107.png"/><Relationship Id="rId3" Type="http://schemas.openxmlformats.org/officeDocument/2006/relationships/image" Target="../media/image93.jpeg"/><Relationship Id="rId21" Type="http://schemas.openxmlformats.org/officeDocument/2006/relationships/customXml" Target="../ink/ink25.xml"/><Relationship Id="rId7" Type="http://schemas.openxmlformats.org/officeDocument/2006/relationships/image" Target="../media/image96.png"/><Relationship Id="rId12" Type="http://schemas.openxmlformats.org/officeDocument/2006/relationships/customXml" Target="../ink/ink21.xml"/><Relationship Id="rId17" Type="http://schemas.openxmlformats.org/officeDocument/2006/relationships/image" Target="../media/image102.png"/><Relationship Id="rId25" Type="http://schemas.openxmlformats.org/officeDocument/2006/relationships/customXml" Target="../ink/ink27.xml"/><Relationship Id="rId2" Type="http://schemas.openxmlformats.org/officeDocument/2006/relationships/notesSlide" Target="../notesSlides/notesSlide46.xml"/><Relationship Id="rId16" Type="http://schemas.openxmlformats.org/officeDocument/2006/relationships/customXml" Target="../ink/ink23.xml"/><Relationship Id="rId20" Type="http://schemas.openxmlformats.org/officeDocument/2006/relationships/image" Target="../media/image104.png"/><Relationship Id="rId29" Type="http://schemas.openxmlformats.org/officeDocument/2006/relationships/image" Target="../media/image35.png"/><Relationship Id="rId1" Type="http://schemas.openxmlformats.org/officeDocument/2006/relationships/slideLayout" Target="../slideLayouts/slideLayout25.xml"/><Relationship Id="rId6" Type="http://schemas.openxmlformats.org/officeDocument/2006/relationships/customXml" Target="../ink/ink19.xml"/><Relationship Id="rId11" Type="http://schemas.openxmlformats.org/officeDocument/2006/relationships/image" Target="../media/image99.jpeg"/><Relationship Id="rId24" Type="http://schemas.openxmlformats.org/officeDocument/2006/relationships/image" Target="../media/image106.png"/><Relationship Id="rId5" Type="http://schemas.openxmlformats.org/officeDocument/2006/relationships/image" Target="../media/image95.png"/><Relationship Id="rId15" Type="http://schemas.openxmlformats.org/officeDocument/2006/relationships/image" Target="../media/image101.png"/><Relationship Id="rId23" Type="http://schemas.openxmlformats.org/officeDocument/2006/relationships/customXml" Target="../ink/ink26.xml"/><Relationship Id="rId28" Type="http://schemas.openxmlformats.org/officeDocument/2006/relationships/image" Target="../media/image108.png"/><Relationship Id="rId10" Type="http://schemas.openxmlformats.org/officeDocument/2006/relationships/image" Target="../media/image98.png"/><Relationship Id="rId19" Type="http://schemas.openxmlformats.org/officeDocument/2006/relationships/customXml" Target="../ink/ink24.xml"/><Relationship Id="rId4" Type="http://schemas.openxmlformats.org/officeDocument/2006/relationships/image" Target="../media/image94.jpeg"/><Relationship Id="rId9" Type="http://schemas.openxmlformats.org/officeDocument/2006/relationships/customXml" Target="../ink/ink20.xml"/><Relationship Id="rId14" Type="http://schemas.openxmlformats.org/officeDocument/2006/relationships/customXml" Target="../ink/ink22.xml"/><Relationship Id="rId22" Type="http://schemas.openxmlformats.org/officeDocument/2006/relationships/image" Target="../media/image105.png"/><Relationship Id="rId27" Type="http://schemas.openxmlformats.org/officeDocument/2006/relationships/customXml" Target="../ink/ink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14.sv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s>
</file>

<file path=ppt/slides/_rels/slide51.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19.png"/><Relationship Id="rId7"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116.svg"/><Relationship Id="rId11" Type="http://schemas.openxmlformats.org/officeDocument/2006/relationships/image" Target="../media/image114.svg"/><Relationship Id="rId5" Type="http://schemas.openxmlformats.org/officeDocument/2006/relationships/image" Target="../media/image115.png"/><Relationship Id="rId10" Type="http://schemas.openxmlformats.org/officeDocument/2006/relationships/image" Target="../media/image113.png"/><Relationship Id="rId4" Type="http://schemas.openxmlformats.org/officeDocument/2006/relationships/image" Target="../media/image120.svg"/><Relationship Id="rId9" Type="http://schemas.openxmlformats.org/officeDocument/2006/relationships/image" Target="../media/image12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5.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hyperlink" Target="https://github.com/karkare/pymacer-data" TargetMode="External"/><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59.xml"/><Relationship Id="rId1" Type="http://schemas.openxmlformats.org/officeDocument/2006/relationships/slideLayout" Target="../slideLayouts/slideLayout36.xml"/><Relationship Id="rId6" Type="http://schemas.openxmlformats.org/officeDocument/2006/relationships/hyperlink" Target="https://figshare.com/articles/dataset/_5_Million_Python_Bash_Programming_Submissions_for_5_Courses_Grades_for_Computer-Based_Exams_over_3_academic_years_/12610958/1?file=23681627" TargetMode="External"/><Relationship Id="rId11" Type="http://schemas.openxmlformats.org/officeDocument/2006/relationships/image" Target="../media/image131.png"/><Relationship Id="rId5" Type="http://schemas.openxmlformats.org/officeDocument/2006/relationships/hyperlink" Target="https://github.com/thomaswp/CSEDM2019-Data-Challenge" TargetMode="External"/><Relationship Id="rId10" Type="http://schemas.openxmlformats.org/officeDocument/2006/relationships/image" Target="../media/image130.jpeg"/><Relationship Id="rId4" Type="http://schemas.openxmlformats.org/officeDocument/2006/relationships/hyperlink" Target="https://github.com/Tiger-Jython" TargetMode="External"/><Relationship Id="rId9"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25.xml"/><Relationship Id="rId5" Type="http://schemas.openxmlformats.org/officeDocument/2006/relationships/image" Target="../media/image135.svg"/><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s>
</file>

<file path=ppt/slides/_rels/slide6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3DFF71F-C315-423D-975B-42568CFBD826}"/>
              </a:ext>
            </a:extLst>
          </p:cNvPr>
          <p:cNvSpPr txBox="1">
            <a:spLocks/>
          </p:cNvSpPr>
          <p:nvPr/>
        </p:nvSpPr>
        <p:spPr>
          <a:xfrm>
            <a:off x="-101443" y="1666336"/>
            <a:ext cx="5183945" cy="11324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500" b="1" kern="1200" baseline="0">
                <a:solidFill>
                  <a:schemeClr val="bg1"/>
                </a:solidFill>
                <a:latin typeface="Arial"/>
                <a:ea typeface="+mj-ea"/>
                <a:cs typeface="Arial"/>
              </a:defRPr>
            </a:lvl1pPr>
          </a:lstStyle>
          <a:p>
            <a:pPr algn="ctr"/>
            <a:r>
              <a:rPr lang="en-US" sz="5400"/>
              <a:t>AI-assisted </a:t>
            </a:r>
          </a:p>
          <a:p>
            <a:pPr algn="ctr"/>
            <a:r>
              <a:rPr lang="en-US" sz="5400"/>
              <a:t>Programming</a:t>
            </a:r>
          </a:p>
        </p:txBody>
      </p:sp>
      <p:sp>
        <p:nvSpPr>
          <p:cNvPr id="13" name="Subtitle 2">
            <a:extLst>
              <a:ext uri="{FF2B5EF4-FFF2-40B4-BE49-F238E27FC236}">
                <a16:creationId xmlns:a16="http://schemas.microsoft.com/office/drawing/2014/main" id="{FF22214A-42A2-4C44-A1EE-FEDD1653E86E}"/>
              </a:ext>
            </a:extLst>
          </p:cNvPr>
          <p:cNvSpPr txBox="1">
            <a:spLocks/>
          </p:cNvSpPr>
          <p:nvPr/>
        </p:nvSpPr>
        <p:spPr>
          <a:xfrm>
            <a:off x="0" y="4410222"/>
            <a:ext cx="3352800" cy="720577"/>
          </a:xfrm>
          <a:prstGeom prst="rect">
            <a:avLst/>
          </a:prstGeom>
          <a:noFill/>
          <a:ln>
            <a:noFill/>
          </a:ln>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000">
                <a:solidFill>
                  <a:schemeClr val="bg1"/>
                </a:solidFill>
              </a:rPr>
              <a:t>Sumit Gulwani</a:t>
            </a:r>
          </a:p>
          <a:p>
            <a:pPr>
              <a:spcBef>
                <a:spcPts val="0"/>
              </a:spcBef>
            </a:pPr>
            <a:r>
              <a:rPr lang="en-US" sz="2000">
                <a:solidFill>
                  <a:schemeClr val="bg1"/>
                </a:solidFill>
              </a:rPr>
              <a:t>PROSE team @ Microsoft</a:t>
            </a:r>
          </a:p>
        </p:txBody>
      </p:sp>
      <p:sp>
        <p:nvSpPr>
          <p:cNvPr id="2" name="Subtitle 2">
            <a:extLst>
              <a:ext uri="{FF2B5EF4-FFF2-40B4-BE49-F238E27FC236}">
                <a16:creationId xmlns:a16="http://schemas.microsoft.com/office/drawing/2014/main" id="{283B5971-640D-4577-A737-BB2C45E4AE7F}"/>
              </a:ext>
            </a:extLst>
          </p:cNvPr>
          <p:cNvSpPr txBox="1">
            <a:spLocks/>
          </p:cNvSpPr>
          <p:nvPr/>
        </p:nvSpPr>
        <p:spPr>
          <a:xfrm>
            <a:off x="4846320" y="4520452"/>
            <a:ext cx="4297680" cy="610347"/>
          </a:xfrm>
          <a:prstGeom prst="rect">
            <a:avLst/>
          </a:prstGeom>
          <a:noFill/>
          <a:ln>
            <a:noFill/>
          </a:ln>
        </p:spPr>
        <p:txBody>
          <a:bodyPr vert="horz" lIns="91440" tIns="45720" rIns="91440" bIns="45720" rtlCol="0" anchor="b" anchorCtr="0">
            <a:noAutofit/>
          </a:bodyPr>
          <a:lstStyle>
            <a:lvl1pPr marL="0" indent="0" algn="l" defTabSz="457200" rtl="0" eaLnBrk="1" latinLnBrk="0" hangingPunct="1">
              <a:spcBef>
                <a:spcPct val="20000"/>
              </a:spcBef>
              <a:buFont typeface="Arial"/>
              <a:buNone/>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pPr>
            <a:r>
              <a:rPr lang="en-US" sz="2000">
                <a:solidFill>
                  <a:schemeClr val="bg1"/>
                </a:solidFill>
              </a:rPr>
              <a:t>Keynote @ IJCAI-ECAI</a:t>
            </a:r>
          </a:p>
          <a:p>
            <a:pPr algn="r">
              <a:spcBef>
                <a:spcPts val="0"/>
              </a:spcBef>
            </a:pPr>
            <a:r>
              <a:rPr lang="en-US" sz="2000">
                <a:solidFill>
                  <a:schemeClr val="bg1"/>
                </a:solidFill>
              </a:rPr>
              <a:t>July 2022</a:t>
            </a:r>
          </a:p>
        </p:txBody>
      </p:sp>
      <p:grpSp>
        <p:nvGrpSpPr>
          <p:cNvPr id="3" name="Group 2">
            <a:extLst>
              <a:ext uri="{FF2B5EF4-FFF2-40B4-BE49-F238E27FC236}">
                <a16:creationId xmlns:a16="http://schemas.microsoft.com/office/drawing/2014/main" id="{768193D5-7B15-8C18-9F07-0941D7BB4C9C}"/>
              </a:ext>
            </a:extLst>
          </p:cNvPr>
          <p:cNvGrpSpPr/>
          <p:nvPr/>
        </p:nvGrpSpPr>
        <p:grpSpPr>
          <a:xfrm>
            <a:off x="4963887" y="394713"/>
            <a:ext cx="3892599" cy="3768518"/>
            <a:chOff x="4963887" y="394713"/>
            <a:chExt cx="3892599" cy="3768518"/>
          </a:xfrm>
        </p:grpSpPr>
        <p:pic>
          <p:nvPicPr>
            <p:cNvPr id="7" name="Picture 6">
              <a:extLst>
                <a:ext uri="{FF2B5EF4-FFF2-40B4-BE49-F238E27FC236}">
                  <a16:creationId xmlns:a16="http://schemas.microsoft.com/office/drawing/2014/main" id="{90F15CBE-A4DE-54B0-35B3-2AC1E073AB4A}"/>
                </a:ext>
              </a:extLst>
            </p:cNvPr>
            <p:cNvPicPr>
              <a:picLocks noChangeAspect="1"/>
            </p:cNvPicPr>
            <p:nvPr/>
          </p:nvPicPr>
          <p:blipFill rotWithShape="1">
            <a:blip r:embed="rId3"/>
            <a:srcRect/>
            <a:stretch/>
          </p:blipFill>
          <p:spPr>
            <a:xfrm>
              <a:off x="5028014" y="2392460"/>
              <a:ext cx="1807945" cy="1770771"/>
            </a:xfrm>
            <a:prstGeom prst="rect">
              <a:avLst/>
            </a:prstGeom>
          </p:spPr>
        </p:pic>
        <p:pic>
          <p:nvPicPr>
            <p:cNvPr id="5" name="Picture 4">
              <a:extLst>
                <a:ext uri="{FF2B5EF4-FFF2-40B4-BE49-F238E27FC236}">
                  <a16:creationId xmlns:a16="http://schemas.microsoft.com/office/drawing/2014/main" id="{E975E0A6-8C1A-1DF6-C9E4-99C7EEE90531}"/>
                </a:ext>
              </a:extLst>
            </p:cNvPr>
            <p:cNvPicPr>
              <a:picLocks noChangeAspect="1"/>
            </p:cNvPicPr>
            <p:nvPr/>
          </p:nvPicPr>
          <p:blipFill rotWithShape="1">
            <a:blip r:embed="rId4"/>
            <a:srcRect l="-300" r="65"/>
            <a:stretch/>
          </p:blipFill>
          <p:spPr>
            <a:xfrm>
              <a:off x="5028014" y="394713"/>
              <a:ext cx="1817207" cy="1812947"/>
            </a:xfrm>
            <a:prstGeom prst="rect">
              <a:avLst/>
            </a:prstGeom>
          </p:spPr>
        </p:pic>
        <p:pic>
          <p:nvPicPr>
            <p:cNvPr id="11" name="Picture 10">
              <a:extLst>
                <a:ext uri="{FF2B5EF4-FFF2-40B4-BE49-F238E27FC236}">
                  <a16:creationId xmlns:a16="http://schemas.microsoft.com/office/drawing/2014/main" id="{08E695AB-878B-3BEC-8196-7C8E80B1B1C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22" r="-22"/>
            <a:stretch/>
          </p:blipFill>
          <p:spPr>
            <a:xfrm>
              <a:off x="7006363" y="394713"/>
              <a:ext cx="1817207" cy="1812062"/>
            </a:xfrm>
            <a:prstGeom prst="rect">
              <a:avLst/>
            </a:prstGeom>
          </p:spPr>
        </p:pic>
        <p:sp>
          <p:nvSpPr>
            <p:cNvPr id="14" name="TextBox 13">
              <a:extLst>
                <a:ext uri="{FF2B5EF4-FFF2-40B4-BE49-F238E27FC236}">
                  <a16:creationId xmlns:a16="http://schemas.microsoft.com/office/drawing/2014/main" id="{BC9E91C6-5317-93F2-AC83-9046A82B3FF7}"/>
                </a:ext>
              </a:extLst>
            </p:cNvPr>
            <p:cNvSpPr txBox="1"/>
            <p:nvPr/>
          </p:nvSpPr>
          <p:spPr>
            <a:xfrm>
              <a:off x="6994424" y="1884127"/>
              <a:ext cx="1862062" cy="325449"/>
            </a:xfrm>
            <a:prstGeom prst="rect">
              <a:avLst/>
            </a:prstGeom>
            <a:noFill/>
          </p:spPr>
          <p:txBody>
            <a:bodyPr wrap="square" rtlCol="0">
              <a:spAutoFit/>
            </a:bodyPr>
            <a:lstStyle/>
            <a:p>
              <a:r>
                <a:rPr lang="en-US" sz="1500" b="1">
                  <a:solidFill>
                    <a:schemeClr val="bg1"/>
                  </a:solidFill>
                  <a:cs typeface="Calibri" panose="020F0502020204030204" pitchFamily="34" charset="0"/>
                </a:rPr>
                <a:t>DATA SCIENTISTS</a:t>
              </a:r>
            </a:p>
          </p:txBody>
        </p:sp>
        <p:sp>
          <p:nvSpPr>
            <p:cNvPr id="20" name="TextBox 19">
              <a:extLst>
                <a:ext uri="{FF2B5EF4-FFF2-40B4-BE49-F238E27FC236}">
                  <a16:creationId xmlns:a16="http://schemas.microsoft.com/office/drawing/2014/main" id="{880F65B4-DBD2-8BAD-BEF6-656B012D953C}"/>
                </a:ext>
              </a:extLst>
            </p:cNvPr>
            <p:cNvSpPr txBox="1"/>
            <p:nvPr/>
          </p:nvSpPr>
          <p:spPr>
            <a:xfrm>
              <a:off x="4963887" y="1898689"/>
              <a:ext cx="1951106" cy="325449"/>
            </a:xfrm>
            <a:prstGeom prst="rect">
              <a:avLst/>
            </a:prstGeom>
            <a:noFill/>
          </p:spPr>
          <p:txBody>
            <a:bodyPr wrap="square" rtlCol="0">
              <a:spAutoFit/>
            </a:bodyPr>
            <a:lstStyle/>
            <a:p>
              <a:r>
                <a:rPr lang="en-US" sz="1500" b="1">
                  <a:solidFill>
                    <a:schemeClr val="bg1"/>
                  </a:solidFill>
                </a:rPr>
                <a:t>LOW-CODE USERS</a:t>
              </a:r>
            </a:p>
          </p:txBody>
        </p:sp>
        <p:pic>
          <p:nvPicPr>
            <p:cNvPr id="12" name="Picture 11" descr="Icon&#10;&#10;Description automatically generated">
              <a:extLst>
                <a:ext uri="{FF2B5EF4-FFF2-40B4-BE49-F238E27FC236}">
                  <a16:creationId xmlns:a16="http://schemas.microsoft.com/office/drawing/2014/main" id="{C88F821D-FD5D-6F6D-65FE-10F05C75F64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958325" y="2392459"/>
              <a:ext cx="1865245" cy="1770771"/>
            </a:xfrm>
            <a:prstGeom prst="rect">
              <a:avLst/>
            </a:prstGeom>
          </p:spPr>
        </p:pic>
        <p:sp>
          <p:nvSpPr>
            <p:cNvPr id="21" name="TextBox 20">
              <a:extLst>
                <a:ext uri="{FF2B5EF4-FFF2-40B4-BE49-F238E27FC236}">
                  <a16:creationId xmlns:a16="http://schemas.microsoft.com/office/drawing/2014/main" id="{999BE49D-5AF2-DB73-30CB-04E2813FD19B}"/>
                </a:ext>
              </a:extLst>
            </p:cNvPr>
            <p:cNvSpPr txBox="1"/>
            <p:nvPr/>
          </p:nvSpPr>
          <p:spPr>
            <a:xfrm>
              <a:off x="7264848" y="2392459"/>
              <a:ext cx="1272445" cy="325449"/>
            </a:xfrm>
            <a:prstGeom prst="rect">
              <a:avLst/>
            </a:prstGeom>
            <a:noFill/>
          </p:spPr>
          <p:txBody>
            <a:bodyPr wrap="square" rtlCol="0">
              <a:spAutoFit/>
            </a:bodyPr>
            <a:lstStyle/>
            <a:p>
              <a:r>
                <a:rPr lang="en-US" sz="1500" b="1">
                  <a:solidFill>
                    <a:schemeClr val="bg1"/>
                  </a:solidFill>
                </a:rPr>
                <a:t>STUDENTS</a:t>
              </a:r>
            </a:p>
          </p:txBody>
        </p:sp>
        <p:sp>
          <p:nvSpPr>
            <p:cNvPr id="22" name="TextBox 21">
              <a:extLst>
                <a:ext uri="{FF2B5EF4-FFF2-40B4-BE49-F238E27FC236}">
                  <a16:creationId xmlns:a16="http://schemas.microsoft.com/office/drawing/2014/main" id="{0ABBB8A7-A495-1D3F-10B9-4BF39218EE4B}"/>
                </a:ext>
              </a:extLst>
            </p:cNvPr>
            <p:cNvSpPr txBox="1"/>
            <p:nvPr/>
          </p:nvSpPr>
          <p:spPr>
            <a:xfrm>
              <a:off x="5163073" y="2392459"/>
              <a:ext cx="1508975" cy="325449"/>
            </a:xfrm>
            <a:prstGeom prst="rect">
              <a:avLst/>
            </a:prstGeom>
            <a:noFill/>
          </p:spPr>
          <p:txBody>
            <a:bodyPr wrap="square" rtlCol="0">
              <a:spAutoFit/>
            </a:bodyPr>
            <a:lstStyle/>
            <a:p>
              <a:r>
                <a:rPr lang="en-US" sz="1500" b="1">
                  <a:solidFill>
                    <a:schemeClr val="bg1"/>
                  </a:solidFill>
                </a:rPr>
                <a:t>DEVELOPERS</a:t>
              </a:r>
            </a:p>
          </p:txBody>
        </p:sp>
      </p:grpSp>
    </p:spTree>
    <p:extLst>
      <p:ext uri="{BB962C8B-B14F-4D97-AF65-F5344CB8AC3E}">
        <p14:creationId xmlns:p14="http://schemas.microsoft.com/office/powerpoint/2010/main" val="174869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059F8-2D8C-A766-3995-56388E4FE595}"/>
              </a:ext>
            </a:extLst>
          </p:cNvPr>
          <p:cNvSpPr>
            <a:spLocks noGrp="1"/>
          </p:cNvSpPr>
          <p:nvPr>
            <p:ph type="title"/>
          </p:nvPr>
        </p:nvSpPr>
        <p:spPr>
          <a:xfrm>
            <a:off x="55660" y="13401"/>
            <a:ext cx="9144000" cy="857250"/>
          </a:xfrm>
        </p:spPr>
        <p:txBody>
          <a:bodyPr>
            <a:normAutofit/>
          </a:bodyPr>
          <a:lstStyle/>
          <a:p>
            <a:pPr algn="ctr"/>
            <a:r>
              <a:rPr lang="en-US" dirty="0"/>
              <a:t>Flash Fill++ for Education</a:t>
            </a:r>
          </a:p>
        </p:txBody>
      </p:sp>
      <p:sp>
        <p:nvSpPr>
          <p:cNvPr id="4" name="Slide Number Placeholder 3">
            <a:extLst>
              <a:ext uri="{FF2B5EF4-FFF2-40B4-BE49-F238E27FC236}">
                <a16:creationId xmlns:a16="http://schemas.microsoft.com/office/drawing/2014/main" id="{686F4D33-AA25-0E32-079A-2AC9F09B5614}"/>
              </a:ext>
            </a:extLst>
          </p:cNvPr>
          <p:cNvSpPr>
            <a:spLocks noGrp="1"/>
          </p:cNvSpPr>
          <p:nvPr>
            <p:ph type="sldNum" sz="quarter" idx="4"/>
          </p:nvPr>
        </p:nvSpPr>
        <p:spPr/>
        <p:txBody>
          <a:bodyPr/>
          <a:lstStyle/>
          <a:p>
            <a:fld id="{83D1FC35-8581-2540-BBFB-5CB35188AE81}" type="slidenum">
              <a:rPr lang="en-US" smtClean="0"/>
              <a:pPr/>
              <a:t>10</a:t>
            </a:fld>
            <a:endParaRPr lang="en-US"/>
          </a:p>
        </p:txBody>
      </p:sp>
      <p:sp>
        <p:nvSpPr>
          <p:cNvPr id="6" name="TextBox 5">
            <a:extLst>
              <a:ext uri="{FF2B5EF4-FFF2-40B4-BE49-F238E27FC236}">
                <a16:creationId xmlns:a16="http://schemas.microsoft.com/office/drawing/2014/main" id="{E9339253-2C6F-C552-D0C8-9196BC99072C}"/>
              </a:ext>
            </a:extLst>
          </p:cNvPr>
          <p:cNvSpPr txBox="1"/>
          <p:nvPr/>
        </p:nvSpPr>
        <p:spPr>
          <a:xfrm>
            <a:off x="456589" y="965308"/>
            <a:ext cx="3562859" cy="615553"/>
          </a:xfrm>
          <a:prstGeom prst="rect">
            <a:avLst/>
          </a:prstGeom>
          <a:noFill/>
        </p:spPr>
        <p:txBody>
          <a:bodyPr wrap="square" rtlCol="0">
            <a:spAutoFit/>
          </a:bodyPr>
          <a:lstStyle/>
          <a:p>
            <a:pPr algn="ctr"/>
            <a:r>
              <a:rPr lang="en-US" sz="1700">
                <a:solidFill>
                  <a:schemeClr val="bg1"/>
                </a:solidFill>
              </a:rPr>
              <a:t>Flash Fill now appears in grade 6 computing textbooks.</a:t>
            </a:r>
          </a:p>
        </p:txBody>
      </p:sp>
      <p:pic>
        <p:nvPicPr>
          <p:cNvPr id="9" name="Picture 8" descr="Text&#10;&#10;Description automatically generated">
            <a:extLst>
              <a:ext uri="{FF2B5EF4-FFF2-40B4-BE49-F238E27FC236}">
                <a16:creationId xmlns:a16="http://schemas.microsoft.com/office/drawing/2014/main" id="{AA54D04F-997D-2776-84A6-66CDA9E95C54}"/>
              </a:ext>
            </a:extLst>
          </p:cNvPr>
          <p:cNvPicPr>
            <a:picLocks noChangeAspect="1"/>
          </p:cNvPicPr>
          <p:nvPr/>
        </p:nvPicPr>
        <p:blipFill>
          <a:blip r:embed="rId3">
            <a:grayscl/>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126666" y="1675518"/>
            <a:ext cx="4562396" cy="3102429"/>
          </a:xfrm>
          <a:prstGeom prst="rect">
            <a:avLst/>
          </a:prstGeom>
        </p:spPr>
      </p:pic>
      <p:sp>
        <p:nvSpPr>
          <p:cNvPr id="11" name="TextBox 10">
            <a:extLst>
              <a:ext uri="{FF2B5EF4-FFF2-40B4-BE49-F238E27FC236}">
                <a16:creationId xmlns:a16="http://schemas.microsoft.com/office/drawing/2014/main" id="{C13164FA-85B4-A5FC-4DE5-2CE5BF604CEB}"/>
              </a:ext>
            </a:extLst>
          </p:cNvPr>
          <p:cNvSpPr txBox="1"/>
          <p:nvPr/>
        </p:nvSpPr>
        <p:spPr>
          <a:xfrm>
            <a:off x="5302138" y="1344114"/>
            <a:ext cx="3562859" cy="646331"/>
          </a:xfrm>
          <a:prstGeom prst="rect">
            <a:avLst/>
          </a:prstGeom>
          <a:noFill/>
        </p:spPr>
        <p:txBody>
          <a:bodyPr wrap="square" rtlCol="0">
            <a:spAutoFit/>
          </a:bodyPr>
          <a:lstStyle/>
          <a:p>
            <a:r>
              <a:rPr lang="en-US">
                <a:solidFill>
                  <a:schemeClr val="bg1"/>
                </a:solidFill>
              </a:rPr>
              <a:t>Readable code generation can facilitate computational learning.</a:t>
            </a:r>
          </a:p>
        </p:txBody>
      </p:sp>
      <p:sp>
        <p:nvSpPr>
          <p:cNvPr id="7" name="TextBox 6">
            <a:extLst>
              <a:ext uri="{FF2B5EF4-FFF2-40B4-BE49-F238E27FC236}">
                <a16:creationId xmlns:a16="http://schemas.microsoft.com/office/drawing/2014/main" id="{2FAD9431-23CD-7F68-CCE9-EB8C78B13557}"/>
              </a:ext>
            </a:extLst>
          </p:cNvPr>
          <p:cNvSpPr txBox="1"/>
          <p:nvPr/>
        </p:nvSpPr>
        <p:spPr>
          <a:xfrm>
            <a:off x="5748793" y="3434977"/>
            <a:ext cx="3180522" cy="1077218"/>
          </a:xfrm>
          <a:prstGeom prst="rect">
            <a:avLst/>
          </a:prstGeom>
          <a:solidFill>
            <a:srgbClr val="F4EAE0"/>
          </a:solidFill>
          <a:ln>
            <a:solidFill>
              <a:schemeClr val="bg1"/>
            </a:solidFill>
          </a:ln>
        </p:spPr>
        <p:txBody>
          <a:bodyPr wrap="square" rtlCol="0">
            <a:spAutoFit/>
          </a:bodyPr>
          <a:lstStyle/>
          <a:p>
            <a:r>
              <a:rPr lang="en-US" sz="1600"/>
              <a:t>def </a:t>
            </a:r>
            <a:r>
              <a:rPr lang="en-US" sz="1600" err="1"/>
              <a:t>format_phone</a:t>
            </a:r>
            <a:r>
              <a:rPr lang="en-US" sz="1600"/>
              <a:t>(phone):</a:t>
            </a:r>
          </a:p>
          <a:p>
            <a:r>
              <a:rPr lang="en-US" sz="1600"/>
              <a:t>    prefix = phone[0:2]</a:t>
            </a:r>
            <a:endParaRPr lang="en-US" sz="1600" b="0" i="0">
              <a:effectLst/>
            </a:endParaRPr>
          </a:p>
          <a:p>
            <a:r>
              <a:rPr lang="en-US" sz="1600" b="0" i="0">
                <a:effectLst/>
              </a:rPr>
              <a:t>    </a:t>
            </a:r>
            <a:r>
              <a:rPr lang="en-US" sz="1600"/>
              <a:t>suffix</a:t>
            </a:r>
            <a:r>
              <a:rPr lang="en-US" sz="1600" b="0" i="0">
                <a:effectLst/>
              </a:rPr>
              <a:t> = </a:t>
            </a:r>
            <a:r>
              <a:rPr lang="en-US" sz="1600"/>
              <a:t>phone</a:t>
            </a:r>
            <a:r>
              <a:rPr lang="en-US" sz="1600" b="0" i="0">
                <a:effectLst/>
              </a:rPr>
              <a:t>[-8:]</a:t>
            </a:r>
          </a:p>
          <a:p>
            <a:r>
              <a:rPr lang="en-US" sz="1600"/>
              <a:t>    return </a:t>
            </a:r>
            <a:r>
              <a:rPr lang="en-US" sz="1600" b="0" i="0">
                <a:effectLst/>
              </a:rPr>
              <a:t>“(" + </a:t>
            </a:r>
            <a:r>
              <a:rPr lang="en-US" sz="1600"/>
              <a:t>prefix </a:t>
            </a:r>
            <a:r>
              <a:rPr lang="en-US" sz="1600" b="0" i="0">
                <a:effectLst/>
              </a:rPr>
              <a:t> + </a:t>
            </a:r>
            <a:r>
              <a:rPr lang="en-US" sz="1600"/>
              <a:t>“)" + suffix</a:t>
            </a:r>
            <a:endParaRPr lang="en-US" sz="1600" b="0" i="0">
              <a:effectLst/>
            </a:endParaRPr>
          </a:p>
        </p:txBody>
      </p:sp>
      <p:sp>
        <p:nvSpPr>
          <p:cNvPr id="8" name="TextBox 7">
            <a:extLst>
              <a:ext uri="{FF2B5EF4-FFF2-40B4-BE49-F238E27FC236}">
                <a16:creationId xmlns:a16="http://schemas.microsoft.com/office/drawing/2014/main" id="{F686BAA9-F2A7-95AD-5435-4B23D2680682}"/>
              </a:ext>
            </a:extLst>
          </p:cNvPr>
          <p:cNvSpPr txBox="1"/>
          <p:nvPr/>
        </p:nvSpPr>
        <p:spPr>
          <a:xfrm>
            <a:off x="6183764" y="2315183"/>
            <a:ext cx="2169388" cy="584775"/>
          </a:xfrm>
          <a:prstGeom prst="rect">
            <a:avLst/>
          </a:prstGeom>
          <a:solidFill>
            <a:srgbClr val="F4EAE0"/>
          </a:solidFill>
          <a:ln>
            <a:solidFill>
              <a:schemeClr val="bg1"/>
            </a:solidFill>
          </a:ln>
        </p:spPr>
        <p:txBody>
          <a:bodyPr wrap="square" rtlCol="0">
            <a:spAutoFit/>
          </a:bodyPr>
          <a:lstStyle/>
          <a:p>
            <a:r>
              <a:rPr lang="en-US" sz="1600" b="0" i="0">
                <a:effectLst/>
              </a:rPr>
              <a:t>“(" &amp; LEFT(</a:t>
            </a:r>
            <a:r>
              <a:rPr lang="en-US" sz="1600"/>
              <a:t>colA</a:t>
            </a:r>
            <a:r>
              <a:rPr lang="en-US" sz="1600" b="0" i="0">
                <a:effectLst/>
              </a:rPr>
              <a:t>,2) &amp; </a:t>
            </a:r>
          </a:p>
          <a:p>
            <a:r>
              <a:rPr lang="en-US" sz="1600" b="0" i="0">
                <a:effectLst/>
              </a:rPr>
              <a:t>“)" &amp; </a:t>
            </a:r>
            <a:r>
              <a:rPr lang="en-US" sz="1600"/>
              <a:t>RIGHT(colA,8)</a:t>
            </a:r>
          </a:p>
        </p:txBody>
      </p:sp>
      <p:sp>
        <p:nvSpPr>
          <p:cNvPr id="10" name="TextBox 9">
            <a:extLst>
              <a:ext uri="{FF2B5EF4-FFF2-40B4-BE49-F238E27FC236}">
                <a16:creationId xmlns:a16="http://schemas.microsoft.com/office/drawing/2014/main" id="{0A4039E1-7E28-194C-8DCE-E7B23D4960DC}"/>
              </a:ext>
            </a:extLst>
          </p:cNvPr>
          <p:cNvSpPr txBox="1"/>
          <p:nvPr/>
        </p:nvSpPr>
        <p:spPr>
          <a:xfrm>
            <a:off x="5147768" y="2315182"/>
            <a:ext cx="1035996" cy="584775"/>
          </a:xfrm>
          <a:prstGeom prst="rect">
            <a:avLst/>
          </a:prstGeom>
          <a:noFill/>
        </p:spPr>
        <p:txBody>
          <a:bodyPr wrap="square" rtlCol="0">
            <a:spAutoFit/>
          </a:bodyPr>
          <a:lstStyle/>
          <a:p>
            <a:pPr algn="ctr"/>
            <a:r>
              <a:rPr lang="en-US" sz="1600">
                <a:solidFill>
                  <a:srgbClr val="00AE48"/>
                </a:solidFill>
              </a:rPr>
              <a:t>Excel </a:t>
            </a:r>
          </a:p>
          <a:p>
            <a:pPr algn="ctr"/>
            <a:r>
              <a:rPr lang="en-US" sz="1600">
                <a:solidFill>
                  <a:srgbClr val="00AE48"/>
                </a:solidFill>
              </a:rPr>
              <a:t>Formula</a:t>
            </a:r>
          </a:p>
        </p:txBody>
      </p:sp>
      <p:sp>
        <p:nvSpPr>
          <p:cNvPr id="12" name="TextBox 11">
            <a:extLst>
              <a:ext uri="{FF2B5EF4-FFF2-40B4-BE49-F238E27FC236}">
                <a16:creationId xmlns:a16="http://schemas.microsoft.com/office/drawing/2014/main" id="{05DB68AB-E652-2E53-1E6A-6CD60583C49F}"/>
              </a:ext>
            </a:extLst>
          </p:cNvPr>
          <p:cNvSpPr txBox="1"/>
          <p:nvPr/>
        </p:nvSpPr>
        <p:spPr>
          <a:xfrm>
            <a:off x="4784140" y="3620927"/>
            <a:ext cx="1035996" cy="584775"/>
          </a:xfrm>
          <a:prstGeom prst="rect">
            <a:avLst/>
          </a:prstGeom>
          <a:noFill/>
        </p:spPr>
        <p:txBody>
          <a:bodyPr wrap="square" rtlCol="0">
            <a:spAutoFit/>
          </a:bodyPr>
          <a:lstStyle/>
          <a:p>
            <a:pPr algn="ctr"/>
            <a:r>
              <a:rPr lang="en-US" sz="1600">
                <a:solidFill>
                  <a:srgbClr val="00AE48"/>
                </a:solidFill>
              </a:rPr>
              <a:t>Python function</a:t>
            </a:r>
          </a:p>
        </p:txBody>
      </p:sp>
    </p:spTree>
    <p:extLst>
      <p:ext uri="{BB962C8B-B14F-4D97-AF65-F5344CB8AC3E}">
        <p14:creationId xmlns:p14="http://schemas.microsoft.com/office/powerpoint/2010/main" val="283160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P spid="8" grpId="0" animBg="1"/>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90A0-53B3-4430-A17C-A1C7C593ED32}"/>
              </a:ext>
            </a:extLst>
          </p:cNvPr>
          <p:cNvSpPr>
            <a:spLocks noGrp="1"/>
          </p:cNvSpPr>
          <p:nvPr>
            <p:ph type="title"/>
          </p:nvPr>
        </p:nvSpPr>
        <p:spPr>
          <a:xfrm>
            <a:off x="0" y="29"/>
            <a:ext cx="9144000" cy="714346"/>
          </a:xfrm>
        </p:spPr>
        <p:txBody>
          <a:bodyPr>
            <a:normAutofit/>
          </a:bodyPr>
          <a:lstStyle/>
          <a:p>
            <a:pPr algn="ctr"/>
            <a:r>
              <a:rPr lang="en-US" dirty="0"/>
              <a:t>Semantic Transformations</a:t>
            </a:r>
          </a:p>
        </p:txBody>
      </p:sp>
      <p:sp>
        <p:nvSpPr>
          <p:cNvPr id="4" name="Slide Number Placeholder 3">
            <a:extLst>
              <a:ext uri="{FF2B5EF4-FFF2-40B4-BE49-F238E27FC236}">
                <a16:creationId xmlns:a16="http://schemas.microsoft.com/office/drawing/2014/main" id="{0F24F6B7-F63E-4611-A48C-7941FD37982E}"/>
              </a:ext>
            </a:extLst>
          </p:cNvPr>
          <p:cNvSpPr>
            <a:spLocks noGrp="1"/>
          </p:cNvSpPr>
          <p:nvPr>
            <p:ph type="sldNum" sz="quarter" idx="4"/>
          </p:nvPr>
        </p:nvSpPr>
        <p:spPr/>
        <p:txBody>
          <a:bodyPr/>
          <a:lstStyle/>
          <a:p>
            <a:fld id="{83D1FC35-8581-2540-BBFB-5CB35188AE81}" type="slidenum">
              <a:rPr lang="en-US" smtClean="0"/>
              <a:pPr/>
              <a:t>11</a:t>
            </a:fld>
            <a:endParaRPr lang="en-US"/>
          </a:p>
        </p:txBody>
      </p:sp>
      <p:graphicFrame>
        <p:nvGraphicFramePr>
          <p:cNvPr id="5" name="Table 5">
            <a:extLst>
              <a:ext uri="{FF2B5EF4-FFF2-40B4-BE49-F238E27FC236}">
                <a16:creationId xmlns:a16="http://schemas.microsoft.com/office/drawing/2014/main" id="{7D5E5FD7-1B0A-4D69-9902-4E36CE647CCC}"/>
              </a:ext>
            </a:extLst>
          </p:cNvPr>
          <p:cNvGraphicFramePr>
            <a:graphicFrameLocks/>
          </p:cNvGraphicFramePr>
          <p:nvPr>
            <p:extLst>
              <p:ext uri="{D42A27DB-BD31-4B8C-83A1-F6EECF244321}">
                <p14:modId xmlns:p14="http://schemas.microsoft.com/office/powerpoint/2010/main" val="239076851"/>
              </p:ext>
            </p:extLst>
          </p:nvPr>
        </p:nvGraphicFramePr>
        <p:xfrm>
          <a:off x="3103511" y="1214000"/>
          <a:ext cx="5925862" cy="1371600"/>
        </p:xfrm>
        <a:graphic>
          <a:graphicData uri="http://schemas.openxmlformats.org/drawingml/2006/table">
            <a:tbl>
              <a:tblPr firstRow="1" bandRow="1">
                <a:tableStyleId>{5C22544A-7EE6-4342-B048-85BDC9FD1C3A}</a:tableStyleId>
              </a:tblPr>
              <a:tblGrid>
                <a:gridCol w="4172984">
                  <a:extLst>
                    <a:ext uri="{9D8B030D-6E8A-4147-A177-3AD203B41FA5}">
                      <a16:colId xmlns:a16="http://schemas.microsoft.com/office/drawing/2014/main" val="2350736358"/>
                    </a:ext>
                  </a:extLst>
                </a:gridCol>
                <a:gridCol w="1752878">
                  <a:extLst>
                    <a:ext uri="{9D8B030D-6E8A-4147-A177-3AD203B41FA5}">
                      <a16:colId xmlns:a16="http://schemas.microsoft.com/office/drawing/2014/main" val="641928221"/>
                    </a:ext>
                  </a:extLst>
                </a:gridCol>
              </a:tblGrid>
              <a:tr h="232325">
                <a:tc>
                  <a:txBody>
                    <a:bodyPr/>
                    <a:lstStyle/>
                    <a:p>
                      <a:r>
                        <a:rPr lang="en-US"/>
                        <a:t>Device</a:t>
                      </a:r>
                    </a:p>
                  </a:txBody>
                  <a:tcPr marR="0" marT="0" marB="0"/>
                </a:tc>
                <a:tc>
                  <a:txBody>
                    <a:bodyPr/>
                    <a:lstStyle/>
                    <a:p>
                      <a:r>
                        <a:rPr lang="en-US"/>
                        <a:t>Color</a:t>
                      </a:r>
                    </a:p>
                  </a:txBody>
                  <a:tcPr marR="0" marT="0" marB="0"/>
                </a:tc>
                <a:extLst>
                  <a:ext uri="{0D108BD9-81ED-4DB2-BD59-A6C34878D82A}">
                    <a16:rowId xmlns:a16="http://schemas.microsoft.com/office/drawing/2014/main" val="229424935"/>
                  </a:ext>
                </a:extLst>
              </a:tr>
              <a:tr h="232325">
                <a:tc>
                  <a:txBody>
                    <a:bodyPr/>
                    <a:lstStyle/>
                    <a:p>
                      <a:r>
                        <a:rPr lang="en-GB">
                          <a:latin typeface="CMU Typewriter Text" panose="02000609000000000000" pitchFamily="49" charset="0"/>
                          <a:ea typeface="CMU Typewriter Text" panose="02000609000000000000" pitchFamily="49" charset="0"/>
                          <a:cs typeface="CMU Typewriter Text" panose="02000609000000000000" pitchFamily="49" charset="0"/>
                        </a:rPr>
                        <a:t>iPhone 11 512GB - Red AT&amp;T</a:t>
                      </a:r>
                    </a:p>
                  </a:txBody>
                  <a:tcPr marR="0" marT="0" marB="0"/>
                </a:tc>
                <a:tc>
                  <a:txBody>
                    <a:bodyPr/>
                    <a:lstStyle/>
                    <a:p>
                      <a:r>
                        <a:rPr lang="en-US"/>
                        <a:t>Red</a:t>
                      </a:r>
                    </a:p>
                  </a:txBody>
                  <a:tcPr marR="0" marT="0" marB="0"/>
                </a:tc>
                <a:extLst>
                  <a:ext uri="{0D108BD9-81ED-4DB2-BD59-A6C34878D82A}">
                    <a16:rowId xmlns:a16="http://schemas.microsoft.com/office/drawing/2014/main" val="2651119391"/>
                  </a:ext>
                </a:extLst>
              </a:tr>
              <a:tr h="232325">
                <a:tc>
                  <a:txBody>
                    <a:bodyPr/>
                    <a:lstStyle/>
                    <a:p>
                      <a:r>
                        <a:rPr lang="en-GB">
                          <a:latin typeface="CMU Typewriter Text" panose="02000609000000000000" pitchFamily="49" charset="0"/>
                          <a:ea typeface="CMU Typewriter Text" panose="02000609000000000000" pitchFamily="49" charset="0"/>
                          <a:cs typeface="CMU Typewriter Text" panose="02000609000000000000" pitchFamily="49" charset="0"/>
                        </a:rPr>
                        <a:t>iPhone 11 512GB - Space Gray AT&amp;T </a:t>
                      </a:r>
                      <a:endParaRPr lang="en-US"/>
                    </a:p>
                  </a:txBody>
                  <a:tcPr marR="0" marT="0" marB="0"/>
                </a:tc>
                <a:tc>
                  <a:txBody>
                    <a:bodyPr/>
                    <a:lstStyle/>
                    <a:p>
                      <a:r>
                        <a:rPr lang="en-US"/>
                        <a:t>Space Gray</a:t>
                      </a:r>
                    </a:p>
                  </a:txBody>
                  <a:tcPr marR="0" marT="0" marB="0"/>
                </a:tc>
                <a:extLst>
                  <a:ext uri="{0D108BD9-81ED-4DB2-BD59-A6C34878D82A}">
                    <a16:rowId xmlns:a16="http://schemas.microsoft.com/office/drawing/2014/main" val="1125698271"/>
                  </a:ext>
                </a:extLst>
              </a:tr>
              <a:tr h="0">
                <a:tc>
                  <a:txBody>
                    <a:bodyPr/>
                    <a:lstStyle/>
                    <a:p>
                      <a:r>
                        <a:rPr lang="en-GB">
                          <a:latin typeface="CMU Typewriter Text" panose="02000609000000000000" pitchFamily="49" charset="0"/>
                          <a:ea typeface="CMU Typewriter Text" panose="02000609000000000000" pitchFamily="49" charset="0"/>
                          <a:cs typeface="CMU Typewriter Text" panose="02000609000000000000" pitchFamily="49" charset="0"/>
                        </a:rPr>
                        <a:t>iPhone 11 128GB - Midnight Green Verizon</a:t>
                      </a:r>
                      <a:endParaRPr lang="en-US"/>
                    </a:p>
                  </a:txBody>
                  <a:tcPr marR="0" marT="0" marB="0"/>
                </a:tc>
                <a:tc>
                  <a:txBody>
                    <a:bodyPr/>
                    <a:lstStyle/>
                    <a:p>
                      <a:r>
                        <a:rPr lang="en-US"/>
                        <a:t>Midnight Green</a:t>
                      </a:r>
                    </a:p>
                  </a:txBody>
                  <a:tcPr marR="0" marT="0" marB="0"/>
                </a:tc>
                <a:extLst>
                  <a:ext uri="{0D108BD9-81ED-4DB2-BD59-A6C34878D82A}">
                    <a16:rowId xmlns:a16="http://schemas.microsoft.com/office/drawing/2014/main" val="3422063366"/>
                  </a:ext>
                </a:extLst>
              </a:tr>
              <a:tr h="232325">
                <a:tc>
                  <a:txBody>
                    <a:bodyPr/>
                    <a:lstStyle/>
                    <a:p>
                      <a:r>
                        <a:rPr lang="en-GB">
                          <a:latin typeface="CMU Typewriter Text" panose="02000609000000000000" pitchFamily="49" charset="0"/>
                          <a:ea typeface="CMU Typewriter Text" panose="02000609000000000000" pitchFamily="49" charset="0"/>
                          <a:cs typeface="CMU Typewriter Text" panose="02000609000000000000" pitchFamily="49" charset="0"/>
                        </a:rPr>
                        <a:t>iPhone 11 64GB - Silver T-Mobile </a:t>
                      </a:r>
                    </a:p>
                  </a:txBody>
                  <a:tcPr marR="0" marT="0" marB="0"/>
                </a:tc>
                <a:tc>
                  <a:txBody>
                    <a:bodyPr/>
                    <a:lstStyle/>
                    <a:p>
                      <a:r>
                        <a:rPr lang="en-US"/>
                        <a:t>Silver</a:t>
                      </a:r>
                    </a:p>
                  </a:txBody>
                  <a:tcPr marR="0" marT="0" marB="0"/>
                </a:tc>
                <a:extLst>
                  <a:ext uri="{0D108BD9-81ED-4DB2-BD59-A6C34878D82A}">
                    <a16:rowId xmlns:a16="http://schemas.microsoft.com/office/drawing/2014/main" val="341915150"/>
                  </a:ext>
                </a:extLst>
              </a:tr>
            </a:tbl>
          </a:graphicData>
        </a:graphic>
      </p:graphicFrame>
      <p:graphicFrame>
        <p:nvGraphicFramePr>
          <p:cNvPr id="3" name="Table 5">
            <a:extLst>
              <a:ext uri="{FF2B5EF4-FFF2-40B4-BE49-F238E27FC236}">
                <a16:creationId xmlns:a16="http://schemas.microsoft.com/office/drawing/2014/main" id="{D87939BA-1DB1-4F36-8DB0-6CF46F07BBFC}"/>
              </a:ext>
            </a:extLst>
          </p:cNvPr>
          <p:cNvGraphicFramePr>
            <a:graphicFrameLocks/>
          </p:cNvGraphicFramePr>
          <p:nvPr>
            <p:extLst>
              <p:ext uri="{D42A27DB-BD31-4B8C-83A1-F6EECF244321}">
                <p14:modId xmlns:p14="http://schemas.microsoft.com/office/powerpoint/2010/main" val="3209330211"/>
              </p:ext>
            </p:extLst>
          </p:nvPr>
        </p:nvGraphicFramePr>
        <p:xfrm>
          <a:off x="3170365" y="2906722"/>
          <a:ext cx="5792154" cy="1442052"/>
        </p:xfrm>
        <a:graphic>
          <a:graphicData uri="http://schemas.openxmlformats.org/drawingml/2006/table">
            <a:tbl>
              <a:tblPr firstRow="1" bandRow="1">
                <a:tableStyleId>{5C22544A-7EE6-4342-B048-85BDC9FD1C3A}</a:tableStyleId>
              </a:tblPr>
              <a:tblGrid>
                <a:gridCol w="2563924">
                  <a:extLst>
                    <a:ext uri="{9D8B030D-6E8A-4147-A177-3AD203B41FA5}">
                      <a16:colId xmlns:a16="http://schemas.microsoft.com/office/drawing/2014/main" val="2350736358"/>
                    </a:ext>
                  </a:extLst>
                </a:gridCol>
                <a:gridCol w="3228230">
                  <a:extLst>
                    <a:ext uri="{9D8B030D-6E8A-4147-A177-3AD203B41FA5}">
                      <a16:colId xmlns:a16="http://schemas.microsoft.com/office/drawing/2014/main" val="641928221"/>
                    </a:ext>
                  </a:extLst>
                </a:gridCol>
              </a:tblGrid>
              <a:tr h="291933">
                <a:tc>
                  <a:txBody>
                    <a:bodyPr/>
                    <a:lstStyle/>
                    <a:p>
                      <a:r>
                        <a:rPr lang="en-US"/>
                        <a:t>Sentence</a:t>
                      </a:r>
                    </a:p>
                  </a:txBody>
                  <a:tcPr marR="0" marT="0" marB="0"/>
                </a:tc>
                <a:tc>
                  <a:txBody>
                    <a:bodyPr/>
                    <a:lstStyle/>
                    <a:p>
                      <a:r>
                        <a:rPr lang="en-US"/>
                        <a:t>Language learning Exercise</a:t>
                      </a:r>
                    </a:p>
                  </a:txBody>
                  <a:tcPr marR="0" marT="0" marB="0"/>
                </a:tc>
                <a:extLst>
                  <a:ext uri="{0D108BD9-81ED-4DB2-BD59-A6C34878D82A}">
                    <a16:rowId xmlns:a16="http://schemas.microsoft.com/office/drawing/2014/main" val="229424935"/>
                  </a:ext>
                </a:extLst>
              </a:tr>
              <a:tr h="291933">
                <a:tc>
                  <a:txBody>
                    <a:bodyPr/>
                    <a:lstStyle/>
                    <a:p>
                      <a:pPr algn="l" fontAlgn="b"/>
                      <a:r>
                        <a:rPr lang="en-US" sz="1800" b="0" i="0" u="none" strike="noStrike">
                          <a:solidFill>
                            <a:srgbClr val="000000"/>
                          </a:solidFill>
                          <a:effectLst/>
                          <a:latin typeface="CMU Serif" panose="02000603000000000000" pitchFamily="2" charset="0"/>
                        </a:rPr>
                        <a:t>I am James.</a:t>
                      </a:r>
                    </a:p>
                  </a:txBody>
                  <a:tcPr marR="0" marT="0" marB="0"/>
                </a:tc>
                <a:tc>
                  <a:txBody>
                    <a:bodyPr/>
                    <a:lstStyle/>
                    <a:p>
                      <a:pPr algn="l" fontAlgn="b"/>
                      <a:r>
                        <a:rPr lang="en-US" sz="1800" b="0" i="0" u="none" strike="noStrike">
                          <a:solidFill>
                            <a:srgbClr val="000000"/>
                          </a:solidFill>
                          <a:effectLst/>
                          <a:latin typeface="CMU Serif" panose="02000603000000000000" pitchFamily="2" charset="0"/>
                        </a:rPr>
                        <a:t>I ____ James.</a:t>
                      </a:r>
                    </a:p>
                  </a:txBody>
                  <a:tcPr marR="0" marT="0" marB="0"/>
                </a:tc>
                <a:extLst>
                  <a:ext uri="{0D108BD9-81ED-4DB2-BD59-A6C34878D82A}">
                    <a16:rowId xmlns:a16="http://schemas.microsoft.com/office/drawing/2014/main" val="2651119391"/>
                  </a:ext>
                </a:extLst>
              </a:tr>
              <a:tr h="291933">
                <a:tc>
                  <a:txBody>
                    <a:bodyPr/>
                    <a:lstStyle/>
                    <a:p>
                      <a:pPr algn="l" fontAlgn="b"/>
                      <a:r>
                        <a:rPr lang="en-US" sz="1800" b="0" i="0" u="none" strike="noStrike">
                          <a:solidFill>
                            <a:srgbClr val="000000"/>
                          </a:solidFill>
                          <a:effectLst/>
                          <a:latin typeface="CMU Serif" panose="02000603000000000000" pitchFamily="2" charset="0"/>
                        </a:rPr>
                        <a:t>We are in our classroom.</a:t>
                      </a:r>
                    </a:p>
                  </a:txBody>
                  <a:tcPr marR="0" marT="0" marB="0"/>
                </a:tc>
                <a:tc>
                  <a:txBody>
                    <a:bodyPr/>
                    <a:lstStyle/>
                    <a:p>
                      <a:pPr algn="l" fontAlgn="b"/>
                      <a:r>
                        <a:rPr lang="en-US" sz="1800" b="0" i="0" u="none" strike="noStrike">
                          <a:solidFill>
                            <a:srgbClr val="000000"/>
                          </a:solidFill>
                          <a:effectLst/>
                          <a:latin typeface="CMU Serif" panose="02000603000000000000" pitchFamily="2" charset="0"/>
                        </a:rPr>
                        <a:t>We ____ in our classroom.</a:t>
                      </a:r>
                    </a:p>
                  </a:txBody>
                  <a:tcPr marR="0" marT="0" marB="0"/>
                </a:tc>
                <a:extLst>
                  <a:ext uri="{0D108BD9-81ED-4DB2-BD59-A6C34878D82A}">
                    <a16:rowId xmlns:a16="http://schemas.microsoft.com/office/drawing/2014/main" val="1125698271"/>
                  </a:ext>
                </a:extLst>
              </a:tr>
              <a:tr h="268587">
                <a:tc>
                  <a:txBody>
                    <a:bodyPr/>
                    <a:lstStyle/>
                    <a:p>
                      <a:pPr algn="l" fontAlgn="b"/>
                      <a:r>
                        <a:rPr lang="en-US" sz="1800" b="0" i="0" u="none" strike="noStrike">
                          <a:solidFill>
                            <a:srgbClr val="000000"/>
                          </a:solidFill>
                          <a:effectLst/>
                          <a:latin typeface="CMU Serif" panose="02000603000000000000" pitchFamily="2" charset="0"/>
                        </a:rPr>
                        <a:t>My parents are in Madrid.</a:t>
                      </a:r>
                    </a:p>
                  </a:txBody>
                  <a:tcPr marR="0" marT="0" marB="0"/>
                </a:tc>
                <a:tc>
                  <a:txBody>
                    <a:bodyPr/>
                    <a:lstStyle/>
                    <a:p>
                      <a:pPr algn="l" fontAlgn="b"/>
                      <a:r>
                        <a:rPr lang="en-US" sz="1800" b="0" i="0" u="none" strike="noStrike">
                          <a:solidFill>
                            <a:srgbClr val="000000"/>
                          </a:solidFill>
                          <a:effectLst/>
                          <a:latin typeface="CMU Serif" panose="02000603000000000000" pitchFamily="2" charset="0"/>
                        </a:rPr>
                        <a:t>My parents ____ in Madrid.</a:t>
                      </a:r>
                    </a:p>
                  </a:txBody>
                  <a:tcPr marR="0" marT="0" marB="0"/>
                </a:tc>
                <a:extLst>
                  <a:ext uri="{0D108BD9-81ED-4DB2-BD59-A6C34878D82A}">
                    <a16:rowId xmlns:a16="http://schemas.microsoft.com/office/drawing/2014/main" val="3422063366"/>
                  </a:ext>
                </a:extLst>
              </a:tr>
              <a:tr h="29193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i="0" kern="1200">
                          <a:solidFill>
                            <a:schemeClr val="tx1"/>
                          </a:solidFill>
                          <a:effectLst/>
                          <a:latin typeface="+mn-lt"/>
                          <a:ea typeface="+mn-ea"/>
                          <a:cs typeface="+mn-cs"/>
                        </a:rPr>
                        <a:t>The ceiling is high.</a:t>
                      </a:r>
                      <a:endParaRPr lang="en-US" sz="1800" b="0" i="0" u="none" strike="noStrike">
                        <a:solidFill>
                          <a:srgbClr val="000000"/>
                        </a:solidFill>
                        <a:effectLst/>
                        <a:latin typeface="CMU Serif" panose="02000603000000000000" pitchFamily="2" charset="0"/>
                      </a:endParaRPr>
                    </a:p>
                  </a:txBody>
                  <a:tcPr marR="0" marT="0" marB="0"/>
                </a:tc>
                <a:tc>
                  <a:txBody>
                    <a:bodyPr/>
                    <a:lstStyle/>
                    <a:p>
                      <a:pPr algn="l" fontAlgn="b"/>
                      <a:r>
                        <a:rPr lang="en-GB" sz="1800" b="0" i="0" u="none" strike="noStrike">
                          <a:solidFill>
                            <a:srgbClr val="000000"/>
                          </a:solidFill>
                          <a:effectLst/>
                          <a:latin typeface="CMU Serif" panose="02000603000000000000" pitchFamily="2" charset="0"/>
                        </a:rPr>
                        <a:t>The ceiling ____ high.</a:t>
                      </a:r>
                    </a:p>
                  </a:txBody>
                  <a:tcPr marR="0" marT="0" marB="0"/>
                </a:tc>
                <a:extLst>
                  <a:ext uri="{0D108BD9-81ED-4DB2-BD59-A6C34878D82A}">
                    <a16:rowId xmlns:a16="http://schemas.microsoft.com/office/drawing/2014/main" val="341915150"/>
                  </a:ext>
                </a:extLst>
              </a:tr>
            </a:tbl>
          </a:graphicData>
        </a:graphic>
      </p:graphicFrame>
      <p:sp>
        <p:nvSpPr>
          <p:cNvPr id="6" name="TextBox 5">
            <a:extLst>
              <a:ext uri="{FF2B5EF4-FFF2-40B4-BE49-F238E27FC236}">
                <a16:creationId xmlns:a16="http://schemas.microsoft.com/office/drawing/2014/main" id="{491C936A-6E10-4A8E-83E6-C9DAB0D4EB44}"/>
              </a:ext>
            </a:extLst>
          </p:cNvPr>
          <p:cNvSpPr txBox="1"/>
          <p:nvPr/>
        </p:nvSpPr>
        <p:spPr>
          <a:xfrm>
            <a:off x="82577" y="704679"/>
            <a:ext cx="9144000" cy="369332"/>
          </a:xfrm>
          <a:prstGeom prst="rect">
            <a:avLst/>
          </a:prstGeom>
          <a:noFill/>
        </p:spPr>
        <p:txBody>
          <a:bodyPr wrap="square" rtlCol="0">
            <a:spAutoFit/>
          </a:bodyPr>
          <a:lstStyle/>
          <a:p>
            <a:r>
              <a:rPr lang="en-US" dirty="0">
                <a:solidFill>
                  <a:schemeClr val="bg1"/>
                </a:solidFill>
              </a:rPr>
              <a:t>Requires knowledge bases, entity recognition, or natural language understanding</a:t>
            </a:r>
          </a:p>
        </p:txBody>
      </p:sp>
      <p:graphicFrame>
        <p:nvGraphicFramePr>
          <p:cNvPr id="8" name="Table 5">
            <a:extLst>
              <a:ext uri="{FF2B5EF4-FFF2-40B4-BE49-F238E27FC236}">
                <a16:creationId xmlns:a16="http://schemas.microsoft.com/office/drawing/2014/main" id="{B84822CF-5D6D-0A7B-A1FC-541C15AC3428}"/>
              </a:ext>
            </a:extLst>
          </p:cNvPr>
          <p:cNvGraphicFramePr>
            <a:graphicFrameLocks/>
          </p:cNvGraphicFramePr>
          <p:nvPr>
            <p:extLst>
              <p:ext uri="{D42A27DB-BD31-4B8C-83A1-F6EECF244321}">
                <p14:modId xmlns:p14="http://schemas.microsoft.com/office/powerpoint/2010/main" val="237460524"/>
              </p:ext>
            </p:extLst>
          </p:nvPr>
        </p:nvGraphicFramePr>
        <p:xfrm>
          <a:off x="181481" y="1592711"/>
          <a:ext cx="2580866" cy="1097280"/>
        </p:xfrm>
        <a:graphic>
          <a:graphicData uri="http://schemas.openxmlformats.org/drawingml/2006/table">
            <a:tbl>
              <a:tblPr firstRow="1" bandRow="1">
                <a:tableStyleId>{5C22544A-7EE6-4342-B048-85BDC9FD1C3A}</a:tableStyleId>
              </a:tblPr>
              <a:tblGrid>
                <a:gridCol w="1026128">
                  <a:extLst>
                    <a:ext uri="{9D8B030D-6E8A-4147-A177-3AD203B41FA5}">
                      <a16:colId xmlns:a16="http://schemas.microsoft.com/office/drawing/2014/main" val="2350736358"/>
                    </a:ext>
                  </a:extLst>
                </a:gridCol>
                <a:gridCol w="1554738">
                  <a:extLst>
                    <a:ext uri="{9D8B030D-6E8A-4147-A177-3AD203B41FA5}">
                      <a16:colId xmlns:a16="http://schemas.microsoft.com/office/drawing/2014/main" val="641928221"/>
                    </a:ext>
                  </a:extLst>
                </a:gridCol>
              </a:tblGrid>
              <a:tr h="0">
                <a:tc>
                  <a:txBody>
                    <a:bodyPr/>
                    <a:lstStyle/>
                    <a:p>
                      <a:r>
                        <a:rPr lang="en-US"/>
                        <a:t>City</a:t>
                      </a:r>
                    </a:p>
                  </a:txBody>
                  <a:tcPr marR="0" marT="0" marB="0"/>
                </a:tc>
                <a:tc>
                  <a:txBody>
                    <a:bodyPr/>
                    <a:lstStyle/>
                    <a:p>
                      <a:r>
                        <a:rPr lang="en-US"/>
                        <a:t>Airport code</a:t>
                      </a:r>
                    </a:p>
                  </a:txBody>
                  <a:tcPr marR="0" marT="0" marB="0"/>
                </a:tc>
                <a:extLst>
                  <a:ext uri="{0D108BD9-81ED-4DB2-BD59-A6C34878D82A}">
                    <a16:rowId xmlns:a16="http://schemas.microsoft.com/office/drawing/2014/main" val="229424935"/>
                  </a:ext>
                </a:extLst>
              </a:tr>
              <a:tr h="246710">
                <a:tc>
                  <a:txBody>
                    <a:bodyPr/>
                    <a:lstStyle/>
                    <a:p>
                      <a:r>
                        <a:rPr lang="en-US"/>
                        <a:t>Brussels</a:t>
                      </a:r>
                    </a:p>
                  </a:txBody>
                  <a:tcPr marR="0" marT="0" marB="0"/>
                </a:tc>
                <a:tc>
                  <a:txBody>
                    <a:bodyPr/>
                    <a:lstStyle/>
                    <a:p>
                      <a:r>
                        <a:rPr lang="en-US"/>
                        <a:t>BRU</a:t>
                      </a:r>
                    </a:p>
                  </a:txBody>
                  <a:tcPr marR="0" marT="0" marB="0"/>
                </a:tc>
                <a:extLst>
                  <a:ext uri="{0D108BD9-81ED-4DB2-BD59-A6C34878D82A}">
                    <a16:rowId xmlns:a16="http://schemas.microsoft.com/office/drawing/2014/main" val="2651119391"/>
                  </a:ext>
                </a:extLst>
              </a:tr>
              <a:tr h="246710">
                <a:tc>
                  <a:txBody>
                    <a:bodyPr/>
                    <a:lstStyle/>
                    <a:p>
                      <a:r>
                        <a:rPr lang="en-US"/>
                        <a:t>Boston</a:t>
                      </a:r>
                    </a:p>
                  </a:txBody>
                  <a:tcPr marR="0" marT="0" marB="0"/>
                </a:tc>
                <a:tc>
                  <a:txBody>
                    <a:bodyPr/>
                    <a:lstStyle/>
                    <a:p>
                      <a:r>
                        <a:rPr lang="en-US"/>
                        <a:t>BOS</a:t>
                      </a:r>
                    </a:p>
                  </a:txBody>
                  <a:tcPr marR="0" marT="0" marB="0"/>
                </a:tc>
                <a:extLst>
                  <a:ext uri="{0D108BD9-81ED-4DB2-BD59-A6C34878D82A}">
                    <a16:rowId xmlns:a16="http://schemas.microsoft.com/office/drawing/2014/main" val="1125698271"/>
                  </a:ext>
                </a:extLst>
              </a:tr>
              <a:tr h="246710">
                <a:tc>
                  <a:txBody>
                    <a:bodyPr/>
                    <a:lstStyle/>
                    <a:p>
                      <a:r>
                        <a:rPr lang="en-US"/>
                        <a:t>Tokyo</a:t>
                      </a:r>
                    </a:p>
                  </a:txBody>
                  <a:tcPr marR="0" marT="0" marB="0"/>
                </a:tc>
                <a:tc>
                  <a:txBody>
                    <a:bodyPr/>
                    <a:lstStyle/>
                    <a:p>
                      <a:r>
                        <a:rPr lang="en-US"/>
                        <a:t>HND</a:t>
                      </a:r>
                    </a:p>
                  </a:txBody>
                  <a:tcPr marR="0" marT="0" marB="0"/>
                </a:tc>
                <a:extLst>
                  <a:ext uri="{0D108BD9-81ED-4DB2-BD59-A6C34878D82A}">
                    <a16:rowId xmlns:a16="http://schemas.microsoft.com/office/drawing/2014/main" val="3422063366"/>
                  </a:ext>
                </a:extLst>
              </a:tr>
            </a:tbl>
          </a:graphicData>
        </a:graphic>
      </p:graphicFrame>
      <p:graphicFrame>
        <p:nvGraphicFramePr>
          <p:cNvPr id="10" name="Table 5">
            <a:extLst>
              <a:ext uri="{FF2B5EF4-FFF2-40B4-BE49-F238E27FC236}">
                <a16:creationId xmlns:a16="http://schemas.microsoft.com/office/drawing/2014/main" id="{C2F0131B-FA97-6698-437D-581FB07D21D2}"/>
              </a:ext>
            </a:extLst>
          </p:cNvPr>
          <p:cNvGraphicFramePr>
            <a:graphicFrameLocks/>
          </p:cNvGraphicFramePr>
          <p:nvPr>
            <p:extLst>
              <p:ext uri="{D42A27DB-BD31-4B8C-83A1-F6EECF244321}">
                <p14:modId xmlns:p14="http://schemas.microsoft.com/office/powerpoint/2010/main" val="2170814306"/>
              </p:ext>
            </p:extLst>
          </p:nvPr>
        </p:nvGraphicFramePr>
        <p:xfrm>
          <a:off x="181481" y="3079108"/>
          <a:ext cx="2580866" cy="1097280"/>
        </p:xfrm>
        <a:graphic>
          <a:graphicData uri="http://schemas.openxmlformats.org/drawingml/2006/table">
            <a:tbl>
              <a:tblPr firstRow="1" bandRow="1">
                <a:tableStyleId>{5C22544A-7EE6-4342-B048-85BDC9FD1C3A}</a:tableStyleId>
              </a:tblPr>
              <a:tblGrid>
                <a:gridCol w="1026128">
                  <a:extLst>
                    <a:ext uri="{9D8B030D-6E8A-4147-A177-3AD203B41FA5}">
                      <a16:colId xmlns:a16="http://schemas.microsoft.com/office/drawing/2014/main" val="2350736358"/>
                    </a:ext>
                  </a:extLst>
                </a:gridCol>
                <a:gridCol w="1554738">
                  <a:extLst>
                    <a:ext uri="{9D8B030D-6E8A-4147-A177-3AD203B41FA5}">
                      <a16:colId xmlns:a16="http://schemas.microsoft.com/office/drawing/2014/main" val="641928221"/>
                    </a:ext>
                  </a:extLst>
                </a:gridCol>
              </a:tblGrid>
              <a:tr h="245752">
                <a:tc>
                  <a:txBody>
                    <a:bodyPr/>
                    <a:lstStyle/>
                    <a:p>
                      <a:r>
                        <a:rPr lang="en-US"/>
                        <a:t>Numeral</a:t>
                      </a:r>
                    </a:p>
                  </a:txBody>
                  <a:tcPr marR="0" marT="0" marB="0"/>
                </a:tc>
                <a:tc>
                  <a:txBody>
                    <a:bodyPr/>
                    <a:lstStyle/>
                    <a:p>
                      <a:r>
                        <a:rPr lang="en-US"/>
                        <a:t>Dutch word</a:t>
                      </a:r>
                    </a:p>
                  </a:txBody>
                  <a:tcPr marR="0" marT="0" marB="0"/>
                </a:tc>
                <a:extLst>
                  <a:ext uri="{0D108BD9-81ED-4DB2-BD59-A6C34878D82A}">
                    <a16:rowId xmlns:a16="http://schemas.microsoft.com/office/drawing/2014/main" val="229424935"/>
                  </a:ext>
                </a:extLst>
              </a:tr>
              <a:tr h="245752">
                <a:tc>
                  <a:txBody>
                    <a:bodyPr/>
                    <a:lstStyle/>
                    <a:p>
                      <a:r>
                        <a:rPr lang="en-US"/>
                        <a:t>1</a:t>
                      </a:r>
                    </a:p>
                  </a:txBody>
                  <a:tcPr marR="0" marT="0" marB="0"/>
                </a:tc>
                <a:tc>
                  <a:txBody>
                    <a:bodyPr/>
                    <a:lstStyle/>
                    <a:p>
                      <a:r>
                        <a:rPr lang="en-US" err="1"/>
                        <a:t>een</a:t>
                      </a:r>
                      <a:endParaRPr lang="en-US"/>
                    </a:p>
                  </a:txBody>
                  <a:tcPr marR="0" marT="0" marB="0"/>
                </a:tc>
                <a:extLst>
                  <a:ext uri="{0D108BD9-81ED-4DB2-BD59-A6C34878D82A}">
                    <a16:rowId xmlns:a16="http://schemas.microsoft.com/office/drawing/2014/main" val="2651119391"/>
                  </a:ext>
                </a:extLst>
              </a:tr>
              <a:tr h="245752">
                <a:tc>
                  <a:txBody>
                    <a:bodyPr/>
                    <a:lstStyle/>
                    <a:p>
                      <a:r>
                        <a:rPr lang="en-US"/>
                        <a:t>2</a:t>
                      </a:r>
                    </a:p>
                  </a:txBody>
                  <a:tcPr marR="0" marT="0" marB="0"/>
                </a:tc>
                <a:tc>
                  <a:txBody>
                    <a:bodyPr/>
                    <a:lstStyle/>
                    <a:p>
                      <a:r>
                        <a:rPr lang="en-US"/>
                        <a:t>twee</a:t>
                      </a:r>
                    </a:p>
                  </a:txBody>
                  <a:tcPr marR="0" marT="0" marB="0"/>
                </a:tc>
                <a:extLst>
                  <a:ext uri="{0D108BD9-81ED-4DB2-BD59-A6C34878D82A}">
                    <a16:rowId xmlns:a16="http://schemas.microsoft.com/office/drawing/2014/main" val="1125698271"/>
                  </a:ext>
                </a:extLst>
              </a:tr>
              <a:tr h="245752">
                <a:tc>
                  <a:txBody>
                    <a:bodyPr/>
                    <a:lstStyle/>
                    <a:p>
                      <a:r>
                        <a:rPr lang="en-US"/>
                        <a:t>3</a:t>
                      </a:r>
                    </a:p>
                  </a:txBody>
                  <a:tcPr marR="0" marT="0" marB="0"/>
                </a:tc>
                <a:tc>
                  <a:txBody>
                    <a:bodyPr/>
                    <a:lstStyle/>
                    <a:p>
                      <a:r>
                        <a:rPr lang="en-US" err="1"/>
                        <a:t>drie</a:t>
                      </a:r>
                      <a:endParaRPr lang="en-US"/>
                    </a:p>
                  </a:txBody>
                  <a:tcPr marR="0" marT="0" marB="0"/>
                </a:tc>
                <a:extLst>
                  <a:ext uri="{0D108BD9-81ED-4DB2-BD59-A6C34878D82A}">
                    <a16:rowId xmlns:a16="http://schemas.microsoft.com/office/drawing/2014/main" val="3422063366"/>
                  </a:ext>
                </a:extLst>
              </a:tr>
            </a:tbl>
          </a:graphicData>
        </a:graphic>
      </p:graphicFrame>
      <p:sp>
        <p:nvSpPr>
          <p:cNvPr id="9" name="TextBox 8">
            <a:extLst>
              <a:ext uri="{FF2B5EF4-FFF2-40B4-BE49-F238E27FC236}">
                <a16:creationId xmlns:a16="http://schemas.microsoft.com/office/drawing/2014/main" id="{A10DD777-5011-2EE0-609F-D0F7D9C12443}"/>
              </a:ext>
            </a:extLst>
          </p:cNvPr>
          <p:cNvSpPr txBox="1"/>
          <p:nvPr/>
        </p:nvSpPr>
        <p:spPr>
          <a:xfrm>
            <a:off x="82577" y="4568163"/>
            <a:ext cx="9144000" cy="369332"/>
          </a:xfrm>
          <a:prstGeom prst="rect">
            <a:avLst/>
          </a:prstGeom>
          <a:noFill/>
        </p:spPr>
        <p:txBody>
          <a:bodyPr wrap="square" rtlCol="0">
            <a:spAutoFit/>
          </a:bodyPr>
          <a:lstStyle/>
          <a:p>
            <a:r>
              <a:rPr lang="en-US" dirty="0">
                <a:solidFill>
                  <a:schemeClr val="bg1"/>
                </a:solidFill>
              </a:rPr>
              <a:t>Key Idea: combine FlashFill and GPT3</a:t>
            </a:r>
          </a:p>
        </p:txBody>
      </p:sp>
    </p:spTree>
    <p:extLst>
      <p:ext uri="{BB962C8B-B14F-4D97-AF65-F5344CB8AC3E}">
        <p14:creationId xmlns:p14="http://schemas.microsoft.com/office/powerpoint/2010/main" val="388587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90A0-53B3-4430-A17C-A1C7C593ED32}"/>
              </a:ext>
            </a:extLst>
          </p:cNvPr>
          <p:cNvSpPr>
            <a:spLocks noGrp="1"/>
          </p:cNvSpPr>
          <p:nvPr>
            <p:ph type="title"/>
          </p:nvPr>
        </p:nvSpPr>
        <p:spPr>
          <a:xfrm>
            <a:off x="0" y="29"/>
            <a:ext cx="9144000" cy="685951"/>
          </a:xfrm>
        </p:spPr>
        <p:txBody>
          <a:bodyPr>
            <a:normAutofit/>
          </a:bodyPr>
          <a:lstStyle/>
          <a:p>
            <a:r>
              <a:rPr lang="en-US" sz="3400"/>
              <a:t>GPT-3: generative pre-trained transformer</a:t>
            </a:r>
          </a:p>
        </p:txBody>
      </p:sp>
      <p:sp>
        <p:nvSpPr>
          <p:cNvPr id="4" name="Slide Number Placeholder 3">
            <a:extLst>
              <a:ext uri="{FF2B5EF4-FFF2-40B4-BE49-F238E27FC236}">
                <a16:creationId xmlns:a16="http://schemas.microsoft.com/office/drawing/2014/main" id="{0F24F6B7-F63E-4611-A48C-7941FD37982E}"/>
              </a:ext>
            </a:extLst>
          </p:cNvPr>
          <p:cNvSpPr>
            <a:spLocks noGrp="1"/>
          </p:cNvSpPr>
          <p:nvPr>
            <p:ph type="sldNum" sz="quarter" idx="4"/>
          </p:nvPr>
        </p:nvSpPr>
        <p:spPr/>
        <p:txBody>
          <a:bodyPr/>
          <a:lstStyle/>
          <a:p>
            <a:fld id="{83D1FC35-8581-2540-BBFB-5CB35188AE81}" type="slidenum">
              <a:rPr lang="en-US" smtClean="0"/>
              <a:pPr/>
              <a:t>12</a:t>
            </a:fld>
            <a:endParaRPr lang="en-US"/>
          </a:p>
        </p:txBody>
      </p:sp>
      <p:sp>
        <p:nvSpPr>
          <p:cNvPr id="3" name="TextBox 2">
            <a:extLst>
              <a:ext uri="{FF2B5EF4-FFF2-40B4-BE49-F238E27FC236}">
                <a16:creationId xmlns:a16="http://schemas.microsoft.com/office/drawing/2014/main" id="{C1D682A5-0D70-4AD9-9927-A8889E524A1C}"/>
              </a:ext>
            </a:extLst>
          </p:cNvPr>
          <p:cNvSpPr txBox="1"/>
          <p:nvPr/>
        </p:nvSpPr>
        <p:spPr>
          <a:xfrm>
            <a:off x="63799" y="761420"/>
            <a:ext cx="8698538" cy="369332"/>
          </a:xfrm>
          <a:prstGeom prst="rect">
            <a:avLst/>
          </a:prstGeom>
          <a:noFill/>
        </p:spPr>
        <p:txBody>
          <a:bodyPr wrap="square" rtlCol="0">
            <a:spAutoFit/>
          </a:bodyPr>
          <a:lstStyle/>
          <a:p>
            <a:r>
              <a:rPr lang="en-US" err="1">
                <a:solidFill>
                  <a:schemeClr val="bg1"/>
                </a:solidFill>
              </a:rPr>
              <a:t>OpenAI’s</a:t>
            </a:r>
            <a:r>
              <a:rPr lang="en-US">
                <a:solidFill>
                  <a:schemeClr val="bg1"/>
                </a:solidFill>
              </a:rPr>
              <a:t> large lang. model (175B parameters) trained over 45 TB of internet  data.</a:t>
            </a:r>
          </a:p>
        </p:txBody>
      </p:sp>
      <p:sp>
        <p:nvSpPr>
          <p:cNvPr id="7" name="TextBox 6">
            <a:extLst>
              <a:ext uri="{FF2B5EF4-FFF2-40B4-BE49-F238E27FC236}">
                <a16:creationId xmlns:a16="http://schemas.microsoft.com/office/drawing/2014/main" id="{CA66B1CF-486D-4D99-9D7A-DA0FFE225C8C}"/>
              </a:ext>
            </a:extLst>
          </p:cNvPr>
          <p:cNvSpPr txBox="1"/>
          <p:nvPr/>
        </p:nvSpPr>
        <p:spPr>
          <a:xfrm>
            <a:off x="268160" y="2534833"/>
            <a:ext cx="1544077" cy="646331"/>
          </a:xfrm>
          <a:prstGeom prst="rect">
            <a:avLst/>
          </a:prstGeom>
          <a:noFill/>
        </p:spPr>
        <p:txBody>
          <a:bodyPr wrap="none" rtlCol="0">
            <a:spAutoFit/>
          </a:bodyPr>
          <a:lstStyle/>
          <a:p>
            <a:r>
              <a:rPr lang="en-US">
                <a:solidFill>
                  <a:srgbClr val="00B0F0"/>
                </a:solidFill>
              </a:rPr>
              <a:t>GPT-3 input: </a:t>
            </a:r>
          </a:p>
          <a:p>
            <a:r>
              <a:rPr lang="en-US">
                <a:solidFill>
                  <a:srgbClr val="00B0F0"/>
                </a:solidFill>
              </a:rPr>
              <a:t>Prompt</a:t>
            </a:r>
          </a:p>
        </p:txBody>
      </p:sp>
      <p:graphicFrame>
        <p:nvGraphicFramePr>
          <p:cNvPr id="8" name="Table 8">
            <a:extLst>
              <a:ext uri="{FF2B5EF4-FFF2-40B4-BE49-F238E27FC236}">
                <a16:creationId xmlns:a16="http://schemas.microsoft.com/office/drawing/2014/main" id="{194CE068-9512-47F6-9792-4B9D39A79A68}"/>
              </a:ext>
            </a:extLst>
          </p:cNvPr>
          <p:cNvGraphicFramePr>
            <a:graphicFrameLocks noGrp="1"/>
          </p:cNvGraphicFramePr>
          <p:nvPr>
            <p:extLst>
              <p:ext uri="{D42A27DB-BD31-4B8C-83A1-F6EECF244321}">
                <p14:modId xmlns:p14="http://schemas.microsoft.com/office/powerpoint/2010/main" val="1052651399"/>
              </p:ext>
            </p:extLst>
          </p:nvPr>
        </p:nvGraphicFramePr>
        <p:xfrm>
          <a:off x="1968747" y="3910959"/>
          <a:ext cx="1879047" cy="1097280"/>
        </p:xfrm>
        <a:graphic>
          <a:graphicData uri="http://schemas.openxmlformats.org/drawingml/2006/table">
            <a:tbl>
              <a:tblPr>
                <a:tableStyleId>{5C22544A-7EE6-4342-B048-85BDC9FD1C3A}</a:tableStyleId>
              </a:tblPr>
              <a:tblGrid>
                <a:gridCol w="1124190">
                  <a:extLst>
                    <a:ext uri="{9D8B030D-6E8A-4147-A177-3AD203B41FA5}">
                      <a16:colId xmlns:a16="http://schemas.microsoft.com/office/drawing/2014/main" val="130214616"/>
                    </a:ext>
                  </a:extLst>
                </a:gridCol>
                <a:gridCol w="754857">
                  <a:extLst>
                    <a:ext uri="{9D8B030D-6E8A-4147-A177-3AD203B41FA5}">
                      <a16:colId xmlns:a16="http://schemas.microsoft.com/office/drawing/2014/main" val="323039235"/>
                    </a:ext>
                  </a:extLst>
                </a:gridCol>
              </a:tblGrid>
              <a:tr h="25762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a:r>
                        <a:rPr lang="en-EE" sz="1800" b="0" i="0">
                          <a:solidFill>
                            <a:srgbClr val="FF0000"/>
                          </a:solidFill>
                          <a:latin typeface="+mn-lt"/>
                          <a:ea typeface="CMU Serif Roman" panose="02000603000000000000" pitchFamily="2" charset="0"/>
                          <a:cs typeface="CMU Serif Roman" panose="02000603000000000000" pitchFamily="2" charset="0"/>
                        </a:rPr>
                        <a:t>Paris</a:t>
                      </a:r>
                    </a:p>
                  </a:txBody>
                  <a:tcPr marR="0" marT="0" marB="0">
                    <a:solidFill>
                      <a:srgbClr val="F4EAE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a:r>
                        <a:rPr lang="en-EE" sz="1800" b="0" i="0">
                          <a:solidFill>
                            <a:srgbClr val="FF0000"/>
                          </a:solidFill>
                          <a:latin typeface="+mn-lt"/>
                          <a:ea typeface="CMU Serif Roman" panose="02000603000000000000" pitchFamily="2" charset="0"/>
                          <a:cs typeface="CMU Serif Roman" panose="02000603000000000000" pitchFamily="2" charset="0"/>
                        </a:rPr>
                        <a:t>0.90</a:t>
                      </a:r>
                    </a:p>
                  </a:txBody>
                  <a:tcPr marR="0" marT="0" marB="0">
                    <a:solidFill>
                      <a:srgbClr val="F4EAE0"/>
                    </a:solidFill>
                  </a:tcPr>
                </a:tc>
                <a:extLst>
                  <a:ext uri="{0D108BD9-81ED-4DB2-BD59-A6C34878D82A}">
                    <a16:rowId xmlns:a16="http://schemas.microsoft.com/office/drawing/2014/main" val="4070203878"/>
                  </a:ext>
                </a:extLst>
              </a:tr>
              <a:tr h="25762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a:r>
                        <a:rPr lang="en-EE" sz="1800" b="0" i="0">
                          <a:solidFill>
                            <a:srgbClr val="FF0000"/>
                          </a:solidFill>
                          <a:latin typeface="+mn-lt"/>
                          <a:ea typeface="CMU Serif Roman" panose="02000603000000000000" pitchFamily="2" charset="0"/>
                          <a:cs typeface="CMU Serif Roman" panose="02000603000000000000" pitchFamily="2" charset="0"/>
                        </a:rPr>
                        <a:t>Lyon</a:t>
                      </a:r>
                    </a:p>
                  </a:txBody>
                  <a:tcPr marR="0" marT="0" marB="0">
                    <a:solidFill>
                      <a:srgbClr val="F4EAE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a:r>
                        <a:rPr lang="en-EE" sz="1800" b="0" i="0">
                          <a:solidFill>
                            <a:srgbClr val="FF0000"/>
                          </a:solidFill>
                          <a:latin typeface="+mn-lt"/>
                          <a:ea typeface="CMU Serif Roman" panose="02000603000000000000" pitchFamily="2" charset="0"/>
                          <a:cs typeface="CMU Serif Roman" panose="02000603000000000000" pitchFamily="2" charset="0"/>
                        </a:rPr>
                        <a:t>0.05</a:t>
                      </a:r>
                    </a:p>
                  </a:txBody>
                  <a:tcPr marR="0" marT="0" marB="0">
                    <a:solidFill>
                      <a:srgbClr val="F4EAE0"/>
                    </a:solidFill>
                  </a:tcPr>
                </a:tc>
                <a:extLst>
                  <a:ext uri="{0D108BD9-81ED-4DB2-BD59-A6C34878D82A}">
                    <a16:rowId xmlns:a16="http://schemas.microsoft.com/office/drawing/2014/main" val="1471116383"/>
                  </a:ext>
                </a:extLst>
              </a:tr>
              <a:tr h="25762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a:r>
                        <a:rPr lang="en-EE" sz="1800" b="0" i="0">
                          <a:solidFill>
                            <a:srgbClr val="FF0000"/>
                          </a:solidFill>
                          <a:latin typeface="+mn-lt"/>
                          <a:ea typeface="CMU Serif Roman" panose="02000603000000000000" pitchFamily="2" charset="0"/>
                          <a:cs typeface="CMU Serif Roman" panose="02000603000000000000" pitchFamily="2" charset="0"/>
                        </a:rPr>
                        <a:t>Marseille</a:t>
                      </a:r>
                    </a:p>
                  </a:txBody>
                  <a:tcPr marR="0" marT="0" marB="0">
                    <a:solidFill>
                      <a:srgbClr val="F4EAE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a:r>
                        <a:rPr lang="en-EE" sz="1800" b="0" i="0">
                          <a:solidFill>
                            <a:srgbClr val="FF0000"/>
                          </a:solidFill>
                          <a:latin typeface="+mn-lt"/>
                          <a:ea typeface="CMU Serif Roman" panose="02000603000000000000" pitchFamily="2" charset="0"/>
                          <a:cs typeface="CMU Serif Roman" panose="02000603000000000000" pitchFamily="2" charset="0"/>
                        </a:rPr>
                        <a:t>0.02</a:t>
                      </a:r>
                    </a:p>
                  </a:txBody>
                  <a:tcPr marR="0" marT="0" marB="0">
                    <a:solidFill>
                      <a:srgbClr val="F4EAE0"/>
                    </a:solidFill>
                  </a:tcPr>
                </a:tc>
                <a:extLst>
                  <a:ext uri="{0D108BD9-81ED-4DB2-BD59-A6C34878D82A}">
                    <a16:rowId xmlns:a16="http://schemas.microsoft.com/office/drawing/2014/main" val="1342581626"/>
                  </a:ext>
                </a:extLst>
              </a:tr>
              <a:tr h="25762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a:r>
                        <a:rPr lang="en-US" sz="1800" b="0" i="0">
                          <a:solidFill>
                            <a:schemeClr val="tx1"/>
                          </a:solidFill>
                          <a:latin typeface="+mn-lt"/>
                          <a:ea typeface="CMU Serif Roman" panose="02000603000000000000" pitchFamily="2" charset="0"/>
                          <a:cs typeface="CMU Serif Roman" panose="02000603000000000000" pitchFamily="2" charset="0"/>
                        </a:rPr>
                        <a:t>…</a:t>
                      </a:r>
                      <a:endParaRPr lang="en-EE" sz="1800" b="0" i="0">
                        <a:solidFill>
                          <a:schemeClr val="tx1"/>
                        </a:solidFill>
                        <a:latin typeface="+mn-lt"/>
                        <a:ea typeface="CMU Serif Roman" panose="02000603000000000000" pitchFamily="2" charset="0"/>
                        <a:cs typeface="CMU Serif Roman" panose="02000603000000000000" pitchFamily="2" charset="0"/>
                      </a:endParaRPr>
                    </a:p>
                  </a:txBody>
                  <a:tcPr marR="0" marT="0" marB="0">
                    <a:solidFill>
                      <a:srgbClr val="F4EAE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a:r>
                        <a:rPr lang="en-EE" sz="1800" b="0" i="0">
                          <a:solidFill>
                            <a:schemeClr val="tx1"/>
                          </a:solidFill>
                          <a:latin typeface="+mn-lt"/>
                          <a:ea typeface="CMU Serif Roman" panose="02000603000000000000" pitchFamily="2" charset="0"/>
                          <a:cs typeface="CMU Serif Roman" panose="02000603000000000000" pitchFamily="2" charset="0"/>
                        </a:rPr>
                        <a:t>...</a:t>
                      </a:r>
                    </a:p>
                  </a:txBody>
                  <a:tcPr marR="0" marT="0" marB="0">
                    <a:solidFill>
                      <a:srgbClr val="F4EAE0"/>
                    </a:solidFill>
                  </a:tcPr>
                </a:tc>
                <a:extLst>
                  <a:ext uri="{0D108BD9-81ED-4DB2-BD59-A6C34878D82A}">
                    <a16:rowId xmlns:a16="http://schemas.microsoft.com/office/drawing/2014/main" val="1087198830"/>
                  </a:ext>
                </a:extLst>
              </a:tr>
            </a:tbl>
          </a:graphicData>
        </a:graphic>
      </p:graphicFrame>
      <p:sp>
        <p:nvSpPr>
          <p:cNvPr id="10" name="TextBox 9">
            <a:extLst>
              <a:ext uri="{FF2B5EF4-FFF2-40B4-BE49-F238E27FC236}">
                <a16:creationId xmlns:a16="http://schemas.microsoft.com/office/drawing/2014/main" id="{EC6F3CC4-CBC0-4ABC-BEB5-C8A3620342EC}"/>
              </a:ext>
            </a:extLst>
          </p:cNvPr>
          <p:cNvSpPr txBox="1"/>
          <p:nvPr/>
        </p:nvSpPr>
        <p:spPr>
          <a:xfrm>
            <a:off x="63799" y="3997934"/>
            <a:ext cx="2035557" cy="923330"/>
          </a:xfrm>
          <a:prstGeom prst="rect">
            <a:avLst/>
          </a:prstGeom>
          <a:noFill/>
        </p:spPr>
        <p:txBody>
          <a:bodyPr wrap="square" rtlCol="0">
            <a:spAutoFit/>
          </a:bodyPr>
          <a:lstStyle/>
          <a:p>
            <a:r>
              <a:rPr lang="en-US">
                <a:solidFill>
                  <a:srgbClr val="00B0F0"/>
                </a:solidFill>
              </a:rPr>
              <a:t>GPT-3 Output: </a:t>
            </a:r>
          </a:p>
          <a:p>
            <a:r>
              <a:rPr lang="en-US">
                <a:solidFill>
                  <a:srgbClr val="00B0F0"/>
                </a:solidFill>
              </a:rPr>
              <a:t>Distribution over </a:t>
            </a:r>
          </a:p>
          <a:p>
            <a:r>
              <a:rPr lang="en-US">
                <a:solidFill>
                  <a:srgbClr val="00B0F0"/>
                </a:solidFill>
              </a:rPr>
              <a:t>Continuations</a:t>
            </a:r>
          </a:p>
        </p:txBody>
      </p:sp>
      <p:sp>
        <p:nvSpPr>
          <p:cNvPr id="12" name="TextBox 11">
            <a:extLst>
              <a:ext uri="{FF2B5EF4-FFF2-40B4-BE49-F238E27FC236}">
                <a16:creationId xmlns:a16="http://schemas.microsoft.com/office/drawing/2014/main" id="{5AAF549B-E300-4E2A-AD80-59DEA25969FD}"/>
              </a:ext>
            </a:extLst>
          </p:cNvPr>
          <p:cNvSpPr txBox="1"/>
          <p:nvPr/>
        </p:nvSpPr>
        <p:spPr>
          <a:xfrm>
            <a:off x="1812237" y="2080863"/>
            <a:ext cx="2035557" cy="1554272"/>
          </a:xfrm>
          <a:prstGeom prst="rect">
            <a:avLst/>
          </a:prstGeom>
          <a:solidFill>
            <a:srgbClr val="F4EAE0"/>
          </a:solidFill>
        </p:spPr>
        <p:txBody>
          <a:bodyPr wrap="none" rtlCol="0">
            <a:spAutoFit/>
          </a:bodyPr>
          <a:lstStyle/>
          <a:p>
            <a:r>
              <a:rPr lang="en-US"/>
              <a:t>Transform strings:</a:t>
            </a:r>
          </a:p>
          <a:p>
            <a:r>
              <a:rPr lang="en-US"/>
              <a:t>Q: India</a:t>
            </a:r>
          </a:p>
          <a:p>
            <a:r>
              <a:rPr lang="en-US"/>
              <a:t>A: New Delhi</a:t>
            </a:r>
          </a:p>
          <a:p>
            <a:endParaRPr lang="en-US" sz="500"/>
          </a:p>
          <a:p>
            <a:r>
              <a:rPr lang="en-US"/>
              <a:t>Q: France</a:t>
            </a:r>
          </a:p>
          <a:p>
            <a:r>
              <a:rPr lang="en-US"/>
              <a:t>A:  </a:t>
            </a:r>
          </a:p>
        </p:txBody>
      </p:sp>
      <p:sp>
        <p:nvSpPr>
          <p:cNvPr id="6" name="TextBox 5">
            <a:extLst>
              <a:ext uri="{FF2B5EF4-FFF2-40B4-BE49-F238E27FC236}">
                <a16:creationId xmlns:a16="http://schemas.microsoft.com/office/drawing/2014/main" id="{24D99C2C-E071-0563-7B55-2FD793C733AA}"/>
              </a:ext>
            </a:extLst>
          </p:cNvPr>
          <p:cNvSpPr txBox="1"/>
          <p:nvPr/>
        </p:nvSpPr>
        <p:spPr>
          <a:xfrm>
            <a:off x="604745" y="1560992"/>
            <a:ext cx="3311590" cy="369332"/>
          </a:xfrm>
          <a:prstGeom prst="rect">
            <a:avLst/>
          </a:prstGeom>
          <a:noFill/>
        </p:spPr>
        <p:txBody>
          <a:bodyPr wrap="square" rtlCol="0">
            <a:spAutoFit/>
          </a:bodyPr>
          <a:lstStyle/>
          <a:p>
            <a:r>
              <a:rPr lang="en-US" u="sng">
                <a:solidFill>
                  <a:schemeClr val="bg1"/>
                </a:solidFill>
              </a:rPr>
              <a:t>Few-shot learning capability</a:t>
            </a:r>
          </a:p>
        </p:txBody>
      </p:sp>
      <p:graphicFrame>
        <p:nvGraphicFramePr>
          <p:cNvPr id="9" name="Table 5">
            <a:extLst>
              <a:ext uri="{FF2B5EF4-FFF2-40B4-BE49-F238E27FC236}">
                <a16:creationId xmlns:a16="http://schemas.microsoft.com/office/drawing/2014/main" id="{93C23F48-0C3A-B158-0382-C9EB85A2D161}"/>
              </a:ext>
            </a:extLst>
          </p:cNvPr>
          <p:cNvGraphicFramePr>
            <a:graphicFrameLocks noGrp="1"/>
          </p:cNvGraphicFramePr>
          <p:nvPr>
            <p:ph idx="1"/>
            <p:extLst>
              <p:ext uri="{D42A27DB-BD31-4B8C-83A1-F6EECF244321}">
                <p14:modId xmlns:p14="http://schemas.microsoft.com/office/powerpoint/2010/main" val="1991534332"/>
              </p:ext>
            </p:extLst>
          </p:nvPr>
        </p:nvGraphicFramePr>
        <p:xfrm>
          <a:off x="5212458" y="2946674"/>
          <a:ext cx="3585600" cy="1645920"/>
        </p:xfrm>
        <a:graphic>
          <a:graphicData uri="http://schemas.openxmlformats.org/drawingml/2006/table">
            <a:tbl>
              <a:tblPr firstRow="1" bandRow="1">
                <a:tableStyleId>{5C22544A-7EE6-4342-B048-85BDC9FD1C3A}</a:tableStyleId>
              </a:tblPr>
              <a:tblGrid>
                <a:gridCol w="1425600">
                  <a:extLst>
                    <a:ext uri="{9D8B030D-6E8A-4147-A177-3AD203B41FA5}">
                      <a16:colId xmlns:a16="http://schemas.microsoft.com/office/drawing/2014/main" val="2350736358"/>
                    </a:ext>
                  </a:extLst>
                </a:gridCol>
                <a:gridCol w="2160000">
                  <a:extLst>
                    <a:ext uri="{9D8B030D-6E8A-4147-A177-3AD203B41FA5}">
                      <a16:colId xmlns:a16="http://schemas.microsoft.com/office/drawing/2014/main" val="641928221"/>
                    </a:ext>
                  </a:extLst>
                </a:gridCol>
              </a:tblGrid>
              <a:tr h="0">
                <a:tc>
                  <a:txBody>
                    <a:bodyPr/>
                    <a:lstStyle/>
                    <a:p>
                      <a:r>
                        <a:rPr lang="en-US"/>
                        <a:t>Month</a:t>
                      </a:r>
                    </a:p>
                  </a:txBody>
                  <a:tcPr marR="0" marT="0" marB="0"/>
                </a:tc>
                <a:tc>
                  <a:txBody>
                    <a:bodyPr/>
                    <a:lstStyle/>
                    <a:p>
                      <a:r>
                        <a:rPr lang="en-US"/>
                        <a:t>First 4 characters</a:t>
                      </a:r>
                    </a:p>
                  </a:txBody>
                  <a:tcPr marR="0" marT="0" marB="0"/>
                </a:tc>
                <a:extLst>
                  <a:ext uri="{0D108BD9-81ED-4DB2-BD59-A6C34878D82A}">
                    <a16:rowId xmlns:a16="http://schemas.microsoft.com/office/drawing/2014/main" val="229424935"/>
                  </a:ext>
                </a:extLst>
              </a:tr>
              <a:tr h="243850">
                <a:tc>
                  <a:txBody>
                    <a:bodyPr/>
                    <a:lstStyle/>
                    <a:p>
                      <a:r>
                        <a:rPr lang="en-US"/>
                        <a:t>January</a:t>
                      </a:r>
                    </a:p>
                  </a:txBody>
                  <a:tcPr marR="0" marT="0" marB="0"/>
                </a:tc>
                <a:tc>
                  <a:txBody>
                    <a:bodyPr/>
                    <a:lstStyle/>
                    <a:p>
                      <a:r>
                        <a:rPr lang="en-US"/>
                        <a:t>Janu</a:t>
                      </a:r>
                    </a:p>
                  </a:txBody>
                  <a:tcPr marR="0" marT="0" marB="0"/>
                </a:tc>
                <a:extLst>
                  <a:ext uri="{0D108BD9-81ED-4DB2-BD59-A6C34878D82A}">
                    <a16:rowId xmlns:a16="http://schemas.microsoft.com/office/drawing/2014/main" val="2651119391"/>
                  </a:ext>
                </a:extLst>
              </a:tr>
              <a:tr h="243850">
                <a:tc>
                  <a:txBody>
                    <a:bodyPr/>
                    <a:lstStyle/>
                    <a:p>
                      <a:r>
                        <a:rPr lang="en-US"/>
                        <a:t>February</a:t>
                      </a:r>
                    </a:p>
                  </a:txBody>
                  <a:tcPr marR="0" marT="0" marB="0"/>
                </a:tc>
                <a:tc>
                  <a:txBody>
                    <a:bodyPr/>
                    <a:lstStyle/>
                    <a:p>
                      <a:r>
                        <a:rPr lang="en-US" err="1"/>
                        <a:t>Febr</a:t>
                      </a:r>
                      <a:endParaRPr lang="en-US"/>
                    </a:p>
                  </a:txBody>
                  <a:tcPr marR="0" marT="0" marB="0"/>
                </a:tc>
                <a:extLst>
                  <a:ext uri="{0D108BD9-81ED-4DB2-BD59-A6C34878D82A}">
                    <a16:rowId xmlns:a16="http://schemas.microsoft.com/office/drawing/2014/main" val="1125698271"/>
                  </a:ext>
                </a:extLst>
              </a:tr>
              <a:tr h="243850">
                <a:tc>
                  <a:txBody>
                    <a:bodyPr/>
                    <a:lstStyle/>
                    <a:p>
                      <a:r>
                        <a:rPr lang="en-US"/>
                        <a:t>March</a:t>
                      </a:r>
                    </a:p>
                  </a:txBody>
                  <a:tcPr marR="0" marT="0" marB="0"/>
                </a:tc>
                <a:tc>
                  <a:txBody>
                    <a:bodyPr/>
                    <a:lstStyle/>
                    <a:p>
                      <a:r>
                        <a:rPr lang="en-US"/>
                        <a:t>Marc</a:t>
                      </a:r>
                    </a:p>
                  </a:txBody>
                  <a:tcPr marR="0" marT="0" marB="0"/>
                </a:tc>
                <a:extLst>
                  <a:ext uri="{0D108BD9-81ED-4DB2-BD59-A6C34878D82A}">
                    <a16:rowId xmlns:a16="http://schemas.microsoft.com/office/drawing/2014/main" val="3422063366"/>
                  </a:ext>
                </a:extLst>
              </a:tr>
              <a:tr h="243850">
                <a:tc>
                  <a:txBody>
                    <a:bodyPr/>
                    <a:lstStyle/>
                    <a:p>
                      <a:r>
                        <a:rPr lang="en-US"/>
                        <a:t>April</a:t>
                      </a:r>
                    </a:p>
                  </a:txBody>
                  <a:tcPr marR="0" marT="0" marB="0"/>
                </a:tc>
                <a:tc>
                  <a:txBody>
                    <a:bodyPr/>
                    <a:lstStyle/>
                    <a:p>
                      <a:r>
                        <a:rPr lang="en-US" err="1"/>
                        <a:t>Apri</a:t>
                      </a:r>
                      <a:endParaRPr lang="en-US"/>
                    </a:p>
                  </a:txBody>
                  <a:tcPr marR="0" marT="0" marB="0"/>
                </a:tc>
                <a:extLst>
                  <a:ext uri="{0D108BD9-81ED-4DB2-BD59-A6C34878D82A}">
                    <a16:rowId xmlns:a16="http://schemas.microsoft.com/office/drawing/2014/main" val="3463893014"/>
                  </a:ext>
                </a:extLst>
              </a:tr>
              <a:tr h="243850">
                <a:tc>
                  <a:txBody>
                    <a:bodyPr/>
                    <a:lstStyle/>
                    <a:p>
                      <a:r>
                        <a:rPr lang="en-US"/>
                        <a:t>September</a:t>
                      </a:r>
                    </a:p>
                  </a:txBody>
                  <a:tcPr marR="0" marT="0" marB="0"/>
                </a:tc>
                <a:tc>
                  <a:txBody>
                    <a:bodyPr/>
                    <a:lstStyle/>
                    <a:p>
                      <a:r>
                        <a:rPr lang="en-US">
                          <a:solidFill>
                            <a:srgbClr val="FF0000"/>
                          </a:solidFill>
                        </a:rPr>
                        <a:t>Sep</a:t>
                      </a:r>
                    </a:p>
                  </a:txBody>
                  <a:tcPr marR="0" marT="0" marB="0"/>
                </a:tc>
                <a:extLst>
                  <a:ext uri="{0D108BD9-81ED-4DB2-BD59-A6C34878D82A}">
                    <a16:rowId xmlns:a16="http://schemas.microsoft.com/office/drawing/2014/main" val="367859679"/>
                  </a:ext>
                </a:extLst>
              </a:tr>
            </a:tbl>
          </a:graphicData>
        </a:graphic>
      </p:graphicFrame>
      <p:sp>
        <p:nvSpPr>
          <p:cNvPr id="13" name="TextBox 12">
            <a:extLst>
              <a:ext uri="{FF2B5EF4-FFF2-40B4-BE49-F238E27FC236}">
                <a16:creationId xmlns:a16="http://schemas.microsoft.com/office/drawing/2014/main" id="{F97C352C-B5A9-0CA1-3C2E-73F828BADA4F}"/>
              </a:ext>
            </a:extLst>
          </p:cNvPr>
          <p:cNvSpPr txBox="1"/>
          <p:nvPr/>
        </p:nvSpPr>
        <p:spPr>
          <a:xfrm>
            <a:off x="5132726" y="1560992"/>
            <a:ext cx="3745064" cy="1200329"/>
          </a:xfrm>
          <a:prstGeom prst="rect">
            <a:avLst/>
          </a:prstGeom>
          <a:noFill/>
        </p:spPr>
        <p:txBody>
          <a:bodyPr wrap="square" rtlCol="0">
            <a:spAutoFit/>
          </a:bodyPr>
          <a:lstStyle/>
          <a:p>
            <a:r>
              <a:rPr lang="en-US" u="sng" dirty="0">
                <a:solidFill>
                  <a:schemeClr val="bg1"/>
                </a:solidFill>
              </a:rPr>
              <a:t>But not perfect!</a:t>
            </a:r>
          </a:p>
          <a:p>
            <a:endParaRPr lang="en-US" dirty="0">
              <a:solidFill>
                <a:schemeClr val="bg1"/>
              </a:solidFill>
            </a:endParaRPr>
          </a:p>
          <a:p>
            <a:r>
              <a:rPr lang="en-US" dirty="0">
                <a:solidFill>
                  <a:schemeClr val="bg1"/>
                </a:solidFill>
              </a:rPr>
              <a:t>Often unable to do simple tasks or requires too many examples.</a:t>
            </a:r>
          </a:p>
        </p:txBody>
      </p:sp>
      <p:cxnSp>
        <p:nvCxnSpPr>
          <p:cNvPr id="15" name="Straight Connector 14">
            <a:extLst>
              <a:ext uri="{FF2B5EF4-FFF2-40B4-BE49-F238E27FC236}">
                <a16:creationId xmlns:a16="http://schemas.microsoft.com/office/drawing/2014/main" id="{A22F2A46-82E7-0E44-03BC-A20FC0F9BD1F}"/>
              </a:ext>
            </a:extLst>
          </p:cNvPr>
          <p:cNvCxnSpPr/>
          <p:nvPr/>
        </p:nvCxnSpPr>
        <p:spPr>
          <a:xfrm>
            <a:off x="4572000" y="1451425"/>
            <a:ext cx="49237" cy="3556814"/>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60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8" y="11252"/>
            <a:ext cx="9144000" cy="857250"/>
          </a:xfrm>
        </p:spPr>
        <p:txBody>
          <a:bodyPr>
            <a:normAutofit fontScale="90000"/>
          </a:bodyPr>
          <a:lstStyle/>
          <a:p>
            <a:pPr algn="ctr"/>
            <a:r>
              <a:rPr lang="en-US" dirty="0"/>
              <a:t>Flash Fill DSL </a:t>
            </a:r>
            <a:r>
              <a:rPr lang="en-US" sz="3300" dirty="0"/>
              <a:t>(extended with GPT3 operators)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56952" y="829681"/>
                <a:ext cx="8630095" cy="4068058"/>
              </a:xfrm>
              <a:solidFill>
                <a:srgbClr val="F4EAE0"/>
              </a:solidFill>
            </p:spPr>
            <p:txBody>
              <a:bodyPr>
                <a:noAutofit/>
              </a:bodyPr>
              <a:lstStyle/>
              <a:p>
                <a:pPr marL="0" indent="0">
                  <a:buNone/>
                </a:pPr>
                <a:r>
                  <a:rPr lang="en-US" sz="3100" dirty="0">
                    <a:solidFill>
                      <a:srgbClr val="0070C0"/>
                    </a:solidFill>
                    <a:latin typeface="+mn-lt"/>
                  </a:rPr>
                  <a:t>top-level expr </a:t>
                </a:r>
                <a14:m>
                  <m:oMath xmlns:m="http://schemas.openxmlformats.org/officeDocument/2006/math">
                    <m:r>
                      <a:rPr lang="en-US" sz="3100" i="1" dirty="0" smtClean="0">
                        <a:solidFill>
                          <a:schemeClr val="tx1"/>
                        </a:solidFill>
                        <a:latin typeface="Cambria Math" panose="02040503050406030204" pitchFamily="18" charset="0"/>
                      </a:rPr>
                      <m:t>𝑇</m:t>
                    </m:r>
                  </m:oMath>
                </a14:m>
                <a:r>
                  <a:rPr lang="en-US" sz="3100" dirty="0">
                    <a:solidFill>
                      <a:schemeClr val="tx1"/>
                    </a:solidFill>
                    <a:latin typeface="+mn-lt"/>
                  </a:rPr>
                  <a:t> := </a:t>
                </a:r>
                <a:r>
                  <a:rPr lang="en-US" sz="3100" dirty="0">
                    <a:solidFill>
                      <a:schemeClr val="tx1"/>
                    </a:solidFill>
                  </a:rPr>
                  <a:t> </a:t>
                </a:r>
                <a14:m>
                  <m:oMath xmlns:m="http://schemas.openxmlformats.org/officeDocument/2006/math">
                    <m:r>
                      <a:rPr lang="en-US" sz="3100" i="1" dirty="0">
                        <a:solidFill>
                          <a:schemeClr val="tx1"/>
                        </a:solidFill>
                        <a:latin typeface="Cambria Math" panose="02040503050406030204" pitchFamily="18" charset="0"/>
                      </a:rPr>
                      <m:t>𝐶</m:t>
                    </m:r>
                    <m:r>
                      <a:rPr lang="en-US" sz="3100" b="0" i="1" dirty="0" smtClean="0">
                        <a:solidFill>
                          <a:schemeClr val="tx1"/>
                        </a:solidFill>
                        <a:latin typeface="Cambria Math" panose="02040503050406030204" pitchFamily="18" charset="0"/>
                      </a:rPr>
                      <m:t> </m:t>
                    </m:r>
                  </m:oMath>
                </a14:m>
                <a:r>
                  <a:rPr lang="en-US" sz="3100" dirty="0">
                    <a:solidFill>
                      <a:schemeClr val="tx1"/>
                    </a:solidFill>
                    <a:latin typeface="+mn-lt"/>
                  </a:rPr>
                  <a:t> |  </a:t>
                </a:r>
                <a14:m>
                  <m:oMath xmlns:m="http://schemas.openxmlformats.org/officeDocument/2006/math">
                    <m:r>
                      <a:rPr lang="en-US" sz="3100" i="1" dirty="0" smtClean="0">
                        <a:solidFill>
                          <a:srgbClr val="00B050"/>
                        </a:solidFill>
                        <a:latin typeface="Cambria Math" panose="02040503050406030204" pitchFamily="18" charset="0"/>
                      </a:rPr>
                      <m:t>𝑖𝑓</m:t>
                    </m:r>
                    <m:r>
                      <a:rPr lang="en-US" sz="3100" b="0" i="1" dirty="0" smtClean="0">
                        <a:solidFill>
                          <a:srgbClr val="00B050"/>
                        </a:solidFill>
                        <a:latin typeface="Cambria Math" panose="02040503050406030204" pitchFamily="18" charset="0"/>
                      </a:rPr>
                      <m:t>𝑇</m:t>
                    </m:r>
                    <m:r>
                      <a:rPr lang="en-US" sz="3100" i="1" dirty="0" smtClean="0">
                        <a:solidFill>
                          <a:srgbClr val="00B050"/>
                        </a:solidFill>
                        <a:latin typeface="Cambria Math" panose="02040503050406030204" pitchFamily="18" charset="0"/>
                      </a:rPr>
                      <m:t>h𝑒𝑛</m:t>
                    </m:r>
                    <m:r>
                      <a:rPr lang="en-US" sz="3100" b="0" i="1" dirty="0" smtClean="0">
                        <a:solidFill>
                          <a:srgbClr val="00B050"/>
                        </a:solidFill>
                        <a:latin typeface="Cambria Math" panose="02040503050406030204" pitchFamily="18" charset="0"/>
                      </a:rPr>
                      <m:t>𝐸</m:t>
                    </m:r>
                    <m:r>
                      <a:rPr lang="en-US" sz="3100" i="1" dirty="0" smtClean="0">
                        <a:solidFill>
                          <a:srgbClr val="00B050"/>
                        </a:solidFill>
                        <a:latin typeface="Cambria Math" panose="02040503050406030204" pitchFamily="18" charset="0"/>
                      </a:rPr>
                      <m:t>𝑙𝑠𝑒</m:t>
                    </m:r>
                    <m:r>
                      <a:rPr lang="en-US" sz="3100" i="1" dirty="0" smtClean="0">
                        <a:solidFill>
                          <a:schemeClr val="tx1"/>
                        </a:solidFill>
                        <a:latin typeface="Cambria Math" panose="02040503050406030204" pitchFamily="18" charset="0"/>
                      </a:rPr>
                      <m:t>(</m:t>
                    </m:r>
                    <m:r>
                      <a:rPr lang="en-US" sz="3100" i="1" dirty="0" smtClean="0">
                        <a:solidFill>
                          <a:schemeClr val="tx1"/>
                        </a:solidFill>
                        <a:latin typeface="Cambria Math" panose="02040503050406030204" pitchFamily="18" charset="0"/>
                      </a:rPr>
                      <m:t>𝐵</m:t>
                    </m:r>
                    <m:r>
                      <a:rPr lang="en-US" sz="3100" i="1" dirty="0" smtClean="0">
                        <a:solidFill>
                          <a:schemeClr val="tx1"/>
                        </a:solidFill>
                        <a:latin typeface="Cambria Math" panose="02040503050406030204" pitchFamily="18" charset="0"/>
                      </a:rPr>
                      <m:t>,</m:t>
                    </m:r>
                    <m:r>
                      <a:rPr lang="en-US" sz="3100" i="1" dirty="0" smtClean="0">
                        <a:solidFill>
                          <a:schemeClr val="tx1"/>
                        </a:solidFill>
                        <a:latin typeface="Cambria Math" panose="02040503050406030204" pitchFamily="18" charset="0"/>
                      </a:rPr>
                      <m:t>𝐶</m:t>
                    </m:r>
                    <m:r>
                      <a:rPr lang="en-US" sz="3100" i="1" dirty="0" smtClean="0">
                        <a:solidFill>
                          <a:schemeClr val="tx1"/>
                        </a:solidFill>
                        <a:latin typeface="Cambria Math" panose="02040503050406030204" pitchFamily="18" charset="0"/>
                      </a:rPr>
                      <m:t>,</m:t>
                    </m:r>
                    <m:r>
                      <a:rPr lang="en-US" sz="3100" i="1" dirty="0" smtClean="0">
                        <a:solidFill>
                          <a:schemeClr val="tx1"/>
                        </a:solidFill>
                        <a:latin typeface="Cambria Math" panose="02040503050406030204" pitchFamily="18" charset="0"/>
                      </a:rPr>
                      <m:t>𝑇</m:t>
                    </m:r>
                    <m:r>
                      <a:rPr lang="en-US" sz="3100" i="1" dirty="0" smtClean="0">
                        <a:solidFill>
                          <a:schemeClr val="tx1"/>
                        </a:solidFill>
                        <a:latin typeface="Cambria Math" panose="02040503050406030204" pitchFamily="18" charset="0"/>
                      </a:rPr>
                      <m:t>)</m:t>
                    </m:r>
                  </m:oMath>
                </a14:m>
                <a:endParaRPr lang="en-US" sz="3100" dirty="0">
                  <a:solidFill>
                    <a:schemeClr val="tx1"/>
                  </a:solidFill>
                  <a:latin typeface="+mn-lt"/>
                </a:endParaRPr>
              </a:p>
              <a:p>
                <a:pPr marL="0" indent="0">
                  <a:buNone/>
                </a:pPr>
                <a:endParaRPr lang="en-US" sz="2200" dirty="0">
                  <a:solidFill>
                    <a:srgbClr val="0070C0"/>
                  </a:solidFill>
                  <a:latin typeface="+mn-lt"/>
                </a:endParaRPr>
              </a:p>
              <a:p>
                <a:pPr marL="0" indent="0">
                  <a:buNone/>
                </a:pPr>
                <a:r>
                  <a:rPr lang="en-US" sz="3100" dirty="0">
                    <a:solidFill>
                      <a:srgbClr val="0070C0"/>
                    </a:solidFill>
                    <a:latin typeface="+mn-lt"/>
                  </a:rPr>
                  <a:t>string expr </a:t>
                </a:r>
                <a14:m>
                  <m:oMath xmlns:m="http://schemas.openxmlformats.org/officeDocument/2006/math">
                    <m:r>
                      <a:rPr lang="en-US" sz="3100" i="1" dirty="0" smtClean="0">
                        <a:solidFill>
                          <a:schemeClr val="tx1"/>
                        </a:solidFill>
                        <a:latin typeface="Cambria Math" panose="02040503050406030204" pitchFamily="18" charset="0"/>
                      </a:rPr>
                      <m:t>𝐶</m:t>
                    </m:r>
                  </m:oMath>
                </a14:m>
                <a:r>
                  <a:rPr lang="en-US" sz="3100" dirty="0">
                    <a:solidFill>
                      <a:schemeClr val="tx1"/>
                    </a:solidFill>
                    <a:latin typeface="+mn-lt"/>
                  </a:rPr>
                  <a:t> := </a:t>
                </a:r>
                <a:r>
                  <a:rPr lang="en-US" sz="3100" dirty="0">
                    <a:solidFill>
                      <a:schemeClr val="tx1"/>
                    </a:solidFill>
                  </a:rPr>
                  <a:t> </a:t>
                </a:r>
                <a14:m>
                  <m:oMath xmlns:m="http://schemas.openxmlformats.org/officeDocument/2006/math">
                    <m:r>
                      <a:rPr lang="en-US" sz="3100" i="1" dirty="0">
                        <a:solidFill>
                          <a:schemeClr val="tx1"/>
                        </a:solidFill>
                        <a:latin typeface="Cambria Math" panose="02040503050406030204" pitchFamily="18" charset="0"/>
                      </a:rPr>
                      <m:t>𝐴</m:t>
                    </m:r>
                  </m:oMath>
                </a14:m>
                <a:r>
                  <a:rPr lang="en-US" sz="3100" dirty="0">
                    <a:solidFill>
                      <a:schemeClr val="tx1"/>
                    </a:solidFill>
                  </a:rPr>
                  <a:t> | </a:t>
                </a:r>
                <a14:m>
                  <m:oMath xmlns:m="http://schemas.openxmlformats.org/officeDocument/2006/math">
                    <m:r>
                      <a:rPr lang="en-US" sz="3100" b="0" i="1" dirty="0" smtClean="0">
                        <a:solidFill>
                          <a:srgbClr val="00B050"/>
                        </a:solidFill>
                        <a:latin typeface="Cambria Math" panose="02040503050406030204" pitchFamily="18" charset="0"/>
                      </a:rPr>
                      <m:t>𝐶𝑜𝑛𝑐𝑎𝑡𝑒𝑛𝑎𝑡𝑒</m:t>
                    </m:r>
                    <m:d>
                      <m:dPr>
                        <m:ctrlPr>
                          <a:rPr lang="en-US" sz="3100" i="1" dirty="0">
                            <a:solidFill>
                              <a:schemeClr val="tx1"/>
                            </a:solidFill>
                            <a:latin typeface="Cambria Math" panose="02040503050406030204" pitchFamily="18" charset="0"/>
                          </a:rPr>
                        </m:ctrlPr>
                      </m:dPr>
                      <m:e>
                        <m:r>
                          <a:rPr lang="en-US" sz="3100" b="0" i="1" dirty="0" smtClean="0">
                            <a:solidFill>
                              <a:schemeClr val="tx1"/>
                            </a:solidFill>
                            <a:latin typeface="Cambria Math" panose="02040503050406030204" pitchFamily="18" charset="0"/>
                          </a:rPr>
                          <m:t>𝐴</m:t>
                        </m:r>
                        <m:r>
                          <a:rPr lang="en-US" sz="3100" b="0" i="1" dirty="0" smtClean="0">
                            <a:solidFill>
                              <a:schemeClr val="tx1"/>
                            </a:solidFill>
                            <a:latin typeface="Cambria Math" panose="02040503050406030204" pitchFamily="18" charset="0"/>
                          </a:rPr>
                          <m:t>,</m:t>
                        </m:r>
                        <m:r>
                          <a:rPr lang="en-US" sz="3100" b="0" i="1" dirty="0" smtClean="0">
                            <a:solidFill>
                              <a:schemeClr val="tx1"/>
                            </a:solidFill>
                            <a:latin typeface="Cambria Math" panose="02040503050406030204" pitchFamily="18" charset="0"/>
                          </a:rPr>
                          <m:t>𝐶</m:t>
                        </m:r>
                      </m:e>
                    </m:d>
                    <m:r>
                      <a:rPr lang="en-US" sz="3100" i="1" dirty="0">
                        <a:solidFill>
                          <a:srgbClr val="00B050"/>
                        </a:solidFill>
                        <a:latin typeface="Cambria Math" panose="02040503050406030204" pitchFamily="18" charset="0"/>
                      </a:rPr>
                      <m:t> </m:t>
                    </m:r>
                  </m:oMath>
                </a14:m>
                <a:endParaRPr lang="en-US" sz="3100" dirty="0">
                  <a:solidFill>
                    <a:schemeClr val="tx1"/>
                  </a:solidFill>
                  <a:latin typeface="+mn-lt"/>
                </a:endParaRPr>
              </a:p>
              <a:p>
                <a:pPr marL="0" indent="0">
                  <a:buNone/>
                </a:pPr>
                <a:endParaRPr lang="en-US" sz="2200" dirty="0">
                  <a:solidFill>
                    <a:srgbClr val="0070C0"/>
                  </a:solidFill>
                  <a:latin typeface="+mn-lt"/>
                </a:endParaRPr>
              </a:p>
              <a:p>
                <a:pPr marL="0" indent="0">
                  <a:buNone/>
                </a:pPr>
                <a:r>
                  <a:rPr lang="en-US" sz="3100" dirty="0">
                    <a:solidFill>
                      <a:srgbClr val="0070C0"/>
                    </a:solidFill>
                    <a:latin typeface="+mn-lt"/>
                  </a:rPr>
                  <a:t>atomic expr </a:t>
                </a:r>
                <a14:m>
                  <m:oMath xmlns:m="http://schemas.openxmlformats.org/officeDocument/2006/math">
                    <m:r>
                      <a:rPr lang="en-US" sz="3100" i="1" dirty="0" smtClean="0">
                        <a:solidFill>
                          <a:schemeClr val="tx1"/>
                        </a:solidFill>
                        <a:latin typeface="Cambria Math" panose="02040503050406030204" pitchFamily="18" charset="0"/>
                      </a:rPr>
                      <m:t>𝐴</m:t>
                    </m:r>
                  </m:oMath>
                </a14:m>
                <a:r>
                  <a:rPr lang="en-US" sz="3100" dirty="0">
                    <a:latin typeface="+mn-lt"/>
                  </a:rPr>
                  <a:t> </a:t>
                </a:r>
                <a:r>
                  <a:rPr lang="en-US" sz="3100" dirty="0">
                    <a:solidFill>
                      <a:schemeClr val="tx1"/>
                    </a:solidFill>
                    <a:latin typeface="+mn-lt"/>
                  </a:rPr>
                  <a:t>:= </a:t>
                </a:r>
                <a14:m>
                  <m:oMath xmlns:m="http://schemas.openxmlformats.org/officeDocument/2006/math">
                    <m:r>
                      <a:rPr lang="en-US" sz="3100" i="1" dirty="0">
                        <a:solidFill>
                          <a:srgbClr val="00B050"/>
                        </a:solidFill>
                        <a:latin typeface="Cambria Math" panose="02040503050406030204" pitchFamily="18" charset="0"/>
                      </a:rPr>
                      <m:t>𝑆𝑢𝑏𝑆𝑡𝑟𝑖𝑛𝑔</m:t>
                    </m:r>
                    <m:d>
                      <m:dPr>
                        <m:ctrlPr>
                          <a:rPr lang="en-US" sz="3100" i="1" dirty="0">
                            <a:solidFill>
                              <a:schemeClr val="tx1"/>
                            </a:solidFill>
                            <a:latin typeface="Cambria Math" panose="02040503050406030204" pitchFamily="18" charset="0"/>
                          </a:rPr>
                        </m:ctrlPr>
                      </m:dPr>
                      <m:e>
                        <m:r>
                          <a:rPr lang="en-US" sz="3100" i="1" dirty="0">
                            <a:solidFill>
                              <a:schemeClr val="tx1"/>
                            </a:solidFill>
                            <a:latin typeface="Cambria Math" panose="02040503050406030204" pitchFamily="18" charset="0"/>
                          </a:rPr>
                          <m:t>𝑥</m:t>
                        </m:r>
                        <m:r>
                          <a:rPr lang="en-US" sz="3100" i="1" dirty="0">
                            <a:solidFill>
                              <a:schemeClr val="tx1"/>
                            </a:solidFill>
                            <a:latin typeface="Cambria Math" panose="02040503050406030204" pitchFamily="18" charset="0"/>
                          </a:rPr>
                          <m:t>, </m:t>
                        </m:r>
                        <m:r>
                          <a:rPr lang="en-US" sz="3100" i="1" dirty="0">
                            <a:solidFill>
                              <a:schemeClr val="tx1"/>
                            </a:solidFill>
                            <a:latin typeface="Cambria Math" panose="02040503050406030204" pitchFamily="18" charset="0"/>
                          </a:rPr>
                          <m:t>𝑃</m:t>
                        </m:r>
                        <m:r>
                          <a:rPr lang="en-US" sz="3100" i="1" dirty="0">
                            <a:solidFill>
                              <a:schemeClr val="tx1"/>
                            </a:solidFill>
                            <a:latin typeface="Cambria Math" panose="02040503050406030204" pitchFamily="18" charset="0"/>
                          </a:rPr>
                          <m:t>,</m:t>
                        </m:r>
                        <m:r>
                          <a:rPr lang="en-US" sz="3100" i="1" dirty="0">
                            <a:solidFill>
                              <a:schemeClr val="tx1"/>
                            </a:solidFill>
                            <a:latin typeface="Cambria Math" panose="02040503050406030204" pitchFamily="18" charset="0"/>
                          </a:rPr>
                          <m:t>𝑃</m:t>
                        </m:r>
                      </m:e>
                    </m:d>
                  </m:oMath>
                </a14:m>
                <a:r>
                  <a:rPr lang="en-US" sz="3100" dirty="0">
                    <a:solidFill>
                      <a:schemeClr val="tx1"/>
                    </a:solidFill>
                    <a:latin typeface="+mn-lt"/>
                  </a:rPr>
                  <a:t> | </a:t>
                </a:r>
                <a14:m>
                  <m:oMath xmlns:m="http://schemas.openxmlformats.org/officeDocument/2006/math">
                    <m:r>
                      <a:rPr lang="en-US" sz="3100" i="1" dirty="0">
                        <a:solidFill>
                          <a:srgbClr val="00B050"/>
                        </a:solidFill>
                        <a:latin typeface="Cambria Math" panose="02040503050406030204" pitchFamily="18" charset="0"/>
                      </a:rPr>
                      <m:t>𝐶𝑜𝑛𝑠𝑡</m:t>
                    </m:r>
                    <m:r>
                      <a:rPr lang="en-US" sz="3100" i="1" dirty="0">
                        <a:solidFill>
                          <a:schemeClr val="tx1"/>
                        </a:solidFill>
                        <a:latin typeface="Cambria Math" panose="02040503050406030204" pitchFamily="18" charset="0"/>
                      </a:rPr>
                      <m:t>(</m:t>
                    </m:r>
                    <m:r>
                      <a:rPr lang="en-US" sz="3100" i="1" dirty="0">
                        <a:solidFill>
                          <a:schemeClr val="tx1"/>
                        </a:solidFill>
                        <a:latin typeface="Cambria Math" panose="02040503050406030204" pitchFamily="18" charset="0"/>
                      </a:rPr>
                      <m:t>𝑤</m:t>
                    </m:r>
                    <m:r>
                      <a:rPr lang="en-US" sz="3100" i="1" dirty="0">
                        <a:solidFill>
                          <a:schemeClr val="tx1"/>
                        </a:solidFill>
                        <a:latin typeface="Cambria Math" panose="02040503050406030204" pitchFamily="18" charset="0"/>
                      </a:rPr>
                      <m:t>)</m:t>
                    </m:r>
                  </m:oMath>
                </a14:m>
                <a:endParaRPr lang="en-US" sz="3100" dirty="0">
                  <a:solidFill>
                    <a:srgbClr val="0070C0"/>
                  </a:solidFill>
                  <a:latin typeface="+mn-lt"/>
                </a:endParaRPr>
              </a:p>
              <a:p>
                <a:pPr marL="0" indent="0">
                  <a:buNone/>
                </a:pPr>
                <a:endParaRPr lang="en-US" sz="2200" dirty="0">
                  <a:solidFill>
                    <a:srgbClr val="0070C0"/>
                  </a:solidFill>
                  <a:latin typeface="+mn-lt"/>
                </a:endParaRPr>
              </a:p>
              <a:p>
                <a:pPr marL="0" indent="0">
                  <a:buNone/>
                </a:pPr>
                <a:r>
                  <a:rPr lang="en-US" sz="3100" dirty="0">
                    <a:solidFill>
                      <a:srgbClr val="0070C0"/>
                    </a:solidFill>
                    <a:latin typeface="+mn-lt"/>
                  </a:rPr>
                  <a:t>position expr </a:t>
                </a:r>
                <a14:m>
                  <m:oMath xmlns:m="http://schemas.openxmlformats.org/officeDocument/2006/math">
                    <m:r>
                      <a:rPr lang="en-US" sz="3100" i="1" dirty="0" smtClean="0">
                        <a:solidFill>
                          <a:schemeClr val="tx1"/>
                        </a:solidFill>
                        <a:latin typeface="Cambria Math" panose="02040503050406030204" pitchFamily="18" charset="0"/>
                      </a:rPr>
                      <m:t>𝑃</m:t>
                    </m:r>
                  </m:oMath>
                </a14:m>
                <a:r>
                  <a:rPr lang="en-US" sz="3100" dirty="0">
                    <a:solidFill>
                      <a:schemeClr val="tx1"/>
                    </a:solidFill>
                    <a:latin typeface="+mn-lt"/>
                  </a:rPr>
                  <a:t> :=</a:t>
                </a:r>
                <a14:m>
                  <m:oMath xmlns:m="http://schemas.openxmlformats.org/officeDocument/2006/math">
                    <m:r>
                      <a:rPr lang="en-US" sz="3100" i="1" dirty="0" smtClean="0">
                        <a:solidFill>
                          <a:schemeClr val="tx1"/>
                        </a:solidFill>
                        <a:latin typeface="Cambria Math" panose="02040503050406030204" pitchFamily="18" charset="0"/>
                      </a:rPr>
                      <m:t> </m:t>
                    </m:r>
                    <m:r>
                      <a:rPr lang="en-US" sz="3100" i="1" dirty="0" smtClean="0">
                        <a:solidFill>
                          <a:schemeClr val="tx1"/>
                        </a:solidFill>
                        <a:latin typeface="Cambria Math" panose="02040503050406030204" pitchFamily="18" charset="0"/>
                      </a:rPr>
                      <m:t>𝐾</m:t>
                    </m:r>
                    <m:r>
                      <a:rPr lang="en-US" sz="3100" i="1" dirty="0" smtClean="0">
                        <a:solidFill>
                          <a:schemeClr val="tx1"/>
                        </a:solidFill>
                        <a:latin typeface="Cambria Math" panose="02040503050406030204" pitchFamily="18" charset="0"/>
                      </a:rPr>
                      <m:t>  </m:t>
                    </m:r>
                  </m:oMath>
                </a14:m>
                <a:r>
                  <a:rPr lang="en-US" sz="3100" dirty="0">
                    <a:solidFill>
                      <a:schemeClr val="tx1"/>
                    </a:solidFill>
                    <a:latin typeface="+mn-lt"/>
                  </a:rPr>
                  <a:t>| </a:t>
                </a:r>
                <a14:m>
                  <m:oMath xmlns:m="http://schemas.openxmlformats.org/officeDocument/2006/math">
                    <m:r>
                      <a:rPr lang="en-US" sz="3100" b="0" i="1" dirty="0" smtClean="0">
                        <a:solidFill>
                          <a:srgbClr val="00B050"/>
                        </a:solidFill>
                        <a:latin typeface="Cambria Math" panose="02040503050406030204" pitchFamily="18" charset="0"/>
                      </a:rPr>
                      <m:t>𝑅𝑒𝑔𝑃𝑜</m:t>
                    </m:r>
                    <m:r>
                      <a:rPr lang="en-US" sz="3100" i="1" dirty="0" smtClean="0">
                        <a:solidFill>
                          <a:srgbClr val="00B050"/>
                        </a:solidFill>
                        <a:latin typeface="Cambria Math" panose="02040503050406030204" pitchFamily="18" charset="0"/>
                      </a:rPr>
                      <m:t>𝑠</m:t>
                    </m:r>
                    <m:r>
                      <a:rPr lang="en-US" sz="3100" i="1" dirty="0" smtClean="0">
                        <a:solidFill>
                          <a:schemeClr val="tx1"/>
                        </a:solidFill>
                        <a:latin typeface="Cambria Math" panose="02040503050406030204" pitchFamily="18" charset="0"/>
                      </a:rPr>
                      <m:t>(</m:t>
                    </m:r>
                    <m:r>
                      <a:rPr lang="en-US" sz="3100" b="0" i="1" dirty="0" smtClean="0">
                        <a:solidFill>
                          <a:schemeClr val="tx1"/>
                        </a:solidFill>
                        <a:latin typeface="Cambria Math" panose="02040503050406030204" pitchFamily="18" charset="0"/>
                      </a:rPr>
                      <m:t>𝑥</m:t>
                    </m:r>
                    <m:r>
                      <a:rPr lang="en-US" sz="3100" i="1" dirty="0">
                        <a:solidFill>
                          <a:schemeClr val="tx1"/>
                        </a:solidFill>
                        <a:latin typeface="Cambria Math" panose="02040503050406030204" pitchFamily="18" charset="0"/>
                      </a:rPr>
                      <m:t>, </m:t>
                    </m:r>
                    <m:r>
                      <a:rPr lang="en-US" sz="3100" b="0" i="1" dirty="0" smtClean="0">
                        <a:solidFill>
                          <a:schemeClr val="tx1"/>
                        </a:solidFill>
                        <a:latin typeface="Cambria Math" panose="02040503050406030204" pitchFamily="18" charset="0"/>
                      </a:rPr>
                      <m:t>𝑅</m:t>
                    </m:r>
                    <m:r>
                      <a:rPr lang="en-US" sz="3100" b="0" i="1" dirty="0" smtClean="0">
                        <a:solidFill>
                          <a:schemeClr val="tx1"/>
                        </a:solidFill>
                        <a:latin typeface="Cambria Math" panose="02040503050406030204" pitchFamily="18" charset="0"/>
                      </a:rPr>
                      <m:t>, </m:t>
                    </m:r>
                    <m:r>
                      <a:rPr lang="en-US" sz="3100" i="1" dirty="0">
                        <a:solidFill>
                          <a:schemeClr val="tx1"/>
                        </a:solidFill>
                        <a:latin typeface="Cambria Math" panose="02040503050406030204" pitchFamily="18" charset="0"/>
                      </a:rPr>
                      <m:t>𝐾</m:t>
                    </m:r>
                    <m:r>
                      <a:rPr lang="en-US" sz="3100" i="1" dirty="0" smtClean="0">
                        <a:solidFill>
                          <a:schemeClr val="tx1"/>
                        </a:solidFill>
                        <a:latin typeface="Cambria Math" panose="02040503050406030204" pitchFamily="18" charset="0"/>
                      </a:rPr>
                      <m:t>)</m:t>
                    </m:r>
                  </m:oMath>
                </a14:m>
                <a:endParaRPr lang="en-US" sz="3100" dirty="0">
                  <a:solidFill>
                    <a:srgbClr val="0070C0"/>
                  </a:solidFill>
                  <a:latin typeface="+mn-l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56952" y="829681"/>
                <a:ext cx="8630095" cy="4068058"/>
              </a:xfrm>
              <a:blipFill>
                <a:blip r:embed="rId3"/>
                <a:stretch>
                  <a:fillRect l="-1695" t="-1799"/>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a:xfrm>
            <a:off x="8459044" y="4825296"/>
            <a:ext cx="691883" cy="319096"/>
          </a:xfrm>
        </p:spPr>
        <p:txBody>
          <a:bodyPr/>
          <a:lstStyle/>
          <a:p>
            <a:fld id="{83D1FC35-8581-2540-BBFB-5CB35188AE81}" type="slidenum">
              <a:rPr lang="en-US" smtClean="0"/>
              <a:pPr/>
              <a:t>13</a:t>
            </a:fld>
            <a:endParaRPr lang="en-US" dirty="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EB919E1-E4D1-6741-8788-5C468806DAF6}"/>
                  </a:ext>
                </a:extLst>
              </p:cNvPr>
              <p:cNvSpPr txBox="1"/>
              <p:nvPr/>
            </p:nvSpPr>
            <p:spPr>
              <a:xfrm>
                <a:off x="2946570" y="3218275"/>
                <a:ext cx="245716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dirty="0" smtClean="0">
                          <a:solidFill>
                            <a:schemeClr val="tx1"/>
                          </a:solidFill>
                        </a:rPr>
                        <m:t>|</m:t>
                      </m:r>
                      <m:r>
                        <a:rPr lang="en-US" sz="2800" b="0" i="1" dirty="0" smtClean="0">
                          <a:solidFill>
                            <a:schemeClr val="bg1"/>
                          </a:solidFill>
                          <a:latin typeface="Cambria Math" panose="02040503050406030204" pitchFamily="18" charset="0"/>
                        </a:rPr>
                        <m:t>   </m:t>
                      </m:r>
                      <m:r>
                        <a:rPr lang="en-US" sz="2800" b="0" i="1" dirty="0" smtClean="0">
                          <a:solidFill>
                            <a:srgbClr val="FF0000"/>
                          </a:solidFill>
                          <a:latin typeface="Cambria Math" panose="02040503050406030204" pitchFamily="18" charset="0"/>
                        </a:rPr>
                        <m:t>𝑆𝑒𝑚𝑀𝑎𝑝</m:t>
                      </m:r>
                      <m:r>
                        <a:rPr lang="en-US" sz="2800" b="0" i="1" dirty="0" smtClean="0">
                          <a:solidFill>
                            <a:srgbClr val="FF0000"/>
                          </a:solidFill>
                          <a:latin typeface="Cambria Math" panose="02040503050406030204" pitchFamily="18" charset="0"/>
                        </a:rPr>
                        <m:t>(</m:t>
                      </m:r>
                      <m:r>
                        <a:rPr lang="en-US" sz="2800" b="0" i="1" dirty="0" smtClean="0">
                          <a:solidFill>
                            <a:srgbClr val="FF0000"/>
                          </a:solidFill>
                          <a:latin typeface="Cambria Math" panose="02040503050406030204" pitchFamily="18" charset="0"/>
                        </a:rPr>
                        <m:t>𝑥</m:t>
                      </m:r>
                      <m:r>
                        <a:rPr lang="en-US" sz="2800" b="0" i="1" dirty="0" smtClean="0">
                          <a:solidFill>
                            <a:srgbClr val="FF0000"/>
                          </a:solidFill>
                          <a:latin typeface="Cambria Math" panose="02040503050406030204" pitchFamily="18" charset="0"/>
                        </a:rPr>
                        <m:t>,</m:t>
                      </m:r>
                      <m:r>
                        <a:rPr lang="en-US" sz="2800" b="0" i="1" dirty="0" smtClean="0">
                          <a:solidFill>
                            <a:srgbClr val="FF0000"/>
                          </a:solidFill>
                          <a:latin typeface="Cambria Math" panose="02040503050406030204" pitchFamily="18" charset="0"/>
                        </a:rPr>
                        <m:t>𝑄</m:t>
                      </m:r>
                      <m:r>
                        <a:rPr lang="en-US" sz="2800" b="0" i="1" dirty="0" smtClean="0">
                          <a:solidFill>
                            <a:srgbClr val="FF0000"/>
                          </a:solidFill>
                          <a:latin typeface="Cambria Math" panose="02040503050406030204" pitchFamily="18" charset="0"/>
                        </a:rPr>
                        <m:t>)</m:t>
                      </m:r>
                    </m:oMath>
                  </m:oMathPara>
                </a14:m>
                <a:endParaRPr lang="en-US" sz="2800" dirty="0">
                  <a:solidFill>
                    <a:srgbClr val="000000"/>
                  </a:solidFill>
                  <a:latin typeface="Consolas" panose="020B0609020204030204" pitchFamily="49" charset="0"/>
                </a:endParaRPr>
              </a:p>
            </p:txBody>
          </p:sp>
        </mc:Choice>
        <mc:Fallback>
          <p:sp>
            <p:nvSpPr>
              <p:cNvPr id="5" name="TextBox 4">
                <a:extLst>
                  <a:ext uri="{FF2B5EF4-FFF2-40B4-BE49-F238E27FC236}">
                    <a16:creationId xmlns:a16="http://schemas.microsoft.com/office/drawing/2014/main" id="{2EB919E1-E4D1-6741-8788-5C468806DAF6}"/>
                  </a:ext>
                </a:extLst>
              </p:cNvPr>
              <p:cNvSpPr txBox="1">
                <a:spLocks noRot="1" noChangeAspect="1" noMove="1" noResize="1" noEditPoints="1" noAdjustHandles="1" noChangeArrowheads="1" noChangeShapeType="1" noTextEdit="1"/>
              </p:cNvSpPr>
              <p:nvPr/>
            </p:nvSpPr>
            <p:spPr>
              <a:xfrm>
                <a:off x="2946570" y="3218275"/>
                <a:ext cx="2457169" cy="523220"/>
              </a:xfrm>
              <a:prstGeom prst="rect">
                <a:avLst/>
              </a:prstGeom>
              <a:blipFill>
                <a:blip r:embed="rId4"/>
                <a:stretch>
                  <a:fillRect r="-7444"/>
                </a:stretch>
              </a:blipFill>
            </p:spPr>
            <p:txBody>
              <a:bodyPr/>
              <a:lstStyle/>
              <a:p>
                <a:r>
                  <a:rPr lang="en-US">
                    <a:noFill/>
                  </a:rPr>
                  <a:t> </a:t>
                </a:r>
              </a:p>
            </p:txBody>
          </p:sp>
        </mc:Fallback>
      </mc:AlternateContent>
      <p:sp>
        <p:nvSpPr>
          <p:cNvPr id="6" name="Speech Bubble: Rectangle 5">
            <a:extLst>
              <a:ext uri="{FF2B5EF4-FFF2-40B4-BE49-F238E27FC236}">
                <a16:creationId xmlns:a16="http://schemas.microsoft.com/office/drawing/2014/main" id="{C167E17E-0656-7EE3-1FCE-E0F63E9CFE95}"/>
              </a:ext>
            </a:extLst>
          </p:cNvPr>
          <p:cNvSpPr/>
          <p:nvPr/>
        </p:nvSpPr>
        <p:spPr>
          <a:xfrm>
            <a:off x="6522939" y="3335685"/>
            <a:ext cx="2225785" cy="523221"/>
          </a:xfrm>
          <a:prstGeom prst="wedgeRectCallout">
            <a:avLst>
              <a:gd name="adj1" fmla="val -85786"/>
              <a:gd name="adj2" fmla="val -14268"/>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Question Answering capability</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5965973-D86A-C65B-6904-DC7454FE70EA}"/>
                  </a:ext>
                </a:extLst>
              </p:cNvPr>
              <p:cNvSpPr txBox="1"/>
              <p:nvPr/>
            </p:nvSpPr>
            <p:spPr>
              <a:xfrm>
                <a:off x="3142529" y="4157446"/>
                <a:ext cx="245716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dirty="0" smtClean="0">
                          <a:solidFill>
                            <a:schemeClr val="tx1"/>
                          </a:solidFill>
                        </a:rPr>
                        <m:t>|</m:t>
                      </m:r>
                      <m:r>
                        <a:rPr lang="en-US" sz="2800" b="0" i="1" dirty="0" smtClean="0">
                          <a:solidFill>
                            <a:schemeClr val="bg1"/>
                          </a:solidFill>
                          <a:latin typeface="Cambria Math" panose="02040503050406030204" pitchFamily="18" charset="0"/>
                        </a:rPr>
                        <m:t> </m:t>
                      </m:r>
                      <m:r>
                        <a:rPr lang="en-US" sz="2800" b="0" i="1" dirty="0" smtClean="0">
                          <a:solidFill>
                            <a:srgbClr val="C00000"/>
                          </a:solidFill>
                          <a:latin typeface="Cambria Math" panose="02040503050406030204" pitchFamily="18" charset="0"/>
                        </a:rPr>
                        <m:t> </m:t>
                      </m:r>
                      <m:r>
                        <a:rPr lang="en-US" sz="2800" b="0" i="1" dirty="0" smtClean="0">
                          <a:solidFill>
                            <a:srgbClr val="FF0000"/>
                          </a:solidFill>
                          <a:latin typeface="Cambria Math" panose="02040503050406030204" pitchFamily="18" charset="0"/>
                        </a:rPr>
                        <m:t>𝑆𝑒𝑚𝑃𝑜𝑠</m:t>
                      </m:r>
                      <m:r>
                        <a:rPr lang="en-US" sz="2800" b="0" i="1" dirty="0" smtClean="0">
                          <a:solidFill>
                            <a:srgbClr val="FF0000"/>
                          </a:solidFill>
                          <a:latin typeface="Cambria Math" panose="02040503050406030204" pitchFamily="18" charset="0"/>
                        </a:rPr>
                        <m:t>(</m:t>
                      </m:r>
                      <m:r>
                        <a:rPr lang="en-US" sz="2800" b="0" i="1" dirty="0" smtClean="0">
                          <a:solidFill>
                            <a:srgbClr val="FF0000"/>
                          </a:solidFill>
                          <a:latin typeface="Cambria Math" panose="02040503050406030204" pitchFamily="18" charset="0"/>
                        </a:rPr>
                        <m:t>𝑥</m:t>
                      </m:r>
                      <m:r>
                        <a:rPr lang="en-US" sz="2800" b="0" i="1" dirty="0" smtClean="0">
                          <a:solidFill>
                            <a:srgbClr val="FF0000"/>
                          </a:solidFill>
                          <a:latin typeface="Cambria Math" panose="02040503050406030204" pitchFamily="18" charset="0"/>
                        </a:rPr>
                        <m:t>,</m:t>
                      </m:r>
                      <m:r>
                        <a:rPr lang="en-US" sz="2800" b="0" i="1" dirty="0" smtClean="0">
                          <a:solidFill>
                            <a:srgbClr val="FF0000"/>
                          </a:solidFill>
                          <a:latin typeface="Cambria Math" panose="02040503050406030204" pitchFamily="18" charset="0"/>
                        </a:rPr>
                        <m:t>𝑄</m:t>
                      </m:r>
                      <m:r>
                        <a:rPr lang="en-US" sz="2800" b="0" i="1" dirty="0" smtClean="0">
                          <a:solidFill>
                            <a:srgbClr val="FF0000"/>
                          </a:solidFill>
                          <a:latin typeface="Cambria Math" panose="02040503050406030204" pitchFamily="18" charset="0"/>
                        </a:rPr>
                        <m:t>, </m:t>
                      </m:r>
                      <m:r>
                        <a:rPr lang="en-US" sz="2800" b="0" i="1" dirty="0" smtClean="0">
                          <a:solidFill>
                            <a:srgbClr val="FF0000"/>
                          </a:solidFill>
                          <a:latin typeface="Cambria Math" panose="02040503050406030204" pitchFamily="18" charset="0"/>
                        </a:rPr>
                        <m:t>𝑚</m:t>
                      </m:r>
                      <m:r>
                        <a:rPr lang="en-US" sz="2800" b="0" i="1" dirty="0" smtClean="0">
                          <a:solidFill>
                            <a:srgbClr val="FF0000"/>
                          </a:solidFill>
                          <a:latin typeface="Cambria Math" panose="02040503050406030204" pitchFamily="18" charset="0"/>
                        </a:rPr>
                        <m:t>)</m:t>
                      </m:r>
                    </m:oMath>
                  </m:oMathPara>
                </a14:m>
                <a:endParaRPr lang="en-US" sz="2800" dirty="0">
                  <a:solidFill>
                    <a:srgbClr val="C00000"/>
                  </a:solidFill>
                  <a:latin typeface="Consolas" panose="020B0609020204030204" pitchFamily="49" charset="0"/>
                </a:endParaRPr>
              </a:p>
            </p:txBody>
          </p:sp>
        </mc:Choice>
        <mc:Fallback>
          <p:sp>
            <p:nvSpPr>
              <p:cNvPr id="7" name="TextBox 6">
                <a:extLst>
                  <a:ext uri="{FF2B5EF4-FFF2-40B4-BE49-F238E27FC236}">
                    <a16:creationId xmlns:a16="http://schemas.microsoft.com/office/drawing/2014/main" id="{55965973-D86A-C65B-6904-DC7454FE70EA}"/>
                  </a:ext>
                </a:extLst>
              </p:cNvPr>
              <p:cNvSpPr txBox="1">
                <a:spLocks noRot="1" noChangeAspect="1" noMove="1" noResize="1" noEditPoints="1" noAdjustHandles="1" noChangeArrowheads="1" noChangeShapeType="1" noTextEdit="1"/>
              </p:cNvSpPr>
              <p:nvPr/>
            </p:nvSpPr>
            <p:spPr>
              <a:xfrm>
                <a:off x="3142529" y="4157446"/>
                <a:ext cx="2457169" cy="523220"/>
              </a:xfrm>
              <a:prstGeom prst="rect">
                <a:avLst/>
              </a:prstGeom>
              <a:blipFill>
                <a:blip r:embed="rId5"/>
                <a:stretch>
                  <a:fillRect r="-16625"/>
                </a:stretch>
              </a:blipFill>
            </p:spPr>
            <p:txBody>
              <a:bodyPr/>
              <a:lstStyle/>
              <a:p>
                <a:r>
                  <a:rPr lang="en-US">
                    <a:noFill/>
                  </a:rPr>
                  <a:t> </a:t>
                </a:r>
              </a:p>
            </p:txBody>
          </p:sp>
        </mc:Fallback>
      </mc:AlternateContent>
      <p:sp>
        <p:nvSpPr>
          <p:cNvPr id="8" name="Speech Bubble: Rectangle 7">
            <a:extLst>
              <a:ext uri="{FF2B5EF4-FFF2-40B4-BE49-F238E27FC236}">
                <a16:creationId xmlns:a16="http://schemas.microsoft.com/office/drawing/2014/main" id="{AA268A1D-2EFE-D06D-A989-7170DD8F22AA}"/>
              </a:ext>
            </a:extLst>
          </p:cNvPr>
          <p:cNvSpPr/>
          <p:nvPr/>
        </p:nvSpPr>
        <p:spPr>
          <a:xfrm>
            <a:off x="6471686" y="4302075"/>
            <a:ext cx="2316694" cy="523221"/>
          </a:xfrm>
          <a:prstGeom prst="wedgeRectCallout">
            <a:avLst>
              <a:gd name="adj1" fmla="val -68228"/>
              <a:gd name="adj2" fmla="val -14548"/>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NLU, Entity recognition capability</a:t>
            </a:r>
          </a:p>
        </p:txBody>
      </p:sp>
    </p:spTree>
    <p:extLst>
      <p:ext uri="{BB962C8B-B14F-4D97-AF65-F5344CB8AC3E}">
        <p14:creationId xmlns:p14="http://schemas.microsoft.com/office/powerpoint/2010/main" val="258602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94827-CDDB-432C-9FB5-8F6F54181A50}"/>
              </a:ext>
            </a:extLst>
          </p:cNvPr>
          <p:cNvSpPr>
            <a:spLocks noGrp="1"/>
          </p:cNvSpPr>
          <p:nvPr>
            <p:ph type="title"/>
          </p:nvPr>
        </p:nvSpPr>
        <p:spPr>
          <a:xfrm>
            <a:off x="457200" y="-82351"/>
            <a:ext cx="8229600" cy="857250"/>
          </a:xfrm>
        </p:spPr>
        <p:txBody>
          <a:bodyPr/>
          <a:lstStyle/>
          <a:p>
            <a:pPr algn="ctr"/>
            <a:r>
              <a:rPr lang="en-US" dirty="0"/>
              <a:t>Table Extraction</a:t>
            </a:r>
          </a:p>
        </p:txBody>
      </p:sp>
      <p:sp>
        <p:nvSpPr>
          <p:cNvPr id="4" name="Slide Number Placeholder 3">
            <a:extLst>
              <a:ext uri="{FF2B5EF4-FFF2-40B4-BE49-F238E27FC236}">
                <a16:creationId xmlns:a16="http://schemas.microsoft.com/office/drawing/2014/main" id="{DDD2B7E0-8192-4A44-B307-C021BD35622B}"/>
              </a:ext>
            </a:extLst>
          </p:cNvPr>
          <p:cNvSpPr>
            <a:spLocks noGrp="1"/>
          </p:cNvSpPr>
          <p:nvPr>
            <p:ph type="sldNum" sz="quarter" idx="4"/>
          </p:nvPr>
        </p:nvSpPr>
        <p:spPr/>
        <p:txBody>
          <a:bodyPr/>
          <a:lstStyle/>
          <a:p>
            <a:fld id="{83D1FC35-8581-2540-BBFB-5CB35188AE81}" type="slidenum">
              <a:rPr lang="en-US" smtClean="0"/>
              <a:pPr/>
              <a:t>14</a:t>
            </a:fld>
            <a:endParaRPr lang="en-US"/>
          </a:p>
        </p:txBody>
      </p:sp>
      <p:pic>
        <p:nvPicPr>
          <p:cNvPr id="6" name="Picture 5">
            <a:extLst>
              <a:ext uri="{FF2B5EF4-FFF2-40B4-BE49-F238E27FC236}">
                <a16:creationId xmlns:a16="http://schemas.microsoft.com/office/drawing/2014/main" id="{91251499-660B-4641-8809-7B58EFCEEC6D}"/>
              </a:ext>
            </a:extLst>
          </p:cNvPr>
          <p:cNvPicPr>
            <a:picLocks noChangeAspect="1"/>
          </p:cNvPicPr>
          <p:nvPr/>
        </p:nvPicPr>
        <p:blipFill>
          <a:blip r:embed="rId3"/>
          <a:stretch>
            <a:fillRect/>
          </a:stretch>
        </p:blipFill>
        <p:spPr>
          <a:xfrm>
            <a:off x="-16476" y="731327"/>
            <a:ext cx="5609724" cy="3680846"/>
          </a:xfrm>
          <a:prstGeom prst="rect">
            <a:avLst/>
          </a:prstGeom>
        </p:spPr>
      </p:pic>
      <p:pic>
        <p:nvPicPr>
          <p:cNvPr id="7" name="Picture 6">
            <a:extLst>
              <a:ext uri="{FF2B5EF4-FFF2-40B4-BE49-F238E27FC236}">
                <a16:creationId xmlns:a16="http://schemas.microsoft.com/office/drawing/2014/main" id="{81C3EC4F-AF86-4589-86F5-5D81220B5DE4}"/>
              </a:ext>
            </a:extLst>
          </p:cNvPr>
          <p:cNvPicPr>
            <a:picLocks noChangeAspect="1"/>
          </p:cNvPicPr>
          <p:nvPr/>
        </p:nvPicPr>
        <p:blipFill>
          <a:blip r:embed="rId4"/>
          <a:stretch>
            <a:fillRect/>
          </a:stretch>
        </p:blipFill>
        <p:spPr>
          <a:xfrm>
            <a:off x="4838907" y="1127026"/>
            <a:ext cx="4279106" cy="2371725"/>
          </a:xfrm>
          <a:prstGeom prst="rect">
            <a:avLst/>
          </a:prstGeom>
        </p:spPr>
      </p:pic>
      <p:sp>
        <p:nvSpPr>
          <p:cNvPr id="8" name="Right Arrow 10">
            <a:extLst>
              <a:ext uri="{FF2B5EF4-FFF2-40B4-BE49-F238E27FC236}">
                <a16:creationId xmlns:a16="http://schemas.microsoft.com/office/drawing/2014/main" id="{2B09B6F6-9640-4B67-AE2B-6B4B5771616D}"/>
              </a:ext>
            </a:extLst>
          </p:cNvPr>
          <p:cNvSpPr/>
          <p:nvPr/>
        </p:nvSpPr>
        <p:spPr>
          <a:xfrm>
            <a:off x="4537110" y="2053763"/>
            <a:ext cx="457200" cy="31692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89AFD2A2-C6FD-4DED-B907-B0619EC4463A}"/>
              </a:ext>
            </a:extLst>
          </p:cNvPr>
          <p:cNvPicPr>
            <a:picLocks noChangeAspect="1"/>
          </p:cNvPicPr>
          <p:nvPr/>
        </p:nvPicPr>
        <p:blipFill>
          <a:blip r:embed="rId5"/>
          <a:stretch>
            <a:fillRect/>
          </a:stretch>
        </p:blipFill>
        <p:spPr>
          <a:xfrm>
            <a:off x="520320" y="2903047"/>
            <a:ext cx="8033580" cy="644372"/>
          </a:xfrm>
          <a:prstGeom prst="rect">
            <a:avLst/>
          </a:prstGeom>
          <a:ln w="60325">
            <a:solidFill>
              <a:schemeClr val="accent1"/>
            </a:solidFill>
          </a:ln>
        </p:spPr>
      </p:pic>
      <p:sp>
        <p:nvSpPr>
          <p:cNvPr id="10" name="TextBox 9">
            <a:extLst>
              <a:ext uri="{FF2B5EF4-FFF2-40B4-BE49-F238E27FC236}">
                <a16:creationId xmlns:a16="http://schemas.microsoft.com/office/drawing/2014/main" id="{A5B5BEC0-9224-42C3-A8E6-60D57B39A6EC}"/>
              </a:ext>
            </a:extLst>
          </p:cNvPr>
          <p:cNvSpPr txBox="1"/>
          <p:nvPr/>
        </p:nvSpPr>
        <p:spPr>
          <a:xfrm>
            <a:off x="-16476" y="4835723"/>
            <a:ext cx="7161555" cy="307777"/>
          </a:xfrm>
          <a:prstGeom prst="rect">
            <a:avLst/>
          </a:prstGeom>
          <a:noFill/>
        </p:spPr>
        <p:txBody>
          <a:bodyPr wrap="square" rtlCol="0">
            <a:spAutoFit/>
          </a:bodyPr>
          <a:lstStyle/>
          <a:p>
            <a:pPr>
              <a:spcBef>
                <a:spcPts val="0"/>
              </a:spcBef>
            </a:pPr>
            <a:r>
              <a:rPr lang="en-US" sz="1400">
                <a:solidFill>
                  <a:schemeClr val="bg1"/>
                </a:solidFill>
                <a:cs typeface="Segoe UI" panose="020B0502040204020203" pitchFamily="34" charset="0"/>
              </a:rPr>
              <a:t>[PLDI </a:t>
            </a:r>
            <a:r>
              <a:rPr lang="en-US" sz="1400">
                <a:solidFill>
                  <a:schemeClr val="bg1"/>
                </a:solidFill>
              </a:rPr>
              <a:t>′</a:t>
            </a:r>
            <a:r>
              <a:rPr lang="en-US" sz="1400">
                <a:solidFill>
                  <a:schemeClr val="bg1"/>
                </a:solidFill>
                <a:cs typeface="Segoe UI" panose="020B0502040204020203" pitchFamily="34" charset="0"/>
              </a:rPr>
              <a:t>14, Le &amp; Gulwani, </a:t>
            </a:r>
            <a:r>
              <a:rPr lang="en-US" sz="1400" i="1" err="1">
                <a:solidFill>
                  <a:schemeClr val="bg1"/>
                </a:solidFill>
                <a:cs typeface="Segoe UI" panose="020B0502040204020203" pitchFamily="34" charset="0"/>
              </a:rPr>
              <a:t>FlashExtract</a:t>
            </a:r>
            <a:r>
              <a:rPr lang="en-US" sz="1400" i="1">
                <a:solidFill>
                  <a:schemeClr val="bg1"/>
                </a:solidFill>
                <a:cs typeface="Segoe UI" panose="020B0502040204020203" pitchFamily="34" charset="0"/>
              </a:rPr>
              <a:t>: a framework for data extraction by examples</a:t>
            </a:r>
            <a:r>
              <a:rPr lang="en-US" sz="1400">
                <a:solidFill>
                  <a:schemeClr val="bg1"/>
                </a:solidFill>
                <a:cs typeface="Segoe UI" panose="020B0502040204020203" pitchFamily="34" charset="0"/>
              </a:rPr>
              <a:t>]</a:t>
            </a:r>
          </a:p>
        </p:txBody>
      </p:sp>
    </p:spTree>
    <p:extLst>
      <p:ext uri="{BB962C8B-B14F-4D97-AF65-F5344CB8AC3E}">
        <p14:creationId xmlns:p14="http://schemas.microsoft.com/office/powerpoint/2010/main" val="24450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15</a:t>
            </a:fld>
            <a:endParaRPr lang="en-US"/>
          </a:p>
        </p:txBody>
      </p:sp>
      <p:pic>
        <p:nvPicPr>
          <p:cNvPr id="3" name="Picture 2">
            <a:extLst>
              <a:ext uri="{FF2B5EF4-FFF2-40B4-BE49-F238E27FC236}">
                <a16:creationId xmlns:a16="http://schemas.microsoft.com/office/drawing/2014/main" id="{E583E574-B7C9-4BE6-A768-5A109AA569E3}"/>
              </a:ext>
            </a:extLst>
          </p:cNvPr>
          <p:cNvPicPr>
            <a:picLocks noChangeAspect="1"/>
          </p:cNvPicPr>
          <p:nvPr/>
        </p:nvPicPr>
        <p:blipFill>
          <a:blip r:embed="rId3"/>
          <a:stretch>
            <a:fillRect/>
          </a:stretch>
        </p:blipFill>
        <p:spPr>
          <a:xfrm>
            <a:off x="0" y="-466808"/>
            <a:ext cx="9143999" cy="5610189"/>
          </a:xfrm>
          <a:prstGeom prst="rect">
            <a:avLst/>
          </a:prstGeom>
        </p:spPr>
      </p:pic>
      <p:sp>
        <p:nvSpPr>
          <p:cNvPr id="2" name="Rectangle 1">
            <a:extLst>
              <a:ext uri="{FF2B5EF4-FFF2-40B4-BE49-F238E27FC236}">
                <a16:creationId xmlns:a16="http://schemas.microsoft.com/office/drawing/2014/main" id="{E90F042F-B793-44D8-8A8D-553A999FD397}"/>
              </a:ext>
            </a:extLst>
          </p:cNvPr>
          <p:cNvSpPr/>
          <p:nvPr/>
        </p:nvSpPr>
        <p:spPr>
          <a:xfrm>
            <a:off x="5572123" y="876300"/>
            <a:ext cx="3543299" cy="2424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237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16</a:t>
            </a:fld>
            <a:endParaRPr lang="en-US"/>
          </a:p>
        </p:txBody>
      </p:sp>
      <p:pic>
        <p:nvPicPr>
          <p:cNvPr id="5" name="Picture 4">
            <a:extLst>
              <a:ext uri="{FF2B5EF4-FFF2-40B4-BE49-F238E27FC236}">
                <a16:creationId xmlns:a16="http://schemas.microsoft.com/office/drawing/2014/main" id="{151A02E9-78E5-4BB1-8B6A-BF0F0020CBD3}"/>
              </a:ext>
            </a:extLst>
          </p:cNvPr>
          <p:cNvPicPr>
            <a:picLocks noChangeAspect="1"/>
          </p:cNvPicPr>
          <p:nvPr/>
        </p:nvPicPr>
        <p:blipFill>
          <a:blip r:embed="rId3"/>
          <a:stretch>
            <a:fillRect/>
          </a:stretch>
        </p:blipFill>
        <p:spPr>
          <a:xfrm>
            <a:off x="0" y="-467104"/>
            <a:ext cx="9143999" cy="5620511"/>
          </a:xfrm>
          <a:prstGeom prst="rect">
            <a:avLst/>
          </a:prstGeom>
        </p:spPr>
      </p:pic>
      <p:sp>
        <p:nvSpPr>
          <p:cNvPr id="6" name="Rectangle 5">
            <a:extLst>
              <a:ext uri="{FF2B5EF4-FFF2-40B4-BE49-F238E27FC236}">
                <a16:creationId xmlns:a16="http://schemas.microsoft.com/office/drawing/2014/main" id="{CD570C89-5EF3-438E-B52D-124519E8DE6C}"/>
              </a:ext>
            </a:extLst>
          </p:cNvPr>
          <p:cNvSpPr/>
          <p:nvPr/>
        </p:nvSpPr>
        <p:spPr>
          <a:xfrm>
            <a:off x="5572123" y="893360"/>
            <a:ext cx="3543299" cy="2424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9539824-1EF2-4064-BF76-3A2A485ED892}"/>
              </a:ext>
            </a:extLst>
          </p:cNvPr>
          <p:cNvPicPr>
            <a:picLocks noChangeAspect="1"/>
          </p:cNvPicPr>
          <p:nvPr/>
        </p:nvPicPr>
        <p:blipFill>
          <a:blip r:embed="rId4"/>
          <a:stretch>
            <a:fillRect/>
          </a:stretch>
        </p:blipFill>
        <p:spPr>
          <a:xfrm>
            <a:off x="5543547" y="1016788"/>
            <a:ext cx="3519492" cy="393152"/>
          </a:xfrm>
          <a:prstGeom prst="rect">
            <a:avLst/>
          </a:prstGeom>
        </p:spPr>
      </p:pic>
    </p:spTree>
    <p:extLst>
      <p:ext uri="{BB962C8B-B14F-4D97-AF65-F5344CB8AC3E}">
        <p14:creationId xmlns:p14="http://schemas.microsoft.com/office/powerpoint/2010/main" val="97334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17</a:t>
            </a:fld>
            <a:endParaRPr lang="en-US"/>
          </a:p>
        </p:txBody>
      </p:sp>
      <p:pic>
        <p:nvPicPr>
          <p:cNvPr id="3" name="Picture 2">
            <a:extLst>
              <a:ext uri="{FF2B5EF4-FFF2-40B4-BE49-F238E27FC236}">
                <a16:creationId xmlns:a16="http://schemas.microsoft.com/office/drawing/2014/main" id="{08FDA8F5-EDF7-47D9-8671-5C7EB7350DB0}"/>
              </a:ext>
            </a:extLst>
          </p:cNvPr>
          <p:cNvPicPr>
            <a:picLocks noChangeAspect="1"/>
          </p:cNvPicPr>
          <p:nvPr/>
        </p:nvPicPr>
        <p:blipFill>
          <a:blip r:embed="rId3"/>
          <a:stretch>
            <a:fillRect/>
          </a:stretch>
        </p:blipFill>
        <p:spPr>
          <a:xfrm>
            <a:off x="0" y="-467091"/>
            <a:ext cx="9144000" cy="5859780"/>
          </a:xfrm>
          <a:prstGeom prst="rect">
            <a:avLst/>
          </a:prstGeom>
        </p:spPr>
      </p:pic>
      <p:pic>
        <p:nvPicPr>
          <p:cNvPr id="7" name="Picture 6">
            <a:extLst>
              <a:ext uri="{FF2B5EF4-FFF2-40B4-BE49-F238E27FC236}">
                <a16:creationId xmlns:a16="http://schemas.microsoft.com/office/drawing/2014/main" id="{35D15021-9B70-446E-8081-DCB1BEA937BC}"/>
              </a:ext>
            </a:extLst>
          </p:cNvPr>
          <p:cNvPicPr>
            <a:picLocks noChangeAspect="1"/>
          </p:cNvPicPr>
          <p:nvPr/>
        </p:nvPicPr>
        <p:blipFill>
          <a:blip r:embed="rId4"/>
          <a:stretch>
            <a:fillRect/>
          </a:stretch>
        </p:blipFill>
        <p:spPr>
          <a:xfrm>
            <a:off x="6224580" y="560551"/>
            <a:ext cx="1133483" cy="316946"/>
          </a:xfrm>
          <a:prstGeom prst="rect">
            <a:avLst/>
          </a:prstGeom>
        </p:spPr>
      </p:pic>
    </p:spTree>
    <p:extLst>
      <p:ext uri="{BB962C8B-B14F-4D97-AF65-F5344CB8AC3E}">
        <p14:creationId xmlns:p14="http://schemas.microsoft.com/office/powerpoint/2010/main" val="750560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18</a:t>
            </a:fld>
            <a:endParaRPr lang="en-US"/>
          </a:p>
        </p:txBody>
      </p:sp>
      <p:pic>
        <p:nvPicPr>
          <p:cNvPr id="3" name="Picture 2">
            <a:extLst>
              <a:ext uri="{FF2B5EF4-FFF2-40B4-BE49-F238E27FC236}">
                <a16:creationId xmlns:a16="http://schemas.microsoft.com/office/drawing/2014/main" id="{DCE2D16E-C2E0-43D1-BA5E-9FB3B6349ECC}"/>
              </a:ext>
            </a:extLst>
          </p:cNvPr>
          <p:cNvPicPr>
            <a:picLocks noChangeAspect="1"/>
          </p:cNvPicPr>
          <p:nvPr/>
        </p:nvPicPr>
        <p:blipFill>
          <a:blip r:embed="rId3"/>
          <a:stretch>
            <a:fillRect/>
          </a:stretch>
        </p:blipFill>
        <p:spPr>
          <a:xfrm>
            <a:off x="0" y="-467442"/>
            <a:ext cx="9144000" cy="5601730"/>
          </a:xfrm>
          <a:prstGeom prst="rect">
            <a:avLst/>
          </a:prstGeom>
        </p:spPr>
      </p:pic>
      <p:pic>
        <p:nvPicPr>
          <p:cNvPr id="2" name="Picture 1">
            <a:extLst>
              <a:ext uri="{FF2B5EF4-FFF2-40B4-BE49-F238E27FC236}">
                <a16:creationId xmlns:a16="http://schemas.microsoft.com/office/drawing/2014/main" id="{685AC1B7-FBB1-4E56-ABC8-ED9789F8E92D}"/>
              </a:ext>
            </a:extLst>
          </p:cNvPr>
          <p:cNvPicPr>
            <a:picLocks noChangeAspect="1"/>
          </p:cNvPicPr>
          <p:nvPr/>
        </p:nvPicPr>
        <p:blipFill>
          <a:blip r:embed="rId4"/>
          <a:stretch>
            <a:fillRect/>
          </a:stretch>
        </p:blipFill>
        <p:spPr>
          <a:xfrm>
            <a:off x="5584505" y="876304"/>
            <a:ext cx="157162" cy="157162"/>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50197411-1592-49CE-9AF9-5C93F9A9531B}"/>
              </a:ext>
            </a:extLst>
          </p:cNvPr>
          <p:cNvPicPr>
            <a:picLocks noChangeAspect="1"/>
          </p:cNvPicPr>
          <p:nvPr/>
        </p:nvPicPr>
        <p:blipFill>
          <a:blip r:embed="rId5"/>
          <a:stretch>
            <a:fillRect/>
          </a:stretch>
        </p:blipFill>
        <p:spPr>
          <a:xfrm>
            <a:off x="5586074" y="4429125"/>
            <a:ext cx="3567457" cy="721132"/>
          </a:xfrm>
          <a:prstGeom prst="rect">
            <a:avLst/>
          </a:prstGeom>
        </p:spPr>
      </p:pic>
      <p:pic>
        <p:nvPicPr>
          <p:cNvPr id="11" name="Picture 10">
            <a:extLst>
              <a:ext uri="{FF2B5EF4-FFF2-40B4-BE49-F238E27FC236}">
                <a16:creationId xmlns:a16="http://schemas.microsoft.com/office/drawing/2014/main" id="{227B95BF-DC49-44BC-B0BD-5468E6C59FE7}"/>
              </a:ext>
            </a:extLst>
          </p:cNvPr>
          <p:cNvPicPr>
            <a:picLocks noChangeAspect="1"/>
          </p:cNvPicPr>
          <p:nvPr/>
        </p:nvPicPr>
        <p:blipFill>
          <a:blip r:embed="rId6"/>
          <a:stretch>
            <a:fillRect/>
          </a:stretch>
        </p:blipFill>
        <p:spPr>
          <a:xfrm>
            <a:off x="8981873" y="1019177"/>
            <a:ext cx="176417" cy="4124324"/>
          </a:xfrm>
          <a:prstGeom prst="rect">
            <a:avLst/>
          </a:prstGeom>
        </p:spPr>
      </p:pic>
    </p:spTree>
    <p:extLst>
      <p:ext uri="{BB962C8B-B14F-4D97-AF65-F5344CB8AC3E}">
        <p14:creationId xmlns:p14="http://schemas.microsoft.com/office/powerpoint/2010/main" val="2038545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19</a:t>
            </a:fld>
            <a:endParaRPr lang="en-US"/>
          </a:p>
        </p:txBody>
      </p:sp>
      <p:pic>
        <p:nvPicPr>
          <p:cNvPr id="5" name="Picture 4">
            <a:extLst>
              <a:ext uri="{FF2B5EF4-FFF2-40B4-BE49-F238E27FC236}">
                <a16:creationId xmlns:a16="http://schemas.microsoft.com/office/drawing/2014/main" id="{E3373739-C6F6-4586-ADC3-794988DEFC84}"/>
              </a:ext>
            </a:extLst>
          </p:cNvPr>
          <p:cNvPicPr>
            <a:picLocks noChangeAspect="1"/>
          </p:cNvPicPr>
          <p:nvPr/>
        </p:nvPicPr>
        <p:blipFill>
          <a:blip r:embed="rId3"/>
          <a:stretch>
            <a:fillRect/>
          </a:stretch>
        </p:blipFill>
        <p:spPr>
          <a:xfrm>
            <a:off x="0" y="-468287"/>
            <a:ext cx="9148465" cy="5855018"/>
          </a:xfrm>
          <a:prstGeom prst="rect">
            <a:avLst/>
          </a:prstGeom>
        </p:spPr>
      </p:pic>
      <p:pic>
        <p:nvPicPr>
          <p:cNvPr id="10" name="Picture 9">
            <a:extLst>
              <a:ext uri="{FF2B5EF4-FFF2-40B4-BE49-F238E27FC236}">
                <a16:creationId xmlns:a16="http://schemas.microsoft.com/office/drawing/2014/main" id="{6B4DFCF0-7814-451B-B27E-B70185275C80}"/>
              </a:ext>
            </a:extLst>
          </p:cNvPr>
          <p:cNvPicPr>
            <a:picLocks noChangeAspect="1"/>
          </p:cNvPicPr>
          <p:nvPr/>
        </p:nvPicPr>
        <p:blipFill>
          <a:blip r:embed="rId4"/>
          <a:stretch>
            <a:fillRect/>
          </a:stretch>
        </p:blipFill>
        <p:spPr>
          <a:xfrm>
            <a:off x="7013928" y="1381122"/>
            <a:ext cx="1970444" cy="3919539"/>
          </a:xfrm>
          <a:prstGeom prst="rect">
            <a:avLst/>
          </a:prstGeom>
        </p:spPr>
      </p:pic>
      <p:pic>
        <p:nvPicPr>
          <p:cNvPr id="7" name="Picture 6">
            <a:extLst>
              <a:ext uri="{FF2B5EF4-FFF2-40B4-BE49-F238E27FC236}">
                <a16:creationId xmlns:a16="http://schemas.microsoft.com/office/drawing/2014/main" id="{3B4C123C-29BC-4B2D-8B8A-F03E66965B98}"/>
              </a:ext>
            </a:extLst>
          </p:cNvPr>
          <p:cNvPicPr>
            <a:picLocks noChangeAspect="1"/>
          </p:cNvPicPr>
          <p:nvPr/>
        </p:nvPicPr>
        <p:blipFill>
          <a:blip r:embed="rId5"/>
          <a:stretch>
            <a:fillRect/>
          </a:stretch>
        </p:blipFill>
        <p:spPr>
          <a:xfrm>
            <a:off x="5584505" y="876304"/>
            <a:ext cx="157162" cy="157162"/>
          </a:xfrm>
          <a:prstGeom prst="rect">
            <a:avLst/>
          </a:prstGeom>
        </p:spPr>
      </p:pic>
    </p:spTree>
    <p:extLst>
      <p:ext uri="{BB962C8B-B14F-4D97-AF65-F5344CB8AC3E}">
        <p14:creationId xmlns:p14="http://schemas.microsoft.com/office/powerpoint/2010/main" val="3571541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D5D8A6-F372-417E-B616-C3688D2C249B}"/>
              </a:ext>
            </a:extLst>
          </p:cNvPr>
          <p:cNvSpPr>
            <a:spLocks noGrp="1"/>
          </p:cNvSpPr>
          <p:nvPr>
            <p:ph type="sldNum" sz="quarter" idx="4"/>
          </p:nvPr>
        </p:nvSpPr>
        <p:spPr/>
        <p:txBody>
          <a:bodyPr/>
          <a:lstStyle/>
          <a:p>
            <a:fld id="{83D1FC35-8581-2540-BBFB-5CB35188AE81}" type="slidenum">
              <a:rPr lang="en-US" smtClean="0"/>
              <a:pPr/>
              <a:t>2</a:t>
            </a:fld>
            <a:endParaRPr lang="en-US"/>
          </a:p>
        </p:txBody>
      </p:sp>
      <p:sp>
        <p:nvSpPr>
          <p:cNvPr id="14" name="TextBox 13">
            <a:extLst>
              <a:ext uri="{FF2B5EF4-FFF2-40B4-BE49-F238E27FC236}">
                <a16:creationId xmlns:a16="http://schemas.microsoft.com/office/drawing/2014/main" id="{328D95D9-EF1C-4AAD-A34F-80986C394974}"/>
              </a:ext>
            </a:extLst>
          </p:cNvPr>
          <p:cNvSpPr txBox="1"/>
          <p:nvPr/>
        </p:nvSpPr>
        <p:spPr>
          <a:xfrm>
            <a:off x="0" y="4835723"/>
            <a:ext cx="8102184" cy="307777"/>
          </a:xfrm>
          <a:prstGeom prst="rect">
            <a:avLst/>
          </a:prstGeom>
          <a:noFill/>
        </p:spPr>
        <p:txBody>
          <a:bodyPr wrap="square" rtlCol="0">
            <a:spAutoFit/>
          </a:bodyPr>
          <a:lstStyle/>
          <a:p>
            <a:pPr>
              <a:spcBef>
                <a:spcPts val="0"/>
              </a:spcBef>
            </a:pPr>
            <a:r>
              <a:rPr lang="en-US" sz="1400">
                <a:solidFill>
                  <a:schemeClr val="bg1"/>
                </a:solidFill>
                <a:latin typeface="+mj-lt"/>
                <a:cs typeface="Segoe UI" panose="020B0502040204020203" pitchFamily="34" charset="0"/>
              </a:rPr>
              <a:t>[POPL 11, Gulwani, </a:t>
            </a:r>
            <a:r>
              <a:rPr lang="en-US" sz="1400" i="1">
                <a:solidFill>
                  <a:schemeClr val="bg1"/>
                </a:solidFill>
                <a:latin typeface="+mj-lt"/>
                <a:cs typeface="Segoe UI" panose="020B0502040204020203" pitchFamily="34" charset="0"/>
              </a:rPr>
              <a:t>Automating string processing in spreadsheets using input-output examples</a:t>
            </a:r>
            <a:r>
              <a:rPr lang="en-US" sz="1400">
                <a:solidFill>
                  <a:schemeClr val="bg1"/>
                </a:solidFill>
                <a:latin typeface="+mj-lt"/>
                <a:cs typeface="Segoe UI" panose="020B0502040204020203" pitchFamily="34" charset="0"/>
              </a:rPr>
              <a:t>] </a:t>
            </a:r>
          </a:p>
        </p:txBody>
      </p:sp>
      <p:pic>
        <p:nvPicPr>
          <p:cNvPr id="6" name="Picture 5">
            <a:extLst>
              <a:ext uri="{FF2B5EF4-FFF2-40B4-BE49-F238E27FC236}">
                <a16:creationId xmlns:a16="http://schemas.microsoft.com/office/drawing/2014/main" id="{A36FD404-9D08-474A-A7E2-1BE059ACB2B0}"/>
              </a:ext>
            </a:extLst>
          </p:cNvPr>
          <p:cNvPicPr>
            <a:picLocks noChangeAspect="1"/>
          </p:cNvPicPr>
          <p:nvPr/>
        </p:nvPicPr>
        <p:blipFill>
          <a:blip r:embed="rId3"/>
          <a:stretch>
            <a:fillRect/>
          </a:stretch>
        </p:blipFill>
        <p:spPr>
          <a:xfrm>
            <a:off x="17091" y="1433985"/>
            <a:ext cx="4509158" cy="2760976"/>
          </a:xfrm>
          <a:prstGeom prst="rect">
            <a:avLst/>
          </a:prstGeom>
        </p:spPr>
      </p:pic>
      <p:sp>
        <p:nvSpPr>
          <p:cNvPr id="7" name="TextBox 6">
            <a:extLst>
              <a:ext uri="{FF2B5EF4-FFF2-40B4-BE49-F238E27FC236}">
                <a16:creationId xmlns:a16="http://schemas.microsoft.com/office/drawing/2014/main" id="{AEB8B057-06BA-4B1E-8A48-0D44EB5E40D8}"/>
              </a:ext>
            </a:extLst>
          </p:cNvPr>
          <p:cNvSpPr txBox="1"/>
          <p:nvPr/>
        </p:nvSpPr>
        <p:spPr>
          <a:xfrm>
            <a:off x="12691" y="831280"/>
            <a:ext cx="4509158" cy="646331"/>
          </a:xfrm>
          <a:prstGeom prst="rect">
            <a:avLst/>
          </a:prstGeom>
          <a:solidFill>
            <a:schemeClr val="bg1"/>
          </a:solidFill>
        </p:spPr>
        <p:txBody>
          <a:bodyPr wrap="square" rtlCol="0">
            <a:spAutoFit/>
          </a:bodyPr>
          <a:lstStyle/>
          <a:p>
            <a:r>
              <a:rPr lang="en-US">
                <a:latin typeface="Abadi" panose="020B0604020104020204" pitchFamily="34" charset="0"/>
              </a:rPr>
              <a:t>CNN: “Excel 2013’s coolest new feature that should have been available years ago”</a:t>
            </a:r>
          </a:p>
        </p:txBody>
      </p:sp>
      <p:sp>
        <p:nvSpPr>
          <p:cNvPr id="3" name="TextBox 2">
            <a:extLst>
              <a:ext uri="{FF2B5EF4-FFF2-40B4-BE49-F238E27FC236}">
                <a16:creationId xmlns:a16="http://schemas.microsoft.com/office/drawing/2014/main" id="{DE1B6992-3DEB-B48F-740B-194A14F6C60E}"/>
              </a:ext>
            </a:extLst>
          </p:cNvPr>
          <p:cNvSpPr txBox="1"/>
          <p:nvPr/>
        </p:nvSpPr>
        <p:spPr>
          <a:xfrm>
            <a:off x="4572001" y="1160172"/>
            <a:ext cx="4368018" cy="2754600"/>
          </a:xfrm>
          <a:prstGeom prst="rect">
            <a:avLst/>
          </a:prstGeom>
          <a:solidFill>
            <a:schemeClr val="tx1"/>
          </a:solidFill>
        </p:spPr>
        <p:txBody>
          <a:bodyPr wrap="square" rtlCol="0">
            <a:spAutoFit/>
          </a:bodyPr>
          <a:lstStyle/>
          <a:p>
            <a:r>
              <a:rPr lang="en-US" sz="2100">
                <a:solidFill>
                  <a:schemeClr val="bg1"/>
                </a:solidFill>
              </a:rPr>
              <a:t>99% of computer users don’t know programming and struggle with repetitive tasks!</a:t>
            </a:r>
          </a:p>
          <a:p>
            <a:endParaRPr lang="en-US" sz="2200" u="sng">
              <a:solidFill>
                <a:schemeClr val="bg1"/>
              </a:solidFill>
              <a:cs typeface="Segoe UI" panose="020B0502040204020203" pitchFamily="34" charset="0"/>
            </a:endParaRPr>
          </a:p>
          <a:p>
            <a:endParaRPr lang="en-US" sz="2200" u="sng">
              <a:solidFill>
                <a:schemeClr val="bg1"/>
              </a:solidFill>
              <a:cs typeface="Segoe UI" panose="020B0502040204020203" pitchFamily="34" charset="0"/>
            </a:endParaRPr>
          </a:p>
          <a:p>
            <a:r>
              <a:rPr lang="en-US" sz="2200" u="sng">
                <a:solidFill>
                  <a:schemeClr val="bg1"/>
                </a:solidFill>
                <a:cs typeface="Segoe UI" panose="020B0502040204020203" pitchFamily="34" charset="0"/>
              </a:rPr>
              <a:t>Scientific breakthrough</a:t>
            </a:r>
            <a:r>
              <a:rPr lang="en-US" sz="2200">
                <a:solidFill>
                  <a:schemeClr val="bg1"/>
                </a:solidFill>
                <a:cs typeface="Segoe UI" panose="020B0502040204020203" pitchFamily="34" charset="0"/>
              </a:rPr>
              <a:t>: </a:t>
            </a:r>
            <a:br>
              <a:rPr lang="en-US" sz="2200">
                <a:solidFill>
                  <a:schemeClr val="bg1"/>
                </a:solidFill>
                <a:cs typeface="Segoe UI" panose="020B0502040204020203" pitchFamily="34" charset="0"/>
              </a:rPr>
            </a:br>
            <a:r>
              <a:rPr lang="en-US" sz="2200">
                <a:solidFill>
                  <a:srgbClr val="00B0F0"/>
                </a:solidFill>
                <a:cs typeface="Segoe UI" panose="020B0502040204020203" pitchFamily="34" charset="0"/>
              </a:rPr>
              <a:t>Efficient</a:t>
            </a:r>
            <a:r>
              <a:rPr lang="en-US" sz="2200">
                <a:solidFill>
                  <a:schemeClr val="bg1"/>
                </a:solidFill>
                <a:cs typeface="Segoe UI" panose="020B0502040204020203" pitchFamily="34" charset="0"/>
              </a:rPr>
              <a:t> synthesis of programs from </a:t>
            </a:r>
            <a:r>
              <a:rPr lang="en-US" sz="2200">
                <a:solidFill>
                  <a:srgbClr val="00B0F0"/>
                </a:solidFill>
                <a:cs typeface="Segoe UI" panose="020B0502040204020203" pitchFamily="34" charset="0"/>
              </a:rPr>
              <a:t>1+ examples</a:t>
            </a:r>
            <a:r>
              <a:rPr lang="en-US" sz="2200">
                <a:solidFill>
                  <a:schemeClr val="bg1"/>
                </a:solidFill>
                <a:cs typeface="Segoe UI" panose="020B0502040204020203" pitchFamily="34" charset="0"/>
              </a:rPr>
              <a:t>.</a:t>
            </a:r>
          </a:p>
        </p:txBody>
      </p:sp>
      <p:pic>
        <p:nvPicPr>
          <p:cNvPr id="5" name="Picture 4">
            <a:extLst>
              <a:ext uri="{FF2B5EF4-FFF2-40B4-BE49-F238E27FC236}">
                <a16:creationId xmlns:a16="http://schemas.microsoft.com/office/drawing/2014/main" id="{1027B4D1-3CFF-3BCA-45F2-6B15DCAF7938}"/>
              </a:ext>
            </a:extLst>
          </p:cNvPr>
          <p:cNvPicPr>
            <a:picLocks noChangeAspect="1"/>
          </p:cNvPicPr>
          <p:nvPr/>
        </p:nvPicPr>
        <p:blipFill>
          <a:blip r:embed="rId4"/>
          <a:stretch>
            <a:fillRect/>
          </a:stretch>
        </p:blipFill>
        <p:spPr>
          <a:xfrm>
            <a:off x="7996304" y="-3351"/>
            <a:ext cx="1140299" cy="1044325"/>
          </a:xfrm>
          <a:prstGeom prst="rect">
            <a:avLst/>
          </a:prstGeom>
        </p:spPr>
      </p:pic>
      <p:sp>
        <p:nvSpPr>
          <p:cNvPr id="2" name="Title 1">
            <a:extLst>
              <a:ext uri="{FF2B5EF4-FFF2-40B4-BE49-F238E27FC236}">
                <a16:creationId xmlns:a16="http://schemas.microsoft.com/office/drawing/2014/main" id="{2089FA13-E798-4DEB-8BA8-31CFECD1D5FE}"/>
              </a:ext>
            </a:extLst>
          </p:cNvPr>
          <p:cNvSpPr>
            <a:spLocks noGrp="1"/>
          </p:cNvSpPr>
          <p:nvPr>
            <p:ph type="title"/>
          </p:nvPr>
        </p:nvSpPr>
        <p:spPr>
          <a:xfrm>
            <a:off x="17091" y="-71650"/>
            <a:ext cx="7979213" cy="857250"/>
          </a:xfrm>
        </p:spPr>
        <p:txBody>
          <a:bodyPr/>
          <a:lstStyle/>
          <a:p>
            <a:pPr algn="ctr"/>
            <a:r>
              <a:rPr lang="en-US" dirty="0"/>
              <a:t>Flash Fill (Excel feature)</a:t>
            </a:r>
          </a:p>
        </p:txBody>
      </p:sp>
    </p:spTree>
    <p:extLst>
      <p:ext uri="{BB962C8B-B14F-4D97-AF65-F5344CB8AC3E}">
        <p14:creationId xmlns:p14="http://schemas.microsoft.com/office/powerpoint/2010/main" val="265611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20</a:t>
            </a:fld>
            <a:endParaRPr lang="en-US"/>
          </a:p>
        </p:txBody>
      </p:sp>
      <p:pic>
        <p:nvPicPr>
          <p:cNvPr id="3" name="Picture 2">
            <a:extLst>
              <a:ext uri="{FF2B5EF4-FFF2-40B4-BE49-F238E27FC236}">
                <a16:creationId xmlns:a16="http://schemas.microsoft.com/office/drawing/2014/main" id="{B59E8B5E-322A-40AE-9630-747B2DEC66BC}"/>
              </a:ext>
            </a:extLst>
          </p:cNvPr>
          <p:cNvPicPr>
            <a:picLocks noChangeAspect="1"/>
          </p:cNvPicPr>
          <p:nvPr/>
        </p:nvPicPr>
        <p:blipFill>
          <a:blip r:embed="rId3"/>
          <a:stretch>
            <a:fillRect/>
          </a:stretch>
        </p:blipFill>
        <p:spPr>
          <a:xfrm>
            <a:off x="0" y="-467107"/>
            <a:ext cx="9143999" cy="5620511"/>
          </a:xfrm>
          <a:prstGeom prst="rect">
            <a:avLst/>
          </a:prstGeom>
        </p:spPr>
      </p:pic>
    </p:spTree>
    <p:extLst>
      <p:ext uri="{BB962C8B-B14F-4D97-AF65-F5344CB8AC3E}">
        <p14:creationId xmlns:p14="http://schemas.microsoft.com/office/powerpoint/2010/main" val="2441758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21</a:t>
            </a:fld>
            <a:endParaRPr lang="en-US"/>
          </a:p>
        </p:txBody>
      </p:sp>
      <p:pic>
        <p:nvPicPr>
          <p:cNvPr id="5" name="Picture 4">
            <a:extLst>
              <a:ext uri="{FF2B5EF4-FFF2-40B4-BE49-F238E27FC236}">
                <a16:creationId xmlns:a16="http://schemas.microsoft.com/office/drawing/2014/main" id="{B6A06470-ED90-4ED5-9BBB-784B2BA82BB1}"/>
              </a:ext>
            </a:extLst>
          </p:cNvPr>
          <p:cNvPicPr>
            <a:picLocks noChangeAspect="1"/>
          </p:cNvPicPr>
          <p:nvPr/>
        </p:nvPicPr>
        <p:blipFill>
          <a:blip r:embed="rId3"/>
          <a:stretch>
            <a:fillRect/>
          </a:stretch>
        </p:blipFill>
        <p:spPr>
          <a:xfrm>
            <a:off x="0" y="-463580"/>
            <a:ext cx="9143999" cy="5623560"/>
          </a:xfrm>
          <a:prstGeom prst="rect">
            <a:avLst/>
          </a:prstGeom>
        </p:spPr>
      </p:pic>
      <p:pic>
        <p:nvPicPr>
          <p:cNvPr id="3" name="Picture 2">
            <a:extLst>
              <a:ext uri="{FF2B5EF4-FFF2-40B4-BE49-F238E27FC236}">
                <a16:creationId xmlns:a16="http://schemas.microsoft.com/office/drawing/2014/main" id="{50648C5B-9435-4C1E-BA60-2CC5C0ABF5DC}"/>
              </a:ext>
            </a:extLst>
          </p:cNvPr>
          <p:cNvPicPr>
            <a:picLocks noChangeAspect="1"/>
          </p:cNvPicPr>
          <p:nvPr/>
        </p:nvPicPr>
        <p:blipFill>
          <a:blip r:embed="rId4"/>
          <a:stretch>
            <a:fillRect/>
          </a:stretch>
        </p:blipFill>
        <p:spPr>
          <a:xfrm>
            <a:off x="7749763" y="1370211"/>
            <a:ext cx="845656" cy="3759018"/>
          </a:xfrm>
          <a:prstGeom prst="rect">
            <a:avLst/>
          </a:prstGeom>
        </p:spPr>
      </p:pic>
      <p:pic>
        <p:nvPicPr>
          <p:cNvPr id="7" name="Picture 6">
            <a:extLst>
              <a:ext uri="{FF2B5EF4-FFF2-40B4-BE49-F238E27FC236}">
                <a16:creationId xmlns:a16="http://schemas.microsoft.com/office/drawing/2014/main" id="{599B330D-7D79-469E-B298-697386804AD8}"/>
              </a:ext>
            </a:extLst>
          </p:cNvPr>
          <p:cNvPicPr>
            <a:picLocks noChangeAspect="1"/>
          </p:cNvPicPr>
          <p:nvPr/>
        </p:nvPicPr>
        <p:blipFill>
          <a:blip r:embed="rId5"/>
          <a:stretch>
            <a:fillRect/>
          </a:stretch>
        </p:blipFill>
        <p:spPr>
          <a:xfrm>
            <a:off x="1881091" y="2617287"/>
            <a:ext cx="428217" cy="152935"/>
          </a:xfrm>
          <a:prstGeom prst="rect">
            <a:avLst/>
          </a:prstGeom>
        </p:spPr>
      </p:pic>
      <p:pic>
        <p:nvPicPr>
          <p:cNvPr id="13" name="Picture 12">
            <a:extLst>
              <a:ext uri="{FF2B5EF4-FFF2-40B4-BE49-F238E27FC236}">
                <a16:creationId xmlns:a16="http://schemas.microsoft.com/office/drawing/2014/main" id="{AEC30F6C-6106-4DB4-928F-7147F1DDF174}"/>
              </a:ext>
            </a:extLst>
          </p:cNvPr>
          <p:cNvPicPr>
            <a:picLocks noChangeAspect="1"/>
          </p:cNvPicPr>
          <p:nvPr/>
        </p:nvPicPr>
        <p:blipFill>
          <a:blip r:embed="rId6"/>
          <a:stretch>
            <a:fillRect/>
          </a:stretch>
        </p:blipFill>
        <p:spPr>
          <a:xfrm>
            <a:off x="1896424" y="3824287"/>
            <a:ext cx="320004" cy="156983"/>
          </a:xfrm>
          <a:prstGeom prst="rect">
            <a:avLst/>
          </a:prstGeom>
        </p:spPr>
      </p:pic>
    </p:spTree>
    <p:extLst>
      <p:ext uri="{BB962C8B-B14F-4D97-AF65-F5344CB8AC3E}">
        <p14:creationId xmlns:p14="http://schemas.microsoft.com/office/powerpoint/2010/main" val="2610042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22</a:t>
            </a:fld>
            <a:endParaRPr lang="en-US"/>
          </a:p>
        </p:txBody>
      </p:sp>
      <p:pic>
        <p:nvPicPr>
          <p:cNvPr id="3" name="Picture 2">
            <a:extLst>
              <a:ext uri="{FF2B5EF4-FFF2-40B4-BE49-F238E27FC236}">
                <a16:creationId xmlns:a16="http://schemas.microsoft.com/office/drawing/2014/main" id="{2A4A34F3-3611-4EF6-9891-A260450DBC5F}"/>
              </a:ext>
            </a:extLst>
          </p:cNvPr>
          <p:cNvPicPr>
            <a:picLocks noChangeAspect="1"/>
          </p:cNvPicPr>
          <p:nvPr/>
        </p:nvPicPr>
        <p:blipFill>
          <a:blip r:embed="rId3"/>
          <a:stretch>
            <a:fillRect/>
          </a:stretch>
        </p:blipFill>
        <p:spPr>
          <a:xfrm>
            <a:off x="0" y="-465343"/>
            <a:ext cx="9144000" cy="5616986"/>
          </a:xfrm>
          <a:prstGeom prst="rect">
            <a:avLst/>
          </a:prstGeom>
        </p:spPr>
      </p:pic>
    </p:spTree>
    <p:extLst>
      <p:ext uri="{BB962C8B-B14F-4D97-AF65-F5344CB8AC3E}">
        <p14:creationId xmlns:p14="http://schemas.microsoft.com/office/powerpoint/2010/main" val="4272420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23</a:t>
            </a:fld>
            <a:endParaRPr lang="en-US"/>
          </a:p>
        </p:txBody>
      </p:sp>
      <p:pic>
        <p:nvPicPr>
          <p:cNvPr id="3" name="Picture 2">
            <a:extLst>
              <a:ext uri="{FF2B5EF4-FFF2-40B4-BE49-F238E27FC236}">
                <a16:creationId xmlns:a16="http://schemas.microsoft.com/office/drawing/2014/main" id="{844468F6-C303-4C13-8514-36A8A87392D5}"/>
              </a:ext>
            </a:extLst>
          </p:cNvPr>
          <p:cNvPicPr>
            <a:picLocks noChangeAspect="1"/>
          </p:cNvPicPr>
          <p:nvPr/>
        </p:nvPicPr>
        <p:blipFill>
          <a:blip r:embed="rId3"/>
          <a:stretch>
            <a:fillRect/>
          </a:stretch>
        </p:blipFill>
        <p:spPr>
          <a:xfrm>
            <a:off x="1" y="-469164"/>
            <a:ext cx="9144000" cy="5632019"/>
          </a:xfrm>
          <a:prstGeom prst="rect">
            <a:avLst/>
          </a:prstGeom>
        </p:spPr>
      </p:pic>
    </p:spTree>
    <p:extLst>
      <p:ext uri="{BB962C8B-B14F-4D97-AF65-F5344CB8AC3E}">
        <p14:creationId xmlns:p14="http://schemas.microsoft.com/office/powerpoint/2010/main" val="3001651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24</a:t>
            </a:fld>
            <a:endParaRPr lang="en-US"/>
          </a:p>
        </p:txBody>
      </p:sp>
      <p:pic>
        <p:nvPicPr>
          <p:cNvPr id="5" name="Picture 4">
            <a:extLst>
              <a:ext uri="{FF2B5EF4-FFF2-40B4-BE49-F238E27FC236}">
                <a16:creationId xmlns:a16="http://schemas.microsoft.com/office/drawing/2014/main" id="{B6A06470-ED90-4ED5-9BBB-784B2BA82BB1}"/>
              </a:ext>
            </a:extLst>
          </p:cNvPr>
          <p:cNvPicPr>
            <a:picLocks noChangeAspect="1"/>
          </p:cNvPicPr>
          <p:nvPr/>
        </p:nvPicPr>
        <p:blipFill>
          <a:blip r:embed="rId3"/>
          <a:stretch>
            <a:fillRect/>
          </a:stretch>
        </p:blipFill>
        <p:spPr>
          <a:xfrm>
            <a:off x="0" y="-463766"/>
            <a:ext cx="9143999" cy="5623560"/>
          </a:xfrm>
          <a:prstGeom prst="rect">
            <a:avLst/>
          </a:prstGeom>
        </p:spPr>
      </p:pic>
    </p:spTree>
    <p:extLst>
      <p:ext uri="{BB962C8B-B14F-4D97-AF65-F5344CB8AC3E}">
        <p14:creationId xmlns:p14="http://schemas.microsoft.com/office/powerpoint/2010/main" val="113317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246E-97FA-4592-A129-14610ED188B2}"/>
              </a:ext>
            </a:extLst>
          </p:cNvPr>
          <p:cNvSpPr>
            <a:spLocks noGrp="1"/>
          </p:cNvSpPr>
          <p:nvPr>
            <p:ph type="title"/>
          </p:nvPr>
        </p:nvSpPr>
        <p:spPr>
          <a:xfrm>
            <a:off x="1505244" y="201185"/>
            <a:ext cx="6478172" cy="540328"/>
          </a:xfrm>
        </p:spPr>
        <p:txBody>
          <a:bodyPr>
            <a:noAutofit/>
          </a:bodyPr>
          <a:lstStyle/>
          <a:p>
            <a:pPr algn="ctr"/>
            <a:r>
              <a:rPr lang="en-US" sz="3600"/>
              <a:t>Table Extraction </a:t>
            </a:r>
          </a:p>
        </p:txBody>
      </p:sp>
      <p:grpSp>
        <p:nvGrpSpPr>
          <p:cNvPr id="3" name="Group 2">
            <a:extLst>
              <a:ext uri="{FF2B5EF4-FFF2-40B4-BE49-F238E27FC236}">
                <a16:creationId xmlns:a16="http://schemas.microsoft.com/office/drawing/2014/main" id="{C7C5C5B1-15FE-43AE-B0F4-F7E901833C2E}"/>
              </a:ext>
            </a:extLst>
          </p:cNvPr>
          <p:cNvGrpSpPr/>
          <p:nvPr/>
        </p:nvGrpSpPr>
        <p:grpSpPr>
          <a:xfrm>
            <a:off x="-60212" y="-60419"/>
            <a:ext cx="1171437" cy="1160857"/>
            <a:chOff x="-49703" y="44684"/>
            <a:chExt cx="1171437" cy="1160856"/>
          </a:xfrm>
        </p:grpSpPr>
        <p:pic>
          <p:nvPicPr>
            <p:cNvPr id="9" name="Picture 8">
              <a:extLst>
                <a:ext uri="{FF2B5EF4-FFF2-40B4-BE49-F238E27FC236}">
                  <a16:creationId xmlns:a16="http://schemas.microsoft.com/office/drawing/2014/main" id="{6A9C544D-393A-42DD-99E9-816D9C77C718}"/>
                </a:ext>
              </a:extLst>
            </p:cNvPr>
            <p:cNvPicPr>
              <a:picLocks noChangeAspect="1"/>
            </p:cNvPicPr>
            <p:nvPr/>
          </p:nvPicPr>
          <p:blipFill>
            <a:blip r:embed="rId3"/>
            <a:stretch>
              <a:fillRect/>
            </a:stretch>
          </p:blipFill>
          <p:spPr>
            <a:xfrm>
              <a:off x="-3426" y="107744"/>
              <a:ext cx="1070282" cy="1097796"/>
            </a:xfrm>
            <a:prstGeom prst="rect">
              <a:avLst/>
            </a:prstGeom>
          </p:spPr>
        </p:pic>
        <p:sp>
          <p:nvSpPr>
            <p:cNvPr id="11" name="TextBox 10">
              <a:extLst>
                <a:ext uri="{FF2B5EF4-FFF2-40B4-BE49-F238E27FC236}">
                  <a16:creationId xmlns:a16="http://schemas.microsoft.com/office/drawing/2014/main" id="{A56FB3E6-755C-4793-8362-8EA0590215C0}"/>
                </a:ext>
              </a:extLst>
            </p:cNvPr>
            <p:cNvSpPr txBox="1"/>
            <p:nvPr/>
          </p:nvSpPr>
          <p:spPr>
            <a:xfrm>
              <a:off x="-49703" y="44684"/>
              <a:ext cx="1116559" cy="400110"/>
            </a:xfrm>
            <a:prstGeom prst="rect">
              <a:avLst/>
            </a:prstGeom>
            <a:noFill/>
          </p:spPr>
          <p:txBody>
            <a:bodyPr wrap="square" rtlCol="0">
              <a:spAutoFit/>
            </a:bodyPr>
            <a:lstStyle/>
            <a:p>
              <a:r>
                <a:rPr lang="en-US" sz="1000" b="1"/>
                <a:t>DATA </a:t>
              </a:r>
            </a:p>
            <a:p>
              <a:r>
                <a:rPr lang="en-US" sz="1000" b="1"/>
                <a:t>CONNECTORS</a:t>
              </a:r>
            </a:p>
          </p:txBody>
        </p:sp>
        <p:sp>
          <p:nvSpPr>
            <p:cNvPr id="12" name="TextBox 11">
              <a:extLst>
                <a:ext uri="{FF2B5EF4-FFF2-40B4-BE49-F238E27FC236}">
                  <a16:creationId xmlns:a16="http://schemas.microsoft.com/office/drawing/2014/main" id="{28F804A3-C34E-4904-806F-5D2F9363EB27}"/>
                </a:ext>
              </a:extLst>
            </p:cNvPr>
            <p:cNvSpPr txBox="1"/>
            <p:nvPr/>
          </p:nvSpPr>
          <p:spPr>
            <a:xfrm>
              <a:off x="-42669" y="933384"/>
              <a:ext cx="1164403" cy="246221"/>
            </a:xfrm>
            <a:prstGeom prst="rect">
              <a:avLst/>
            </a:prstGeom>
            <a:noFill/>
          </p:spPr>
          <p:txBody>
            <a:bodyPr wrap="square" rtlCol="0">
              <a:spAutoFit/>
            </a:bodyPr>
            <a:lstStyle/>
            <a:p>
              <a:r>
                <a:rPr lang="en-US" sz="1000" b="1"/>
                <a:t>POWER QUERY</a:t>
              </a:r>
            </a:p>
          </p:txBody>
        </p:sp>
      </p:grpSp>
      <p:sp>
        <p:nvSpPr>
          <p:cNvPr id="15" name="TextBox 14">
            <a:extLst>
              <a:ext uri="{FF2B5EF4-FFF2-40B4-BE49-F238E27FC236}">
                <a16:creationId xmlns:a16="http://schemas.microsoft.com/office/drawing/2014/main" id="{634BF1A9-51BE-436C-A930-E7751453DA21}"/>
              </a:ext>
            </a:extLst>
          </p:cNvPr>
          <p:cNvSpPr txBox="1"/>
          <p:nvPr/>
        </p:nvSpPr>
        <p:spPr>
          <a:xfrm>
            <a:off x="-3427" y="4866502"/>
            <a:ext cx="2726307" cy="276999"/>
          </a:xfrm>
          <a:prstGeom prst="rect">
            <a:avLst/>
          </a:prstGeom>
          <a:noFill/>
        </p:spPr>
        <p:txBody>
          <a:bodyPr wrap="square" rtlCol="0">
            <a:spAutoFit/>
          </a:bodyPr>
          <a:lstStyle/>
          <a:p>
            <a:r>
              <a:rPr lang="en-US" sz="1200">
                <a:solidFill>
                  <a:schemeClr val="bg1"/>
                </a:solidFill>
              </a:rPr>
              <a:t>https://aka.ms/prose-table-extraction </a:t>
            </a:r>
          </a:p>
        </p:txBody>
      </p:sp>
      <p:sp>
        <p:nvSpPr>
          <p:cNvPr id="17" name="Slide Number Placeholder 3">
            <a:extLst>
              <a:ext uri="{FF2B5EF4-FFF2-40B4-BE49-F238E27FC236}">
                <a16:creationId xmlns:a16="http://schemas.microsoft.com/office/drawing/2014/main" id="{FCB5BEF9-FC27-4B28-A922-D39F406CB3C8}"/>
              </a:ext>
            </a:extLst>
          </p:cNvPr>
          <p:cNvSpPr>
            <a:spLocks noGrp="1"/>
          </p:cNvSpPr>
          <p:nvPr>
            <p:ph type="sldNum" sz="quarter" idx="4"/>
          </p:nvPr>
        </p:nvSpPr>
        <p:spPr>
          <a:xfrm>
            <a:off x="8452117" y="4777947"/>
            <a:ext cx="691883" cy="319096"/>
          </a:xfrm>
        </p:spPr>
        <p:txBody>
          <a:bodyPr/>
          <a:lstStyle/>
          <a:p>
            <a:fld id="{83D1FC35-8581-2540-BBFB-5CB35188AE81}" type="slidenum">
              <a:rPr lang="en-US" smtClean="0"/>
              <a:pPr/>
              <a:t>25</a:t>
            </a:fld>
            <a:endParaRPr lang="en-US"/>
          </a:p>
        </p:txBody>
      </p:sp>
      <p:sp>
        <p:nvSpPr>
          <p:cNvPr id="18" name="TextBox 17">
            <a:extLst>
              <a:ext uri="{FF2B5EF4-FFF2-40B4-BE49-F238E27FC236}">
                <a16:creationId xmlns:a16="http://schemas.microsoft.com/office/drawing/2014/main" id="{F0FEAF7C-9503-425B-A0BE-186C11ADBD02}"/>
              </a:ext>
            </a:extLst>
          </p:cNvPr>
          <p:cNvSpPr txBox="1"/>
          <p:nvPr/>
        </p:nvSpPr>
        <p:spPr>
          <a:xfrm>
            <a:off x="135401" y="1574490"/>
            <a:ext cx="6237046" cy="1631216"/>
          </a:xfrm>
          <a:prstGeom prst="rect">
            <a:avLst/>
          </a:prstGeom>
          <a:solidFill>
            <a:srgbClr val="F4EAE0"/>
          </a:solidFill>
        </p:spPr>
        <p:txBody>
          <a:bodyPr wrap="square" lIns="91440" tIns="45720" rIns="91440" bIns="45720" rtlCol="0" anchor="t">
            <a:spAutoFit/>
          </a:bodyPr>
          <a:lstStyle/>
          <a:p>
            <a:pPr marL="285750" indent="-285750">
              <a:buFont typeface="Arial" panose="020B0604020202020204" pitchFamily="34" charset="0"/>
              <a:buChar char="•"/>
            </a:pPr>
            <a:r>
              <a:rPr lang="en-US" sz="2000" dirty="0">
                <a:cs typeface="Segoe UI"/>
              </a:rPr>
              <a:t>Text files </a:t>
            </a:r>
            <a:r>
              <a:rPr lang="en-US" sz="1500" dirty="0">
                <a:cs typeface="Segoe UI"/>
              </a:rPr>
              <a:t>[PLDI </a:t>
            </a:r>
            <a:r>
              <a:rPr lang="en-US" sz="1500" dirty="0"/>
              <a:t>′14, </a:t>
            </a:r>
            <a:r>
              <a:rPr lang="en-US" sz="1500" dirty="0">
                <a:cs typeface="Segoe UI"/>
              </a:rPr>
              <a:t>Le &amp; Gulwani</a:t>
            </a:r>
            <a:r>
              <a:rPr lang="en-US" sz="1500" dirty="0"/>
              <a:t>]</a:t>
            </a:r>
          </a:p>
          <a:p>
            <a:pPr marL="285750" indent="-285750">
              <a:buFont typeface="Arial" panose="020B0604020202020204" pitchFamily="34" charset="0"/>
              <a:buChar char="•"/>
            </a:pPr>
            <a:r>
              <a:rPr lang="en-US" sz="2000" dirty="0">
                <a:cs typeface="Segoe UI"/>
              </a:rPr>
              <a:t>Semi-structured spreadsheets </a:t>
            </a:r>
            <a:r>
              <a:rPr lang="en-US" sz="1500" dirty="0">
                <a:cs typeface="Segoe UI"/>
              </a:rPr>
              <a:t>[PLDI </a:t>
            </a:r>
            <a:r>
              <a:rPr lang="en-US" sz="1500" dirty="0"/>
              <a:t>′15, </a:t>
            </a:r>
            <a:r>
              <a:rPr lang="en-US" sz="1500" dirty="0">
                <a:cs typeface="Segoe UI"/>
              </a:rPr>
              <a:t>Barowy et al.</a:t>
            </a:r>
            <a:r>
              <a:rPr lang="en-US" sz="1500" dirty="0"/>
              <a:t>]</a:t>
            </a:r>
            <a:endParaRPr lang="en-US" sz="1500" dirty="0">
              <a:cs typeface="Segoe UI" panose="020B0502040204020203" pitchFamily="34" charset="0"/>
            </a:endParaRPr>
          </a:p>
          <a:p>
            <a:pPr marL="285750" indent="-285750">
              <a:buFont typeface="Arial" panose="020B0604020202020204" pitchFamily="34" charset="0"/>
              <a:buChar char="•"/>
            </a:pPr>
            <a:r>
              <a:rPr lang="en-US" sz="2000" dirty="0">
                <a:cs typeface="Segoe UI"/>
              </a:rPr>
              <a:t>Webpages </a:t>
            </a:r>
            <a:r>
              <a:rPr lang="en-US" sz="1500" dirty="0">
                <a:cs typeface="Segoe UI"/>
              </a:rPr>
              <a:t>[SIGMOD </a:t>
            </a:r>
            <a:r>
              <a:rPr lang="en-US" sz="1500" dirty="0"/>
              <a:t>′20, </a:t>
            </a:r>
            <a:r>
              <a:rPr lang="en-US" sz="1500" dirty="0">
                <a:cs typeface="Segoe UI"/>
              </a:rPr>
              <a:t>Raza &amp; Gulwani]</a:t>
            </a:r>
          </a:p>
          <a:p>
            <a:pPr marL="285750" indent="-285750">
              <a:buFont typeface="Arial" panose="020B0604020202020204" pitchFamily="34" charset="0"/>
              <a:buChar char="•"/>
            </a:pPr>
            <a:r>
              <a:rPr lang="en-US" sz="2000" dirty="0">
                <a:cs typeface="Segoe UI"/>
              </a:rPr>
              <a:t>PDF </a:t>
            </a:r>
            <a:r>
              <a:rPr lang="en-US" sz="1500" dirty="0">
                <a:cs typeface="Segoe UI"/>
              </a:rPr>
              <a:t>[ICPR </a:t>
            </a:r>
            <a:r>
              <a:rPr lang="en-US" sz="1500" dirty="0"/>
              <a:t>′20, </a:t>
            </a:r>
            <a:r>
              <a:rPr lang="en-US" sz="1500" dirty="0">
                <a:cs typeface="Segoe UI"/>
              </a:rPr>
              <a:t>Zhang et al.</a:t>
            </a:r>
            <a:r>
              <a:rPr lang="en-US" sz="1500" dirty="0"/>
              <a:t>]</a:t>
            </a:r>
            <a:endParaRPr lang="en-US" sz="1500" dirty="0">
              <a:cs typeface="Segoe UI" panose="020B0502040204020203" pitchFamily="34" charset="0"/>
            </a:endParaRPr>
          </a:p>
          <a:p>
            <a:pPr marL="285750" indent="-285750">
              <a:buFont typeface="Arial" panose="020B0604020202020204" pitchFamily="34" charset="0"/>
              <a:buChar char="•"/>
            </a:pPr>
            <a:r>
              <a:rPr lang="en-US" sz="2000" dirty="0">
                <a:cs typeface="Segoe UI"/>
              </a:rPr>
              <a:t>Mixed formats </a:t>
            </a:r>
            <a:r>
              <a:rPr lang="en-US" sz="1500" dirty="0">
                <a:cs typeface="Segoe UI"/>
              </a:rPr>
              <a:t>[</a:t>
            </a:r>
            <a:r>
              <a:rPr lang="en-US" sz="1500" dirty="0"/>
              <a:t>OOPSLA </a:t>
            </a:r>
            <a:r>
              <a:rPr lang="en-US" sz="1500" dirty="0">
                <a:ea typeface="+mn-lt"/>
                <a:cs typeface="+mn-lt"/>
              </a:rPr>
              <a:t>′</a:t>
            </a:r>
            <a:r>
              <a:rPr lang="en-US" sz="1500" dirty="0"/>
              <a:t>20, </a:t>
            </a:r>
            <a:r>
              <a:rPr lang="en-US" sz="1500" dirty="0">
                <a:cs typeface="Segoe UI"/>
              </a:rPr>
              <a:t>Gulwani et al; PLDI </a:t>
            </a:r>
            <a:r>
              <a:rPr lang="en-US" sz="1500" dirty="0">
                <a:ea typeface="+mn-lt"/>
                <a:cs typeface="+mn-lt"/>
              </a:rPr>
              <a:t>′</a:t>
            </a:r>
            <a:r>
              <a:rPr lang="en-US" sz="1500" dirty="0">
                <a:cs typeface="Segoe UI"/>
              </a:rPr>
              <a:t>19 Iyer et al.</a:t>
            </a:r>
            <a:r>
              <a:rPr lang="en-US" sz="1500" dirty="0"/>
              <a:t>]</a:t>
            </a:r>
            <a:endParaRPr lang="en-US" sz="1500" dirty="0">
              <a:cs typeface="Segoe UI" panose="020B0502040204020203" pitchFamily="34" charset="0"/>
            </a:endParaRPr>
          </a:p>
        </p:txBody>
      </p:sp>
      <p:sp>
        <p:nvSpPr>
          <p:cNvPr id="5" name="TextBox 4">
            <a:extLst>
              <a:ext uri="{FF2B5EF4-FFF2-40B4-BE49-F238E27FC236}">
                <a16:creationId xmlns:a16="http://schemas.microsoft.com/office/drawing/2014/main" id="{D5047111-70C5-B831-2CF1-544F998D8C48}"/>
              </a:ext>
            </a:extLst>
          </p:cNvPr>
          <p:cNvSpPr txBox="1"/>
          <p:nvPr/>
        </p:nvSpPr>
        <p:spPr>
          <a:xfrm>
            <a:off x="0" y="1136328"/>
            <a:ext cx="7139355" cy="461665"/>
          </a:xfrm>
          <a:prstGeom prst="rect">
            <a:avLst/>
          </a:prstGeom>
          <a:noFill/>
        </p:spPr>
        <p:txBody>
          <a:bodyPr wrap="square" rtlCol="0">
            <a:spAutoFit/>
          </a:bodyPr>
          <a:lstStyle/>
          <a:p>
            <a:r>
              <a:rPr lang="en-US" sz="2400">
                <a:solidFill>
                  <a:schemeClr val="bg1"/>
                </a:solidFill>
                <a:cs typeface="Segoe UI" panose="020B0502040204020203" pitchFamily="34" charset="0"/>
              </a:rPr>
              <a:t>From various kinds of semi-structured documents.</a:t>
            </a:r>
          </a:p>
        </p:txBody>
      </p:sp>
      <p:sp>
        <p:nvSpPr>
          <p:cNvPr id="6" name="TextBox 5">
            <a:extLst>
              <a:ext uri="{FF2B5EF4-FFF2-40B4-BE49-F238E27FC236}">
                <a16:creationId xmlns:a16="http://schemas.microsoft.com/office/drawing/2014/main" id="{4BC73244-D491-93A6-6AF7-13752ABBBA7D}"/>
              </a:ext>
            </a:extLst>
          </p:cNvPr>
          <p:cNvSpPr txBox="1"/>
          <p:nvPr/>
        </p:nvSpPr>
        <p:spPr>
          <a:xfrm>
            <a:off x="135401" y="3880652"/>
            <a:ext cx="7449429" cy="1015663"/>
          </a:xfrm>
          <a:prstGeom prst="rect">
            <a:avLst/>
          </a:prstGeom>
          <a:solidFill>
            <a:srgbClr val="F4EAE0"/>
          </a:solidFill>
        </p:spPr>
        <p:txBody>
          <a:bodyPr wrap="square" rtlCol="0">
            <a:spAutoFit/>
          </a:bodyPr>
          <a:lstStyle/>
          <a:p>
            <a:pPr marL="342900" indent="-342900">
              <a:spcBef>
                <a:spcPts val="0"/>
              </a:spcBef>
              <a:buFont typeface="Arial" panose="020B0604020202020204" pitchFamily="34" charset="0"/>
              <a:buChar char="•"/>
            </a:pPr>
            <a:r>
              <a:rPr lang="en-US" sz="2000" dirty="0">
                <a:cs typeface="Segoe UI" panose="020B0502040204020203" pitchFamily="34" charset="0"/>
              </a:rPr>
              <a:t>User provides examples</a:t>
            </a:r>
          </a:p>
          <a:p>
            <a:pPr marL="342900" indent="-342900">
              <a:spcBef>
                <a:spcPts val="0"/>
              </a:spcBef>
              <a:buFont typeface="Arial" panose="020B0604020202020204" pitchFamily="34" charset="0"/>
              <a:buChar char="•"/>
            </a:pPr>
            <a:r>
              <a:rPr lang="en-US" sz="2000" dirty="0">
                <a:cs typeface="Segoe UI" panose="020B0502040204020203" pitchFamily="34" charset="0"/>
              </a:rPr>
              <a:t>Distinguishing-inputs based disambiguation </a:t>
            </a:r>
            <a:r>
              <a:rPr lang="en-US" sz="1500" dirty="0">
                <a:cs typeface="Segoe UI" panose="020B0502040204020203" pitchFamily="34" charset="0"/>
              </a:rPr>
              <a:t>[UIST </a:t>
            </a:r>
            <a:r>
              <a:rPr lang="en-US" sz="1500" dirty="0"/>
              <a:t>′20, </a:t>
            </a:r>
            <a:r>
              <a:rPr lang="en-US" sz="1500" dirty="0">
                <a:cs typeface="Segoe UI" panose="020B0502040204020203" pitchFamily="34" charset="0"/>
              </a:rPr>
              <a:t>Mayer et al] </a:t>
            </a:r>
          </a:p>
          <a:p>
            <a:pPr marL="342900" indent="-342900">
              <a:spcBef>
                <a:spcPts val="0"/>
              </a:spcBef>
              <a:buFont typeface="Wingdings" panose="05000000000000000000" pitchFamily="2" charset="2"/>
              <a:buChar char="Ø"/>
            </a:pPr>
            <a:r>
              <a:rPr lang="en-US" sz="2000" dirty="0">
                <a:solidFill>
                  <a:srgbClr val="0070C0"/>
                </a:solidFill>
                <a:cs typeface="Segoe UI" panose="020B0502040204020203" pitchFamily="34" charset="0"/>
              </a:rPr>
              <a:t>Predictive Synthesis (0 examples)</a:t>
            </a:r>
          </a:p>
        </p:txBody>
      </p:sp>
      <p:sp>
        <p:nvSpPr>
          <p:cNvPr id="8" name="TextBox 7">
            <a:extLst>
              <a:ext uri="{FF2B5EF4-FFF2-40B4-BE49-F238E27FC236}">
                <a16:creationId xmlns:a16="http://schemas.microsoft.com/office/drawing/2014/main" id="{480DCD8A-E413-7A8C-E893-E1F67834D127}"/>
              </a:ext>
            </a:extLst>
          </p:cNvPr>
          <p:cNvSpPr txBox="1"/>
          <p:nvPr/>
        </p:nvSpPr>
        <p:spPr>
          <a:xfrm>
            <a:off x="0" y="3436794"/>
            <a:ext cx="4420480" cy="461665"/>
          </a:xfrm>
          <a:prstGeom prst="rect">
            <a:avLst/>
          </a:prstGeom>
          <a:noFill/>
        </p:spPr>
        <p:txBody>
          <a:bodyPr wrap="square" rtlCol="0">
            <a:spAutoFit/>
          </a:bodyPr>
          <a:lstStyle/>
          <a:p>
            <a:r>
              <a:rPr lang="en-US" sz="2400">
                <a:solidFill>
                  <a:schemeClr val="bg1"/>
                </a:solidFill>
                <a:cs typeface="Segoe UI" panose="020B0502040204020203" pitchFamily="34" charset="0"/>
              </a:rPr>
              <a:t>Different interaction modalities.</a:t>
            </a:r>
          </a:p>
        </p:txBody>
      </p:sp>
      <p:sp>
        <p:nvSpPr>
          <p:cNvPr id="10" name="Content Placeholder 2">
            <a:extLst>
              <a:ext uri="{FF2B5EF4-FFF2-40B4-BE49-F238E27FC236}">
                <a16:creationId xmlns:a16="http://schemas.microsoft.com/office/drawing/2014/main" id="{FE90BFD3-A3B4-EEE4-13C6-82779806E851}"/>
              </a:ext>
            </a:extLst>
          </p:cNvPr>
          <p:cNvSpPr txBox="1">
            <a:spLocks/>
          </p:cNvSpPr>
          <p:nvPr/>
        </p:nvSpPr>
        <p:spPr>
          <a:xfrm>
            <a:off x="7460613" y="1047583"/>
            <a:ext cx="2300124" cy="95074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600" i="1" dirty="0">
              <a:latin typeface="+mn-lt"/>
              <a:cs typeface="Segoe UI" panose="020B0502040204020203" pitchFamily="34" charset="0"/>
            </a:endParaRPr>
          </a:p>
        </p:txBody>
      </p:sp>
      <p:sp>
        <p:nvSpPr>
          <p:cNvPr id="20" name="Speech Bubble: Rectangle 19">
            <a:extLst>
              <a:ext uri="{FF2B5EF4-FFF2-40B4-BE49-F238E27FC236}">
                <a16:creationId xmlns:a16="http://schemas.microsoft.com/office/drawing/2014/main" id="{56044DDB-C602-CC6B-B81C-E35221D822B1}"/>
              </a:ext>
            </a:extLst>
          </p:cNvPr>
          <p:cNvSpPr/>
          <p:nvPr/>
        </p:nvSpPr>
        <p:spPr>
          <a:xfrm>
            <a:off x="6804301" y="2548151"/>
            <a:ext cx="2204298" cy="1183005"/>
          </a:xfrm>
          <a:prstGeom prst="wedgeRectCallout">
            <a:avLst>
              <a:gd name="adj1" fmla="val -155224"/>
              <a:gd name="adj2" fmla="val -61251"/>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chemeClr val="bg1"/>
                </a:solidFill>
                <a:cs typeface="Segoe UI" panose="020B0502040204020203" pitchFamily="34" charset="0"/>
              </a:rPr>
              <a:t>“</a:t>
            </a:r>
            <a:r>
              <a:rPr lang="en-US" sz="1600" i="1" dirty="0">
                <a:cs typeface="Segoe UI" panose="020B0502040204020203" pitchFamily="34" charset="0"/>
              </a:rPr>
              <a:t>Web by example </a:t>
            </a:r>
            <a:r>
              <a:rPr lang="en-US" sz="1600" i="1" dirty="0"/>
              <a:t>is the best thing since sliced virtual network architectures over 5G”</a:t>
            </a:r>
          </a:p>
        </p:txBody>
      </p:sp>
      <p:sp>
        <p:nvSpPr>
          <p:cNvPr id="13" name="Speech Bubble: Rectangle 12">
            <a:extLst>
              <a:ext uri="{FF2B5EF4-FFF2-40B4-BE49-F238E27FC236}">
                <a16:creationId xmlns:a16="http://schemas.microsoft.com/office/drawing/2014/main" id="{7B6C8B7A-53A2-A93A-A0A6-64011FF33B87}"/>
              </a:ext>
            </a:extLst>
          </p:cNvPr>
          <p:cNvSpPr/>
          <p:nvPr/>
        </p:nvSpPr>
        <p:spPr>
          <a:xfrm>
            <a:off x="6924155" y="1478991"/>
            <a:ext cx="2118521" cy="900826"/>
          </a:xfrm>
          <a:prstGeom prst="wedgeRectCallout">
            <a:avLst>
              <a:gd name="adj1" fmla="val -200481"/>
              <a:gd name="adj2" fmla="val -12653"/>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buFont typeface="Arial"/>
              <a:buNone/>
            </a:pPr>
            <a:r>
              <a:rPr lang="en-US" sz="1600" i="1" dirty="0">
                <a:cs typeface="Segoe UI" panose="020B0502040204020203" pitchFamily="34" charset="0"/>
              </a:rPr>
              <a:t>“Text by example is freaking awesome… crying and clapping”</a:t>
            </a:r>
            <a:r>
              <a:rPr lang="en-US" sz="1600" i="1" dirty="0"/>
              <a:t> </a:t>
            </a:r>
          </a:p>
        </p:txBody>
      </p:sp>
    </p:spTree>
    <p:extLst>
      <p:ext uri="{BB962C8B-B14F-4D97-AF65-F5344CB8AC3E}">
        <p14:creationId xmlns:p14="http://schemas.microsoft.com/office/powerpoint/2010/main" val="376504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FCB5BEF9-FC27-4B28-A922-D39F406CB3C8}"/>
              </a:ext>
            </a:extLst>
          </p:cNvPr>
          <p:cNvSpPr>
            <a:spLocks noGrp="1"/>
          </p:cNvSpPr>
          <p:nvPr>
            <p:ph type="sldNum" sz="quarter" idx="4"/>
          </p:nvPr>
        </p:nvSpPr>
        <p:spPr>
          <a:xfrm>
            <a:off x="8452117" y="4777947"/>
            <a:ext cx="691883" cy="319096"/>
          </a:xfrm>
        </p:spPr>
        <p:txBody>
          <a:bodyPr/>
          <a:lstStyle/>
          <a:p>
            <a:fld id="{83D1FC35-8581-2540-BBFB-5CB35188AE81}" type="slidenum">
              <a:rPr lang="en-US" smtClean="0"/>
              <a:pPr/>
              <a:t>26</a:t>
            </a:fld>
            <a:endParaRPr lang="en-US"/>
          </a:p>
        </p:txBody>
      </p:sp>
      <p:pic>
        <p:nvPicPr>
          <p:cNvPr id="13" name="Picture 12">
            <a:extLst>
              <a:ext uri="{FF2B5EF4-FFF2-40B4-BE49-F238E27FC236}">
                <a16:creationId xmlns:a16="http://schemas.microsoft.com/office/drawing/2014/main" id="{A4A329DD-18E8-4010-9B62-4CC6EB7D0ACA}"/>
              </a:ext>
            </a:extLst>
          </p:cNvPr>
          <p:cNvPicPr>
            <a:picLocks noChangeAspect="1"/>
          </p:cNvPicPr>
          <p:nvPr/>
        </p:nvPicPr>
        <p:blipFill rotWithShape="1">
          <a:blip r:embed="rId3">
            <a:duotone>
              <a:prstClr val="black"/>
              <a:srgbClr val="D9C3A5">
                <a:tint val="50000"/>
                <a:satMod val="180000"/>
              </a:srgbClr>
            </a:duotone>
          </a:blip>
          <a:srcRect t="1" b="31219"/>
          <a:stretch/>
        </p:blipFill>
        <p:spPr>
          <a:xfrm>
            <a:off x="0" y="3223260"/>
            <a:ext cx="9326084" cy="1920240"/>
          </a:xfrm>
          <a:prstGeom prst="rect">
            <a:avLst/>
          </a:prstGeom>
        </p:spPr>
      </p:pic>
      <p:pic>
        <p:nvPicPr>
          <p:cNvPr id="14" name="Picture 13">
            <a:extLst>
              <a:ext uri="{FF2B5EF4-FFF2-40B4-BE49-F238E27FC236}">
                <a16:creationId xmlns:a16="http://schemas.microsoft.com/office/drawing/2014/main" id="{B8AFDFEF-8AAA-4876-A115-155900A81E1D}"/>
              </a:ext>
            </a:extLst>
          </p:cNvPr>
          <p:cNvPicPr>
            <a:picLocks noChangeAspect="1"/>
          </p:cNvPicPr>
          <p:nvPr/>
        </p:nvPicPr>
        <p:blipFill rotWithShape="1">
          <a:blip r:embed="rId4"/>
          <a:srcRect t="3628" b="31855"/>
          <a:stretch/>
        </p:blipFill>
        <p:spPr>
          <a:xfrm>
            <a:off x="0" y="822960"/>
            <a:ext cx="9173812" cy="1828800"/>
          </a:xfrm>
          <a:prstGeom prst="rect">
            <a:avLst/>
          </a:prstGeom>
        </p:spPr>
      </p:pic>
      <p:sp>
        <p:nvSpPr>
          <p:cNvPr id="3" name="Arrow: Down 2">
            <a:extLst>
              <a:ext uri="{FF2B5EF4-FFF2-40B4-BE49-F238E27FC236}">
                <a16:creationId xmlns:a16="http://schemas.microsoft.com/office/drawing/2014/main" id="{36335BD1-6BD9-D468-C725-A156C56B34A9}"/>
              </a:ext>
            </a:extLst>
          </p:cNvPr>
          <p:cNvSpPr/>
          <p:nvPr/>
        </p:nvSpPr>
        <p:spPr>
          <a:xfrm>
            <a:off x="4405023" y="2719346"/>
            <a:ext cx="166977" cy="421419"/>
          </a:xfrm>
          <a:prstGeom prst="downArrow">
            <a:avLst/>
          </a:prstGeom>
          <a:solidFill>
            <a:srgbClr val="8FC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E3FBC-0D42-6AAD-794C-977D7E79A160}"/>
              </a:ext>
            </a:extLst>
          </p:cNvPr>
          <p:cNvSpPr>
            <a:spLocks noGrp="1"/>
          </p:cNvSpPr>
          <p:nvPr>
            <p:ph type="title"/>
          </p:nvPr>
        </p:nvSpPr>
        <p:spPr>
          <a:xfrm>
            <a:off x="0" y="29"/>
            <a:ext cx="9144000" cy="857250"/>
          </a:xfrm>
        </p:spPr>
        <p:txBody>
          <a:bodyPr/>
          <a:lstStyle/>
          <a:p>
            <a:pPr algn="ctr"/>
            <a:r>
              <a:rPr lang="en-US" dirty="0"/>
              <a:t>Predictive Synthesis</a:t>
            </a:r>
          </a:p>
        </p:txBody>
      </p:sp>
    </p:spTree>
    <p:extLst>
      <p:ext uri="{BB962C8B-B14F-4D97-AF65-F5344CB8AC3E}">
        <p14:creationId xmlns:p14="http://schemas.microsoft.com/office/powerpoint/2010/main" val="52997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FCB5BEF9-FC27-4B28-A922-D39F406CB3C8}"/>
              </a:ext>
            </a:extLst>
          </p:cNvPr>
          <p:cNvSpPr>
            <a:spLocks noGrp="1"/>
          </p:cNvSpPr>
          <p:nvPr>
            <p:ph type="sldNum" sz="quarter" idx="4"/>
          </p:nvPr>
        </p:nvSpPr>
        <p:spPr>
          <a:xfrm>
            <a:off x="8452117" y="4777947"/>
            <a:ext cx="691883" cy="319096"/>
          </a:xfrm>
        </p:spPr>
        <p:txBody>
          <a:bodyPr/>
          <a:lstStyle/>
          <a:p>
            <a:fld id="{83D1FC35-8581-2540-BBFB-5CB35188AE81}" type="slidenum">
              <a:rPr lang="en-US" smtClean="0"/>
              <a:pPr/>
              <a:t>27</a:t>
            </a:fld>
            <a:endParaRPr lang="en-US"/>
          </a:p>
        </p:txBody>
      </p:sp>
      <p:pic>
        <p:nvPicPr>
          <p:cNvPr id="19" name="Picture 18">
            <a:extLst>
              <a:ext uri="{FF2B5EF4-FFF2-40B4-BE49-F238E27FC236}">
                <a16:creationId xmlns:a16="http://schemas.microsoft.com/office/drawing/2014/main" id="{F01CAA1F-197F-4186-BF3A-DE3F38DEB361}"/>
              </a:ext>
            </a:extLst>
          </p:cNvPr>
          <p:cNvPicPr>
            <a:picLocks noChangeAspect="1"/>
          </p:cNvPicPr>
          <p:nvPr/>
        </p:nvPicPr>
        <p:blipFill rotWithShape="1">
          <a:blip r:embed="rId3"/>
          <a:srcRect l="-2" t="14146" r="41895" b="25858"/>
          <a:stretch/>
        </p:blipFill>
        <p:spPr>
          <a:xfrm>
            <a:off x="1101670" y="759627"/>
            <a:ext cx="6492240" cy="3200400"/>
          </a:xfrm>
          <a:prstGeom prst="rect">
            <a:avLst/>
          </a:prstGeom>
        </p:spPr>
      </p:pic>
      <p:pic>
        <p:nvPicPr>
          <p:cNvPr id="20" name="Picture 19">
            <a:extLst>
              <a:ext uri="{FF2B5EF4-FFF2-40B4-BE49-F238E27FC236}">
                <a16:creationId xmlns:a16="http://schemas.microsoft.com/office/drawing/2014/main" id="{FBB3B2F6-4F26-4A67-A831-96114C2F5AD8}"/>
              </a:ext>
            </a:extLst>
          </p:cNvPr>
          <p:cNvPicPr>
            <a:picLocks noChangeAspect="1"/>
          </p:cNvPicPr>
          <p:nvPr/>
        </p:nvPicPr>
        <p:blipFill rotWithShape="1">
          <a:blip r:embed="rId4">
            <a:duotone>
              <a:prstClr val="black"/>
              <a:srgbClr val="D9C3A5">
                <a:tint val="50000"/>
                <a:satMod val="180000"/>
              </a:srgbClr>
            </a:duotone>
          </a:blip>
          <a:srcRect l="4" t="-3" r="21834" b="65030"/>
          <a:stretch/>
        </p:blipFill>
        <p:spPr>
          <a:xfrm>
            <a:off x="668561" y="4043222"/>
            <a:ext cx="7223760" cy="1280160"/>
          </a:xfrm>
          <a:prstGeom prst="rect">
            <a:avLst/>
          </a:prstGeom>
        </p:spPr>
      </p:pic>
      <p:sp>
        <p:nvSpPr>
          <p:cNvPr id="12" name="Arrow: Curved Left 11">
            <a:extLst>
              <a:ext uri="{FF2B5EF4-FFF2-40B4-BE49-F238E27FC236}">
                <a16:creationId xmlns:a16="http://schemas.microsoft.com/office/drawing/2014/main" id="{1384D705-0FFA-4C25-E809-FD4E80108258}"/>
              </a:ext>
            </a:extLst>
          </p:cNvPr>
          <p:cNvSpPr/>
          <p:nvPr/>
        </p:nvSpPr>
        <p:spPr>
          <a:xfrm>
            <a:off x="8076527" y="2359827"/>
            <a:ext cx="559796" cy="2323475"/>
          </a:xfrm>
          <a:prstGeom prst="curvedLeftArrow">
            <a:avLst/>
          </a:prstGeom>
          <a:solidFill>
            <a:srgbClr val="8FC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7ACF1B-003B-49F1-E3B7-ED6653A5C427}"/>
              </a:ext>
            </a:extLst>
          </p:cNvPr>
          <p:cNvSpPr>
            <a:spLocks noGrp="1"/>
          </p:cNvSpPr>
          <p:nvPr>
            <p:ph type="title"/>
          </p:nvPr>
        </p:nvSpPr>
        <p:spPr>
          <a:xfrm>
            <a:off x="0" y="29"/>
            <a:ext cx="9144000" cy="857250"/>
          </a:xfrm>
        </p:spPr>
        <p:txBody>
          <a:bodyPr/>
          <a:lstStyle/>
          <a:p>
            <a:pPr algn="ctr"/>
            <a:r>
              <a:rPr lang="en-US" dirty="0"/>
              <a:t>Predictive Synthesis</a:t>
            </a:r>
          </a:p>
        </p:txBody>
      </p:sp>
    </p:spTree>
    <p:extLst>
      <p:ext uri="{BB962C8B-B14F-4D97-AF65-F5344CB8AC3E}">
        <p14:creationId xmlns:p14="http://schemas.microsoft.com/office/powerpoint/2010/main" val="196830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1E65-D858-4383-8EB6-42B48FD1C7F8}"/>
              </a:ext>
            </a:extLst>
          </p:cNvPr>
          <p:cNvSpPr>
            <a:spLocks noGrp="1"/>
          </p:cNvSpPr>
          <p:nvPr>
            <p:ph type="title"/>
          </p:nvPr>
        </p:nvSpPr>
        <p:spPr>
          <a:xfrm>
            <a:off x="0" y="29"/>
            <a:ext cx="9144000" cy="857250"/>
          </a:xfrm>
        </p:spPr>
        <p:txBody>
          <a:bodyPr/>
          <a:lstStyle/>
          <a:p>
            <a:pPr algn="ctr"/>
            <a:r>
              <a:rPr lang="en-US" dirty="0"/>
              <a:t>Predictive Synthesis</a:t>
            </a:r>
          </a:p>
        </p:txBody>
      </p:sp>
      <p:sp>
        <p:nvSpPr>
          <p:cNvPr id="3" name="Content Placeholder 2">
            <a:extLst>
              <a:ext uri="{FF2B5EF4-FFF2-40B4-BE49-F238E27FC236}">
                <a16:creationId xmlns:a16="http://schemas.microsoft.com/office/drawing/2014/main" id="{EF7960DE-64C3-4964-9410-804E8A2AB88A}"/>
              </a:ext>
            </a:extLst>
          </p:cNvPr>
          <p:cNvSpPr>
            <a:spLocks noGrp="1"/>
          </p:cNvSpPr>
          <p:nvPr>
            <p:ph idx="1"/>
          </p:nvPr>
        </p:nvSpPr>
        <p:spPr>
          <a:xfrm>
            <a:off x="0" y="857279"/>
            <a:ext cx="9415781" cy="3557404"/>
          </a:xfrm>
        </p:spPr>
        <p:txBody>
          <a:bodyPr>
            <a:normAutofit/>
          </a:bodyPr>
          <a:lstStyle/>
          <a:p>
            <a:pPr marL="0" indent="0">
              <a:buNone/>
            </a:pPr>
            <a:r>
              <a:rPr lang="en-US" sz="2400" dirty="0"/>
              <a:t>Predictive Synthesis: PBE  ::  0 shot : few shot </a:t>
            </a:r>
            <a:r>
              <a:rPr lang="en-US" sz="2200" dirty="0"/>
              <a:t>(when using LLMs)</a:t>
            </a:r>
            <a:endParaRPr lang="en-US" dirty="0"/>
          </a:p>
          <a:p>
            <a:endParaRPr lang="en-US" sz="1000" dirty="0"/>
          </a:p>
          <a:p>
            <a:r>
              <a:rPr lang="en-US" sz="2400" dirty="0"/>
              <a:t>Find structure using enumerative synthesis techniques</a:t>
            </a:r>
          </a:p>
          <a:p>
            <a:pPr marL="457200" lvl="1" indent="0">
              <a:buNone/>
            </a:pPr>
            <a:endParaRPr lang="en-US" dirty="0"/>
          </a:p>
          <a:p>
            <a:pPr marL="457200" lvl="1" indent="0">
              <a:buNone/>
            </a:pPr>
            <a:endParaRPr lang="en-US" dirty="0"/>
          </a:p>
          <a:p>
            <a:r>
              <a:rPr lang="en-US" sz="2400" dirty="0"/>
              <a:t>Then use PBE to learn readable/efficient programs.</a:t>
            </a:r>
          </a:p>
        </p:txBody>
      </p:sp>
      <p:sp>
        <p:nvSpPr>
          <p:cNvPr id="4" name="Slide Number Placeholder 3">
            <a:extLst>
              <a:ext uri="{FF2B5EF4-FFF2-40B4-BE49-F238E27FC236}">
                <a16:creationId xmlns:a16="http://schemas.microsoft.com/office/drawing/2014/main" id="{94E08A5E-536A-4872-A45B-60036560748D}"/>
              </a:ext>
            </a:extLst>
          </p:cNvPr>
          <p:cNvSpPr>
            <a:spLocks noGrp="1"/>
          </p:cNvSpPr>
          <p:nvPr>
            <p:ph type="sldNum" sz="quarter" idx="4"/>
          </p:nvPr>
        </p:nvSpPr>
        <p:spPr/>
        <p:txBody>
          <a:bodyPr/>
          <a:lstStyle/>
          <a:p>
            <a:fld id="{83D1FC35-8581-2540-BBFB-5CB35188AE81}" type="slidenum">
              <a:rPr lang="en-US" smtClean="0"/>
              <a:pPr/>
              <a:t>28</a:t>
            </a:fld>
            <a:endParaRPr lang="en-US"/>
          </a:p>
        </p:txBody>
      </p:sp>
      <p:sp>
        <p:nvSpPr>
          <p:cNvPr id="6" name="TextBox 5">
            <a:extLst>
              <a:ext uri="{FF2B5EF4-FFF2-40B4-BE49-F238E27FC236}">
                <a16:creationId xmlns:a16="http://schemas.microsoft.com/office/drawing/2014/main" id="{1A6ACA27-DB5A-4F24-A31E-2EB5A0CED951}"/>
              </a:ext>
            </a:extLst>
          </p:cNvPr>
          <p:cNvSpPr txBox="1"/>
          <p:nvPr/>
        </p:nvSpPr>
        <p:spPr>
          <a:xfrm>
            <a:off x="0" y="4635378"/>
            <a:ext cx="6974958" cy="461665"/>
          </a:xfrm>
          <a:prstGeom prst="rect">
            <a:avLst/>
          </a:prstGeom>
          <a:noFill/>
        </p:spPr>
        <p:txBody>
          <a:bodyPr wrap="square" lIns="91440" tIns="45720" rIns="91440" bIns="45720" rtlCol="0" anchor="t">
            <a:spAutoFit/>
          </a:bodyPr>
          <a:lstStyle/>
          <a:p>
            <a:r>
              <a:rPr lang="en-US" sz="1200">
                <a:solidFill>
                  <a:schemeClr val="bg1"/>
                </a:solidFill>
              </a:rPr>
              <a:t>[AAAI ′17, Raza &amp; </a:t>
            </a:r>
            <a:r>
              <a:rPr lang="en-US" sz="1200" err="1">
                <a:solidFill>
                  <a:schemeClr val="bg1"/>
                </a:solidFill>
              </a:rPr>
              <a:t>Gulwani</a:t>
            </a:r>
            <a:r>
              <a:rPr lang="en-US" sz="1200">
                <a:solidFill>
                  <a:schemeClr val="bg1"/>
                </a:solidFill>
              </a:rPr>
              <a:t>, </a:t>
            </a:r>
            <a:r>
              <a:rPr lang="en-US" sz="1200" i="1">
                <a:solidFill>
                  <a:schemeClr val="bg1"/>
                </a:solidFill>
              </a:rPr>
              <a:t>Automated data extraction using predictive program synthesis</a:t>
            </a:r>
            <a:r>
              <a:rPr lang="en-US" sz="1200">
                <a:solidFill>
                  <a:schemeClr val="bg1"/>
                </a:solidFill>
              </a:rPr>
              <a:t>] </a:t>
            </a:r>
          </a:p>
          <a:p>
            <a:r>
              <a:rPr lang="en-US" sz="1200">
                <a:solidFill>
                  <a:schemeClr val="bg1"/>
                </a:solidFill>
                <a:cs typeface="Segoe UI"/>
              </a:rPr>
              <a:t>[OOPSLA </a:t>
            </a:r>
            <a:r>
              <a:rPr lang="en-US" sz="1200">
                <a:solidFill>
                  <a:schemeClr val="bg1"/>
                </a:solidFill>
              </a:rPr>
              <a:t>′21, </a:t>
            </a:r>
            <a:r>
              <a:rPr lang="en-US" sz="1200" err="1">
                <a:solidFill>
                  <a:schemeClr val="bg1"/>
                </a:solidFill>
                <a:cs typeface="Segoe UI"/>
              </a:rPr>
              <a:t>Gulwani</a:t>
            </a:r>
            <a:r>
              <a:rPr lang="en-US" sz="1200">
                <a:solidFill>
                  <a:schemeClr val="bg1"/>
                </a:solidFill>
                <a:cs typeface="Segoe UI"/>
              </a:rPr>
              <a:t> et al., </a:t>
            </a:r>
            <a:r>
              <a:rPr lang="en-US" sz="1200" i="1">
                <a:solidFill>
                  <a:schemeClr val="bg1"/>
                </a:solidFill>
              </a:rPr>
              <a:t>Structure interpretation of text formats</a:t>
            </a:r>
            <a:r>
              <a:rPr lang="en-US" sz="1200">
                <a:solidFill>
                  <a:schemeClr val="bg1"/>
                </a:solidFill>
                <a:cs typeface="Segoe UI"/>
              </a:rPr>
              <a:t>] </a:t>
            </a:r>
            <a:endParaRPr lang="en-US" sz="1200">
              <a:solidFill>
                <a:schemeClr val="bg1"/>
              </a:solidFill>
            </a:endParaRPr>
          </a:p>
        </p:txBody>
      </p:sp>
      <p:sp>
        <p:nvSpPr>
          <p:cNvPr id="5" name="Content Placeholder 2">
            <a:extLst>
              <a:ext uri="{FF2B5EF4-FFF2-40B4-BE49-F238E27FC236}">
                <a16:creationId xmlns:a16="http://schemas.microsoft.com/office/drawing/2014/main" id="{D53C5011-3C51-F766-A603-3BE14C0BDD80}"/>
              </a:ext>
            </a:extLst>
          </p:cNvPr>
          <p:cNvSpPr txBox="1">
            <a:spLocks/>
          </p:cNvSpPr>
          <p:nvPr/>
        </p:nvSpPr>
        <p:spPr>
          <a:xfrm>
            <a:off x="910457" y="2035712"/>
            <a:ext cx="7033846" cy="690167"/>
          </a:xfrm>
          <a:prstGeom prst="rect">
            <a:avLst/>
          </a:prstGeom>
          <a:solidFill>
            <a:srgbClr val="F4EAE0"/>
          </a:solidFill>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dirty="0">
                <a:solidFill>
                  <a:schemeClr val="tx2">
                    <a:lumMod val="60000"/>
                    <a:lumOff val="40000"/>
                  </a:schemeClr>
                </a:solidFill>
              </a:rPr>
              <a:t>Efficiency</a:t>
            </a:r>
            <a:r>
              <a:rPr lang="en-US" dirty="0">
                <a:solidFill>
                  <a:schemeClr val="tx1"/>
                </a:solidFill>
              </a:rPr>
              <a:t>: Enumerate partial structures over input document</a:t>
            </a:r>
          </a:p>
          <a:p>
            <a:pPr marL="57150" indent="0">
              <a:buNone/>
            </a:pPr>
            <a:r>
              <a:rPr lang="en-US" dirty="0">
                <a:solidFill>
                  <a:schemeClr val="tx2">
                    <a:lumMod val="60000"/>
                    <a:lumOff val="40000"/>
                  </a:schemeClr>
                </a:solidFill>
              </a:rPr>
              <a:t>Ranking</a:t>
            </a:r>
            <a:r>
              <a:rPr lang="en-US" dirty="0">
                <a:solidFill>
                  <a:schemeClr val="tx1"/>
                </a:solidFill>
              </a:rPr>
              <a:t>: Regularity of output structure, Maximal structure</a:t>
            </a:r>
          </a:p>
        </p:txBody>
      </p:sp>
    </p:spTree>
    <p:extLst>
      <p:ext uri="{BB962C8B-B14F-4D97-AF65-F5344CB8AC3E}">
        <p14:creationId xmlns:p14="http://schemas.microsoft.com/office/powerpoint/2010/main" val="3229938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E590-B1B0-D60C-7F94-0F0D06AB6840}"/>
              </a:ext>
            </a:extLst>
          </p:cNvPr>
          <p:cNvSpPr>
            <a:spLocks noGrp="1"/>
          </p:cNvSpPr>
          <p:nvPr>
            <p:ph type="title"/>
          </p:nvPr>
        </p:nvSpPr>
        <p:spPr>
          <a:xfrm>
            <a:off x="0" y="29"/>
            <a:ext cx="9144000" cy="857250"/>
          </a:xfrm>
        </p:spPr>
        <p:txBody>
          <a:bodyPr/>
          <a:lstStyle/>
          <a:p>
            <a:pPr algn="ctr"/>
            <a:r>
              <a:rPr lang="en-US"/>
              <a:t>Intent Modality</a:t>
            </a:r>
          </a:p>
        </p:txBody>
      </p:sp>
      <p:sp>
        <p:nvSpPr>
          <p:cNvPr id="3" name="Content Placeholder 2">
            <a:extLst>
              <a:ext uri="{FF2B5EF4-FFF2-40B4-BE49-F238E27FC236}">
                <a16:creationId xmlns:a16="http://schemas.microsoft.com/office/drawing/2014/main" id="{0D4DEBFD-1F9F-128C-EF47-8FDD385E9319}"/>
              </a:ext>
            </a:extLst>
          </p:cNvPr>
          <p:cNvSpPr>
            <a:spLocks noGrp="1"/>
          </p:cNvSpPr>
          <p:nvPr>
            <p:ph idx="1"/>
          </p:nvPr>
        </p:nvSpPr>
        <p:spPr>
          <a:xfrm>
            <a:off x="991772" y="1146319"/>
            <a:ext cx="6150077" cy="3342588"/>
          </a:xfrm>
        </p:spPr>
        <p:txBody>
          <a:bodyPr>
            <a:normAutofit lnSpcReduction="10000"/>
          </a:bodyPr>
          <a:lstStyle/>
          <a:p>
            <a:r>
              <a:rPr lang="en-US"/>
              <a:t>Input-output examples</a:t>
            </a:r>
          </a:p>
          <a:p>
            <a:endParaRPr lang="en-US"/>
          </a:p>
          <a:p>
            <a:pPr>
              <a:buFont typeface="Wingdings" panose="05000000000000000000" pitchFamily="2" charset="2"/>
              <a:buChar char="Ø"/>
            </a:pPr>
            <a:r>
              <a:rPr lang="en-US">
                <a:solidFill>
                  <a:srgbClr val="00B0F0"/>
                </a:solidFill>
              </a:rPr>
              <a:t>Natural language</a:t>
            </a:r>
          </a:p>
          <a:p>
            <a:endParaRPr lang="en-US"/>
          </a:p>
          <a:p>
            <a:r>
              <a:rPr lang="en-US"/>
              <a:t>Temporal context</a:t>
            </a:r>
          </a:p>
          <a:p>
            <a:endParaRPr lang="en-US"/>
          </a:p>
          <a:p>
            <a:r>
              <a:rPr lang="en-US"/>
              <a:t>Sloppy programming</a:t>
            </a:r>
          </a:p>
        </p:txBody>
      </p:sp>
      <p:sp>
        <p:nvSpPr>
          <p:cNvPr id="4" name="Slide Number Placeholder 3">
            <a:extLst>
              <a:ext uri="{FF2B5EF4-FFF2-40B4-BE49-F238E27FC236}">
                <a16:creationId xmlns:a16="http://schemas.microsoft.com/office/drawing/2014/main" id="{4E2CC0E3-687D-0308-0B11-BBAB2F05827C}"/>
              </a:ext>
            </a:extLst>
          </p:cNvPr>
          <p:cNvSpPr>
            <a:spLocks noGrp="1"/>
          </p:cNvSpPr>
          <p:nvPr>
            <p:ph type="sldNum" sz="quarter" idx="4"/>
          </p:nvPr>
        </p:nvSpPr>
        <p:spPr/>
        <p:txBody>
          <a:bodyPr/>
          <a:lstStyle/>
          <a:p>
            <a:fld id="{83D1FC35-8581-2540-BBFB-5CB35188AE81}" type="slidenum">
              <a:rPr lang="en-US" smtClean="0"/>
              <a:pPr/>
              <a:t>29</a:t>
            </a:fld>
            <a:endParaRPr lang="en-US"/>
          </a:p>
        </p:txBody>
      </p:sp>
    </p:spTree>
    <p:extLst>
      <p:ext uri="{BB962C8B-B14F-4D97-AF65-F5344CB8AC3E}">
        <p14:creationId xmlns:p14="http://schemas.microsoft.com/office/powerpoint/2010/main" val="89174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8" y="11252"/>
            <a:ext cx="9144000" cy="857250"/>
          </a:xfrm>
        </p:spPr>
        <p:txBody>
          <a:bodyPr/>
          <a:lstStyle/>
          <a:p>
            <a:pPr algn="ctr"/>
            <a:r>
              <a:rPr lang="en-US" dirty="0"/>
              <a:t>Flash Fill Domain-specific Language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23957" y="868502"/>
                <a:ext cx="8385046" cy="4068058"/>
              </a:xfrm>
              <a:solidFill>
                <a:srgbClr val="F4EAE0"/>
              </a:solidFill>
            </p:spPr>
            <p:txBody>
              <a:bodyPr>
                <a:noAutofit/>
              </a:bodyPr>
              <a:lstStyle/>
              <a:p>
                <a:pPr marL="0" indent="0">
                  <a:buNone/>
                </a:pPr>
                <a:r>
                  <a:rPr lang="en-US" sz="3100" dirty="0">
                    <a:solidFill>
                      <a:srgbClr val="0070C0"/>
                    </a:solidFill>
                    <a:latin typeface="+mn-lt"/>
                  </a:rPr>
                  <a:t>top-level expr </a:t>
                </a:r>
                <a14:m>
                  <m:oMath xmlns:m="http://schemas.openxmlformats.org/officeDocument/2006/math">
                    <m:r>
                      <a:rPr lang="en-US" sz="3100" i="1" dirty="0" smtClean="0">
                        <a:solidFill>
                          <a:schemeClr val="tx1"/>
                        </a:solidFill>
                        <a:latin typeface="Cambria Math" panose="02040503050406030204" pitchFamily="18" charset="0"/>
                      </a:rPr>
                      <m:t>𝑇</m:t>
                    </m:r>
                  </m:oMath>
                </a14:m>
                <a:r>
                  <a:rPr lang="en-US" sz="3100" dirty="0">
                    <a:solidFill>
                      <a:schemeClr val="tx1"/>
                    </a:solidFill>
                    <a:latin typeface="+mn-lt"/>
                  </a:rPr>
                  <a:t> := </a:t>
                </a:r>
                <a:r>
                  <a:rPr lang="en-US" sz="3100" dirty="0">
                    <a:solidFill>
                      <a:schemeClr val="tx1"/>
                    </a:solidFill>
                  </a:rPr>
                  <a:t> </a:t>
                </a:r>
                <a14:m>
                  <m:oMath xmlns:m="http://schemas.openxmlformats.org/officeDocument/2006/math">
                    <m:r>
                      <a:rPr lang="en-US" sz="3100" i="1" dirty="0">
                        <a:solidFill>
                          <a:schemeClr val="tx1"/>
                        </a:solidFill>
                        <a:latin typeface="Cambria Math" panose="02040503050406030204" pitchFamily="18" charset="0"/>
                      </a:rPr>
                      <m:t>𝐶</m:t>
                    </m:r>
                    <m:r>
                      <a:rPr lang="en-US" sz="3100" b="0" i="1" dirty="0" smtClean="0">
                        <a:solidFill>
                          <a:schemeClr val="tx1"/>
                        </a:solidFill>
                        <a:latin typeface="Cambria Math" panose="02040503050406030204" pitchFamily="18" charset="0"/>
                      </a:rPr>
                      <m:t> </m:t>
                    </m:r>
                  </m:oMath>
                </a14:m>
                <a:r>
                  <a:rPr lang="en-US" sz="3100" dirty="0">
                    <a:solidFill>
                      <a:schemeClr val="tx1"/>
                    </a:solidFill>
                    <a:latin typeface="+mn-lt"/>
                  </a:rPr>
                  <a:t> |  </a:t>
                </a:r>
                <a14:m>
                  <m:oMath xmlns:m="http://schemas.openxmlformats.org/officeDocument/2006/math">
                    <m:r>
                      <a:rPr lang="en-US" sz="3100" i="1" dirty="0" smtClean="0">
                        <a:solidFill>
                          <a:srgbClr val="00B050"/>
                        </a:solidFill>
                        <a:latin typeface="Cambria Math" panose="02040503050406030204" pitchFamily="18" charset="0"/>
                      </a:rPr>
                      <m:t>𝑖𝑓</m:t>
                    </m:r>
                    <m:r>
                      <a:rPr lang="en-US" sz="3100" b="0" i="1" dirty="0" smtClean="0">
                        <a:solidFill>
                          <a:srgbClr val="00B050"/>
                        </a:solidFill>
                        <a:latin typeface="Cambria Math" panose="02040503050406030204" pitchFamily="18" charset="0"/>
                      </a:rPr>
                      <m:t>𝑇</m:t>
                    </m:r>
                    <m:r>
                      <a:rPr lang="en-US" sz="3100" i="1" dirty="0" smtClean="0">
                        <a:solidFill>
                          <a:srgbClr val="00B050"/>
                        </a:solidFill>
                        <a:latin typeface="Cambria Math" panose="02040503050406030204" pitchFamily="18" charset="0"/>
                      </a:rPr>
                      <m:t>h𝑒𝑛</m:t>
                    </m:r>
                    <m:r>
                      <a:rPr lang="en-US" sz="3100" b="0" i="1" dirty="0" smtClean="0">
                        <a:solidFill>
                          <a:srgbClr val="00B050"/>
                        </a:solidFill>
                        <a:latin typeface="Cambria Math" panose="02040503050406030204" pitchFamily="18" charset="0"/>
                      </a:rPr>
                      <m:t>𝐸</m:t>
                    </m:r>
                    <m:r>
                      <a:rPr lang="en-US" sz="3100" i="1" dirty="0" smtClean="0">
                        <a:solidFill>
                          <a:srgbClr val="00B050"/>
                        </a:solidFill>
                        <a:latin typeface="Cambria Math" panose="02040503050406030204" pitchFamily="18" charset="0"/>
                      </a:rPr>
                      <m:t>𝑙𝑠𝑒</m:t>
                    </m:r>
                    <m:r>
                      <a:rPr lang="en-US" sz="3100" i="1" dirty="0" smtClean="0">
                        <a:solidFill>
                          <a:schemeClr val="tx1"/>
                        </a:solidFill>
                        <a:latin typeface="Cambria Math" panose="02040503050406030204" pitchFamily="18" charset="0"/>
                      </a:rPr>
                      <m:t>(</m:t>
                    </m:r>
                    <m:r>
                      <a:rPr lang="en-US" sz="3100" i="1" dirty="0" smtClean="0">
                        <a:solidFill>
                          <a:schemeClr val="tx1"/>
                        </a:solidFill>
                        <a:latin typeface="Cambria Math" panose="02040503050406030204" pitchFamily="18" charset="0"/>
                      </a:rPr>
                      <m:t>𝐵</m:t>
                    </m:r>
                    <m:r>
                      <a:rPr lang="en-US" sz="3100" i="1" dirty="0" smtClean="0">
                        <a:solidFill>
                          <a:schemeClr val="tx1"/>
                        </a:solidFill>
                        <a:latin typeface="Cambria Math" panose="02040503050406030204" pitchFamily="18" charset="0"/>
                      </a:rPr>
                      <m:t>,</m:t>
                    </m:r>
                    <m:r>
                      <a:rPr lang="en-US" sz="3100" i="1" dirty="0" smtClean="0">
                        <a:solidFill>
                          <a:schemeClr val="tx1"/>
                        </a:solidFill>
                        <a:latin typeface="Cambria Math" panose="02040503050406030204" pitchFamily="18" charset="0"/>
                      </a:rPr>
                      <m:t>𝐶</m:t>
                    </m:r>
                    <m:r>
                      <a:rPr lang="en-US" sz="3100" i="1" dirty="0" smtClean="0">
                        <a:solidFill>
                          <a:schemeClr val="tx1"/>
                        </a:solidFill>
                        <a:latin typeface="Cambria Math" panose="02040503050406030204" pitchFamily="18" charset="0"/>
                      </a:rPr>
                      <m:t>,</m:t>
                    </m:r>
                    <m:r>
                      <a:rPr lang="en-US" sz="3100" i="1" dirty="0" smtClean="0">
                        <a:solidFill>
                          <a:schemeClr val="tx1"/>
                        </a:solidFill>
                        <a:latin typeface="Cambria Math" panose="02040503050406030204" pitchFamily="18" charset="0"/>
                      </a:rPr>
                      <m:t>𝑇</m:t>
                    </m:r>
                    <m:r>
                      <a:rPr lang="en-US" sz="3100" i="1" dirty="0" smtClean="0">
                        <a:solidFill>
                          <a:schemeClr val="tx1"/>
                        </a:solidFill>
                        <a:latin typeface="Cambria Math" panose="02040503050406030204" pitchFamily="18" charset="0"/>
                      </a:rPr>
                      <m:t>)</m:t>
                    </m:r>
                  </m:oMath>
                </a14:m>
                <a:endParaRPr lang="en-US" sz="3100" dirty="0">
                  <a:solidFill>
                    <a:schemeClr val="tx1"/>
                  </a:solidFill>
                  <a:latin typeface="+mn-lt"/>
                </a:endParaRPr>
              </a:p>
              <a:p>
                <a:pPr marL="0" indent="0">
                  <a:buNone/>
                </a:pPr>
                <a:endParaRPr lang="en-US" sz="2200" dirty="0">
                  <a:solidFill>
                    <a:srgbClr val="0070C0"/>
                  </a:solidFill>
                  <a:latin typeface="+mn-lt"/>
                </a:endParaRPr>
              </a:p>
              <a:p>
                <a:pPr marL="0" indent="0">
                  <a:buNone/>
                </a:pPr>
                <a:r>
                  <a:rPr lang="en-US" sz="3100" dirty="0">
                    <a:solidFill>
                      <a:srgbClr val="0070C0"/>
                    </a:solidFill>
                    <a:latin typeface="+mn-lt"/>
                  </a:rPr>
                  <a:t>string expr </a:t>
                </a:r>
                <a14:m>
                  <m:oMath xmlns:m="http://schemas.openxmlformats.org/officeDocument/2006/math">
                    <m:r>
                      <a:rPr lang="en-US" sz="3100" i="1" dirty="0" smtClean="0">
                        <a:solidFill>
                          <a:schemeClr val="tx1"/>
                        </a:solidFill>
                        <a:latin typeface="Cambria Math" panose="02040503050406030204" pitchFamily="18" charset="0"/>
                      </a:rPr>
                      <m:t>𝐶</m:t>
                    </m:r>
                  </m:oMath>
                </a14:m>
                <a:r>
                  <a:rPr lang="en-US" sz="3100" dirty="0">
                    <a:solidFill>
                      <a:schemeClr val="tx1"/>
                    </a:solidFill>
                    <a:latin typeface="+mn-lt"/>
                  </a:rPr>
                  <a:t> := </a:t>
                </a:r>
                <a:r>
                  <a:rPr lang="en-US" sz="3100" dirty="0">
                    <a:solidFill>
                      <a:schemeClr val="tx1"/>
                    </a:solidFill>
                  </a:rPr>
                  <a:t> </a:t>
                </a:r>
                <a14:m>
                  <m:oMath xmlns:m="http://schemas.openxmlformats.org/officeDocument/2006/math">
                    <m:r>
                      <a:rPr lang="en-US" sz="3100" i="1" dirty="0">
                        <a:solidFill>
                          <a:schemeClr val="tx1"/>
                        </a:solidFill>
                        <a:latin typeface="Cambria Math" panose="02040503050406030204" pitchFamily="18" charset="0"/>
                      </a:rPr>
                      <m:t>𝐴</m:t>
                    </m:r>
                  </m:oMath>
                </a14:m>
                <a:r>
                  <a:rPr lang="en-US" sz="3100" dirty="0">
                    <a:solidFill>
                      <a:schemeClr val="tx1"/>
                    </a:solidFill>
                  </a:rPr>
                  <a:t> | </a:t>
                </a:r>
                <a14:m>
                  <m:oMath xmlns:m="http://schemas.openxmlformats.org/officeDocument/2006/math">
                    <m:r>
                      <a:rPr lang="en-US" sz="3100" b="0" i="1" dirty="0" smtClean="0">
                        <a:solidFill>
                          <a:srgbClr val="00B050"/>
                        </a:solidFill>
                        <a:latin typeface="Cambria Math" panose="02040503050406030204" pitchFamily="18" charset="0"/>
                      </a:rPr>
                      <m:t>𝐶𝑜𝑛𝑐𝑎𝑡𝑒𝑛𝑎𝑡𝑒</m:t>
                    </m:r>
                    <m:d>
                      <m:dPr>
                        <m:ctrlPr>
                          <a:rPr lang="en-US" sz="3100" i="1" dirty="0">
                            <a:solidFill>
                              <a:schemeClr val="tx1"/>
                            </a:solidFill>
                            <a:latin typeface="Cambria Math" panose="02040503050406030204" pitchFamily="18" charset="0"/>
                          </a:rPr>
                        </m:ctrlPr>
                      </m:dPr>
                      <m:e>
                        <m:r>
                          <a:rPr lang="en-US" sz="3100" b="0" i="1" dirty="0" smtClean="0">
                            <a:solidFill>
                              <a:schemeClr val="tx1"/>
                            </a:solidFill>
                            <a:latin typeface="Cambria Math" panose="02040503050406030204" pitchFamily="18" charset="0"/>
                          </a:rPr>
                          <m:t>𝐴</m:t>
                        </m:r>
                        <m:r>
                          <a:rPr lang="en-US" sz="3100" b="0" i="1" dirty="0" smtClean="0">
                            <a:solidFill>
                              <a:schemeClr val="tx1"/>
                            </a:solidFill>
                            <a:latin typeface="Cambria Math" panose="02040503050406030204" pitchFamily="18" charset="0"/>
                          </a:rPr>
                          <m:t>,</m:t>
                        </m:r>
                        <m:r>
                          <a:rPr lang="en-US" sz="3100" b="0" i="1" dirty="0" smtClean="0">
                            <a:solidFill>
                              <a:schemeClr val="tx1"/>
                            </a:solidFill>
                            <a:latin typeface="Cambria Math" panose="02040503050406030204" pitchFamily="18" charset="0"/>
                          </a:rPr>
                          <m:t>𝐶</m:t>
                        </m:r>
                      </m:e>
                    </m:d>
                    <m:r>
                      <a:rPr lang="en-US" sz="3100" i="1" dirty="0">
                        <a:solidFill>
                          <a:srgbClr val="00B050"/>
                        </a:solidFill>
                        <a:latin typeface="Cambria Math" panose="02040503050406030204" pitchFamily="18" charset="0"/>
                      </a:rPr>
                      <m:t> </m:t>
                    </m:r>
                  </m:oMath>
                </a14:m>
                <a:endParaRPr lang="en-US" sz="3100" dirty="0">
                  <a:solidFill>
                    <a:schemeClr val="tx1"/>
                  </a:solidFill>
                  <a:latin typeface="+mn-lt"/>
                </a:endParaRPr>
              </a:p>
              <a:p>
                <a:pPr marL="0" indent="0">
                  <a:buNone/>
                </a:pPr>
                <a:endParaRPr lang="en-US" sz="2200" dirty="0">
                  <a:solidFill>
                    <a:srgbClr val="0070C0"/>
                  </a:solidFill>
                  <a:latin typeface="+mn-lt"/>
                </a:endParaRPr>
              </a:p>
              <a:p>
                <a:pPr marL="0" indent="0">
                  <a:buNone/>
                </a:pPr>
                <a:r>
                  <a:rPr lang="en-US" sz="3100" dirty="0">
                    <a:solidFill>
                      <a:srgbClr val="0070C0"/>
                    </a:solidFill>
                    <a:latin typeface="+mn-lt"/>
                  </a:rPr>
                  <a:t>atomic expr </a:t>
                </a:r>
                <a14:m>
                  <m:oMath xmlns:m="http://schemas.openxmlformats.org/officeDocument/2006/math">
                    <m:r>
                      <a:rPr lang="en-US" sz="3100" i="1" dirty="0" smtClean="0">
                        <a:solidFill>
                          <a:schemeClr val="tx1"/>
                        </a:solidFill>
                        <a:latin typeface="Cambria Math" panose="02040503050406030204" pitchFamily="18" charset="0"/>
                      </a:rPr>
                      <m:t>𝐴</m:t>
                    </m:r>
                  </m:oMath>
                </a14:m>
                <a:r>
                  <a:rPr lang="en-US" sz="3100" dirty="0">
                    <a:latin typeface="+mn-lt"/>
                  </a:rPr>
                  <a:t> </a:t>
                </a:r>
                <a:r>
                  <a:rPr lang="en-US" sz="3100" dirty="0">
                    <a:solidFill>
                      <a:schemeClr val="tx1"/>
                    </a:solidFill>
                    <a:latin typeface="+mn-lt"/>
                  </a:rPr>
                  <a:t>:= </a:t>
                </a:r>
                <a14:m>
                  <m:oMath xmlns:m="http://schemas.openxmlformats.org/officeDocument/2006/math">
                    <m:r>
                      <a:rPr lang="en-US" sz="3100" i="1" dirty="0">
                        <a:solidFill>
                          <a:srgbClr val="00B050"/>
                        </a:solidFill>
                        <a:latin typeface="Cambria Math" panose="02040503050406030204" pitchFamily="18" charset="0"/>
                      </a:rPr>
                      <m:t>𝑆𝑢𝑏𝑆𝑡𝑟𝑖𝑛𝑔</m:t>
                    </m:r>
                    <m:d>
                      <m:dPr>
                        <m:ctrlPr>
                          <a:rPr lang="en-US" sz="3100" i="1" dirty="0">
                            <a:solidFill>
                              <a:schemeClr val="tx1"/>
                            </a:solidFill>
                            <a:latin typeface="Cambria Math" panose="02040503050406030204" pitchFamily="18" charset="0"/>
                          </a:rPr>
                        </m:ctrlPr>
                      </m:dPr>
                      <m:e>
                        <m:r>
                          <a:rPr lang="en-US" sz="3100" i="1" dirty="0">
                            <a:solidFill>
                              <a:schemeClr val="tx1"/>
                            </a:solidFill>
                            <a:latin typeface="Cambria Math" panose="02040503050406030204" pitchFamily="18" charset="0"/>
                          </a:rPr>
                          <m:t>𝑥</m:t>
                        </m:r>
                        <m:r>
                          <a:rPr lang="en-US" sz="3100" i="1" dirty="0">
                            <a:solidFill>
                              <a:schemeClr val="tx1"/>
                            </a:solidFill>
                            <a:latin typeface="Cambria Math" panose="02040503050406030204" pitchFamily="18" charset="0"/>
                          </a:rPr>
                          <m:t>, </m:t>
                        </m:r>
                        <m:r>
                          <a:rPr lang="en-US" sz="3100" i="1" dirty="0">
                            <a:solidFill>
                              <a:schemeClr val="tx1"/>
                            </a:solidFill>
                            <a:latin typeface="Cambria Math" panose="02040503050406030204" pitchFamily="18" charset="0"/>
                          </a:rPr>
                          <m:t>𝑃</m:t>
                        </m:r>
                        <m:r>
                          <a:rPr lang="en-US" sz="3100" i="1" dirty="0">
                            <a:solidFill>
                              <a:schemeClr val="tx1"/>
                            </a:solidFill>
                            <a:latin typeface="Cambria Math" panose="02040503050406030204" pitchFamily="18" charset="0"/>
                          </a:rPr>
                          <m:t>,</m:t>
                        </m:r>
                        <m:r>
                          <a:rPr lang="en-US" sz="3100" i="1" dirty="0">
                            <a:solidFill>
                              <a:schemeClr val="tx1"/>
                            </a:solidFill>
                            <a:latin typeface="Cambria Math" panose="02040503050406030204" pitchFamily="18" charset="0"/>
                          </a:rPr>
                          <m:t>𝑃</m:t>
                        </m:r>
                      </m:e>
                    </m:d>
                  </m:oMath>
                </a14:m>
                <a:r>
                  <a:rPr lang="en-US" sz="3100" dirty="0">
                    <a:solidFill>
                      <a:schemeClr val="tx1"/>
                    </a:solidFill>
                    <a:latin typeface="+mn-lt"/>
                  </a:rPr>
                  <a:t> | </a:t>
                </a:r>
                <a14:m>
                  <m:oMath xmlns:m="http://schemas.openxmlformats.org/officeDocument/2006/math">
                    <m:r>
                      <a:rPr lang="en-US" sz="3100" i="1" dirty="0">
                        <a:solidFill>
                          <a:srgbClr val="00B050"/>
                        </a:solidFill>
                        <a:latin typeface="Cambria Math" panose="02040503050406030204" pitchFamily="18" charset="0"/>
                      </a:rPr>
                      <m:t>𝐶𝑜𝑛𝑠𝑡</m:t>
                    </m:r>
                    <m:r>
                      <a:rPr lang="en-US" sz="3100" i="1" dirty="0">
                        <a:solidFill>
                          <a:schemeClr val="tx1"/>
                        </a:solidFill>
                        <a:latin typeface="Cambria Math" panose="02040503050406030204" pitchFamily="18" charset="0"/>
                      </a:rPr>
                      <m:t>(</m:t>
                    </m:r>
                    <m:r>
                      <a:rPr lang="en-US" sz="3100" i="1" dirty="0">
                        <a:solidFill>
                          <a:schemeClr val="tx1"/>
                        </a:solidFill>
                        <a:latin typeface="Cambria Math" panose="02040503050406030204" pitchFamily="18" charset="0"/>
                      </a:rPr>
                      <m:t>𝑤</m:t>
                    </m:r>
                    <m:r>
                      <a:rPr lang="en-US" sz="3100" i="1" dirty="0">
                        <a:solidFill>
                          <a:schemeClr val="tx1"/>
                        </a:solidFill>
                        <a:latin typeface="Cambria Math" panose="02040503050406030204" pitchFamily="18" charset="0"/>
                      </a:rPr>
                      <m:t>)</m:t>
                    </m:r>
                  </m:oMath>
                </a14:m>
                <a:endParaRPr lang="en-US" sz="3100" dirty="0">
                  <a:solidFill>
                    <a:srgbClr val="0070C0"/>
                  </a:solidFill>
                  <a:latin typeface="+mn-lt"/>
                </a:endParaRPr>
              </a:p>
              <a:p>
                <a:pPr marL="0" indent="0">
                  <a:buNone/>
                </a:pPr>
                <a:endParaRPr lang="en-US" sz="2200" dirty="0">
                  <a:solidFill>
                    <a:srgbClr val="0070C0"/>
                  </a:solidFill>
                  <a:latin typeface="+mn-lt"/>
                </a:endParaRPr>
              </a:p>
              <a:p>
                <a:pPr marL="0" indent="0">
                  <a:buNone/>
                </a:pPr>
                <a:r>
                  <a:rPr lang="en-US" sz="3100" dirty="0">
                    <a:solidFill>
                      <a:srgbClr val="0070C0"/>
                    </a:solidFill>
                    <a:latin typeface="+mn-lt"/>
                  </a:rPr>
                  <a:t>position expr </a:t>
                </a:r>
                <a14:m>
                  <m:oMath xmlns:m="http://schemas.openxmlformats.org/officeDocument/2006/math">
                    <m:r>
                      <a:rPr lang="en-US" sz="3100" i="1" dirty="0" smtClean="0">
                        <a:solidFill>
                          <a:schemeClr val="tx1"/>
                        </a:solidFill>
                        <a:latin typeface="Cambria Math" panose="02040503050406030204" pitchFamily="18" charset="0"/>
                      </a:rPr>
                      <m:t>𝑃</m:t>
                    </m:r>
                  </m:oMath>
                </a14:m>
                <a:r>
                  <a:rPr lang="en-US" sz="3100" dirty="0">
                    <a:solidFill>
                      <a:schemeClr val="tx1"/>
                    </a:solidFill>
                    <a:latin typeface="+mn-lt"/>
                  </a:rPr>
                  <a:t> :=</a:t>
                </a:r>
                <a14:m>
                  <m:oMath xmlns:m="http://schemas.openxmlformats.org/officeDocument/2006/math">
                    <m:r>
                      <a:rPr lang="en-US" sz="3100" i="1" dirty="0" smtClean="0">
                        <a:solidFill>
                          <a:schemeClr val="tx1"/>
                        </a:solidFill>
                        <a:latin typeface="Cambria Math" panose="02040503050406030204" pitchFamily="18" charset="0"/>
                      </a:rPr>
                      <m:t> </m:t>
                    </m:r>
                    <m:r>
                      <a:rPr lang="en-US" sz="3100" i="1" dirty="0" smtClean="0">
                        <a:solidFill>
                          <a:schemeClr val="tx1"/>
                        </a:solidFill>
                        <a:latin typeface="Cambria Math" panose="02040503050406030204" pitchFamily="18" charset="0"/>
                      </a:rPr>
                      <m:t>𝐾</m:t>
                    </m:r>
                    <m:r>
                      <a:rPr lang="en-US" sz="3100" i="1" dirty="0" smtClean="0">
                        <a:solidFill>
                          <a:schemeClr val="tx1"/>
                        </a:solidFill>
                        <a:latin typeface="Cambria Math" panose="02040503050406030204" pitchFamily="18" charset="0"/>
                      </a:rPr>
                      <m:t>  </m:t>
                    </m:r>
                  </m:oMath>
                </a14:m>
                <a:r>
                  <a:rPr lang="en-US" sz="3100" dirty="0">
                    <a:solidFill>
                      <a:schemeClr val="tx1"/>
                    </a:solidFill>
                    <a:latin typeface="+mn-lt"/>
                  </a:rPr>
                  <a:t>| </a:t>
                </a:r>
                <a14:m>
                  <m:oMath xmlns:m="http://schemas.openxmlformats.org/officeDocument/2006/math">
                    <m:r>
                      <a:rPr lang="en-US" sz="3100" b="0" i="1" dirty="0" smtClean="0">
                        <a:solidFill>
                          <a:srgbClr val="00B050"/>
                        </a:solidFill>
                        <a:latin typeface="Cambria Math" panose="02040503050406030204" pitchFamily="18" charset="0"/>
                      </a:rPr>
                      <m:t>𝑅𝑒𝑔𝑃𝑜</m:t>
                    </m:r>
                    <m:r>
                      <a:rPr lang="en-US" sz="3100" i="1" dirty="0" smtClean="0">
                        <a:solidFill>
                          <a:srgbClr val="00B050"/>
                        </a:solidFill>
                        <a:latin typeface="Cambria Math" panose="02040503050406030204" pitchFamily="18" charset="0"/>
                      </a:rPr>
                      <m:t>𝑠</m:t>
                    </m:r>
                    <m:r>
                      <a:rPr lang="en-US" sz="3100" i="1" dirty="0" smtClean="0">
                        <a:solidFill>
                          <a:schemeClr val="tx1"/>
                        </a:solidFill>
                        <a:latin typeface="Cambria Math" panose="02040503050406030204" pitchFamily="18" charset="0"/>
                      </a:rPr>
                      <m:t>(</m:t>
                    </m:r>
                    <m:r>
                      <a:rPr lang="en-US" sz="3100" b="0" i="1" dirty="0" smtClean="0">
                        <a:solidFill>
                          <a:schemeClr val="tx1"/>
                        </a:solidFill>
                        <a:latin typeface="Cambria Math" panose="02040503050406030204" pitchFamily="18" charset="0"/>
                      </a:rPr>
                      <m:t>𝑥</m:t>
                    </m:r>
                    <m:r>
                      <a:rPr lang="en-US" sz="3100" i="1" dirty="0">
                        <a:solidFill>
                          <a:schemeClr val="tx1"/>
                        </a:solidFill>
                        <a:latin typeface="Cambria Math" panose="02040503050406030204" pitchFamily="18" charset="0"/>
                      </a:rPr>
                      <m:t>, </m:t>
                    </m:r>
                    <m:r>
                      <a:rPr lang="en-US" sz="3100" b="0" i="1" dirty="0" smtClean="0">
                        <a:solidFill>
                          <a:schemeClr val="tx1"/>
                        </a:solidFill>
                        <a:latin typeface="Cambria Math" panose="02040503050406030204" pitchFamily="18" charset="0"/>
                      </a:rPr>
                      <m:t>𝑅</m:t>
                    </m:r>
                    <m:r>
                      <a:rPr lang="en-US" sz="3100" b="0" i="1" dirty="0" smtClean="0">
                        <a:solidFill>
                          <a:schemeClr val="tx1"/>
                        </a:solidFill>
                        <a:latin typeface="Cambria Math" panose="02040503050406030204" pitchFamily="18" charset="0"/>
                      </a:rPr>
                      <m:t>, </m:t>
                    </m:r>
                    <m:r>
                      <a:rPr lang="en-US" sz="3100" i="1" dirty="0">
                        <a:solidFill>
                          <a:schemeClr val="tx1"/>
                        </a:solidFill>
                        <a:latin typeface="Cambria Math" panose="02040503050406030204" pitchFamily="18" charset="0"/>
                      </a:rPr>
                      <m:t>𝐾</m:t>
                    </m:r>
                    <m:r>
                      <a:rPr lang="en-US" sz="3100" i="1" dirty="0" smtClean="0">
                        <a:solidFill>
                          <a:schemeClr val="tx1"/>
                        </a:solidFill>
                        <a:latin typeface="Cambria Math" panose="02040503050406030204" pitchFamily="18" charset="0"/>
                      </a:rPr>
                      <m:t>)</m:t>
                    </m:r>
                  </m:oMath>
                </a14:m>
                <a:endParaRPr lang="en-US" sz="3100" dirty="0">
                  <a:solidFill>
                    <a:srgbClr val="0070C0"/>
                  </a:solidFill>
                  <a:latin typeface="+mn-lt"/>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23957" y="868502"/>
                <a:ext cx="8385046" cy="4068058"/>
              </a:xfrm>
              <a:blipFill>
                <a:blip r:embed="rId3"/>
                <a:stretch>
                  <a:fillRect l="-1744" t="-1796"/>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83D1FC35-8581-2540-BBFB-5CB35188AE81}" type="slidenum">
              <a:rPr lang="en-US" smtClean="0"/>
              <a:pPr/>
              <a:t>3</a:t>
            </a:fld>
            <a:endParaRPr lang="en-US"/>
          </a:p>
        </p:txBody>
      </p:sp>
    </p:spTree>
    <p:extLst>
      <p:ext uri="{BB962C8B-B14F-4D97-AF65-F5344CB8AC3E}">
        <p14:creationId xmlns:p14="http://schemas.microsoft.com/office/powerpoint/2010/main" val="89429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p:cNvPicPr>
            <a:picLocks noChangeAspect="1"/>
          </p:cNvPicPr>
          <p:nvPr/>
        </p:nvPicPr>
        <p:blipFill rotWithShape="1">
          <a:blip r:embed="rId3"/>
          <a:srcRect l="5" t="13665" r="49093" b="30210"/>
          <a:stretch/>
        </p:blipFill>
        <p:spPr>
          <a:xfrm>
            <a:off x="215350" y="1321427"/>
            <a:ext cx="3108960" cy="1554480"/>
          </a:xfrm>
          <a:prstGeom prst="rect">
            <a:avLst/>
          </a:prstGeom>
        </p:spPr>
      </p:pic>
      <p:sp>
        <p:nvSpPr>
          <p:cNvPr id="4" name="Slide Number Placeholder 3"/>
          <p:cNvSpPr>
            <a:spLocks noGrp="1"/>
          </p:cNvSpPr>
          <p:nvPr>
            <p:ph type="sldNum" sz="quarter" idx="4"/>
          </p:nvPr>
        </p:nvSpPr>
        <p:spPr/>
        <p:txBody>
          <a:bodyPr/>
          <a:lstStyle/>
          <a:p>
            <a:fld id="{83D1FC35-8581-2540-BBFB-5CB35188AE81}" type="slidenum">
              <a:rPr lang="en-US" smtClean="0"/>
              <a:pPr/>
              <a:t>30</a:t>
            </a:fld>
            <a:endParaRPr lang="en-US"/>
          </a:p>
        </p:txBody>
      </p:sp>
      <p:sp>
        <p:nvSpPr>
          <p:cNvPr id="8" name="Content Placeholder 7"/>
          <p:cNvSpPr>
            <a:spLocks noGrp="1"/>
          </p:cNvSpPr>
          <p:nvPr>
            <p:ph idx="1"/>
          </p:nvPr>
        </p:nvSpPr>
        <p:spPr>
          <a:xfrm>
            <a:off x="128677" y="3336079"/>
            <a:ext cx="9344680" cy="461665"/>
          </a:xfrm>
          <a:noFill/>
          <a:ln>
            <a:noFill/>
          </a:ln>
        </p:spPr>
        <p:txBody>
          <a:bodyPr>
            <a:normAutofit/>
          </a:bodyPr>
          <a:lstStyle/>
          <a:p>
            <a:pPr marL="0" lvl="2" indent="0">
              <a:spcBef>
                <a:spcPts val="0"/>
              </a:spcBef>
              <a:buNone/>
            </a:pPr>
            <a:r>
              <a:rPr lang="en-US" dirty="0">
                <a:solidFill>
                  <a:srgbClr val="FF0000"/>
                </a:solidFill>
                <a:latin typeface="+mj-lt"/>
                <a:cs typeface="Segoe UI" panose="020B0502040204020203" pitchFamily="34" charset="0"/>
              </a:rPr>
              <a:t>                     </a:t>
            </a:r>
            <a:endParaRPr lang="en-US" sz="2100" dirty="0">
              <a:solidFill>
                <a:srgbClr val="FF0000"/>
              </a:solidFill>
              <a:latin typeface="+mj-lt"/>
              <a:cs typeface="Segoe UI" panose="020B0502040204020203" pitchFamily="34" charset="0"/>
            </a:endParaRPr>
          </a:p>
        </p:txBody>
      </p:sp>
      <p:sp>
        <p:nvSpPr>
          <p:cNvPr id="2" name="Title 1"/>
          <p:cNvSpPr>
            <a:spLocks noGrp="1"/>
          </p:cNvSpPr>
          <p:nvPr>
            <p:ph type="title"/>
          </p:nvPr>
        </p:nvSpPr>
        <p:spPr>
          <a:xfrm>
            <a:off x="-27708" y="-136008"/>
            <a:ext cx="9171812" cy="857250"/>
          </a:xfrm>
        </p:spPr>
        <p:txBody>
          <a:bodyPr>
            <a:normAutofit/>
          </a:bodyPr>
          <a:lstStyle/>
          <a:p>
            <a:pPr algn="ctr"/>
            <a:r>
              <a:rPr lang="en-US" sz="3400"/>
              <a:t>Programming by Natural Language</a:t>
            </a:r>
          </a:p>
        </p:txBody>
      </p:sp>
      <p:sp>
        <p:nvSpPr>
          <p:cNvPr id="11" name="Rectangle 10">
            <a:extLst>
              <a:ext uri="{FF2B5EF4-FFF2-40B4-BE49-F238E27FC236}">
                <a16:creationId xmlns:a16="http://schemas.microsoft.com/office/drawing/2014/main" id="{8242F6C7-276A-4D06-8FE8-834AFBE71E00}"/>
              </a:ext>
            </a:extLst>
          </p:cNvPr>
          <p:cNvSpPr/>
          <p:nvPr/>
        </p:nvSpPr>
        <p:spPr>
          <a:xfrm>
            <a:off x="-14068" y="4718089"/>
            <a:ext cx="8377311" cy="430887"/>
          </a:xfrm>
          <a:prstGeom prst="rect">
            <a:avLst/>
          </a:prstGeom>
        </p:spPr>
        <p:txBody>
          <a:bodyPr wrap="square" lIns="91440" tIns="45720" rIns="91440" bIns="45720" anchor="t">
            <a:spAutoFit/>
          </a:bodyPr>
          <a:lstStyle/>
          <a:p>
            <a:pPr>
              <a:spcBef>
                <a:spcPts val="0"/>
              </a:spcBef>
              <a:spcAft>
                <a:spcPts val="0"/>
              </a:spcAft>
            </a:pPr>
            <a:r>
              <a:rPr lang="en-US" sz="1100" dirty="0">
                <a:solidFill>
                  <a:schemeClr val="bg1"/>
                </a:solidFill>
                <a:latin typeface="+mj-lt"/>
                <a:ea typeface="Calibri" panose="020F0502020204030204" pitchFamily="34" charset="0"/>
                <a:cs typeface="Calibri"/>
              </a:rPr>
              <a:t>[SIGMOD </a:t>
            </a:r>
            <a:r>
              <a:rPr lang="en-US" sz="1100" dirty="0">
                <a:solidFill>
                  <a:schemeClr val="bg1"/>
                </a:solidFill>
              </a:rPr>
              <a:t>′</a:t>
            </a:r>
            <a:r>
              <a:rPr lang="en-US" sz="1100" dirty="0">
                <a:solidFill>
                  <a:schemeClr val="bg1"/>
                </a:solidFill>
                <a:latin typeface="+mj-lt"/>
                <a:ea typeface="Calibri" panose="020F0502020204030204" pitchFamily="34" charset="0"/>
                <a:cs typeface="Calibri"/>
              </a:rPr>
              <a:t>14, Marron &amp; Gulwani, </a:t>
            </a:r>
            <a:r>
              <a:rPr lang="en-US" sz="1100" i="0" dirty="0" err="1">
                <a:solidFill>
                  <a:schemeClr val="bg1"/>
                </a:solidFill>
                <a:effectLst/>
                <a:latin typeface="Open Sans"/>
                <a:ea typeface="Open Sans"/>
                <a:cs typeface="Open Sans"/>
              </a:rPr>
              <a:t>NLyze</a:t>
            </a:r>
            <a:r>
              <a:rPr lang="en-US" sz="1100" i="0" dirty="0">
                <a:solidFill>
                  <a:schemeClr val="bg1"/>
                </a:solidFill>
                <a:effectLst/>
                <a:latin typeface="Open Sans"/>
                <a:ea typeface="Open Sans"/>
                <a:cs typeface="Open Sans"/>
              </a:rPr>
              <a:t>: interactive programming by natural language for spreadsheet data analysis]</a:t>
            </a:r>
            <a:endParaRPr lang="en-US" sz="1100" dirty="0">
              <a:solidFill>
                <a:schemeClr val="bg1"/>
              </a:solidFill>
              <a:latin typeface="Open Sans"/>
              <a:ea typeface="Open Sans"/>
              <a:cs typeface="Open Sans"/>
            </a:endParaRPr>
          </a:p>
          <a:p>
            <a:pPr>
              <a:spcBef>
                <a:spcPts val="0"/>
              </a:spcBef>
              <a:spcAft>
                <a:spcPts val="0"/>
              </a:spcAft>
            </a:pPr>
            <a:r>
              <a:rPr lang="en-US" sz="1100" dirty="0">
                <a:solidFill>
                  <a:schemeClr val="bg1"/>
                </a:solidFill>
                <a:latin typeface="+mj-lt"/>
                <a:ea typeface="Calibri" panose="020F0502020204030204" pitchFamily="34" charset="0"/>
                <a:cs typeface="Calibri"/>
              </a:rPr>
              <a:t>[ICSE </a:t>
            </a:r>
            <a:r>
              <a:rPr lang="en-US" sz="1100" dirty="0">
                <a:solidFill>
                  <a:schemeClr val="bg1"/>
                </a:solidFill>
              </a:rPr>
              <a:t>′</a:t>
            </a:r>
            <a:r>
              <a:rPr lang="en-US" sz="1100" dirty="0">
                <a:solidFill>
                  <a:schemeClr val="bg1"/>
                </a:solidFill>
                <a:latin typeface="+mj-lt"/>
                <a:ea typeface="Calibri" panose="020F0502020204030204" pitchFamily="34" charset="0"/>
                <a:cs typeface="Calibri"/>
              </a:rPr>
              <a:t>16, Desai et al., Program synthesis using natural language]</a:t>
            </a:r>
          </a:p>
        </p:txBody>
      </p:sp>
      <p:sp>
        <p:nvSpPr>
          <p:cNvPr id="3" name="TextBox 2">
            <a:extLst>
              <a:ext uri="{FF2B5EF4-FFF2-40B4-BE49-F238E27FC236}">
                <a16:creationId xmlns:a16="http://schemas.microsoft.com/office/drawing/2014/main" id="{B58C4F5C-3FC7-43C7-8408-164D67BE51DD}"/>
              </a:ext>
            </a:extLst>
          </p:cNvPr>
          <p:cNvSpPr txBox="1"/>
          <p:nvPr/>
        </p:nvSpPr>
        <p:spPr>
          <a:xfrm>
            <a:off x="0" y="687285"/>
            <a:ext cx="8077200" cy="400110"/>
          </a:xfrm>
          <a:prstGeom prst="rect">
            <a:avLst/>
          </a:prstGeom>
          <a:noFill/>
        </p:spPr>
        <p:txBody>
          <a:bodyPr wrap="square" rtlCol="0">
            <a:spAutoFit/>
          </a:bodyPr>
          <a:lstStyle/>
          <a:p>
            <a:r>
              <a:rPr lang="en-US" sz="2000">
                <a:solidFill>
                  <a:schemeClr val="bg1"/>
                </a:solidFill>
              </a:rPr>
              <a:t>Some tasks like queries are best described using natural language. </a:t>
            </a:r>
          </a:p>
        </p:txBody>
      </p:sp>
      <p:sp>
        <p:nvSpPr>
          <p:cNvPr id="5" name="Content Placeholder 7">
            <a:extLst>
              <a:ext uri="{FF2B5EF4-FFF2-40B4-BE49-F238E27FC236}">
                <a16:creationId xmlns:a16="http://schemas.microsoft.com/office/drawing/2014/main" id="{C8974B72-B6AE-6C77-28A1-6C48AB8BD456}"/>
              </a:ext>
            </a:extLst>
          </p:cNvPr>
          <p:cNvSpPr txBox="1">
            <a:spLocks/>
          </p:cNvSpPr>
          <p:nvPr/>
        </p:nvSpPr>
        <p:spPr>
          <a:xfrm>
            <a:off x="3507903" y="1796060"/>
            <a:ext cx="5451083" cy="748615"/>
          </a:xfrm>
          <a:prstGeom prst="rect">
            <a:avLst/>
          </a:prstGeom>
          <a:solidFill>
            <a:srgbClr val="F4EAE0"/>
          </a:solidFill>
          <a:ln>
            <a:noFill/>
          </a:ln>
        </p:spPr>
        <p:txBody>
          <a:bodyPr vert="horz" lIns="91440" tIns="0" rIns="91440" bIns="0" rtlCol="0">
            <a:norm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spcBef>
                <a:spcPts val="0"/>
              </a:spcBef>
              <a:buNone/>
            </a:pPr>
            <a:r>
              <a:rPr lang="en-US" sz="1500" dirty="0">
                <a:solidFill>
                  <a:schemeClr val="tx1"/>
                </a:solidFill>
                <a:latin typeface="+mj-lt"/>
                <a:cs typeface="Segoe UI" panose="020B0502040204020203" pitchFamily="34" charset="0"/>
              </a:rPr>
              <a:t>“sum the hours for the capitol hill location cashiers”</a:t>
            </a:r>
          </a:p>
          <a:p>
            <a:pPr marL="0" lvl="2" indent="0">
              <a:spcBef>
                <a:spcPts val="0"/>
              </a:spcBef>
              <a:buNone/>
            </a:pPr>
            <a:r>
              <a:rPr lang="en-US" sz="1500" dirty="0">
                <a:solidFill>
                  <a:schemeClr val="tx1"/>
                </a:solidFill>
                <a:latin typeface="+mj-lt"/>
                <a:cs typeface="Segoe UI" panose="020B0502040204020203" pitchFamily="34" charset="0"/>
              </a:rPr>
              <a:t>“total hours capitol hill cashiers”</a:t>
            </a:r>
          </a:p>
          <a:p>
            <a:pPr marL="0" lvl="2" indent="0">
              <a:spcBef>
                <a:spcPts val="0"/>
              </a:spcBef>
              <a:buNone/>
            </a:pPr>
            <a:r>
              <a:rPr lang="en-US" sz="1500" dirty="0">
                <a:solidFill>
                  <a:schemeClr val="tx1"/>
                </a:solidFill>
                <a:latin typeface="+mj-lt"/>
                <a:cs typeface="Segoe UI" panose="020B0502040204020203" pitchFamily="34" charset="0"/>
              </a:rPr>
              <a:t>“sum column D where column C is cashier and A is capitol hill”</a:t>
            </a:r>
          </a:p>
        </p:txBody>
      </p:sp>
      <p:sp>
        <p:nvSpPr>
          <p:cNvPr id="6" name="Content Placeholder 7">
            <a:extLst>
              <a:ext uri="{FF2B5EF4-FFF2-40B4-BE49-F238E27FC236}">
                <a16:creationId xmlns:a16="http://schemas.microsoft.com/office/drawing/2014/main" id="{E2FCBE9E-52F7-FC06-1D78-705272D1414C}"/>
              </a:ext>
            </a:extLst>
          </p:cNvPr>
          <p:cNvSpPr txBox="1">
            <a:spLocks/>
          </p:cNvSpPr>
          <p:nvPr/>
        </p:nvSpPr>
        <p:spPr>
          <a:xfrm>
            <a:off x="376178" y="3253340"/>
            <a:ext cx="8767822" cy="1150723"/>
          </a:xfrm>
          <a:prstGeom prst="rect">
            <a:avLst/>
          </a:prstGeom>
          <a:noFill/>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spcBef>
                <a:spcPts val="0"/>
              </a:spcBef>
              <a:buNone/>
            </a:pPr>
            <a:r>
              <a:rPr lang="en-US" dirty="0">
                <a:latin typeface="+mj-lt"/>
                <a:cs typeface="Segoe UI" panose="020B0502040204020203" pitchFamily="34" charset="0"/>
              </a:rPr>
              <a:t>Challenges: </a:t>
            </a:r>
          </a:p>
          <a:p>
            <a:pPr marL="285750" lvl="2" indent="-285750">
              <a:spcBef>
                <a:spcPts val="0"/>
              </a:spcBef>
            </a:pPr>
            <a:r>
              <a:rPr lang="en-US" sz="1800" dirty="0">
                <a:latin typeface="+mj-lt"/>
                <a:cs typeface="Segoe UI" panose="020B0502040204020203" pitchFamily="34" charset="0"/>
              </a:rPr>
              <a:t>Too much variability in NL description.</a:t>
            </a:r>
          </a:p>
          <a:p>
            <a:pPr marL="285750" lvl="2" indent="-285750">
              <a:spcBef>
                <a:spcPts val="0"/>
              </a:spcBef>
            </a:pPr>
            <a:r>
              <a:rPr lang="en-US" sz="1800" dirty="0">
                <a:cs typeface="Segoe UI" panose="020B0502040204020203" pitchFamily="34" charset="0"/>
              </a:rPr>
              <a:t>Domain-specific task dataset + model-building workflow. </a:t>
            </a:r>
          </a:p>
        </p:txBody>
      </p:sp>
    </p:spTree>
    <p:extLst>
      <p:ext uri="{BB962C8B-B14F-4D97-AF65-F5344CB8AC3E}">
        <p14:creationId xmlns:p14="http://schemas.microsoft.com/office/powerpoint/2010/main" val="4111869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ithub CoPilot in action&#10;">
            <a:extLst>
              <a:ext uri="{FF2B5EF4-FFF2-40B4-BE49-F238E27FC236}">
                <a16:creationId xmlns:a16="http://schemas.microsoft.com/office/drawing/2014/main" id="{49134FCB-E0DB-CDA1-3CE1-F3A8ED6EF6E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348142" y="1094874"/>
            <a:ext cx="6328766" cy="3704966"/>
          </a:xfrm>
          <a:prstGeom prst="rect">
            <a:avLst/>
          </a:prstGeom>
        </p:spPr>
      </p:pic>
      <p:sp>
        <p:nvSpPr>
          <p:cNvPr id="2" name="Title 1">
            <a:extLst>
              <a:ext uri="{FF2B5EF4-FFF2-40B4-BE49-F238E27FC236}">
                <a16:creationId xmlns:a16="http://schemas.microsoft.com/office/drawing/2014/main" id="{ABE14267-3E22-4230-A2E1-BBE9F1DFBBE0}"/>
              </a:ext>
            </a:extLst>
          </p:cNvPr>
          <p:cNvSpPr>
            <a:spLocks noGrp="1"/>
          </p:cNvSpPr>
          <p:nvPr>
            <p:ph type="title"/>
          </p:nvPr>
        </p:nvSpPr>
        <p:spPr>
          <a:xfrm>
            <a:off x="0" y="29"/>
            <a:ext cx="9227820" cy="857250"/>
          </a:xfrm>
        </p:spPr>
        <p:txBody>
          <a:bodyPr>
            <a:normAutofit fontScale="90000"/>
          </a:bodyPr>
          <a:lstStyle/>
          <a:p>
            <a:pPr algn="ctr"/>
            <a:r>
              <a:rPr lang="en-US" dirty="0" err="1"/>
              <a:t>Github’s</a:t>
            </a:r>
            <a:r>
              <a:rPr lang="en-US" dirty="0"/>
              <a:t> </a:t>
            </a:r>
            <a:r>
              <a:rPr lang="en-US" dirty="0" err="1"/>
              <a:t>CoPilot</a:t>
            </a:r>
            <a:r>
              <a:rPr lang="en-US" dirty="0"/>
              <a:t> – AI pair programmer</a:t>
            </a:r>
          </a:p>
        </p:txBody>
      </p:sp>
      <p:sp>
        <p:nvSpPr>
          <p:cNvPr id="3" name="Content Placeholder 2">
            <a:extLst>
              <a:ext uri="{FF2B5EF4-FFF2-40B4-BE49-F238E27FC236}">
                <a16:creationId xmlns:a16="http://schemas.microsoft.com/office/drawing/2014/main" id="{42B4C99E-588A-76D4-F465-63D3122DF18A}"/>
              </a:ext>
            </a:extLst>
          </p:cNvPr>
          <p:cNvSpPr>
            <a:spLocks noGrp="1"/>
          </p:cNvSpPr>
          <p:nvPr>
            <p:ph idx="1"/>
          </p:nvPr>
        </p:nvSpPr>
        <p:spPr>
          <a:xfrm>
            <a:off x="-34290" y="1094874"/>
            <a:ext cx="3573357" cy="3557404"/>
          </a:xfrm>
        </p:spPr>
        <p:txBody>
          <a:bodyPr>
            <a:normAutofit/>
          </a:bodyPr>
          <a:lstStyle/>
          <a:p>
            <a:r>
              <a:rPr lang="en-US" sz="2000" dirty="0">
                <a:latin typeface="Segoe UI" panose="020B0502040204020203" pitchFamily="34" charset="0"/>
                <a:cs typeface="Segoe UI" panose="020B0502040204020203" pitchFamily="34" charset="0"/>
              </a:rPr>
              <a:t>Provides suggestions for whole functions or single lines from NL prompts     in many languages.</a:t>
            </a:r>
          </a:p>
          <a:p>
            <a:endParaRPr lang="en-US" sz="2000" dirty="0">
              <a:latin typeface="Segoe UI" panose="020B0502040204020203" pitchFamily="34" charset="0"/>
              <a:cs typeface="Segoe UI" panose="020B0502040204020203" pitchFamily="34" charset="0"/>
            </a:endParaRPr>
          </a:p>
          <a:p>
            <a:r>
              <a:rPr lang="en-US" sz="2000" dirty="0" err="1">
                <a:latin typeface="Segoe UI" panose="020B0502040204020203" pitchFamily="34" charset="0"/>
                <a:cs typeface="Segoe UI" panose="020B0502040204020203" pitchFamily="34" charset="0"/>
              </a:rPr>
              <a:t>CoPilot</a:t>
            </a:r>
            <a:r>
              <a:rPr lang="en-US" sz="2000" dirty="0">
                <a:latin typeface="Segoe UI" panose="020B0502040204020203" pitchFamily="34" charset="0"/>
                <a:cs typeface="Segoe UI" panose="020B0502040204020203" pitchFamily="34" charset="0"/>
              </a:rPr>
              <a:t> users author 35% of their code using it.</a:t>
            </a:r>
          </a:p>
          <a:p>
            <a:pPr marL="0" indent="0">
              <a:buNone/>
            </a:pPr>
            <a:endParaRPr lang="en-US" sz="2000" dirty="0">
              <a:latin typeface="Segoe UI" panose="020B0502040204020203" pitchFamily="34" charset="0"/>
              <a:cs typeface="Segoe UI" panose="020B0502040204020203" pitchFamily="34" charset="0"/>
            </a:endParaRPr>
          </a:p>
          <a:p>
            <a:r>
              <a:rPr lang="en-US" sz="2000" dirty="0">
                <a:latin typeface="Segoe UI" panose="020B0502040204020203" pitchFamily="34" charset="0"/>
                <a:cs typeface="Segoe UI" panose="020B0502040204020203" pitchFamily="34" charset="0"/>
              </a:rPr>
              <a:t>Based on </a:t>
            </a:r>
            <a:r>
              <a:rPr lang="en-US" sz="2000" dirty="0" err="1">
                <a:latin typeface="Segoe UI" panose="020B0502040204020203" pitchFamily="34" charset="0"/>
                <a:cs typeface="Segoe UI" panose="020B0502040204020203" pitchFamily="34" charset="0"/>
              </a:rPr>
              <a:t>OpenAI’s</a:t>
            </a:r>
            <a:r>
              <a:rPr lang="en-US" sz="2000" dirty="0">
                <a:latin typeface="Segoe UI" panose="020B0502040204020203" pitchFamily="34" charset="0"/>
                <a:cs typeface="Segoe UI" panose="020B0502040204020203" pitchFamily="34" charset="0"/>
              </a:rPr>
              <a:t> Codex.</a:t>
            </a:r>
          </a:p>
          <a:p>
            <a:endParaRPr lang="en-US" sz="2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70A298E7-AAE5-D08B-4F1E-F63606481957}"/>
              </a:ext>
            </a:extLst>
          </p:cNvPr>
          <p:cNvSpPr>
            <a:spLocks noGrp="1"/>
          </p:cNvSpPr>
          <p:nvPr>
            <p:ph type="sldNum" sz="quarter" idx="4"/>
          </p:nvPr>
        </p:nvSpPr>
        <p:spPr/>
        <p:txBody>
          <a:bodyPr/>
          <a:lstStyle/>
          <a:p>
            <a:fld id="{83D1FC35-8581-2540-BBFB-5CB35188AE81}" type="slidenum">
              <a:rPr lang="en-US" smtClean="0"/>
              <a:pPr/>
              <a:t>31</a:t>
            </a:fld>
            <a:endParaRPr lang="en-US"/>
          </a:p>
        </p:txBody>
      </p:sp>
      <p:sp>
        <p:nvSpPr>
          <p:cNvPr id="5" name="TextBox 4">
            <a:extLst>
              <a:ext uri="{FF2B5EF4-FFF2-40B4-BE49-F238E27FC236}">
                <a16:creationId xmlns:a16="http://schemas.microsoft.com/office/drawing/2014/main" id="{768871AE-D6B2-F014-9F8B-A3755425738B}"/>
              </a:ext>
            </a:extLst>
          </p:cNvPr>
          <p:cNvSpPr txBox="1"/>
          <p:nvPr/>
        </p:nvSpPr>
        <p:spPr>
          <a:xfrm>
            <a:off x="7465642" y="4799098"/>
            <a:ext cx="1332416" cy="246221"/>
          </a:xfrm>
          <a:prstGeom prst="rect">
            <a:avLst/>
          </a:prstGeom>
          <a:noFill/>
        </p:spPr>
        <p:txBody>
          <a:bodyPr wrap="none" rtlCol="0">
            <a:spAutoFit/>
          </a:bodyPr>
          <a:lstStyle/>
          <a:p>
            <a:r>
              <a:rPr lang="en-US" sz="1000" dirty="0">
                <a:solidFill>
                  <a:schemeClr val="bg1"/>
                </a:solidFill>
              </a:rPr>
              <a:t>Image credit: </a:t>
            </a:r>
            <a:r>
              <a:rPr lang="en-US" sz="1000" dirty="0" err="1">
                <a:solidFill>
                  <a:schemeClr val="bg1"/>
                </a:solidFill>
              </a:rPr>
              <a:t>Github</a:t>
            </a:r>
            <a:endParaRPr lang="en-US" sz="1000" dirty="0">
              <a:solidFill>
                <a:schemeClr val="bg1"/>
              </a:solidFill>
            </a:endParaRPr>
          </a:p>
        </p:txBody>
      </p:sp>
    </p:spTree>
    <p:extLst>
      <p:ext uri="{BB962C8B-B14F-4D97-AF65-F5344CB8AC3E}">
        <p14:creationId xmlns:p14="http://schemas.microsoft.com/office/powerpoint/2010/main" val="1508979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C7717F-5ED6-4DDE-902D-12AF4BCF3DDF}"/>
              </a:ext>
            </a:extLst>
          </p:cNvPr>
          <p:cNvSpPr>
            <a:spLocks noGrp="1"/>
          </p:cNvSpPr>
          <p:nvPr>
            <p:ph type="title"/>
          </p:nvPr>
        </p:nvSpPr>
        <p:spPr>
          <a:xfrm>
            <a:off x="0" y="0"/>
            <a:ext cx="9144000" cy="857250"/>
          </a:xfrm>
        </p:spPr>
        <p:txBody>
          <a:bodyPr>
            <a:normAutofit/>
          </a:bodyPr>
          <a:lstStyle/>
          <a:p>
            <a:pPr algn="ctr"/>
            <a:r>
              <a:rPr lang="en-US" sz="3600" b="1" dirty="0"/>
              <a:t>Large Language Models (LLM) for Code</a:t>
            </a:r>
          </a:p>
        </p:txBody>
      </p:sp>
      <p:sp>
        <p:nvSpPr>
          <p:cNvPr id="10" name="Slide Number Placeholder 3">
            <a:extLst>
              <a:ext uri="{FF2B5EF4-FFF2-40B4-BE49-F238E27FC236}">
                <a16:creationId xmlns:a16="http://schemas.microsoft.com/office/drawing/2014/main" id="{B5BE212D-2800-4420-98B8-8C37E040E01D}"/>
              </a:ext>
            </a:extLst>
          </p:cNvPr>
          <p:cNvSpPr>
            <a:spLocks noGrp="1"/>
          </p:cNvSpPr>
          <p:nvPr>
            <p:ph type="sldNum" sz="quarter" idx="4"/>
          </p:nvPr>
        </p:nvSpPr>
        <p:spPr>
          <a:xfrm>
            <a:off x="8452117" y="4777947"/>
            <a:ext cx="691883" cy="319096"/>
          </a:xfrm>
        </p:spPr>
        <p:txBody>
          <a:bodyPr/>
          <a:lstStyle/>
          <a:p>
            <a:fld id="{83D1FC35-8581-2540-BBFB-5CB35188AE81}" type="slidenum">
              <a:rPr lang="en-US" smtClean="0"/>
              <a:pPr/>
              <a:t>32</a:t>
            </a:fld>
            <a:endParaRPr lang="en-US"/>
          </a:p>
        </p:txBody>
      </p:sp>
      <p:sp>
        <p:nvSpPr>
          <p:cNvPr id="7" name="Content Placeholder 6">
            <a:extLst>
              <a:ext uri="{FF2B5EF4-FFF2-40B4-BE49-F238E27FC236}">
                <a16:creationId xmlns:a16="http://schemas.microsoft.com/office/drawing/2014/main" id="{4A9EB8FB-F060-9295-65AC-5E28C2D64A38}"/>
              </a:ext>
            </a:extLst>
          </p:cNvPr>
          <p:cNvSpPr>
            <a:spLocks noGrp="1"/>
          </p:cNvSpPr>
          <p:nvPr>
            <p:ph idx="1"/>
          </p:nvPr>
        </p:nvSpPr>
        <p:spPr>
          <a:xfrm>
            <a:off x="94957" y="3231403"/>
            <a:ext cx="8954086" cy="870941"/>
          </a:xfrm>
          <a:solidFill>
            <a:srgbClr val="F4EAE0"/>
          </a:solidFill>
        </p:spPr>
        <p:txBody>
          <a:bodyPr vert="horz" lIns="91440" tIns="45720" rIns="91440" bIns="45720" rtlCol="0" anchor="t">
            <a:normAutofit fontScale="70000" lnSpcReduction="20000"/>
          </a:bodyPr>
          <a:lstStyle/>
          <a:p>
            <a:r>
              <a:rPr lang="en-US" sz="2300" dirty="0">
                <a:solidFill>
                  <a:schemeClr val="tx1"/>
                </a:solidFill>
              </a:rPr>
              <a:t>Training from NLP corpus + multi-language code corpus e.g., </a:t>
            </a:r>
            <a:r>
              <a:rPr lang="en-US" sz="2300" dirty="0" err="1">
                <a:solidFill>
                  <a:schemeClr val="tx1"/>
                </a:solidFill>
              </a:rPr>
              <a:t>Github</a:t>
            </a:r>
            <a:r>
              <a:rPr lang="en-US" sz="2300" dirty="0">
                <a:solidFill>
                  <a:schemeClr val="tx1"/>
                </a:solidFill>
              </a:rPr>
              <a:t>, </a:t>
            </a:r>
            <a:r>
              <a:rPr lang="en-US" sz="2300" dirty="0" err="1">
                <a:solidFill>
                  <a:schemeClr val="tx1"/>
                </a:solidFill>
              </a:rPr>
              <a:t>Stackoverflow</a:t>
            </a:r>
            <a:endParaRPr lang="en-US" sz="2300" dirty="0">
              <a:solidFill>
                <a:schemeClr val="tx1"/>
              </a:solidFill>
            </a:endParaRPr>
          </a:p>
          <a:p>
            <a:r>
              <a:rPr lang="en-US" sz="2300" dirty="0">
                <a:solidFill>
                  <a:schemeClr val="tx1"/>
                </a:solidFill>
              </a:rPr>
              <a:t>Training with code vocabularies, e.g., preserving spaces, &lt;TAB&gt;</a:t>
            </a:r>
          </a:p>
          <a:p>
            <a:r>
              <a:rPr lang="en-US" sz="2300" dirty="0">
                <a:solidFill>
                  <a:schemeClr val="tx1"/>
                </a:solidFill>
              </a:rPr>
              <a:t>Training with code-specific objectives, e.g., predicting variable types, keywords</a:t>
            </a:r>
            <a:endParaRPr lang="en-US" dirty="0">
              <a:solidFill>
                <a:schemeClr val="tx1"/>
              </a:solidFill>
            </a:endParaRPr>
          </a:p>
        </p:txBody>
      </p:sp>
      <p:sp>
        <p:nvSpPr>
          <p:cNvPr id="9" name="TextBox 8">
            <a:extLst>
              <a:ext uri="{FF2B5EF4-FFF2-40B4-BE49-F238E27FC236}">
                <a16:creationId xmlns:a16="http://schemas.microsoft.com/office/drawing/2014/main" id="{C71C1335-AA1D-39B8-C13B-7BFA99FD6B02}"/>
              </a:ext>
            </a:extLst>
          </p:cNvPr>
          <p:cNvSpPr txBox="1"/>
          <p:nvPr/>
        </p:nvSpPr>
        <p:spPr>
          <a:xfrm>
            <a:off x="94957" y="817243"/>
            <a:ext cx="8954085" cy="461665"/>
          </a:xfrm>
          <a:prstGeom prst="rect">
            <a:avLst/>
          </a:prstGeom>
          <a:noFill/>
        </p:spPr>
        <p:txBody>
          <a:bodyPr wrap="square" rtlCol="0">
            <a:spAutoFit/>
          </a:bodyPr>
          <a:lstStyle/>
          <a:p>
            <a:r>
              <a:rPr lang="en-US" sz="2400" err="1">
                <a:solidFill>
                  <a:schemeClr val="bg1"/>
                </a:solidFill>
              </a:rPr>
              <a:t>CodeBert</a:t>
            </a:r>
            <a:r>
              <a:rPr lang="en-US" sz="2400">
                <a:solidFill>
                  <a:schemeClr val="bg1"/>
                </a:solidFill>
              </a:rPr>
              <a:t>, </a:t>
            </a:r>
            <a:r>
              <a:rPr lang="en-US" sz="2400" err="1">
                <a:solidFill>
                  <a:schemeClr val="bg1"/>
                </a:solidFill>
              </a:rPr>
              <a:t>AlphaCode</a:t>
            </a:r>
            <a:r>
              <a:rPr lang="en-US" sz="2400">
                <a:solidFill>
                  <a:schemeClr val="bg1"/>
                </a:solidFill>
              </a:rPr>
              <a:t>, CodeT5, Codex, </a:t>
            </a:r>
            <a:r>
              <a:rPr lang="en-US" sz="2400" err="1">
                <a:solidFill>
                  <a:schemeClr val="bg1"/>
                </a:solidFill>
              </a:rPr>
              <a:t>InCoder</a:t>
            </a:r>
            <a:r>
              <a:rPr lang="en-US" sz="2400">
                <a:solidFill>
                  <a:schemeClr val="bg1"/>
                </a:solidFill>
              </a:rPr>
              <a:t>, </a:t>
            </a:r>
            <a:r>
              <a:rPr lang="en-US" sz="2400" err="1">
                <a:solidFill>
                  <a:schemeClr val="bg1"/>
                </a:solidFill>
              </a:rPr>
              <a:t>PolyCoder</a:t>
            </a:r>
            <a:r>
              <a:rPr lang="en-US" sz="2400">
                <a:solidFill>
                  <a:schemeClr val="bg1"/>
                </a:solidFill>
              </a:rPr>
              <a:t>, …</a:t>
            </a:r>
          </a:p>
        </p:txBody>
      </p:sp>
      <p:sp>
        <p:nvSpPr>
          <p:cNvPr id="13" name="TextBox 12">
            <a:extLst>
              <a:ext uri="{FF2B5EF4-FFF2-40B4-BE49-F238E27FC236}">
                <a16:creationId xmlns:a16="http://schemas.microsoft.com/office/drawing/2014/main" id="{EE41C9D9-FFD8-B4AA-4B2A-F4A61ADCA770}"/>
              </a:ext>
            </a:extLst>
          </p:cNvPr>
          <p:cNvSpPr txBox="1"/>
          <p:nvPr/>
        </p:nvSpPr>
        <p:spPr>
          <a:xfrm>
            <a:off x="2602421" y="1644602"/>
            <a:ext cx="1714500" cy="1015663"/>
          </a:xfrm>
          <a:prstGeom prst="rect">
            <a:avLst/>
          </a:prstGeom>
          <a:noFill/>
        </p:spPr>
        <p:txBody>
          <a:bodyPr wrap="square">
            <a:spAutoFit/>
          </a:bodyPr>
          <a:lstStyle/>
          <a:p>
            <a:pPr algn="ctr"/>
            <a:r>
              <a:rPr lang="en-US" sz="1600" i="1">
                <a:solidFill>
                  <a:schemeClr val="bg1"/>
                </a:solidFill>
              </a:rPr>
              <a:t>GPT Style</a:t>
            </a:r>
          </a:p>
          <a:p>
            <a:pPr algn="ctr"/>
            <a:r>
              <a:rPr lang="en-US" sz="1200" i="1">
                <a:solidFill>
                  <a:schemeClr val="bg1"/>
                </a:solidFill>
              </a:rPr>
              <a:t>Decoder only code generation model</a:t>
            </a:r>
            <a:endParaRPr lang="en-US" sz="1200">
              <a:solidFill>
                <a:schemeClr val="bg1"/>
              </a:solidFill>
            </a:endParaRPr>
          </a:p>
          <a:p>
            <a:pPr algn="ctr"/>
            <a:r>
              <a:rPr lang="en-US" i="1">
                <a:solidFill>
                  <a:schemeClr val="bg1"/>
                </a:solidFill>
              </a:rPr>
              <a:t> </a:t>
            </a:r>
            <a:r>
              <a:rPr lang="en-US" b="1" i="1">
                <a:solidFill>
                  <a:schemeClr val="bg1"/>
                </a:solidFill>
              </a:rPr>
              <a:t>P</a:t>
            </a:r>
            <a:r>
              <a:rPr lang="en-US" i="1">
                <a:solidFill>
                  <a:schemeClr val="bg1"/>
                </a:solidFill>
              </a:rPr>
              <a:t>(</a:t>
            </a:r>
            <a:r>
              <a:rPr lang="en-US" i="1" err="1">
                <a:solidFill>
                  <a:schemeClr val="bg1"/>
                </a:solidFill>
              </a:rPr>
              <a:t>y</a:t>
            </a:r>
            <a:r>
              <a:rPr lang="en-US" i="1" baseline="-25000" err="1">
                <a:solidFill>
                  <a:schemeClr val="bg1"/>
                </a:solidFill>
              </a:rPr>
              <a:t>t</a:t>
            </a:r>
            <a:r>
              <a:rPr lang="en-US" i="1" baseline="-25000">
                <a:solidFill>
                  <a:schemeClr val="bg1"/>
                </a:solidFill>
              </a:rPr>
              <a:t> </a:t>
            </a:r>
            <a:r>
              <a:rPr lang="en-US" i="1">
                <a:solidFill>
                  <a:schemeClr val="bg1"/>
                </a:solidFill>
              </a:rPr>
              <a:t>| y</a:t>
            </a:r>
            <a:r>
              <a:rPr lang="en-US" i="1" baseline="-25000">
                <a:solidFill>
                  <a:schemeClr val="bg1"/>
                </a:solidFill>
              </a:rPr>
              <a:t>&lt;t</a:t>
            </a:r>
            <a:r>
              <a:rPr lang="en-US" i="1">
                <a:solidFill>
                  <a:schemeClr val="bg1"/>
                </a:solidFill>
              </a:rPr>
              <a:t>)</a:t>
            </a:r>
          </a:p>
        </p:txBody>
      </p:sp>
      <p:sp>
        <p:nvSpPr>
          <p:cNvPr id="15" name="TextBox 14">
            <a:extLst>
              <a:ext uri="{FF2B5EF4-FFF2-40B4-BE49-F238E27FC236}">
                <a16:creationId xmlns:a16="http://schemas.microsoft.com/office/drawing/2014/main" id="{0DF04423-2765-6F5D-7A0F-F2316C1E7560}"/>
              </a:ext>
            </a:extLst>
          </p:cNvPr>
          <p:cNvSpPr txBox="1"/>
          <p:nvPr/>
        </p:nvSpPr>
        <p:spPr>
          <a:xfrm>
            <a:off x="-54234" y="1693696"/>
            <a:ext cx="1882111" cy="1015663"/>
          </a:xfrm>
          <a:prstGeom prst="rect">
            <a:avLst/>
          </a:prstGeom>
          <a:noFill/>
        </p:spPr>
        <p:txBody>
          <a:bodyPr wrap="square">
            <a:spAutoFit/>
          </a:bodyPr>
          <a:lstStyle/>
          <a:p>
            <a:pPr algn="ctr"/>
            <a:r>
              <a:rPr lang="en-US" sz="1600" i="1">
                <a:solidFill>
                  <a:schemeClr val="bg1"/>
                </a:solidFill>
              </a:rPr>
              <a:t>BERT style</a:t>
            </a:r>
          </a:p>
          <a:p>
            <a:pPr algn="ctr"/>
            <a:r>
              <a:rPr lang="en-US" sz="1200" i="1">
                <a:solidFill>
                  <a:schemeClr val="bg1"/>
                </a:solidFill>
              </a:rPr>
              <a:t>Encoder only code understanding model</a:t>
            </a:r>
            <a:endParaRPr lang="en-US" sz="1200">
              <a:solidFill>
                <a:schemeClr val="bg1"/>
              </a:solidFill>
            </a:endParaRPr>
          </a:p>
          <a:p>
            <a:pPr algn="ctr"/>
            <a:r>
              <a:rPr lang="en-US" b="1" i="1">
                <a:solidFill>
                  <a:schemeClr val="bg1"/>
                </a:solidFill>
              </a:rPr>
              <a:t>P</a:t>
            </a:r>
            <a:r>
              <a:rPr lang="en-US" i="1">
                <a:solidFill>
                  <a:schemeClr val="bg1"/>
                </a:solidFill>
              </a:rPr>
              <a:t>(x)</a:t>
            </a:r>
          </a:p>
        </p:txBody>
      </p:sp>
      <p:sp>
        <p:nvSpPr>
          <p:cNvPr id="17" name="TextBox 16">
            <a:extLst>
              <a:ext uri="{FF2B5EF4-FFF2-40B4-BE49-F238E27FC236}">
                <a16:creationId xmlns:a16="http://schemas.microsoft.com/office/drawing/2014/main" id="{49349F5D-0717-C256-24BD-21558A3C9D67}"/>
              </a:ext>
            </a:extLst>
          </p:cNvPr>
          <p:cNvSpPr txBox="1"/>
          <p:nvPr/>
        </p:nvSpPr>
        <p:spPr>
          <a:xfrm>
            <a:off x="5684330" y="1579812"/>
            <a:ext cx="2224811" cy="984885"/>
          </a:xfrm>
          <a:prstGeom prst="rect">
            <a:avLst/>
          </a:prstGeom>
          <a:noFill/>
        </p:spPr>
        <p:txBody>
          <a:bodyPr wrap="square">
            <a:spAutoFit/>
          </a:bodyPr>
          <a:lstStyle/>
          <a:p>
            <a:pPr algn="ctr"/>
            <a:r>
              <a:rPr lang="en-US" sz="1600" i="1">
                <a:solidFill>
                  <a:schemeClr val="bg1"/>
                </a:solidFill>
              </a:rPr>
              <a:t>Encoder-Decoder</a:t>
            </a:r>
          </a:p>
          <a:p>
            <a:pPr algn="ctr"/>
            <a:r>
              <a:rPr lang="en-US" sz="1100" i="1">
                <a:solidFill>
                  <a:schemeClr val="bg1"/>
                </a:solidFill>
              </a:rPr>
              <a:t>Code generation model with separate encoder decoder</a:t>
            </a:r>
          </a:p>
          <a:p>
            <a:pPr algn="ctr"/>
            <a:r>
              <a:rPr lang="en-US" b="1" i="1">
                <a:solidFill>
                  <a:schemeClr val="bg1"/>
                </a:solidFill>
              </a:rPr>
              <a:t>P</a:t>
            </a:r>
            <a:r>
              <a:rPr lang="en-US" i="1">
                <a:solidFill>
                  <a:schemeClr val="bg1"/>
                </a:solidFill>
              </a:rPr>
              <a:t>(y | x)</a:t>
            </a:r>
            <a:endParaRPr lang="en-US">
              <a:solidFill>
                <a:schemeClr val="bg1"/>
              </a:solidFill>
            </a:endParaRPr>
          </a:p>
        </p:txBody>
      </p:sp>
      <p:sp>
        <p:nvSpPr>
          <p:cNvPr id="19" name="Right Brace 18">
            <a:extLst>
              <a:ext uri="{FF2B5EF4-FFF2-40B4-BE49-F238E27FC236}">
                <a16:creationId xmlns:a16="http://schemas.microsoft.com/office/drawing/2014/main" id="{DAAD6162-4FAA-6A43-5839-7921B505919C}"/>
              </a:ext>
            </a:extLst>
          </p:cNvPr>
          <p:cNvSpPr/>
          <p:nvPr/>
        </p:nvSpPr>
        <p:spPr>
          <a:xfrm rot="5400000">
            <a:off x="3410853" y="-466884"/>
            <a:ext cx="337492" cy="3829076"/>
          </a:xfrm>
          <a:prstGeom prst="rightBrace">
            <a:avLst>
              <a:gd name="adj1" fmla="val 106563"/>
              <a:gd name="adj2" fmla="val 50000"/>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a:extLst>
              <a:ext uri="{FF2B5EF4-FFF2-40B4-BE49-F238E27FC236}">
                <a16:creationId xmlns:a16="http://schemas.microsoft.com/office/drawing/2014/main" id="{6BA8A035-9230-0A75-CA04-3F371BFF3482}"/>
              </a:ext>
            </a:extLst>
          </p:cNvPr>
          <p:cNvSpPr/>
          <p:nvPr/>
        </p:nvSpPr>
        <p:spPr>
          <a:xfrm rot="5400000">
            <a:off x="6879568" y="125790"/>
            <a:ext cx="214722" cy="2605197"/>
          </a:xfrm>
          <a:prstGeom prst="rightBrace">
            <a:avLst>
              <a:gd name="adj1" fmla="val 106563"/>
              <a:gd name="adj2" fmla="val 50000"/>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B380BD07-CE07-C4C0-5E66-310217E4AE5F}"/>
              </a:ext>
            </a:extLst>
          </p:cNvPr>
          <p:cNvCxnSpPr>
            <a:cxnSpLocks/>
          </p:cNvCxnSpPr>
          <p:nvPr/>
        </p:nvCxnSpPr>
        <p:spPr>
          <a:xfrm>
            <a:off x="819792" y="1356896"/>
            <a:ext cx="0" cy="312155"/>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Content Placeholder 6">
            <a:extLst>
              <a:ext uri="{FF2B5EF4-FFF2-40B4-BE49-F238E27FC236}">
                <a16:creationId xmlns:a16="http://schemas.microsoft.com/office/drawing/2014/main" id="{4DDD5E9C-B067-54CB-F608-A5236EDC70B5}"/>
              </a:ext>
            </a:extLst>
          </p:cNvPr>
          <p:cNvSpPr txBox="1">
            <a:spLocks/>
          </p:cNvSpPr>
          <p:nvPr/>
        </p:nvSpPr>
        <p:spPr>
          <a:xfrm>
            <a:off x="-1" y="2869544"/>
            <a:ext cx="1354015" cy="36185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a:t>Insights:</a:t>
            </a:r>
          </a:p>
          <a:p>
            <a:pPr marL="0" indent="0">
              <a:buFont typeface="Arial"/>
              <a:buNone/>
            </a:pPr>
            <a:endParaRPr lang="en-US"/>
          </a:p>
        </p:txBody>
      </p:sp>
      <p:sp>
        <p:nvSpPr>
          <p:cNvPr id="3" name="Content Placeholder 6">
            <a:extLst>
              <a:ext uri="{FF2B5EF4-FFF2-40B4-BE49-F238E27FC236}">
                <a16:creationId xmlns:a16="http://schemas.microsoft.com/office/drawing/2014/main" id="{E70874D4-61CD-DA5C-4DBB-DA1EDF67DCC2}"/>
              </a:ext>
            </a:extLst>
          </p:cNvPr>
          <p:cNvSpPr txBox="1">
            <a:spLocks/>
          </p:cNvSpPr>
          <p:nvPr/>
        </p:nvSpPr>
        <p:spPr>
          <a:xfrm>
            <a:off x="21253" y="4283479"/>
            <a:ext cx="8954086" cy="770406"/>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300" dirty="0"/>
              <a:t>Limitation: Precision may not be high for a given task domain.</a:t>
            </a:r>
          </a:p>
          <a:p>
            <a:pPr marL="0" indent="0">
              <a:buFont typeface="Arial"/>
              <a:buNone/>
            </a:pPr>
            <a:r>
              <a:rPr lang="en-US" sz="3300" dirty="0"/>
              <a:t>=&gt; </a:t>
            </a:r>
            <a:r>
              <a:rPr lang="en-US" sz="3300" dirty="0">
                <a:solidFill>
                  <a:srgbClr val="00B050"/>
                </a:solidFill>
              </a:rPr>
              <a:t>Opportunity to innovate by building interesting workflows on top of these models.</a:t>
            </a:r>
          </a:p>
          <a:p>
            <a:pPr marL="0" indent="0">
              <a:buFont typeface="Arial"/>
              <a:buNone/>
            </a:pPr>
            <a:endParaRPr lang="en-US" dirty="0"/>
          </a:p>
        </p:txBody>
      </p:sp>
    </p:spTree>
    <p:extLst>
      <p:ext uri="{BB962C8B-B14F-4D97-AF65-F5344CB8AC3E}">
        <p14:creationId xmlns:p14="http://schemas.microsoft.com/office/powerpoint/2010/main" val="2658963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C7717F-5ED6-4DDE-902D-12AF4BCF3DDF}"/>
              </a:ext>
            </a:extLst>
          </p:cNvPr>
          <p:cNvSpPr>
            <a:spLocks noGrp="1"/>
          </p:cNvSpPr>
          <p:nvPr>
            <p:ph type="title"/>
          </p:nvPr>
        </p:nvSpPr>
        <p:spPr>
          <a:xfrm>
            <a:off x="0" y="0"/>
            <a:ext cx="9144000" cy="1255605"/>
          </a:xfrm>
        </p:spPr>
        <p:txBody>
          <a:bodyPr>
            <a:normAutofit fontScale="90000"/>
          </a:bodyPr>
          <a:lstStyle/>
          <a:p>
            <a:pPr algn="ctr"/>
            <a:r>
              <a:rPr lang="en-US" b="1" dirty="0"/>
              <a:t>Idea #1: Fine-tune models with </a:t>
            </a:r>
            <a:br>
              <a:rPr lang="en-US" b="1" dirty="0"/>
            </a:br>
            <a:r>
              <a:rPr lang="en-US" b="1" dirty="0"/>
              <a:t>deep program properties</a:t>
            </a:r>
          </a:p>
        </p:txBody>
      </p:sp>
      <p:sp>
        <p:nvSpPr>
          <p:cNvPr id="10" name="Slide Number Placeholder 3">
            <a:extLst>
              <a:ext uri="{FF2B5EF4-FFF2-40B4-BE49-F238E27FC236}">
                <a16:creationId xmlns:a16="http://schemas.microsoft.com/office/drawing/2014/main" id="{B5BE212D-2800-4420-98B8-8C37E040E01D}"/>
              </a:ext>
            </a:extLst>
          </p:cNvPr>
          <p:cNvSpPr>
            <a:spLocks noGrp="1"/>
          </p:cNvSpPr>
          <p:nvPr>
            <p:ph type="sldNum" sz="quarter" idx="4"/>
          </p:nvPr>
        </p:nvSpPr>
        <p:spPr>
          <a:xfrm>
            <a:off x="8452117" y="4777947"/>
            <a:ext cx="691883" cy="319096"/>
          </a:xfrm>
        </p:spPr>
        <p:txBody>
          <a:bodyPr/>
          <a:lstStyle/>
          <a:p>
            <a:fld id="{83D1FC35-8581-2540-BBFB-5CB35188AE81}" type="slidenum">
              <a:rPr lang="en-US" smtClean="0"/>
              <a:pPr/>
              <a:t>33</a:t>
            </a:fld>
            <a:endParaRPr lang="en-US"/>
          </a:p>
        </p:txBody>
      </p:sp>
      <p:sp>
        <p:nvSpPr>
          <p:cNvPr id="7" name="Content Placeholder 6">
            <a:extLst>
              <a:ext uri="{FF2B5EF4-FFF2-40B4-BE49-F238E27FC236}">
                <a16:creationId xmlns:a16="http://schemas.microsoft.com/office/drawing/2014/main" id="{4A9EB8FB-F060-9295-65AC-5E28C2D64A38}"/>
              </a:ext>
            </a:extLst>
          </p:cNvPr>
          <p:cNvSpPr>
            <a:spLocks noGrp="1"/>
          </p:cNvSpPr>
          <p:nvPr>
            <p:ph idx="1"/>
          </p:nvPr>
        </p:nvSpPr>
        <p:spPr>
          <a:xfrm>
            <a:off x="80217" y="1294561"/>
            <a:ext cx="9144000" cy="3557404"/>
          </a:xfrm>
        </p:spPr>
        <p:txBody>
          <a:bodyPr>
            <a:normAutofit fontScale="92500"/>
          </a:bodyPr>
          <a:lstStyle/>
          <a:p>
            <a:endParaRPr lang="en-US" dirty="0"/>
          </a:p>
          <a:p>
            <a:r>
              <a:rPr lang="en-US" dirty="0">
                <a:solidFill>
                  <a:srgbClr val="00B0F0"/>
                </a:solidFill>
              </a:rPr>
              <a:t>Static Analysis</a:t>
            </a:r>
          </a:p>
          <a:p>
            <a:pPr lvl="1"/>
            <a:r>
              <a:rPr lang="en-US" dirty="0"/>
              <a:t>Enforcing def-use consistency, preventing unreachable code, …</a:t>
            </a:r>
          </a:p>
          <a:p>
            <a:pPr lvl="1"/>
            <a:r>
              <a:rPr lang="en-US" sz="1700" dirty="0"/>
              <a:t>E.g., [Mukherjee et.al, </a:t>
            </a:r>
            <a:r>
              <a:rPr lang="en-US" sz="1700" dirty="0" err="1"/>
              <a:t>NeurIPS</a:t>
            </a:r>
            <a:r>
              <a:rPr lang="en-US" sz="1700" dirty="0"/>
              <a:t> </a:t>
            </a:r>
            <a:r>
              <a:rPr lang="en-US" sz="1700" dirty="0">
                <a:solidFill>
                  <a:schemeClr val="bg1"/>
                </a:solidFill>
              </a:rPr>
              <a:t>′</a:t>
            </a:r>
            <a:r>
              <a:rPr lang="en-US" sz="1700" dirty="0"/>
              <a:t>21] uses attribute-grammar-based encoding.</a:t>
            </a:r>
          </a:p>
          <a:p>
            <a:endParaRPr lang="en-US" dirty="0"/>
          </a:p>
          <a:p>
            <a:r>
              <a:rPr lang="en-US" dirty="0">
                <a:solidFill>
                  <a:srgbClr val="00B0F0"/>
                </a:solidFill>
              </a:rPr>
              <a:t>Runtime information (execution states)</a:t>
            </a:r>
          </a:p>
          <a:p>
            <a:pPr lvl="1"/>
            <a:r>
              <a:rPr lang="en-US" dirty="0"/>
              <a:t>Training models using execution states </a:t>
            </a:r>
          </a:p>
          <a:p>
            <a:pPr lvl="1"/>
            <a:r>
              <a:rPr lang="en-US" sz="1700" dirty="0" err="1"/>
              <a:t>E.g</a:t>
            </a:r>
            <a:r>
              <a:rPr lang="en-US" sz="1700" dirty="0"/>
              <a:t>, [Liu et.al. ICLR </a:t>
            </a:r>
            <a:r>
              <a:rPr lang="en-US" sz="1700" dirty="0">
                <a:solidFill>
                  <a:schemeClr val="bg1"/>
                </a:solidFill>
              </a:rPr>
              <a:t>′</a:t>
            </a:r>
            <a:r>
              <a:rPr lang="en-US" sz="1700" dirty="0"/>
              <a:t>22] learns to execute SQL queries.</a:t>
            </a:r>
          </a:p>
        </p:txBody>
      </p:sp>
    </p:spTree>
    <p:extLst>
      <p:ext uri="{BB962C8B-B14F-4D97-AF65-F5344CB8AC3E}">
        <p14:creationId xmlns:p14="http://schemas.microsoft.com/office/powerpoint/2010/main" val="4195730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C7717F-5ED6-4DDE-902D-12AF4BCF3DDF}"/>
              </a:ext>
            </a:extLst>
          </p:cNvPr>
          <p:cNvSpPr>
            <a:spLocks noGrp="1"/>
          </p:cNvSpPr>
          <p:nvPr>
            <p:ph type="title"/>
          </p:nvPr>
        </p:nvSpPr>
        <p:spPr>
          <a:xfrm>
            <a:off x="0" y="29"/>
            <a:ext cx="9144000" cy="857250"/>
          </a:xfrm>
        </p:spPr>
        <p:txBody>
          <a:bodyPr>
            <a:normAutofit fontScale="90000"/>
          </a:bodyPr>
          <a:lstStyle/>
          <a:p>
            <a:r>
              <a:rPr lang="en-US" b="1" dirty="0"/>
              <a:t>Idea #2: Constrained Semantic Decoding </a:t>
            </a:r>
          </a:p>
        </p:txBody>
      </p:sp>
      <p:sp>
        <p:nvSpPr>
          <p:cNvPr id="5" name="Content Placeholder 4">
            <a:extLst>
              <a:ext uri="{FF2B5EF4-FFF2-40B4-BE49-F238E27FC236}">
                <a16:creationId xmlns:a16="http://schemas.microsoft.com/office/drawing/2014/main" id="{7622CAAF-386C-41DA-815E-9E195E86BB79}"/>
              </a:ext>
            </a:extLst>
          </p:cNvPr>
          <p:cNvSpPr>
            <a:spLocks noGrp="1"/>
          </p:cNvSpPr>
          <p:nvPr>
            <p:ph idx="1"/>
          </p:nvPr>
        </p:nvSpPr>
        <p:spPr>
          <a:xfrm>
            <a:off x="0" y="857279"/>
            <a:ext cx="9144000" cy="3557404"/>
          </a:xfrm>
        </p:spPr>
        <p:txBody>
          <a:bodyPr>
            <a:normAutofit/>
          </a:bodyPr>
          <a:lstStyle/>
          <a:p>
            <a:pPr marL="0" indent="0">
              <a:buNone/>
            </a:pPr>
            <a:r>
              <a:rPr lang="en-US" sz="2400" dirty="0"/>
              <a:t>Decode/generate tokens iteratively, </a:t>
            </a:r>
            <a:r>
              <a:rPr lang="en-US" sz="2400" dirty="0">
                <a:solidFill>
                  <a:srgbClr val="00B0F0"/>
                </a:solidFill>
              </a:rPr>
              <a:t>bias towards tokens that conform to underlying constraints</a:t>
            </a:r>
            <a:r>
              <a:rPr lang="en-US" sz="2400" dirty="0"/>
              <a:t>.</a:t>
            </a:r>
          </a:p>
        </p:txBody>
      </p:sp>
      <p:pic>
        <p:nvPicPr>
          <p:cNvPr id="6" name="Picture 5">
            <a:extLst>
              <a:ext uri="{FF2B5EF4-FFF2-40B4-BE49-F238E27FC236}">
                <a16:creationId xmlns:a16="http://schemas.microsoft.com/office/drawing/2014/main" id="{0651978B-7A77-47E6-A151-728CA17B3C39}"/>
              </a:ext>
            </a:extLst>
          </p:cNvPr>
          <p:cNvPicPr>
            <a:picLocks noChangeAspect="1"/>
          </p:cNvPicPr>
          <p:nvPr/>
        </p:nvPicPr>
        <p:blipFill>
          <a:blip r:embed="rId3"/>
          <a:stretch>
            <a:fillRect/>
          </a:stretch>
        </p:blipFill>
        <p:spPr>
          <a:xfrm>
            <a:off x="660168" y="2225909"/>
            <a:ext cx="7934123" cy="2007302"/>
          </a:xfrm>
          <a:prstGeom prst="rect">
            <a:avLst/>
          </a:prstGeom>
        </p:spPr>
      </p:pic>
      <p:sp>
        <p:nvSpPr>
          <p:cNvPr id="3" name="TextBox 2">
            <a:extLst>
              <a:ext uri="{FF2B5EF4-FFF2-40B4-BE49-F238E27FC236}">
                <a16:creationId xmlns:a16="http://schemas.microsoft.com/office/drawing/2014/main" id="{3E3C48E5-7A55-4FED-82E7-8A88B20E3DE5}"/>
              </a:ext>
            </a:extLst>
          </p:cNvPr>
          <p:cNvSpPr txBox="1"/>
          <p:nvPr/>
        </p:nvSpPr>
        <p:spPr>
          <a:xfrm rot="20076986">
            <a:off x="839180" y="2921649"/>
            <a:ext cx="1098656" cy="507831"/>
          </a:xfrm>
          <a:prstGeom prst="rect">
            <a:avLst/>
          </a:prstGeom>
          <a:noFill/>
        </p:spPr>
        <p:txBody>
          <a:bodyPr wrap="square" rtlCol="0">
            <a:spAutoFit/>
          </a:bodyPr>
          <a:lstStyle/>
          <a:p>
            <a:pPr algn="ctr"/>
            <a:r>
              <a:rPr lang="en-US" sz="1350" b="1">
                <a:solidFill>
                  <a:schemeClr val="accent1"/>
                </a:solidFill>
              </a:rPr>
              <a:t>Syntactic</a:t>
            </a:r>
            <a:br>
              <a:rPr lang="en-US" sz="1350" b="1">
                <a:solidFill>
                  <a:schemeClr val="accent1"/>
                </a:solidFill>
              </a:rPr>
            </a:br>
            <a:r>
              <a:rPr lang="en-US" sz="1350" b="1">
                <a:solidFill>
                  <a:schemeClr val="accent1"/>
                </a:solidFill>
              </a:rPr>
              <a:t>constraint</a:t>
            </a:r>
          </a:p>
        </p:txBody>
      </p:sp>
      <p:sp>
        <p:nvSpPr>
          <p:cNvPr id="8" name="TextBox 7">
            <a:extLst>
              <a:ext uri="{FF2B5EF4-FFF2-40B4-BE49-F238E27FC236}">
                <a16:creationId xmlns:a16="http://schemas.microsoft.com/office/drawing/2014/main" id="{053AEEC4-35BE-454F-91DE-33613D264B72}"/>
              </a:ext>
            </a:extLst>
          </p:cNvPr>
          <p:cNvSpPr txBox="1"/>
          <p:nvPr/>
        </p:nvSpPr>
        <p:spPr>
          <a:xfrm rot="20076986">
            <a:off x="971465" y="3609259"/>
            <a:ext cx="1083772" cy="507831"/>
          </a:xfrm>
          <a:prstGeom prst="rect">
            <a:avLst/>
          </a:prstGeom>
          <a:noFill/>
        </p:spPr>
        <p:txBody>
          <a:bodyPr wrap="square" rtlCol="0">
            <a:spAutoFit/>
          </a:bodyPr>
          <a:lstStyle/>
          <a:p>
            <a:pPr algn="ctr"/>
            <a:r>
              <a:rPr lang="en-US" sz="1350" b="1">
                <a:solidFill>
                  <a:schemeClr val="accent1"/>
                </a:solidFill>
              </a:rPr>
              <a:t>Semantic</a:t>
            </a:r>
            <a:br>
              <a:rPr lang="en-US" sz="1350" b="1">
                <a:solidFill>
                  <a:schemeClr val="accent1"/>
                </a:solidFill>
              </a:rPr>
            </a:br>
            <a:r>
              <a:rPr lang="en-US" sz="1350" b="1">
                <a:solidFill>
                  <a:schemeClr val="accent1"/>
                </a:solidFill>
              </a:rPr>
              <a:t>constraint</a:t>
            </a:r>
          </a:p>
        </p:txBody>
      </p:sp>
      <p:sp>
        <p:nvSpPr>
          <p:cNvPr id="10" name="Slide Number Placeholder 3">
            <a:extLst>
              <a:ext uri="{FF2B5EF4-FFF2-40B4-BE49-F238E27FC236}">
                <a16:creationId xmlns:a16="http://schemas.microsoft.com/office/drawing/2014/main" id="{B5BE212D-2800-4420-98B8-8C37E040E01D}"/>
              </a:ext>
            </a:extLst>
          </p:cNvPr>
          <p:cNvSpPr>
            <a:spLocks noGrp="1"/>
          </p:cNvSpPr>
          <p:nvPr>
            <p:ph type="sldNum" sz="quarter" idx="4"/>
          </p:nvPr>
        </p:nvSpPr>
        <p:spPr>
          <a:xfrm>
            <a:off x="8452117" y="4777947"/>
            <a:ext cx="691883" cy="319096"/>
          </a:xfrm>
        </p:spPr>
        <p:txBody>
          <a:bodyPr/>
          <a:lstStyle/>
          <a:p>
            <a:fld id="{83D1FC35-8581-2540-BBFB-5CB35188AE81}" type="slidenum">
              <a:rPr lang="en-US" smtClean="0"/>
              <a:pPr/>
              <a:t>34</a:t>
            </a:fld>
            <a:endParaRPr lang="en-US"/>
          </a:p>
        </p:txBody>
      </p:sp>
      <p:sp>
        <p:nvSpPr>
          <p:cNvPr id="12" name="Rectangle 11">
            <a:extLst>
              <a:ext uri="{FF2B5EF4-FFF2-40B4-BE49-F238E27FC236}">
                <a16:creationId xmlns:a16="http://schemas.microsoft.com/office/drawing/2014/main" id="{6336AF34-2376-44A2-9222-C14EB63FFC04}"/>
              </a:ext>
            </a:extLst>
          </p:cNvPr>
          <p:cNvSpPr/>
          <p:nvPr/>
        </p:nvSpPr>
        <p:spPr>
          <a:xfrm>
            <a:off x="-46049" y="4851965"/>
            <a:ext cx="8927779" cy="307777"/>
          </a:xfrm>
          <a:prstGeom prst="rect">
            <a:avLst/>
          </a:prstGeom>
        </p:spPr>
        <p:txBody>
          <a:bodyPr wrap="square" lIns="91440" tIns="45720" rIns="91440" bIns="45720" anchor="t">
            <a:spAutoFit/>
          </a:bodyPr>
          <a:lstStyle/>
          <a:p>
            <a:pPr>
              <a:spcBef>
                <a:spcPts val="0"/>
              </a:spcBef>
              <a:spcAft>
                <a:spcPts val="0"/>
              </a:spcAft>
            </a:pPr>
            <a:r>
              <a:rPr lang="en-US" sz="1400">
                <a:solidFill>
                  <a:schemeClr val="bg1"/>
                </a:solidFill>
                <a:latin typeface="+mj-lt"/>
                <a:ea typeface="Calibri" panose="020F0502020204030204" pitchFamily="34" charset="0"/>
                <a:cs typeface="Calibri"/>
              </a:rPr>
              <a:t>[ICLR </a:t>
            </a:r>
            <a:r>
              <a:rPr lang="en-US" sz="1400">
                <a:solidFill>
                  <a:schemeClr val="bg1"/>
                </a:solidFill>
              </a:rPr>
              <a:t>′</a:t>
            </a:r>
            <a:r>
              <a:rPr lang="en-US" sz="1400">
                <a:solidFill>
                  <a:schemeClr val="bg1"/>
                </a:solidFill>
                <a:latin typeface="+mj-lt"/>
                <a:ea typeface="Calibri" panose="020F0502020204030204" pitchFamily="34" charset="0"/>
                <a:cs typeface="Calibri"/>
              </a:rPr>
              <a:t>22, </a:t>
            </a:r>
            <a:r>
              <a:rPr lang="en-US" sz="1400" err="1">
                <a:solidFill>
                  <a:schemeClr val="bg1"/>
                </a:solidFill>
                <a:latin typeface="+mj-lt"/>
                <a:ea typeface="Calibri" panose="020F0502020204030204" pitchFamily="34" charset="0"/>
                <a:cs typeface="Calibri"/>
              </a:rPr>
              <a:t>Poeisa</a:t>
            </a:r>
            <a:r>
              <a:rPr lang="en-US" sz="1400">
                <a:solidFill>
                  <a:schemeClr val="bg1"/>
                </a:solidFill>
                <a:latin typeface="+mj-lt"/>
                <a:ea typeface="Calibri" panose="020F0502020204030204" pitchFamily="34" charset="0"/>
                <a:cs typeface="Calibri"/>
              </a:rPr>
              <a:t> et al., </a:t>
            </a:r>
            <a:r>
              <a:rPr lang="en-US" sz="1400" i="1">
                <a:solidFill>
                  <a:schemeClr val="bg1"/>
                </a:solidFill>
                <a:latin typeface="+mj-lt"/>
                <a:ea typeface="Calibri" panose="020F0502020204030204" pitchFamily="34" charset="0"/>
                <a:cs typeface="Calibri"/>
              </a:rPr>
              <a:t>Synchromesh: reliable code generation from pre-trained language models</a:t>
            </a:r>
            <a:r>
              <a:rPr lang="en-US" sz="1400">
                <a:solidFill>
                  <a:schemeClr val="bg1"/>
                </a:solidFill>
                <a:latin typeface="+mj-lt"/>
                <a:ea typeface="Calibri" panose="020F0502020204030204" pitchFamily="34" charset="0"/>
                <a:cs typeface="Calibri"/>
              </a:rPr>
              <a:t>]</a:t>
            </a:r>
          </a:p>
        </p:txBody>
      </p:sp>
    </p:spTree>
    <p:extLst>
      <p:ext uri="{BB962C8B-B14F-4D97-AF65-F5344CB8AC3E}">
        <p14:creationId xmlns:p14="http://schemas.microsoft.com/office/powerpoint/2010/main" val="3648881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69DA-F50A-472C-B7C7-7AF12E3E14B9}"/>
              </a:ext>
            </a:extLst>
          </p:cNvPr>
          <p:cNvSpPr>
            <a:spLocks noGrp="1"/>
          </p:cNvSpPr>
          <p:nvPr>
            <p:ph type="title"/>
          </p:nvPr>
        </p:nvSpPr>
        <p:spPr>
          <a:xfrm>
            <a:off x="0" y="29"/>
            <a:ext cx="9144000" cy="749911"/>
          </a:xfrm>
        </p:spPr>
        <p:txBody>
          <a:bodyPr>
            <a:normAutofit fontScale="90000"/>
          </a:bodyPr>
          <a:lstStyle/>
          <a:p>
            <a:r>
              <a:rPr lang="en-US"/>
              <a:t>Idea #3: Multi-modality (NL + Examples)</a:t>
            </a:r>
          </a:p>
        </p:txBody>
      </p:sp>
      <p:sp>
        <p:nvSpPr>
          <p:cNvPr id="3" name="Content Placeholder 2">
            <a:extLst>
              <a:ext uri="{FF2B5EF4-FFF2-40B4-BE49-F238E27FC236}">
                <a16:creationId xmlns:a16="http://schemas.microsoft.com/office/drawing/2014/main" id="{929EBBDA-BDA6-4AD4-A027-5B07B1EC3B71}"/>
              </a:ext>
            </a:extLst>
          </p:cNvPr>
          <p:cNvSpPr>
            <a:spLocks noGrp="1"/>
          </p:cNvSpPr>
          <p:nvPr>
            <p:ph idx="1"/>
          </p:nvPr>
        </p:nvSpPr>
        <p:spPr>
          <a:xfrm>
            <a:off x="73523" y="778502"/>
            <a:ext cx="8991600" cy="1282410"/>
          </a:xfrm>
          <a:solidFill>
            <a:srgbClr val="F4EAE0"/>
          </a:solidFill>
        </p:spPr>
        <p:txBody>
          <a:bodyPr>
            <a:noAutofit/>
          </a:bodyPr>
          <a:lstStyle/>
          <a:p>
            <a:pPr marL="457200" indent="-457200">
              <a:buFont typeface="+mj-lt"/>
              <a:buAutoNum type="alphaLcParenR"/>
            </a:pPr>
            <a:r>
              <a:rPr lang="en-US" sz="2200" dirty="0">
                <a:solidFill>
                  <a:schemeClr val="tx1"/>
                </a:solidFill>
              </a:rPr>
              <a:t>Sample 10K programs, filter based on tests </a:t>
            </a:r>
            <a:r>
              <a:rPr lang="en-US" sz="1600" dirty="0">
                <a:solidFill>
                  <a:schemeClr val="tx1"/>
                </a:solidFill>
              </a:rPr>
              <a:t>[DeepMind’s </a:t>
            </a:r>
            <a:r>
              <a:rPr lang="en-US" sz="1600" dirty="0" err="1">
                <a:solidFill>
                  <a:schemeClr val="tx1"/>
                </a:solidFill>
              </a:rPr>
              <a:t>AlphaCode</a:t>
            </a:r>
            <a:r>
              <a:rPr lang="en-US" sz="1600" dirty="0">
                <a:solidFill>
                  <a:schemeClr val="tx1"/>
                </a:solidFill>
              </a:rPr>
              <a:t>]</a:t>
            </a:r>
          </a:p>
          <a:p>
            <a:pPr marL="457200" marR="0" lvl="0" indent="-457200" algn="l" defTabSz="457200" rtl="0" eaLnBrk="1" fontAlgn="auto" latinLnBrk="0" hangingPunct="1">
              <a:lnSpc>
                <a:spcPct val="100000"/>
              </a:lnSpc>
              <a:spcBef>
                <a:spcPct val="20000"/>
              </a:spcBef>
              <a:spcAft>
                <a:spcPts val="0"/>
              </a:spcAft>
              <a:buClrTx/>
              <a:buSzTx/>
              <a:buFont typeface="+mj-lt"/>
              <a:buAutoNum type="alphaLcParenR"/>
              <a:tabLst/>
              <a:defRPr/>
            </a:pPr>
            <a:r>
              <a:rPr kumimoji="0" lang="en-US" sz="2200" b="0" i="0" u="none" strike="noStrike" kern="1200" cap="none" spc="0" normalizeH="0" baseline="0" noProof="0" dirty="0">
                <a:ln>
                  <a:noFill/>
                </a:ln>
                <a:solidFill>
                  <a:srgbClr val="000000"/>
                </a:solidFill>
                <a:effectLst/>
                <a:uLnTx/>
                <a:uFillTx/>
                <a:latin typeface="Arial"/>
                <a:ea typeface="+mn-ea"/>
                <a:cs typeface="Arial"/>
              </a:rPr>
              <a:t>Perform rule-based repairs </a:t>
            </a:r>
            <a:r>
              <a:rPr kumimoji="0" lang="en-US" sz="1600" b="0" i="0" u="none" strike="noStrike" kern="1200" cap="none" spc="0" normalizeH="0" baseline="0" noProof="0" dirty="0">
                <a:ln>
                  <a:noFill/>
                </a:ln>
                <a:solidFill>
                  <a:srgbClr val="000000"/>
                </a:solidFill>
                <a:effectLst/>
                <a:uLnTx/>
                <a:uFillTx/>
                <a:latin typeface="Arial"/>
                <a:ea typeface="+mn-ea"/>
                <a:cs typeface="Arial"/>
              </a:rPr>
              <a:t>[</a:t>
            </a:r>
            <a:r>
              <a:rPr lang="en-US" sz="1600" dirty="0">
                <a:solidFill>
                  <a:srgbClr val="000000"/>
                </a:solidFill>
              </a:rPr>
              <a:t>ICSE</a:t>
            </a:r>
            <a:r>
              <a:rPr kumimoji="0" lang="en-US" sz="1600" b="0" i="0" u="none" strike="noStrike" kern="1200" cap="none" spc="0" normalizeH="0" baseline="0" noProof="0" dirty="0">
                <a:ln>
                  <a:noFill/>
                </a:ln>
                <a:solidFill>
                  <a:srgbClr val="000000"/>
                </a:solidFill>
                <a:effectLst/>
                <a:uLnTx/>
                <a:uFillTx/>
                <a:latin typeface="Arial"/>
                <a:ea typeface="+mn-ea"/>
                <a:cs typeface="Arial"/>
              </a:rPr>
              <a:t> ′22, Jain et al, Jigsaw] </a:t>
            </a:r>
            <a:endParaRPr lang="en-US" sz="2200" dirty="0">
              <a:solidFill>
                <a:schemeClr val="tx1"/>
              </a:solidFill>
            </a:endParaRPr>
          </a:p>
          <a:p>
            <a:pPr marL="457200" indent="-457200">
              <a:buFont typeface="+mj-lt"/>
              <a:buAutoNum type="alphaLcParenR"/>
            </a:pPr>
            <a:r>
              <a:rPr lang="en-US" sz="2200" dirty="0">
                <a:solidFill>
                  <a:schemeClr val="tx1"/>
                </a:solidFill>
              </a:rPr>
              <a:t>Feed LLM results into a PBE engine </a:t>
            </a:r>
            <a:r>
              <a:rPr lang="en-US" sz="1600" dirty="0">
                <a:solidFill>
                  <a:srgbClr val="000000"/>
                </a:solidFill>
              </a:rPr>
              <a:t>[OOPSLA ′21, Rahmani et al] </a:t>
            </a:r>
            <a:endParaRPr lang="en-US" sz="1600" dirty="0">
              <a:solidFill>
                <a:schemeClr val="tx1"/>
              </a:solidFill>
            </a:endParaRPr>
          </a:p>
          <a:p>
            <a:pPr marL="0" indent="0">
              <a:buNone/>
            </a:pPr>
            <a:endParaRPr lang="en-US" sz="2200" dirty="0"/>
          </a:p>
        </p:txBody>
      </p:sp>
      <p:sp>
        <p:nvSpPr>
          <p:cNvPr id="4" name="Slide Number Placeholder 3">
            <a:extLst>
              <a:ext uri="{FF2B5EF4-FFF2-40B4-BE49-F238E27FC236}">
                <a16:creationId xmlns:a16="http://schemas.microsoft.com/office/drawing/2014/main" id="{57881D88-6325-46C1-AE48-92865F0C5C98}"/>
              </a:ext>
            </a:extLst>
          </p:cNvPr>
          <p:cNvSpPr>
            <a:spLocks noGrp="1"/>
          </p:cNvSpPr>
          <p:nvPr>
            <p:ph type="sldNum" sz="quarter" idx="4"/>
          </p:nvPr>
        </p:nvSpPr>
        <p:spPr/>
        <p:txBody>
          <a:bodyPr/>
          <a:lstStyle/>
          <a:p>
            <a:fld id="{83D1FC35-8581-2540-BBFB-5CB35188AE81}" type="slidenum">
              <a:rPr lang="en-US" smtClean="0"/>
              <a:pPr/>
              <a:t>35</a:t>
            </a:fld>
            <a:endParaRPr lang="en-US"/>
          </a:p>
        </p:txBody>
      </p:sp>
      <p:graphicFrame>
        <p:nvGraphicFramePr>
          <p:cNvPr id="13" name="Table 13">
            <a:extLst>
              <a:ext uri="{FF2B5EF4-FFF2-40B4-BE49-F238E27FC236}">
                <a16:creationId xmlns:a16="http://schemas.microsoft.com/office/drawing/2014/main" id="{87A1BE63-9EAA-4273-970D-08F15D450E5A}"/>
              </a:ext>
            </a:extLst>
          </p:cNvPr>
          <p:cNvGraphicFramePr>
            <a:graphicFrameLocks noGrp="1"/>
          </p:cNvGraphicFramePr>
          <p:nvPr>
            <p:extLst>
              <p:ext uri="{D42A27DB-BD31-4B8C-83A1-F6EECF244321}">
                <p14:modId xmlns:p14="http://schemas.microsoft.com/office/powerpoint/2010/main" val="3705287804"/>
              </p:ext>
            </p:extLst>
          </p:nvPr>
        </p:nvGraphicFramePr>
        <p:xfrm>
          <a:off x="1338075" y="3644070"/>
          <a:ext cx="2063033" cy="1483360"/>
        </p:xfrm>
        <a:graphic>
          <a:graphicData uri="http://schemas.openxmlformats.org/drawingml/2006/table">
            <a:tbl>
              <a:tblPr>
                <a:tableStyleId>{5C22544A-7EE6-4342-B048-85BDC9FD1C3A}</a:tableStyleId>
              </a:tblPr>
              <a:tblGrid>
                <a:gridCol w="1475804">
                  <a:extLst>
                    <a:ext uri="{9D8B030D-6E8A-4147-A177-3AD203B41FA5}">
                      <a16:colId xmlns:a16="http://schemas.microsoft.com/office/drawing/2014/main" val="2132260612"/>
                    </a:ext>
                  </a:extLst>
                </a:gridCol>
                <a:gridCol w="587229">
                  <a:extLst>
                    <a:ext uri="{9D8B030D-6E8A-4147-A177-3AD203B41FA5}">
                      <a16:colId xmlns:a16="http://schemas.microsoft.com/office/drawing/2014/main" val="2849819923"/>
                    </a:ext>
                  </a:extLst>
                </a:gridCol>
              </a:tblGrid>
              <a:tr h="370840">
                <a:tc>
                  <a:txBody>
                    <a:bodyPr/>
                    <a:lstStyle/>
                    <a:p>
                      <a:r>
                        <a:rPr lang="en-US"/>
                        <a:t>12345:6789</a:t>
                      </a:r>
                    </a:p>
                  </a:txBody>
                  <a:tcPr>
                    <a:solidFill>
                      <a:srgbClr val="F4EAE0"/>
                    </a:solidFill>
                  </a:tcPr>
                </a:tc>
                <a:tc>
                  <a:txBody>
                    <a:bodyPr/>
                    <a:lstStyle/>
                    <a:p>
                      <a:endParaRPr lang="en-US"/>
                    </a:p>
                  </a:txBody>
                  <a:tcPr>
                    <a:solidFill>
                      <a:srgbClr val="F4EAE0"/>
                    </a:solidFill>
                  </a:tcPr>
                </a:tc>
                <a:extLst>
                  <a:ext uri="{0D108BD9-81ED-4DB2-BD59-A6C34878D82A}">
                    <a16:rowId xmlns:a16="http://schemas.microsoft.com/office/drawing/2014/main" val="2627655587"/>
                  </a:ext>
                </a:extLst>
              </a:tr>
              <a:tr h="370840">
                <a:tc>
                  <a:txBody>
                    <a:bodyPr/>
                    <a:lstStyle/>
                    <a:p>
                      <a:r>
                        <a:rPr lang="en-US"/>
                        <a:t>123</a:t>
                      </a:r>
                    </a:p>
                  </a:txBody>
                  <a:tcPr>
                    <a:solidFill>
                      <a:srgbClr val="F4EAE0"/>
                    </a:solidFill>
                  </a:tcPr>
                </a:tc>
                <a:tc>
                  <a:txBody>
                    <a:bodyPr/>
                    <a:lstStyle/>
                    <a:p>
                      <a:endParaRPr lang="en-US"/>
                    </a:p>
                  </a:txBody>
                  <a:tcPr>
                    <a:solidFill>
                      <a:srgbClr val="F4EAE0"/>
                    </a:solidFill>
                  </a:tcPr>
                </a:tc>
                <a:extLst>
                  <a:ext uri="{0D108BD9-81ED-4DB2-BD59-A6C34878D82A}">
                    <a16:rowId xmlns:a16="http://schemas.microsoft.com/office/drawing/2014/main" val="3287563857"/>
                  </a:ext>
                </a:extLst>
              </a:tr>
              <a:tr h="370840">
                <a:tc>
                  <a:txBody>
                    <a:bodyPr/>
                    <a:lstStyle/>
                    <a:p>
                      <a:r>
                        <a:rPr lang="en-US"/>
                        <a:t>:12</a:t>
                      </a:r>
                    </a:p>
                  </a:txBody>
                  <a:tcPr>
                    <a:solidFill>
                      <a:srgbClr val="F4EAE0"/>
                    </a:solidFill>
                  </a:tcPr>
                </a:tc>
                <a:tc>
                  <a:txBody>
                    <a:bodyPr/>
                    <a:lstStyle/>
                    <a:p>
                      <a:endParaRPr lang="en-US"/>
                    </a:p>
                  </a:txBody>
                  <a:tcPr>
                    <a:solidFill>
                      <a:srgbClr val="F4EAE0"/>
                    </a:solidFill>
                  </a:tcPr>
                </a:tc>
                <a:extLst>
                  <a:ext uri="{0D108BD9-81ED-4DB2-BD59-A6C34878D82A}">
                    <a16:rowId xmlns:a16="http://schemas.microsoft.com/office/drawing/2014/main" val="1637323916"/>
                  </a:ext>
                </a:extLst>
              </a:tr>
              <a:tr h="370840">
                <a:tc>
                  <a:txBody>
                    <a:bodyPr/>
                    <a:lstStyle/>
                    <a:p>
                      <a:r>
                        <a:rPr lang="en-US" err="1"/>
                        <a:t>Abc</a:t>
                      </a:r>
                      <a:endParaRPr lang="en-US"/>
                    </a:p>
                  </a:txBody>
                  <a:tcPr>
                    <a:solidFill>
                      <a:srgbClr val="F4EAE0"/>
                    </a:solidFill>
                  </a:tcPr>
                </a:tc>
                <a:tc>
                  <a:txBody>
                    <a:bodyPr/>
                    <a:lstStyle/>
                    <a:p>
                      <a:endParaRPr lang="en-US"/>
                    </a:p>
                  </a:txBody>
                  <a:tcPr>
                    <a:solidFill>
                      <a:srgbClr val="F4EAE0"/>
                    </a:solidFill>
                  </a:tcPr>
                </a:tc>
                <a:extLst>
                  <a:ext uri="{0D108BD9-81ED-4DB2-BD59-A6C34878D82A}">
                    <a16:rowId xmlns:a16="http://schemas.microsoft.com/office/drawing/2014/main" val="1355431701"/>
                  </a:ext>
                </a:extLst>
              </a:tr>
            </a:tbl>
          </a:graphicData>
        </a:graphic>
      </p:graphicFrame>
      <p:grpSp>
        <p:nvGrpSpPr>
          <p:cNvPr id="24" name="Group 23">
            <a:extLst>
              <a:ext uri="{FF2B5EF4-FFF2-40B4-BE49-F238E27FC236}">
                <a16:creationId xmlns:a16="http://schemas.microsoft.com/office/drawing/2014/main" id="{620E09AE-5CAE-43E4-A350-3B7DFD8DDB78}"/>
              </a:ext>
            </a:extLst>
          </p:cNvPr>
          <p:cNvGrpSpPr/>
          <p:nvPr/>
        </p:nvGrpSpPr>
        <p:grpSpPr>
          <a:xfrm>
            <a:off x="2949810" y="3726527"/>
            <a:ext cx="306824" cy="1400903"/>
            <a:chOff x="1980110" y="1956882"/>
            <a:chExt cx="306824" cy="1400903"/>
          </a:xfrm>
        </p:grpSpPr>
        <p:pic>
          <p:nvPicPr>
            <p:cNvPr id="15" name="Picture 14">
              <a:extLst>
                <a:ext uri="{FF2B5EF4-FFF2-40B4-BE49-F238E27FC236}">
                  <a16:creationId xmlns:a16="http://schemas.microsoft.com/office/drawing/2014/main" id="{A23F5CFD-DEEC-43A7-8464-776F21804ED3}"/>
                </a:ext>
              </a:extLst>
            </p:cNvPr>
            <p:cNvPicPr>
              <a:picLocks noChangeAspect="1"/>
            </p:cNvPicPr>
            <p:nvPr/>
          </p:nvPicPr>
          <p:blipFill>
            <a:blip r:embed="rId3"/>
            <a:stretch>
              <a:fillRect/>
            </a:stretch>
          </p:blipFill>
          <p:spPr>
            <a:xfrm>
              <a:off x="2021692" y="2744568"/>
              <a:ext cx="208391" cy="243711"/>
            </a:xfrm>
            <a:prstGeom prst="rect">
              <a:avLst/>
            </a:prstGeom>
          </p:spPr>
        </p:pic>
        <p:pic>
          <p:nvPicPr>
            <p:cNvPr id="17" name="Picture 16">
              <a:extLst>
                <a:ext uri="{FF2B5EF4-FFF2-40B4-BE49-F238E27FC236}">
                  <a16:creationId xmlns:a16="http://schemas.microsoft.com/office/drawing/2014/main" id="{CCC67033-4081-4013-8361-CD6AF2DDE87B}"/>
                </a:ext>
              </a:extLst>
            </p:cNvPr>
            <p:cNvPicPr>
              <a:picLocks noChangeAspect="1"/>
            </p:cNvPicPr>
            <p:nvPr/>
          </p:nvPicPr>
          <p:blipFill>
            <a:blip r:embed="rId3"/>
            <a:stretch>
              <a:fillRect/>
            </a:stretch>
          </p:blipFill>
          <p:spPr>
            <a:xfrm>
              <a:off x="2036961" y="3114074"/>
              <a:ext cx="208391" cy="243711"/>
            </a:xfrm>
            <a:prstGeom prst="rect">
              <a:avLst/>
            </a:prstGeom>
          </p:spPr>
        </p:pic>
        <p:pic>
          <p:nvPicPr>
            <p:cNvPr id="21" name="Picture 20">
              <a:extLst>
                <a:ext uri="{FF2B5EF4-FFF2-40B4-BE49-F238E27FC236}">
                  <a16:creationId xmlns:a16="http://schemas.microsoft.com/office/drawing/2014/main" id="{2C67CAEE-A990-4C1B-B0F4-DC009122320F}"/>
                </a:ext>
              </a:extLst>
            </p:cNvPr>
            <p:cNvPicPr>
              <a:picLocks noChangeAspect="1"/>
            </p:cNvPicPr>
            <p:nvPr/>
          </p:nvPicPr>
          <p:blipFill>
            <a:blip r:embed="rId4"/>
            <a:stretch>
              <a:fillRect/>
            </a:stretch>
          </p:blipFill>
          <p:spPr>
            <a:xfrm>
              <a:off x="1980110" y="1956882"/>
              <a:ext cx="291553" cy="281214"/>
            </a:xfrm>
            <a:prstGeom prst="rect">
              <a:avLst/>
            </a:prstGeom>
          </p:spPr>
        </p:pic>
        <p:pic>
          <p:nvPicPr>
            <p:cNvPr id="23" name="Picture 22">
              <a:extLst>
                <a:ext uri="{FF2B5EF4-FFF2-40B4-BE49-F238E27FC236}">
                  <a16:creationId xmlns:a16="http://schemas.microsoft.com/office/drawing/2014/main" id="{EBFF4E5D-46A3-4CC9-8CA2-2752301293BD}"/>
                </a:ext>
              </a:extLst>
            </p:cNvPr>
            <p:cNvPicPr>
              <a:picLocks noChangeAspect="1"/>
            </p:cNvPicPr>
            <p:nvPr/>
          </p:nvPicPr>
          <p:blipFill>
            <a:blip r:embed="rId4"/>
            <a:stretch>
              <a:fillRect/>
            </a:stretch>
          </p:blipFill>
          <p:spPr>
            <a:xfrm>
              <a:off x="1995381" y="2331312"/>
              <a:ext cx="291553" cy="281214"/>
            </a:xfrm>
            <a:prstGeom prst="rect">
              <a:avLst/>
            </a:prstGeom>
          </p:spPr>
        </p:pic>
      </p:grpSp>
      <p:sp>
        <p:nvSpPr>
          <p:cNvPr id="27" name="TextBox 26">
            <a:extLst>
              <a:ext uri="{FF2B5EF4-FFF2-40B4-BE49-F238E27FC236}">
                <a16:creationId xmlns:a16="http://schemas.microsoft.com/office/drawing/2014/main" id="{A487A936-B826-4970-AB2D-17C4EE89AAB0}"/>
              </a:ext>
            </a:extLst>
          </p:cNvPr>
          <p:cNvSpPr txBox="1"/>
          <p:nvPr/>
        </p:nvSpPr>
        <p:spPr>
          <a:xfrm>
            <a:off x="-32598" y="4118904"/>
            <a:ext cx="1370673" cy="369332"/>
          </a:xfrm>
          <a:prstGeom prst="rect">
            <a:avLst/>
          </a:prstGeom>
          <a:noFill/>
        </p:spPr>
        <p:txBody>
          <a:bodyPr wrap="square" rtlCol="0">
            <a:spAutoFit/>
          </a:bodyPr>
          <a:lstStyle/>
          <a:p>
            <a:r>
              <a:rPr lang="en-US">
                <a:solidFill>
                  <a:schemeClr val="tx2">
                    <a:lumMod val="60000"/>
                    <a:lumOff val="40000"/>
                  </a:schemeClr>
                </a:solidFill>
              </a:rPr>
              <a:t>Examples</a:t>
            </a:r>
          </a:p>
        </p:txBody>
      </p:sp>
      <p:sp>
        <p:nvSpPr>
          <p:cNvPr id="19" name="Content Placeholder 2">
            <a:extLst>
              <a:ext uri="{FF2B5EF4-FFF2-40B4-BE49-F238E27FC236}">
                <a16:creationId xmlns:a16="http://schemas.microsoft.com/office/drawing/2014/main" id="{1B69AD4B-4985-4CDD-9A36-4B0188B5C4A3}"/>
              </a:ext>
            </a:extLst>
          </p:cNvPr>
          <p:cNvSpPr txBox="1">
            <a:spLocks/>
          </p:cNvSpPr>
          <p:nvPr/>
        </p:nvSpPr>
        <p:spPr>
          <a:xfrm>
            <a:off x="1181682" y="2774387"/>
            <a:ext cx="5521123" cy="76101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a:t>At least one digit, followed by a colon at most once, followed by a digit at least zero times</a:t>
            </a:r>
          </a:p>
        </p:txBody>
      </p:sp>
      <p:sp>
        <p:nvSpPr>
          <p:cNvPr id="9" name="TextBox 8">
            <a:extLst>
              <a:ext uri="{FF2B5EF4-FFF2-40B4-BE49-F238E27FC236}">
                <a16:creationId xmlns:a16="http://schemas.microsoft.com/office/drawing/2014/main" id="{4AA33F22-44BF-49F1-8D92-F1C027714926}"/>
              </a:ext>
            </a:extLst>
          </p:cNvPr>
          <p:cNvSpPr txBox="1"/>
          <p:nvPr/>
        </p:nvSpPr>
        <p:spPr>
          <a:xfrm>
            <a:off x="34007" y="2917586"/>
            <a:ext cx="1304068" cy="369332"/>
          </a:xfrm>
          <a:prstGeom prst="rect">
            <a:avLst/>
          </a:prstGeom>
          <a:noFill/>
        </p:spPr>
        <p:txBody>
          <a:bodyPr wrap="square" rtlCol="0">
            <a:spAutoFit/>
          </a:bodyPr>
          <a:lstStyle/>
          <a:p>
            <a:r>
              <a:rPr lang="en-US">
                <a:solidFill>
                  <a:schemeClr val="tx2">
                    <a:lumMod val="60000"/>
                    <a:lumOff val="40000"/>
                  </a:schemeClr>
                </a:solidFill>
              </a:rPr>
              <a:t>NL desc.</a:t>
            </a:r>
          </a:p>
        </p:txBody>
      </p:sp>
      <p:sp>
        <p:nvSpPr>
          <p:cNvPr id="10" name="[0−9]+:?[0−9]∗">
            <a:extLst>
              <a:ext uri="{FF2B5EF4-FFF2-40B4-BE49-F238E27FC236}">
                <a16:creationId xmlns:a16="http://schemas.microsoft.com/office/drawing/2014/main" id="{097408FD-55D7-45F7-9810-4FEA1662DF39}"/>
              </a:ext>
            </a:extLst>
          </p:cNvPr>
          <p:cNvSpPr txBox="1"/>
          <p:nvPr/>
        </p:nvSpPr>
        <p:spPr>
          <a:xfrm>
            <a:off x="7470578" y="3307416"/>
            <a:ext cx="1475796" cy="3795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just" defTabSz="457200">
              <a:defRPr sz="5600" b="0">
                <a:latin typeface="Rockwell"/>
                <a:ea typeface="Rockwell"/>
                <a:cs typeface="Rockwell"/>
                <a:sym typeface="Rockwell"/>
              </a:defRPr>
            </a:lvl1pPr>
          </a:lstStyle>
          <a:p>
            <a:r>
              <a:rPr lang="en-US" sz="1800">
                <a:solidFill>
                  <a:schemeClr val="tx2">
                    <a:lumMod val="60000"/>
                    <a:lumOff val="40000"/>
                  </a:schemeClr>
                </a:solidFill>
                <a:latin typeface="+mn-lt"/>
              </a:rPr>
              <a:t>Target regex</a:t>
            </a:r>
            <a:endParaRPr sz="1800">
              <a:solidFill>
                <a:schemeClr val="tx2">
                  <a:lumMod val="60000"/>
                  <a:lumOff val="40000"/>
                </a:schemeClr>
              </a:solidFill>
            </a:endParaRPr>
          </a:p>
        </p:txBody>
      </p:sp>
      <p:graphicFrame>
        <p:nvGraphicFramePr>
          <p:cNvPr id="11" name="Table 5">
            <a:extLst>
              <a:ext uri="{FF2B5EF4-FFF2-40B4-BE49-F238E27FC236}">
                <a16:creationId xmlns:a16="http://schemas.microsoft.com/office/drawing/2014/main" id="{AF0C0B9B-C6F5-4187-81C4-91DD46FF88E5}"/>
              </a:ext>
            </a:extLst>
          </p:cNvPr>
          <p:cNvGraphicFramePr>
            <a:graphicFrameLocks noGrp="1"/>
          </p:cNvGraphicFramePr>
          <p:nvPr>
            <p:extLst>
              <p:ext uri="{D42A27DB-BD31-4B8C-83A1-F6EECF244321}">
                <p14:modId xmlns:p14="http://schemas.microsoft.com/office/powerpoint/2010/main" val="3775417899"/>
              </p:ext>
            </p:extLst>
          </p:nvPr>
        </p:nvGraphicFramePr>
        <p:xfrm>
          <a:off x="7351830" y="3764407"/>
          <a:ext cx="1713293" cy="365760"/>
        </p:xfrm>
        <a:graphic>
          <a:graphicData uri="http://schemas.openxmlformats.org/drawingml/2006/table">
            <a:tbl>
              <a:tblPr>
                <a:tableStyleId>{5C22544A-7EE6-4342-B048-85BDC9FD1C3A}</a:tableStyleId>
              </a:tblPr>
              <a:tblGrid>
                <a:gridCol w="1713293">
                  <a:extLst>
                    <a:ext uri="{9D8B030D-6E8A-4147-A177-3AD203B41FA5}">
                      <a16:colId xmlns:a16="http://schemas.microsoft.com/office/drawing/2014/main" val="537464803"/>
                    </a:ext>
                  </a:extLst>
                </a:gridCol>
              </a:tblGrid>
              <a:tr h="0">
                <a:tc>
                  <a:txBody>
                    <a:bodyPr/>
                    <a:lstStyle/>
                    <a:p>
                      <a:r>
                        <a:rPr lang="en-US" sz="1800">
                          <a:solidFill>
                            <a:schemeClr val="tx1"/>
                          </a:solidFill>
                        </a:rPr>
                        <a:t>[0−9]+:?[0−9]∗</a:t>
                      </a:r>
                      <a:endParaRPr lang="en-US">
                        <a:solidFill>
                          <a:schemeClr val="tx1"/>
                        </a:solidFill>
                      </a:endParaRPr>
                    </a:p>
                  </a:txBody>
                  <a:tcPr>
                    <a:solidFill>
                      <a:srgbClr val="F4EAE0"/>
                    </a:solidFill>
                  </a:tcPr>
                </a:tc>
                <a:extLst>
                  <a:ext uri="{0D108BD9-81ED-4DB2-BD59-A6C34878D82A}">
                    <a16:rowId xmlns:a16="http://schemas.microsoft.com/office/drawing/2014/main" val="3969548648"/>
                  </a:ext>
                </a:extLst>
              </a:tr>
            </a:tbl>
          </a:graphicData>
        </a:graphic>
      </p:graphicFrame>
      <p:sp>
        <p:nvSpPr>
          <p:cNvPr id="14" name="Right Brace 13">
            <a:extLst>
              <a:ext uri="{FF2B5EF4-FFF2-40B4-BE49-F238E27FC236}">
                <a16:creationId xmlns:a16="http://schemas.microsoft.com/office/drawing/2014/main" id="{8CD4BC94-E234-4E63-86A2-DA7C31744A06}"/>
              </a:ext>
            </a:extLst>
          </p:cNvPr>
          <p:cNvSpPr/>
          <p:nvPr/>
        </p:nvSpPr>
        <p:spPr>
          <a:xfrm>
            <a:off x="6513204" y="2446159"/>
            <a:ext cx="781911" cy="2395822"/>
          </a:xfrm>
          <a:prstGeom prst="rightBrace">
            <a:avLst>
              <a:gd name="adj1" fmla="val 8333"/>
              <a:gd name="adj2" fmla="val 4834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B469787-E0ED-B99B-2B5C-6BC7F8061411}"/>
              </a:ext>
            </a:extLst>
          </p:cNvPr>
          <p:cNvSpPr txBox="1">
            <a:spLocks/>
          </p:cNvSpPr>
          <p:nvPr/>
        </p:nvSpPr>
        <p:spPr>
          <a:xfrm>
            <a:off x="2335221" y="2227117"/>
            <a:ext cx="3180838" cy="6291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a:t>A regex synthesis task.</a:t>
            </a:r>
          </a:p>
          <a:p>
            <a:pPr marL="0" indent="0">
              <a:buFont typeface="Arial"/>
              <a:buNone/>
            </a:pPr>
            <a:endParaRPr lang="en-US" sz="2200"/>
          </a:p>
        </p:txBody>
      </p:sp>
    </p:spTree>
    <p:extLst>
      <p:ext uri="{BB962C8B-B14F-4D97-AF65-F5344CB8AC3E}">
        <p14:creationId xmlns:p14="http://schemas.microsoft.com/office/powerpoint/2010/main" val="326561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9" grpId="0"/>
      <p:bldP spid="9" grpId="0"/>
      <p:bldP spid="10" grpId="0" animBg="1"/>
      <p:bldP spid="1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5">
            <a:extLst>
              <a:ext uri="{FF2B5EF4-FFF2-40B4-BE49-F238E27FC236}">
                <a16:creationId xmlns:a16="http://schemas.microsoft.com/office/drawing/2014/main" id="{C3504F7E-A8A5-46AD-83BA-648850DD923D}"/>
              </a:ext>
            </a:extLst>
          </p:cNvPr>
          <p:cNvGraphicFramePr>
            <a:graphicFrameLocks noGrp="1"/>
          </p:cNvGraphicFramePr>
          <p:nvPr>
            <p:extLst>
              <p:ext uri="{D42A27DB-BD31-4B8C-83A1-F6EECF244321}">
                <p14:modId xmlns:p14="http://schemas.microsoft.com/office/powerpoint/2010/main" val="3361514225"/>
              </p:ext>
            </p:extLst>
          </p:nvPr>
        </p:nvGraphicFramePr>
        <p:xfrm>
          <a:off x="7357024" y="1962894"/>
          <a:ext cx="1713293" cy="370840"/>
        </p:xfrm>
        <a:graphic>
          <a:graphicData uri="http://schemas.openxmlformats.org/drawingml/2006/table">
            <a:tbl>
              <a:tblPr>
                <a:tableStyleId>{5C22544A-7EE6-4342-B048-85BDC9FD1C3A}</a:tableStyleId>
              </a:tblPr>
              <a:tblGrid>
                <a:gridCol w="1713293">
                  <a:extLst>
                    <a:ext uri="{9D8B030D-6E8A-4147-A177-3AD203B41FA5}">
                      <a16:colId xmlns:a16="http://schemas.microsoft.com/office/drawing/2014/main" val="537464803"/>
                    </a:ext>
                  </a:extLst>
                </a:gridCol>
              </a:tblGrid>
              <a:tr h="370840">
                <a:tc>
                  <a:txBody>
                    <a:bodyPr/>
                    <a:lstStyle/>
                    <a:p>
                      <a:r>
                        <a:rPr lang="en-US" sz="1800">
                          <a:solidFill>
                            <a:schemeClr val="tx1"/>
                          </a:solidFill>
                        </a:rPr>
                        <a:t>[0−9]+:?[0−9]∗</a:t>
                      </a:r>
                      <a:endParaRPr lang="en-US">
                        <a:solidFill>
                          <a:schemeClr val="tx1"/>
                        </a:solidFill>
                      </a:endParaRPr>
                    </a:p>
                  </a:txBody>
                  <a:tcPr/>
                </a:tc>
                <a:extLst>
                  <a:ext uri="{0D108BD9-81ED-4DB2-BD59-A6C34878D82A}">
                    <a16:rowId xmlns:a16="http://schemas.microsoft.com/office/drawing/2014/main" val="3969548648"/>
                  </a:ext>
                </a:extLst>
              </a:tr>
            </a:tbl>
          </a:graphicData>
        </a:graphic>
      </p:graphicFrame>
      <p:graphicFrame>
        <p:nvGraphicFramePr>
          <p:cNvPr id="18" name="Table 8">
            <a:extLst>
              <a:ext uri="{FF2B5EF4-FFF2-40B4-BE49-F238E27FC236}">
                <a16:creationId xmlns:a16="http://schemas.microsoft.com/office/drawing/2014/main" id="{66EF9F5E-1B2A-40FB-883A-BC1A747A6091}"/>
              </a:ext>
            </a:extLst>
          </p:cNvPr>
          <p:cNvGraphicFramePr>
            <a:graphicFrameLocks noGrp="1"/>
          </p:cNvGraphicFramePr>
          <p:nvPr>
            <p:extLst>
              <p:ext uri="{D42A27DB-BD31-4B8C-83A1-F6EECF244321}">
                <p14:modId xmlns:p14="http://schemas.microsoft.com/office/powerpoint/2010/main" val="1687171661"/>
              </p:ext>
            </p:extLst>
          </p:nvPr>
        </p:nvGraphicFramePr>
        <p:xfrm>
          <a:off x="3757821" y="1235539"/>
          <a:ext cx="3474720" cy="1879600"/>
        </p:xfrm>
        <a:graphic>
          <a:graphicData uri="http://schemas.openxmlformats.org/drawingml/2006/table">
            <a:tbl>
              <a:tblPr>
                <a:tableStyleId>{5C22544A-7EE6-4342-B048-85BDC9FD1C3A}</a:tableStyleId>
              </a:tblPr>
              <a:tblGrid>
                <a:gridCol w="3474720">
                  <a:extLst>
                    <a:ext uri="{9D8B030D-6E8A-4147-A177-3AD203B41FA5}">
                      <a16:colId xmlns:a16="http://schemas.microsoft.com/office/drawing/2014/main" val="1498006513"/>
                    </a:ext>
                  </a:extLst>
                </a:gridCol>
              </a:tblGrid>
              <a:tr h="375920">
                <a:tc>
                  <a:txBody>
                    <a:bodyPr/>
                    <a:lstStyle/>
                    <a:p>
                      <a:pPr algn="l" defTabSz="457200">
                        <a:defRPr sz="1800"/>
                      </a:pPr>
                      <a:r>
                        <a:rPr sz="1800">
                          <a:latin typeface="Rockwell"/>
                          <a:ea typeface="Rockwell"/>
                          <a:cs typeface="Rockwell"/>
                          <a:sym typeface="Rockwell"/>
                        </a:rPr>
                        <a:t>( [0−9]∗.. :( [0−9]∗)?)+</a:t>
                      </a:r>
                    </a:p>
                  </a:txBody>
                  <a:tcPr marL="50800" marR="50800" marT="50800" marB="50800" anchor="ctr" horzOverflow="overflow"/>
                </a:tc>
                <a:extLst>
                  <a:ext uri="{0D108BD9-81ED-4DB2-BD59-A6C34878D82A}">
                    <a16:rowId xmlns:a16="http://schemas.microsoft.com/office/drawing/2014/main" val="102708582"/>
                  </a:ext>
                </a:extLst>
              </a:tr>
              <a:tr h="375920">
                <a:tc>
                  <a:txBody>
                    <a:bodyPr/>
                    <a:lstStyle/>
                    <a:p>
                      <a:pPr algn="l" defTabSz="457200">
                        <a:defRPr sz="1800"/>
                      </a:pPr>
                      <a:r>
                        <a:rPr sz="1800">
                          <a:latin typeface="Rockwell"/>
                          <a:ea typeface="Rockwell"/>
                          <a:cs typeface="Rockwell"/>
                          <a:sym typeface="Rockwell"/>
                        </a:rPr>
                        <a:t>( [0−9]</a:t>
                      </a:r>
                      <a:r>
                        <a:rPr lang="en-US" sz="1800">
                          <a:latin typeface="Rockwell"/>
                          <a:ea typeface="Rockwell"/>
                          <a:cs typeface="Rockwell"/>
                          <a:sym typeface="Rockwell"/>
                        </a:rPr>
                        <a:t>+</a:t>
                      </a:r>
                      <a:r>
                        <a:rPr sz="1800">
                          <a:latin typeface="Rockwell"/>
                          <a:ea typeface="Rockwell"/>
                          <a:cs typeface="Rockwell"/>
                          <a:sym typeface="Rockwell"/>
                        </a:rPr>
                        <a:t>: [0−9]?)∗</a:t>
                      </a:r>
                    </a:p>
                  </a:txBody>
                  <a:tcPr marL="50800" marR="50800" marT="50800" marB="50800" anchor="ctr" horzOverflow="overflow"/>
                </a:tc>
                <a:extLst>
                  <a:ext uri="{0D108BD9-81ED-4DB2-BD59-A6C34878D82A}">
                    <a16:rowId xmlns:a16="http://schemas.microsoft.com/office/drawing/2014/main" val="3078043430"/>
                  </a:ext>
                </a:extLst>
              </a:tr>
              <a:tr h="375920">
                <a:tc>
                  <a:txBody>
                    <a:bodyPr/>
                    <a:lstStyle/>
                    <a:p>
                      <a:pPr algn="l" defTabSz="457200">
                        <a:defRPr sz="1800"/>
                      </a:pPr>
                      <a:r>
                        <a:rPr sz="1800">
                          <a:latin typeface="Rockwell"/>
                          <a:ea typeface="Rockwell"/>
                          <a:cs typeface="Rockwell"/>
                          <a:sym typeface="Rockwell"/>
                        </a:rPr>
                        <a:t>( [0−9]+:)?[0−9]?</a:t>
                      </a:r>
                    </a:p>
                  </a:txBody>
                  <a:tcPr marL="50800" marR="50800" marT="50800" marB="50800" anchor="ctr" horzOverflow="overflow"/>
                </a:tc>
                <a:extLst>
                  <a:ext uri="{0D108BD9-81ED-4DB2-BD59-A6C34878D82A}">
                    <a16:rowId xmlns:a16="http://schemas.microsoft.com/office/drawing/2014/main" val="3309403322"/>
                  </a:ext>
                </a:extLst>
              </a:tr>
              <a:tr h="375920">
                <a:tc>
                  <a:txBody>
                    <a:bodyPr/>
                    <a:lstStyle/>
                    <a:p>
                      <a:pPr algn="l" defTabSz="457200">
                        <a:defRPr sz="1800"/>
                      </a:pPr>
                      <a:r>
                        <a:rPr sz="1800">
                          <a:latin typeface="Rockwell"/>
                          <a:ea typeface="Rockwell"/>
                          <a:cs typeface="Rockwell"/>
                          <a:sym typeface="Rockwell"/>
                        </a:rPr>
                        <a:t>( [0−9]∗ ( [:] [0−9]∗))∗ (0[0−9]+</a:t>
                      </a:r>
                      <a:r>
                        <a:rPr lang="en-US" sz="1800">
                          <a:latin typeface="Rockwell"/>
                          <a:ea typeface="Rockwell"/>
                          <a:cs typeface="Rockwell"/>
                          <a:sym typeface="Rockwell"/>
                        </a:rPr>
                        <a:t> </a:t>
                      </a:r>
                      <a:r>
                        <a:rPr sz="1800">
                          <a:latin typeface="Rockwell"/>
                          <a:ea typeface="Rockwell"/>
                          <a:cs typeface="Rockwell"/>
                          <a:sym typeface="Rockwell"/>
                        </a:rPr>
                        <a:t>)</a:t>
                      </a:r>
                    </a:p>
                  </a:txBody>
                  <a:tcPr marL="50800" marR="50800" marT="50800" marB="50800" anchor="ctr" horzOverflow="overflow"/>
                </a:tc>
                <a:extLst>
                  <a:ext uri="{0D108BD9-81ED-4DB2-BD59-A6C34878D82A}">
                    <a16:rowId xmlns:a16="http://schemas.microsoft.com/office/drawing/2014/main" val="3067973256"/>
                  </a:ext>
                </a:extLst>
              </a:tr>
              <a:tr h="375920">
                <a:tc>
                  <a:txBody>
                    <a:bodyPr/>
                    <a:lstStyle/>
                    <a:p>
                      <a:pPr algn="l" defTabSz="457200">
                        <a:defRPr sz="1800"/>
                      </a:pPr>
                      <a:r>
                        <a:rPr sz="1800">
                          <a:latin typeface="Rockwell"/>
                          <a:ea typeface="Rockwell"/>
                          <a:cs typeface="Rockwell"/>
                          <a:sym typeface="Rockwell"/>
                        </a:rPr>
                        <a:t>( [0−9]∗ .. :∗[0−9]∗ 0∗)∗</a:t>
                      </a:r>
                    </a:p>
                  </a:txBody>
                  <a:tcPr marL="50800" marR="50800" marT="50800" marB="50800" anchor="ctr" horzOverflow="overflow"/>
                </a:tc>
                <a:extLst>
                  <a:ext uri="{0D108BD9-81ED-4DB2-BD59-A6C34878D82A}">
                    <a16:rowId xmlns:a16="http://schemas.microsoft.com/office/drawing/2014/main" val="2675635590"/>
                  </a:ext>
                </a:extLst>
              </a:tr>
            </a:tbl>
          </a:graphicData>
        </a:graphic>
      </p:graphicFrame>
      <p:sp>
        <p:nvSpPr>
          <p:cNvPr id="2" name="Title 1">
            <a:extLst>
              <a:ext uri="{FF2B5EF4-FFF2-40B4-BE49-F238E27FC236}">
                <a16:creationId xmlns:a16="http://schemas.microsoft.com/office/drawing/2014/main" id="{714769DA-F50A-472C-B7C7-7AF12E3E14B9}"/>
              </a:ext>
            </a:extLst>
          </p:cNvPr>
          <p:cNvSpPr>
            <a:spLocks noGrp="1"/>
          </p:cNvSpPr>
          <p:nvPr>
            <p:ph type="title"/>
          </p:nvPr>
        </p:nvSpPr>
        <p:spPr>
          <a:xfrm>
            <a:off x="0" y="29"/>
            <a:ext cx="9144000" cy="749911"/>
          </a:xfrm>
        </p:spPr>
        <p:txBody>
          <a:bodyPr>
            <a:normAutofit fontScale="90000"/>
          </a:bodyPr>
          <a:lstStyle/>
          <a:p>
            <a:r>
              <a:rPr lang="en-US"/>
              <a:t>Idea #3: Multi-modality (NL + Examples)</a:t>
            </a:r>
          </a:p>
        </p:txBody>
      </p:sp>
      <p:sp>
        <p:nvSpPr>
          <p:cNvPr id="4" name="Slide Number Placeholder 3">
            <a:extLst>
              <a:ext uri="{FF2B5EF4-FFF2-40B4-BE49-F238E27FC236}">
                <a16:creationId xmlns:a16="http://schemas.microsoft.com/office/drawing/2014/main" id="{57881D88-6325-46C1-AE48-92865F0C5C98}"/>
              </a:ext>
            </a:extLst>
          </p:cNvPr>
          <p:cNvSpPr>
            <a:spLocks noGrp="1"/>
          </p:cNvSpPr>
          <p:nvPr>
            <p:ph type="sldNum" sz="quarter" idx="4"/>
          </p:nvPr>
        </p:nvSpPr>
        <p:spPr/>
        <p:txBody>
          <a:bodyPr/>
          <a:lstStyle/>
          <a:p>
            <a:fld id="{83D1FC35-8581-2540-BBFB-5CB35188AE81}" type="slidenum">
              <a:rPr lang="en-US" smtClean="0"/>
              <a:pPr/>
              <a:t>36</a:t>
            </a:fld>
            <a:endParaRPr lang="en-US"/>
          </a:p>
        </p:txBody>
      </p:sp>
      <p:graphicFrame>
        <p:nvGraphicFramePr>
          <p:cNvPr id="8" name="Table 8">
            <a:extLst>
              <a:ext uri="{FF2B5EF4-FFF2-40B4-BE49-F238E27FC236}">
                <a16:creationId xmlns:a16="http://schemas.microsoft.com/office/drawing/2014/main" id="{912E0168-0EC5-4DF9-810F-97CB38CE8F3E}"/>
              </a:ext>
            </a:extLst>
          </p:cNvPr>
          <p:cNvGraphicFramePr>
            <a:graphicFrameLocks noGrp="1"/>
          </p:cNvGraphicFramePr>
          <p:nvPr>
            <p:extLst>
              <p:ext uri="{D42A27DB-BD31-4B8C-83A1-F6EECF244321}">
                <p14:modId xmlns:p14="http://schemas.microsoft.com/office/powerpoint/2010/main" val="3833211408"/>
              </p:ext>
            </p:extLst>
          </p:nvPr>
        </p:nvGraphicFramePr>
        <p:xfrm>
          <a:off x="3757821" y="1235539"/>
          <a:ext cx="3474720" cy="1879600"/>
        </p:xfrm>
        <a:graphic>
          <a:graphicData uri="http://schemas.openxmlformats.org/drawingml/2006/table">
            <a:tbl>
              <a:tblPr>
                <a:tableStyleId>{5C22544A-7EE6-4342-B048-85BDC9FD1C3A}</a:tableStyleId>
              </a:tblPr>
              <a:tblGrid>
                <a:gridCol w="3474720">
                  <a:extLst>
                    <a:ext uri="{9D8B030D-6E8A-4147-A177-3AD203B41FA5}">
                      <a16:colId xmlns:a16="http://schemas.microsoft.com/office/drawing/2014/main" val="1498006513"/>
                    </a:ext>
                  </a:extLst>
                </a:gridCol>
              </a:tblGrid>
              <a:tr h="375920">
                <a:tc>
                  <a:txBody>
                    <a:bodyPr/>
                    <a:lstStyle/>
                    <a:p>
                      <a:pPr algn="l" defTabSz="457200">
                        <a:defRPr sz="1800"/>
                      </a:pPr>
                      <a:r>
                        <a:rPr sz="1800" dirty="0">
                          <a:latin typeface="Rockwell"/>
                          <a:ea typeface="Rockwell"/>
                          <a:cs typeface="Rockwell"/>
                          <a:sym typeface="Rockwell"/>
                        </a:rPr>
                        <a:t>( </a:t>
                      </a:r>
                      <a:r>
                        <a:rPr sz="1800" dirty="0">
                          <a:highlight>
                            <a:srgbClr val="FF00FF"/>
                          </a:highlight>
                          <a:latin typeface="Rockwell"/>
                          <a:ea typeface="Rockwell"/>
                          <a:cs typeface="Rockwell"/>
                          <a:sym typeface="Rockwell"/>
                        </a:rPr>
                        <a:t>[0−9]∗</a:t>
                      </a:r>
                      <a:r>
                        <a:rPr sz="1800" dirty="0">
                          <a:latin typeface="Rockwell"/>
                          <a:ea typeface="Rockwell"/>
                          <a:cs typeface="Rockwell"/>
                          <a:sym typeface="Rockwell"/>
                        </a:rPr>
                        <a:t>.. </a:t>
                      </a:r>
                      <a:r>
                        <a:rPr sz="1800" dirty="0">
                          <a:highlight>
                            <a:srgbClr val="00FF00"/>
                          </a:highlight>
                          <a:latin typeface="Rockwell"/>
                          <a:ea typeface="Rockwell"/>
                          <a:cs typeface="Rockwell"/>
                          <a:sym typeface="Rockwell"/>
                        </a:rPr>
                        <a:t>:</a:t>
                      </a:r>
                      <a:r>
                        <a:rPr sz="1800" dirty="0">
                          <a:latin typeface="Rockwell"/>
                          <a:ea typeface="Rockwell"/>
                          <a:cs typeface="Rockwell"/>
                          <a:sym typeface="Rockwell"/>
                        </a:rPr>
                        <a:t>( [0−9]∗)?)+</a:t>
                      </a:r>
                    </a:p>
                  </a:txBody>
                  <a:tcPr marL="50800" marR="50800" marT="50800" marB="50800" anchor="ctr" horzOverflow="overflow">
                    <a:solidFill>
                      <a:srgbClr val="F4EAE0"/>
                    </a:solidFill>
                  </a:tcPr>
                </a:tc>
                <a:extLst>
                  <a:ext uri="{0D108BD9-81ED-4DB2-BD59-A6C34878D82A}">
                    <a16:rowId xmlns:a16="http://schemas.microsoft.com/office/drawing/2014/main" val="102708582"/>
                  </a:ext>
                </a:extLst>
              </a:tr>
              <a:tr h="375920">
                <a:tc>
                  <a:txBody>
                    <a:bodyPr/>
                    <a:lstStyle/>
                    <a:p>
                      <a:pPr algn="l" defTabSz="457200">
                        <a:defRPr sz="1800"/>
                      </a:pPr>
                      <a:r>
                        <a:rPr sz="1800" dirty="0">
                          <a:latin typeface="Rockwell"/>
                          <a:ea typeface="Rockwell"/>
                          <a:cs typeface="Rockwell"/>
                          <a:sym typeface="Rockwell"/>
                        </a:rPr>
                        <a:t>( </a:t>
                      </a:r>
                      <a:r>
                        <a:rPr sz="1800" dirty="0">
                          <a:highlight>
                            <a:srgbClr val="FFFF00"/>
                          </a:highlight>
                          <a:latin typeface="Rockwell"/>
                          <a:ea typeface="Rockwell"/>
                          <a:cs typeface="Rockwell"/>
                          <a:sym typeface="Rockwell"/>
                        </a:rPr>
                        <a:t>[0−9]</a:t>
                      </a:r>
                      <a:r>
                        <a:rPr lang="en-US" sz="1800" dirty="0">
                          <a:highlight>
                            <a:srgbClr val="FFFF00"/>
                          </a:highlight>
                          <a:latin typeface="Rockwell"/>
                          <a:ea typeface="Rockwell"/>
                          <a:cs typeface="Rockwell"/>
                          <a:sym typeface="Rockwell"/>
                        </a:rPr>
                        <a:t>+</a:t>
                      </a:r>
                      <a:r>
                        <a:rPr sz="1800" dirty="0">
                          <a:highlight>
                            <a:srgbClr val="00FF00"/>
                          </a:highlight>
                          <a:latin typeface="Rockwell"/>
                          <a:ea typeface="Rockwell"/>
                          <a:cs typeface="Rockwell"/>
                          <a:sym typeface="Rockwell"/>
                        </a:rPr>
                        <a:t>: </a:t>
                      </a:r>
                      <a:r>
                        <a:rPr sz="1800" dirty="0">
                          <a:latin typeface="Rockwell"/>
                          <a:ea typeface="Rockwell"/>
                          <a:cs typeface="Rockwell"/>
                          <a:sym typeface="Rockwell"/>
                        </a:rPr>
                        <a:t>[0−9]?)∗</a:t>
                      </a:r>
                    </a:p>
                  </a:txBody>
                  <a:tcPr marL="50800" marR="50800" marT="50800" marB="50800" anchor="ctr" horzOverflow="overflow">
                    <a:solidFill>
                      <a:srgbClr val="F4EAE0"/>
                    </a:solidFill>
                  </a:tcPr>
                </a:tc>
                <a:extLst>
                  <a:ext uri="{0D108BD9-81ED-4DB2-BD59-A6C34878D82A}">
                    <a16:rowId xmlns:a16="http://schemas.microsoft.com/office/drawing/2014/main" val="3078043430"/>
                  </a:ext>
                </a:extLst>
              </a:tr>
              <a:tr h="375920">
                <a:tc>
                  <a:txBody>
                    <a:bodyPr/>
                    <a:lstStyle/>
                    <a:p>
                      <a:pPr algn="l" defTabSz="457200">
                        <a:defRPr sz="1800"/>
                      </a:pPr>
                      <a:r>
                        <a:rPr sz="1800" dirty="0">
                          <a:latin typeface="Rockwell"/>
                          <a:ea typeface="Rockwell"/>
                          <a:cs typeface="Rockwell"/>
                          <a:sym typeface="Rockwell"/>
                        </a:rPr>
                        <a:t>( </a:t>
                      </a:r>
                      <a:r>
                        <a:rPr sz="1800" dirty="0">
                          <a:highlight>
                            <a:srgbClr val="FFFF00"/>
                          </a:highlight>
                          <a:latin typeface="Rockwell"/>
                          <a:ea typeface="Rockwell"/>
                          <a:cs typeface="Rockwell"/>
                          <a:sym typeface="Rockwell"/>
                        </a:rPr>
                        <a:t>[0−9]+</a:t>
                      </a:r>
                      <a:r>
                        <a:rPr sz="1800" dirty="0">
                          <a:highlight>
                            <a:srgbClr val="00FF00"/>
                          </a:highlight>
                          <a:latin typeface="Rockwell"/>
                          <a:ea typeface="Rockwell"/>
                          <a:cs typeface="Rockwell"/>
                          <a:sym typeface="Rockwell"/>
                        </a:rPr>
                        <a:t>:</a:t>
                      </a:r>
                      <a:r>
                        <a:rPr sz="1800" dirty="0">
                          <a:latin typeface="Rockwell"/>
                          <a:ea typeface="Rockwell"/>
                          <a:cs typeface="Rockwell"/>
                          <a:sym typeface="Rockwell"/>
                        </a:rPr>
                        <a:t>)?[0−9]?</a:t>
                      </a:r>
                    </a:p>
                  </a:txBody>
                  <a:tcPr marL="50800" marR="50800" marT="50800" marB="50800" anchor="ctr" horzOverflow="overflow">
                    <a:solidFill>
                      <a:srgbClr val="F4EAE0"/>
                    </a:solidFill>
                  </a:tcPr>
                </a:tc>
                <a:extLst>
                  <a:ext uri="{0D108BD9-81ED-4DB2-BD59-A6C34878D82A}">
                    <a16:rowId xmlns:a16="http://schemas.microsoft.com/office/drawing/2014/main" val="3309403322"/>
                  </a:ext>
                </a:extLst>
              </a:tr>
              <a:tr h="375920">
                <a:tc>
                  <a:txBody>
                    <a:bodyPr/>
                    <a:lstStyle/>
                    <a:p>
                      <a:pPr algn="l" defTabSz="457200">
                        <a:defRPr sz="1800"/>
                      </a:pPr>
                      <a:r>
                        <a:rPr sz="1800">
                          <a:latin typeface="Rockwell"/>
                          <a:ea typeface="Rockwell"/>
                          <a:cs typeface="Rockwell"/>
                          <a:sym typeface="Rockwell"/>
                        </a:rPr>
                        <a:t>( </a:t>
                      </a:r>
                      <a:r>
                        <a:rPr sz="1800">
                          <a:highlight>
                            <a:srgbClr val="FF00FF"/>
                          </a:highlight>
                          <a:latin typeface="Rockwell"/>
                          <a:ea typeface="Rockwell"/>
                          <a:cs typeface="Rockwell"/>
                          <a:sym typeface="Rockwell"/>
                        </a:rPr>
                        <a:t>[0−9]∗ </a:t>
                      </a:r>
                      <a:r>
                        <a:rPr sz="1800">
                          <a:latin typeface="Rockwell"/>
                          <a:ea typeface="Rockwell"/>
                          <a:cs typeface="Rockwell"/>
                          <a:sym typeface="Rockwell"/>
                        </a:rPr>
                        <a:t>( [</a:t>
                      </a:r>
                      <a:r>
                        <a:rPr sz="1800">
                          <a:highlight>
                            <a:srgbClr val="00FF00"/>
                          </a:highlight>
                          <a:latin typeface="Rockwell"/>
                          <a:ea typeface="Rockwell"/>
                          <a:cs typeface="Rockwell"/>
                          <a:sym typeface="Rockwell"/>
                        </a:rPr>
                        <a:t>:</a:t>
                      </a:r>
                      <a:r>
                        <a:rPr sz="1800">
                          <a:latin typeface="Rockwell"/>
                          <a:ea typeface="Rockwell"/>
                          <a:cs typeface="Rockwell"/>
                          <a:sym typeface="Rockwell"/>
                        </a:rPr>
                        <a:t>] [0−9]∗))∗ (0</a:t>
                      </a:r>
                      <a:r>
                        <a:rPr sz="1800">
                          <a:highlight>
                            <a:srgbClr val="FFFF00"/>
                          </a:highlight>
                          <a:latin typeface="Rockwell"/>
                          <a:ea typeface="Rockwell"/>
                          <a:cs typeface="Rockwell"/>
                          <a:sym typeface="Rockwell"/>
                        </a:rPr>
                        <a:t>[0−9]+</a:t>
                      </a:r>
                      <a:r>
                        <a:rPr lang="en-US" sz="1800">
                          <a:highlight>
                            <a:srgbClr val="FFFF00"/>
                          </a:highlight>
                          <a:latin typeface="Rockwell"/>
                          <a:ea typeface="Rockwell"/>
                          <a:cs typeface="Rockwell"/>
                          <a:sym typeface="Rockwell"/>
                        </a:rPr>
                        <a:t> </a:t>
                      </a:r>
                      <a:r>
                        <a:rPr sz="1800">
                          <a:latin typeface="Rockwell"/>
                          <a:ea typeface="Rockwell"/>
                          <a:cs typeface="Rockwell"/>
                          <a:sym typeface="Rockwell"/>
                        </a:rPr>
                        <a:t>)</a:t>
                      </a:r>
                    </a:p>
                  </a:txBody>
                  <a:tcPr marL="50800" marR="50800" marT="50800" marB="50800" anchor="ctr" horzOverflow="overflow">
                    <a:solidFill>
                      <a:srgbClr val="F4EAE0"/>
                    </a:solidFill>
                  </a:tcPr>
                </a:tc>
                <a:extLst>
                  <a:ext uri="{0D108BD9-81ED-4DB2-BD59-A6C34878D82A}">
                    <a16:rowId xmlns:a16="http://schemas.microsoft.com/office/drawing/2014/main" val="3067973256"/>
                  </a:ext>
                </a:extLst>
              </a:tr>
              <a:tr h="375920">
                <a:tc>
                  <a:txBody>
                    <a:bodyPr/>
                    <a:lstStyle/>
                    <a:p>
                      <a:pPr algn="l" defTabSz="457200">
                        <a:defRPr sz="1800"/>
                      </a:pPr>
                      <a:r>
                        <a:rPr sz="1800" dirty="0">
                          <a:latin typeface="Rockwell"/>
                          <a:ea typeface="Rockwell"/>
                          <a:cs typeface="Rockwell"/>
                          <a:sym typeface="Rockwell"/>
                        </a:rPr>
                        <a:t>( </a:t>
                      </a:r>
                      <a:r>
                        <a:rPr sz="1800" dirty="0">
                          <a:highlight>
                            <a:srgbClr val="FF00FF"/>
                          </a:highlight>
                          <a:latin typeface="Rockwell"/>
                          <a:ea typeface="Rockwell"/>
                          <a:cs typeface="Rockwell"/>
                          <a:sym typeface="Rockwell"/>
                        </a:rPr>
                        <a:t>[0−9]∗ </a:t>
                      </a:r>
                      <a:r>
                        <a:rPr sz="1800" dirty="0">
                          <a:latin typeface="Rockwell"/>
                          <a:ea typeface="Rockwell"/>
                          <a:cs typeface="Rockwell"/>
                          <a:sym typeface="Rockwell"/>
                        </a:rPr>
                        <a:t>.. </a:t>
                      </a:r>
                      <a:r>
                        <a:rPr sz="1800" dirty="0">
                          <a:highlight>
                            <a:srgbClr val="00FF00"/>
                          </a:highlight>
                          <a:latin typeface="Rockwell"/>
                          <a:ea typeface="Rockwell"/>
                          <a:cs typeface="Rockwell"/>
                          <a:sym typeface="Rockwell"/>
                        </a:rPr>
                        <a:t>:</a:t>
                      </a:r>
                      <a:r>
                        <a:rPr sz="1800" dirty="0">
                          <a:latin typeface="Rockwell"/>
                          <a:ea typeface="Rockwell"/>
                          <a:cs typeface="Rockwell"/>
                          <a:sym typeface="Rockwell"/>
                        </a:rPr>
                        <a:t>∗[0−9]∗ 0∗)∗</a:t>
                      </a:r>
                    </a:p>
                  </a:txBody>
                  <a:tcPr marL="50800" marR="50800" marT="50800" marB="50800" anchor="ctr" horzOverflow="overflow">
                    <a:solidFill>
                      <a:srgbClr val="F4EAE0"/>
                    </a:solidFill>
                  </a:tcPr>
                </a:tc>
                <a:extLst>
                  <a:ext uri="{0D108BD9-81ED-4DB2-BD59-A6C34878D82A}">
                    <a16:rowId xmlns:a16="http://schemas.microsoft.com/office/drawing/2014/main" val="2675635590"/>
                  </a:ext>
                </a:extLst>
              </a:tr>
            </a:tbl>
          </a:graphicData>
        </a:graphic>
      </p:graphicFrame>
      <p:sp>
        <p:nvSpPr>
          <p:cNvPr id="12" name="[0−9]+:?[0−9]∗">
            <a:extLst>
              <a:ext uri="{FF2B5EF4-FFF2-40B4-BE49-F238E27FC236}">
                <a16:creationId xmlns:a16="http://schemas.microsoft.com/office/drawing/2014/main" id="{F32624FC-3832-4977-BB31-B1FBF07FCCF8}"/>
              </a:ext>
            </a:extLst>
          </p:cNvPr>
          <p:cNvSpPr txBox="1"/>
          <p:nvPr/>
        </p:nvSpPr>
        <p:spPr>
          <a:xfrm>
            <a:off x="7475772" y="1473316"/>
            <a:ext cx="1475796"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just" defTabSz="457200">
              <a:defRPr sz="5600" b="0">
                <a:latin typeface="Rockwell"/>
                <a:ea typeface="Rockwell"/>
                <a:cs typeface="Rockwell"/>
                <a:sym typeface="Rockwell"/>
              </a:defRPr>
            </a:lvl1pPr>
          </a:lstStyle>
          <a:p>
            <a:r>
              <a:rPr lang="en-US" sz="1800">
                <a:solidFill>
                  <a:schemeClr val="bg1"/>
                </a:solidFill>
                <a:latin typeface="+mn-lt"/>
              </a:rPr>
              <a:t>Target regex</a:t>
            </a:r>
            <a:endParaRPr sz="1800">
              <a:solidFill>
                <a:schemeClr val="bg1"/>
              </a:solidFill>
            </a:endParaRPr>
          </a:p>
        </p:txBody>
      </p:sp>
      <p:sp>
        <p:nvSpPr>
          <p:cNvPr id="25" name="TextBox 24">
            <a:extLst>
              <a:ext uri="{FF2B5EF4-FFF2-40B4-BE49-F238E27FC236}">
                <a16:creationId xmlns:a16="http://schemas.microsoft.com/office/drawing/2014/main" id="{73CFA7AF-A4BC-490F-9FCD-F40030BB7F53}"/>
              </a:ext>
            </a:extLst>
          </p:cNvPr>
          <p:cNvSpPr txBox="1"/>
          <p:nvPr/>
        </p:nvSpPr>
        <p:spPr>
          <a:xfrm>
            <a:off x="4481512" y="815010"/>
            <a:ext cx="2027337" cy="369332"/>
          </a:xfrm>
          <a:prstGeom prst="rect">
            <a:avLst/>
          </a:prstGeom>
          <a:noFill/>
        </p:spPr>
        <p:txBody>
          <a:bodyPr wrap="square" rtlCol="0">
            <a:spAutoFit/>
          </a:bodyPr>
          <a:lstStyle/>
          <a:p>
            <a:r>
              <a:rPr lang="en-US" dirty="0">
                <a:solidFill>
                  <a:schemeClr val="bg1"/>
                </a:solidFill>
              </a:rPr>
              <a:t>GPT3 candidates</a:t>
            </a:r>
          </a:p>
        </p:txBody>
      </p:sp>
      <p:graphicFrame>
        <p:nvGraphicFramePr>
          <p:cNvPr id="5" name="Table 5">
            <a:extLst>
              <a:ext uri="{FF2B5EF4-FFF2-40B4-BE49-F238E27FC236}">
                <a16:creationId xmlns:a16="http://schemas.microsoft.com/office/drawing/2014/main" id="{C92AC54F-C906-42F3-A97A-EBA500D5A8D9}"/>
              </a:ext>
            </a:extLst>
          </p:cNvPr>
          <p:cNvGraphicFramePr>
            <a:graphicFrameLocks noGrp="1"/>
          </p:cNvGraphicFramePr>
          <p:nvPr>
            <p:extLst>
              <p:ext uri="{D42A27DB-BD31-4B8C-83A1-F6EECF244321}">
                <p14:modId xmlns:p14="http://schemas.microsoft.com/office/powerpoint/2010/main" val="433166154"/>
              </p:ext>
            </p:extLst>
          </p:nvPr>
        </p:nvGraphicFramePr>
        <p:xfrm>
          <a:off x="7357024" y="1962894"/>
          <a:ext cx="1713293" cy="370840"/>
        </p:xfrm>
        <a:graphic>
          <a:graphicData uri="http://schemas.openxmlformats.org/drawingml/2006/table">
            <a:tbl>
              <a:tblPr>
                <a:tableStyleId>{5C22544A-7EE6-4342-B048-85BDC9FD1C3A}</a:tableStyleId>
              </a:tblPr>
              <a:tblGrid>
                <a:gridCol w="1713293">
                  <a:extLst>
                    <a:ext uri="{9D8B030D-6E8A-4147-A177-3AD203B41FA5}">
                      <a16:colId xmlns:a16="http://schemas.microsoft.com/office/drawing/2014/main" val="537464803"/>
                    </a:ext>
                  </a:extLst>
                </a:gridCol>
              </a:tblGrid>
              <a:tr h="370840">
                <a:tc>
                  <a:txBody>
                    <a:bodyPr/>
                    <a:lstStyle/>
                    <a:p>
                      <a:r>
                        <a:rPr lang="en-US" sz="1800" dirty="0">
                          <a:solidFill>
                            <a:schemeClr val="tx1"/>
                          </a:solidFill>
                          <a:highlight>
                            <a:srgbClr val="FFFF00"/>
                          </a:highlight>
                        </a:rPr>
                        <a:t>[0−9]+</a:t>
                      </a:r>
                      <a:r>
                        <a:rPr lang="en-US" sz="1800" dirty="0">
                          <a:solidFill>
                            <a:schemeClr val="tx1"/>
                          </a:solidFill>
                          <a:highlight>
                            <a:srgbClr val="00FF00"/>
                          </a:highlight>
                        </a:rPr>
                        <a:t>:</a:t>
                      </a:r>
                      <a:r>
                        <a:rPr lang="en-US" sz="1800" dirty="0">
                          <a:solidFill>
                            <a:schemeClr val="tx1"/>
                          </a:solidFill>
                        </a:rPr>
                        <a:t>?</a:t>
                      </a:r>
                      <a:r>
                        <a:rPr lang="en-US" sz="1800" dirty="0">
                          <a:solidFill>
                            <a:schemeClr val="tx1"/>
                          </a:solidFill>
                          <a:highlight>
                            <a:srgbClr val="FF00FF"/>
                          </a:highlight>
                        </a:rPr>
                        <a:t>[0−9]∗</a:t>
                      </a:r>
                      <a:endParaRPr lang="en-US" dirty="0">
                        <a:solidFill>
                          <a:schemeClr val="tx1"/>
                        </a:solidFill>
                        <a:highlight>
                          <a:srgbClr val="FF00FF"/>
                        </a:highlight>
                      </a:endParaRPr>
                    </a:p>
                  </a:txBody>
                  <a:tcPr>
                    <a:solidFill>
                      <a:srgbClr val="F4EAE0"/>
                    </a:solidFill>
                  </a:tcPr>
                </a:tc>
                <a:extLst>
                  <a:ext uri="{0D108BD9-81ED-4DB2-BD59-A6C34878D82A}">
                    <a16:rowId xmlns:a16="http://schemas.microsoft.com/office/drawing/2014/main" val="3969548648"/>
                  </a:ext>
                </a:extLst>
              </a:tr>
            </a:tbl>
          </a:graphicData>
        </a:graphic>
      </p:graphicFrame>
      <p:sp>
        <p:nvSpPr>
          <p:cNvPr id="6" name="TextBox 5">
            <a:extLst>
              <a:ext uri="{FF2B5EF4-FFF2-40B4-BE49-F238E27FC236}">
                <a16:creationId xmlns:a16="http://schemas.microsoft.com/office/drawing/2014/main" id="{361137E1-906C-48E5-A229-9296D91B8F9A}"/>
              </a:ext>
            </a:extLst>
          </p:cNvPr>
          <p:cNvSpPr txBox="1"/>
          <p:nvPr/>
        </p:nvSpPr>
        <p:spPr>
          <a:xfrm>
            <a:off x="108352" y="1936312"/>
            <a:ext cx="3440907" cy="1200329"/>
          </a:xfrm>
          <a:prstGeom prst="rect">
            <a:avLst/>
          </a:prstGeom>
          <a:solidFill>
            <a:srgbClr val="F4EAE0"/>
          </a:solidFill>
        </p:spPr>
        <p:txBody>
          <a:bodyPr wrap="square" rtlCol="0">
            <a:spAutoFit/>
          </a:bodyPr>
          <a:lstStyle/>
          <a:p>
            <a:pPr marL="285750" indent="-285750">
              <a:buFont typeface="Arial" panose="020B0604020202020204" pitchFamily="34" charset="0"/>
              <a:buChar char="•"/>
            </a:pPr>
            <a:r>
              <a:rPr lang="en-US" dirty="0"/>
              <a:t>None of GPT3 candidates is correct. </a:t>
            </a:r>
          </a:p>
          <a:p>
            <a:pPr marL="285750" indent="-285750">
              <a:buFont typeface="Arial" panose="020B0604020202020204" pitchFamily="34" charset="0"/>
              <a:buChar char="•"/>
            </a:pPr>
            <a:r>
              <a:rPr lang="en-US" dirty="0"/>
              <a:t>But it prominently contain components of target regex. </a:t>
            </a:r>
          </a:p>
        </p:txBody>
      </p:sp>
      <p:sp>
        <p:nvSpPr>
          <p:cNvPr id="7" name="Rectangle 6">
            <a:extLst>
              <a:ext uri="{FF2B5EF4-FFF2-40B4-BE49-F238E27FC236}">
                <a16:creationId xmlns:a16="http://schemas.microsoft.com/office/drawing/2014/main" id="{7D5C4DEF-8700-4F9F-89C7-6122AC0B5707}"/>
              </a:ext>
            </a:extLst>
          </p:cNvPr>
          <p:cNvSpPr/>
          <p:nvPr/>
        </p:nvSpPr>
        <p:spPr>
          <a:xfrm>
            <a:off x="-51992" y="4880342"/>
            <a:ext cx="9133467" cy="284693"/>
          </a:xfrm>
          <a:prstGeom prst="rect">
            <a:avLst/>
          </a:prstGeom>
        </p:spPr>
        <p:txBody>
          <a:bodyPr wrap="square" lIns="91440" tIns="45720" rIns="91440" bIns="45720" anchor="t">
            <a:spAutoFit/>
          </a:bodyPr>
          <a:lstStyle/>
          <a:p>
            <a:pPr>
              <a:spcBef>
                <a:spcPts val="0"/>
              </a:spcBef>
              <a:spcAft>
                <a:spcPts val="0"/>
              </a:spcAft>
            </a:pPr>
            <a:r>
              <a:rPr lang="en-US" sz="1250" dirty="0">
                <a:solidFill>
                  <a:schemeClr val="bg1"/>
                </a:solidFill>
                <a:latin typeface="Calibri"/>
                <a:ea typeface="Calibri" panose="020F0502020204030204" pitchFamily="34" charset="0"/>
                <a:cs typeface="Calibri"/>
              </a:rPr>
              <a:t>[OOPSLA </a:t>
            </a:r>
            <a:r>
              <a:rPr lang="en-US" sz="1250" dirty="0">
                <a:solidFill>
                  <a:schemeClr val="bg1"/>
                </a:solidFill>
                <a:latin typeface="Calibri"/>
                <a:cs typeface="Calibri"/>
              </a:rPr>
              <a:t>′</a:t>
            </a:r>
            <a:r>
              <a:rPr lang="en-US" sz="1250" dirty="0">
                <a:solidFill>
                  <a:schemeClr val="bg1"/>
                </a:solidFill>
                <a:latin typeface="Calibri"/>
                <a:ea typeface="Calibri" panose="020F0502020204030204" pitchFamily="34" charset="0"/>
                <a:cs typeface="Calibri"/>
              </a:rPr>
              <a:t>21, Rahmani et al, </a:t>
            </a:r>
            <a:r>
              <a:rPr lang="en-US" sz="1250" i="1" dirty="0">
                <a:solidFill>
                  <a:schemeClr val="bg1"/>
                </a:solidFill>
                <a:effectLst/>
                <a:latin typeface="Calibri"/>
                <a:cs typeface="Calibri"/>
              </a:rPr>
              <a:t>Multi-modal program inference: a marriage of pre-trained language models </a:t>
            </a:r>
            <a:r>
              <a:rPr lang="en-US" sz="1250" i="1" dirty="0">
                <a:solidFill>
                  <a:schemeClr val="bg1"/>
                </a:solidFill>
                <a:latin typeface="Calibri"/>
                <a:cs typeface="Calibri"/>
              </a:rPr>
              <a:t>&amp;</a:t>
            </a:r>
            <a:r>
              <a:rPr lang="en-US" sz="1250" i="1" dirty="0">
                <a:solidFill>
                  <a:schemeClr val="bg1"/>
                </a:solidFill>
                <a:effectLst/>
                <a:latin typeface="Calibri"/>
                <a:cs typeface="Calibri"/>
              </a:rPr>
              <a:t> component-based synthesis</a:t>
            </a:r>
            <a:r>
              <a:rPr lang="en-US" sz="1250" dirty="0">
                <a:solidFill>
                  <a:schemeClr val="bg1"/>
                </a:solidFill>
                <a:latin typeface="Calibri"/>
                <a:ea typeface="Calibri" panose="020F0502020204030204" pitchFamily="34" charset="0"/>
                <a:cs typeface="Calibri"/>
              </a:rPr>
              <a:t>]</a:t>
            </a:r>
          </a:p>
        </p:txBody>
      </p:sp>
      <p:sp>
        <p:nvSpPr>
          <p:cNvPr id="10" name="TextBox 9">
            <a:extLst>
              <a:ext uri="{FF2B5EF4-FFF2-40B4-BE49-F238E27FC236}">
                <a16:creationId xmlns:a16="http://schemas.microsoft.com/office/drawing/2014/main" id="{766F9349-F6A9-189A-7F1A-0B7D10355076}"/>
              </a:ext>
            </a:extLst>
          </p:cNvPr>
          <p:cNvSpPr txBox="1"/>
          <p:nvPr/>
        </p:nvSpPr>
        <p:spPr>
          <a:xfrm>
            <a:off x="3185232" y="4196664"/>
            <a:ext cx="5395393" cy="646331"/>
          </a:xfrm>
          <a:prstGeom prst="rect">
            <a:avLst/>
          </a:prstGeom>
          <a:solidFill>
            <a:srgbClr val="F4EAE0"/>
          </a:solidFill>
        </p:spPr>
        <p:txBody>
          <a:bodyPr wrap="square" rtlCol="0">
            <a:spAutoFit/>
          </a:bodyPr>
          <a:lstStyle/>
          <a:p>
            <a:r>
              <a:rPr lang="en-US" dirty="0"/>
              <a:t>Bias PBE search + ranking using </a:t>
            </a:r>
            <a:br>
              <a:rPr lang="en-US" dirty="0"/>
            </a:br>
            <a:r>
              <a:rPr lang="en-US" dirty="0"/>
              <a:t>component distribution from GPT3 candidates. </a:t>
            </a:r>
          </a:p>
        </p:txBody>
      </p:sp>
      <p:sp>
        <p:nvSpPr>
          <p:cNvPr id="11" name="TextBox 10">
            <a:extLst>
              <a:ext uri="{FF2B5EF4-FFF2-40B4-BE49-F238E27FC236}">
                <a16:creationId xmlns:a16="http://schemas.microsoft.com/office/drawing/2014/main" id="{39B0619C-4238-DE04-91E3-41F01C786445}"/>
              </a:ext>
            </a:extLst>
          </p:cNvPr>
          <p:cNvSpPr txBox="1"/>
          <p:nvPr/>
        </p:nvSpPr>
        <p:spPr>
          <a:xfrm>
            <a:off x="3221136" y="3580655"/>
            <a:ext cx="5359490" cy="369332"/>
          </a:xfrm>
          <a:prstGeom prst="rect">
            <a:avLst/>
          </a:prstGeom>
          <a:solidFill>
            <a:srgbClr val="F4EAE0"/>
          </a:solidFill>
        </p:spPr>
        <p:txBody>
          <a:bodyPr wrap="square" rtlCol="0">
            <a:spAutoFit/>
          </a:bodyPr>
          <a:lstStyle/>
          <a:p>
            <a:r>
              <a:rPr lang="en-US" dirty="0"/>
              <a:t>PBE overfits or doesn’t scale with lots of examples.</a:t>
            </a:r>
          </a:p>
        </p:txBody>
      </p:sp>
      <p:sp>
        <p:nvSpPr>
          <p:cNvPr id="17" name="TextBox 16">
            <a:extLst>
              <a:ext uri="{FF2B5EF4-FFF2-40B4-BE49-F238E27FC236}">
                <a16:creationId xmlns:a16="http://schemas.microsoft.com/office/drawing/2014/main" id="{AEBD8B19-6888-112E-0384-235C48941D8E}"/>
              </a:ext>
            </a:extLst>
          </p:cNvPr>
          <p:cNvSpPr txBox="1"/>
          <p:nvPr/>
        </p:nvSpPr>
        <p:spPr>
          <a:xfrm>
            <a:off x="645725" y="3580655"/>
            <a:ext cx="2539507" cy="369332"/>
          </a:xfrm>
          <a:prstGeom prst="rect">
            <a:avLst/>
          </a:prstGeom>
          <a:noFill/>
        </p:spPr>
        <p:txBody>
          <a:bodyPr wrap="square" rtlCol="0">
            <a:spAutoFit/>
          </a:bodyPr>
          <a:lstStyle/>
          <a:p>
            <a:r>
              <a:rPr lang="en-US" dirty="0">
                <a:solidFill>
                  <a:schemeClr val="bg1"/>
                </a:solidFill>
              </a:rPr>
              <a:t>PBE on example spec:</a:t>
            </a:r>
          </a:p>
        </p:txBody>
      </p:sp>
      <p:sp>
        <p:nvSpPr>
          <p:cNvPr id="21" name="TextBox 20">
            <a:extLst>
              <a:ext uri="{FF2B5EF4-FFF2-40B4-BE49-F238E27FC236}">
                <a16:creationId xmlns:a16="http://schemas.microsoft.com/office/drawing/2014/main" id="{F2E1C0D2-39F8-0AB0-AE47-53A54CCC3A49}"/>
              </a:ext>
            </a:extLst>
          </p:cNvPr>
          <p:cNvSpPr txBox="1"/>
          <p:nvPr/>
        </p:nvSpPr>
        <p:spPr>
          <a:xfrm>
            <a:off x="2393264" y="4281367"/>
            <a:ext cx="744652" cy="369332"/>
          </a:xfrm>
          <a:prstGeom prst="rect">
            <a:avLst/>
          </a:prstGeom>
          <a:noFill/>
        </p:spPr>
        <p:txBody>
          <a:bodyPr wrap="square" rtlCol="0">
            <a:spAutoFit/>
          </a:bodyPr>
          <a:lstStyle/>
          <a:p>
            <a:r>
              <a:rPr lang="en-US" dirty="0">
                <a:solidFill>
                  <a:schemeClr val="bg1"/>
                </a:solidFill>
              </a:rPr>
              <a:t>Idea:</a:t>
            </a:r>
          </a:p>
        </p:txBody>
      </p:sp>
      <p:sp>
        <p:nvSpPr>
          <p:cNvPr id="23" name="TextBox 22">
            <a:extLst>
              <a:ext uri="{FF2B5EF4-FFF2-40B4-BE49-F238E27FC236}">
                <a16:creationId xmlns:a16="http://schemas.microsoft.com/office/drawing/2014/main" id="{ED895CBA-216A-032E-81C3-F37383F69BB9}"/>
              </a:ext>
            </a:extLst>
          </p:cNvPr>
          <p:cNvSpPr txBox="1"/>
          <p:nvPr/>
        </p:nvSpPr>
        <p:spPr>
          <a:xfrm>
            <a:off x="226083" y="1503636"/>
            <a:ext cx="2539507" cy="369332"/>
          </a:xfrm>
          <a:prstGeom prst="rect">
            <a:avLst/>
          </a:prstGeom>
          <a:noFill/>
        </p:spPr>
        <p:txBody>
          <a:bodyPr wrap="square" rtlCol="0">
            <a:spAutoFit/>
          </a:bodyPr>
          <a:lstStyle/>
          <a:p>
            <a:r>
              <a:rPr lang="en-US" dirty="0">
                <a:solidFill>
                  <a:schemeClr val="bg1"/>
                </a:solidFill>
              </a:rPr>
              <a:t>GPT3 on NL spec:</a:t>
            </a:r>
          </a:p>
        </p:txBody>
      </p:sp>
    </p:spTree>
    <p:extLst>
      <p:ext uri="{BB962C8B-B14F-4D97-AF65-F5344CB8AC3E}">
        <p14:creationId xmlns:p14="http://schemas.microsoft.com/office/powerpoint/2010/main" val="134206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E590-B1B0-D60C-7F94-0F0D06AB6840}"/>
              </a:ext>
            </a:extLst>
          </p:cNvPr>
          <p:cNvSpPr>
            <a:spLocks noGrp="1"/>
          </p:cNvSpPr>
          <p:nvPr>
            <p:ph type="title"/>
          </p:nvPr>
        </p:nvSpPr>
        <p:spPr>
          <a:xfrm>
            <a:off x="0" y="29"/>
            <a:ext cx="9144000" cy="857250"/>
          </a:xfrm>
        </p:spPr>
        <p:txBody>
          <a:bodyPr/>
          <a:lstStyle/>
          <a:p>
            <a:pPr algn="ctr"/>
            <a:r>
              <a:rPr lang="en-US"/>
              <a:t>Intent Modality</a:t>
            </a:r>
          </a:p>
        </p:txBody>
      </p:sp>
      <p:sp>
        <p:nvSpPr>
          <p:cNvPr id="3" name="Content Placeholder 2">
            <a:extLst>
              <a:ext uri="{FF2B5EF4-FFF2-40B4-BE49-F238E27FC236}">
                <a16:creationId xmlns:a16="http://schemas.microsoft.com/office/drawing/2014/main" id="{0D4DEBFD-1F9F-128C-EF47-8FDD385E9319}"/>
              </a:ext>
            </a:extLst>
          </p:cNvPr>
          <p:cNvSpPr>
            <a:spLocks noGrp="1"/>
          </p:cNvSpPr>
          <p:nvPr>
            <p:ph idx="1"/>
          </p:nvPr>
        </p:nvSpPr>
        <p:spPr>
          <a:xfrm>
            <a:off x="991772" y="1146319"/>
            <a:ext cx="6150077" cy="3342588"/>
          </a:xfrm>
        </p:spPr>
        <p:txBody>
          <a:bodyPr>
            <a:normAutofit lnSpcReduction="10000"/>
          </a:bodyPr>
          <a:lstStyle/>
          <a:p>
            <a:r>
              <a:rPr lang="en-US"/>
              <a:t>Input-output examples</a:t>
            </a:r>
          </a:p>
          <a:p>
            <a:endParaRPr lang="en-US"/>
          </a:p>
          <a:p>
            <a:r>
              <a:rPr lang="en-US"/>
              <a:t>Natural language</a:t>
            </a:r>
          </a:p>
          <a:p>
            <a:endParaRPr lang="en-US"/>
          </a:p>
          <a:p>
            <a:pPr>
              <a:buFont typeface="Wingdings" panose="05000000000000000000" pitchFamily="2" charset="2"/>
              <a:buChar char="Ø"/>
            </a:pPr>
            <a:r>
              <a:rPr lang="en-US">
                <a:solidFill>
                  <a:srgbClr val="00B0F0"/>
                </a:solidFill>
              </a:rPr>
              <a:t>Temporal context</a:t>
            </a:r>
          </a:p>
          <a:p>
            <a:endParaRPr lang="en-US"/>
          </a:p>
          <a:p>
            <a:r>
              <a:rPr lang="en-US"/>
              <a:t>Sloppy programming</a:t>
            </a:r>
          </a:p>
        </p:txBody>
      </p:sp>
      <p:sp>
        <p:nvSpPr>
          <p:cNvPr id="4" name="Slide Number Placeholder 3">
            <a:extLst>
              <a:ext uri="{FF2B5EF4-FFF2-40B4-BE49-F238E27FC236}">
                <a16:creationId xmlns:a16="http://schemas.microsoft.com/office/drawing/2014/main" id="{4E2CC0E3-687D-0308-0B11-BBAB2F05827C}"/>
              </a:ext>
            </a:extLst>
          </p:cNvPr>
          <p:cNvSpPr>
            <a:spLocks noGrp="1"/>
          </p:cNvSpPr>
          <p:nvPr>
            <p:ph type="sldNum" sz="quarter" idx="4"/>
          </p:nvPr>
        </p:nvSpPr>
        <p:spPr/>
        <p:txBody>
          <a:bodyPr/>
          <a:lstStyle/>
          <a:p>
            <a:fld id="{83D1FC35-8581-2540-BBFB-5CB35188AE81}" type="slidenum">
              <a:rPr lang="en-US" smtClean="0"/>
              <a:pPr/>
              <a:t>37</a:t>
            </a:fld>
            <a:endParaRPr lang="en-US"/>
          </a:p>
        </p:txBody>
      </p:sp>
    </p:spTree>
    <p:extLst>
      <p:ext uri="{BB962C8B-B14F-4D97-AF65-F5344CB8AC3E}">
        <p14:creationId xmlns:p14="http://schemas.microsoft.com/office/powerpoint/2010/main" val="3404469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5C51BF-C947-446B-5EA4-B89CC8A96A9F}"/>
              </a:ext>
            </a:extLst>
          </p:cNvPr>
          <p:cNvSpPr>
            <a:spLocks noGrp="1"/>
          </p:cNvSpPr>
          <p:nvPr>
            <p:ph sz="half" idx="1"/>
          </p:nvPr>
        </p:nvSpPr>
        <p:spPr>
          <a:xfrm>
            <a:off x="1913077" y="1348378"/>
            <a:ext cx="5812431" cy="3263504"/>
          </a:xfrm>
          <a:solidFill>
            <a:srgbClr val="F4EAE0"/>
          </a:solidFill>
        </p:spPr>
        <p:txBody>
          <a:bodyPr>
            <a:normAutofit fontScale="92500" lnSpcReduction="10000"/>
          </a:bodyPr>
          <a:lstStyle/>
          <a:p>
            <a:pPr marL="0" indent="0">
              <a:buNone/>
            </a:pPr>
            <a:r>
              <a:rPr lang="en-US">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compute the median</a:t>
            </a:r>
          </a:p>
          <a:p>
            <a:pPr marL="0" indent="0">
              <a:buNone/>
            </a:pPr>
            <a:r>
              <a:rPr lang="en-US">
                <a:solidFill>
                  <a:schemeClr val="bg1"/>
                </a:solidFill>
                <a:latin typeface="Cascadia Code" panose="020B0609020000020004" pitchFamily="49" charset="0"/>
                <a:ea typeface="Cascadia Code" panose="020B0609020000020004" pitchFamily="49" charset="0"/>
                <a:cs typeface="Cascadia Code" panose="020B0609020000020004" pitchFamily="49" charset="0"/>
              </a:rPr>
              <a:t>int Median(int[] array) {</a:t>
            </a:r>
          </a:p>
          <a:p>
            <a:pPr marL="0" indent="0">
              <a:buNone/>
            </a:pPr>
            <a:r>
              <a:rPr lang="en-US">
                <a:latin typeface="Cascadia Code" panose="020B0609020000020004" pitchFamily="49" charset="0"/>
                <a:ea typeface="Cascadia Code" panose="020B0609020000020004" pitchFamily="49" charset="0"/>
                <a:cs typeface="Cascadia Code" panose="020B0609020000020004" pitchFamily="49" charset="0"/>
              </a:rPr>
              <a:t>   </a:t>
            </a:r>
            <a:br>
              <a:rPr lang="en-US">
                <a:latin typeface="Cascadia Code" panose="020B0609020000020004" pitchFamily="49" charset="0"/>
                <a:ea typeface="Cascadia Code" panose="020B0609020000020004" pitchFamily="49" charset="0"/>
                <a:cs typeface="Cascadia Code" panose="020B0609020000020004" pitchFamily="49" charset="0"/>
              </a:rPr>
            </a:b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   </a:t>
            </a:r>
            <a:r>
              <a:rPr lang="en-US" err="1">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array.Sort</a:t>
            </a: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a:t>
            </a:r>
          </a:p>
          <a:p>
            <a:pPr marL="0" indent="0">
              <a:buNone/>
            </a:pP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   int m = </a:t>
            </a:r>
            <a:r>
              <a:rPr lang="en-US" err="1">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array.Length</a:t>
            </a: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 / 2;</a:t>
            </a:r>
          </a:p>
          <a:p>
            <a:pPr marL="0" indent="0">
              <a:buNone/>
            </a:pP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   if (</a:t>
            </a:r>
            <a:r>
              <a:rPr lang="en-US" err="1">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array.Length</a:t>
            </a: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 % 2)</a:t>
            </a:r>
          </a:p>
          <a:p>
            <a:pPr marL="0" indent="0">
              <a:buNone/>
            </a:pP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      return array[m];</a:t>
            </a:r>
          </a:p>
          <a:p>
            <a:pPr marL="0" indent="0">
              <a:buNone/>
            </a:pP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   else</a:t>
            </a:r>
          </a:p>
          <a:p>
            <a:pPr marL="0" indent="0">
              <a:buNone/>
            </a:pP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      return (array[m] + array[m-1])/2;</a:t>
            </a:r>
          </a:p>
          <a:p>
            <a:pPr marL="0" indent="0">
              <a:buNone/>
            </a:pP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a:t>
            </a:r>
          </a:p>
        </p:txBody>
      </p:sp>
      <p:sp>
        <p:nvSpPr>
          <p:cNvPr id="7" name="Slide Number Placeholder 3">
            <a:extLst>
              <a:ext uri="{FF2B5EF4-FFF2-40B4-BE49-F238E27FC236}">
                <a16:creationId xmlns:a16="http://schemas.microsoft.com/office/drawing/2014/main" id="{4B50B895-F224-FC48-47A5-6F829436B540}"/>
              </a:ext>
            </a:extLst>
          </p:cNvPr>
          <p:cNvSpPr txBox="1">
            <a:spLocks/>
          </p:cNvSpPr>
          <p:nvPr/>
        </p:nvSpPr>
        <p:spPr>
          <a:xfrm>
            <a:off x="8452117" y="4777947"/>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38</a:t>
            </a:fld>
            <a:endParaRPr lang="en-US">
              <a:solidFill>
                <a:srgbClr val="FFFFFF"/>
              </a:solidFill>
              <a:latin typeface="Arial"/>
            </a:endParaRPr>
          </a:p>
        </p:txBody>
      </p:sp>
      <p:sp>
        <p:nvSpPr>
          <p:cNvPr id="6" name="Title 3">
            <a:extLst>
              <a:ext uri="{FF2B5EF4-FFF2-40B4-BE49-F238E27FC236}">
                <a16:creationId xmlns:a16="http://schemas.microsoft.com/office/drawing/2014/main" id="{9E76D95B-FCC5-FB0D-27B4-3DEA5E936017}"/>
              </a:ext>
            </a:extLst>
          </p:cNvPr>
          <p:cNvSpPr txBox="1">
            <a:spLocks/>
          </p:cNvSpPr>
          <p:nvPr/>
        </p:nvSpPr>
        <p:spPr>
          <a:xfrm>
            <a:off x="14456" y="41500"/>
            <a:ext cx="9144000" cy="92906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Arial" panose="020B0604020202020204" pitchFamily="34" charset="0"/>
                <a:ea typeface="+mn-ea"/>
                <a:cs typeface="Arial" panose="020B0604020202020204" pitchFamily="34" charset="0"/>
              </a:rPr>
              <a:t>Temporal Context:</a:t>
            </a:r>
            <a:br>
              <a:rPr lang="en-US" sz="3600" b="1" dirty="0">
                <a:latin typeface="Arial" panose="020B0604020202020204" pitchFamily="34" charset="0"/>
                <a:ea typeface="+mn-ea"/>
                <a:cs typeface="Arial" panose="020B0604020202020204" pitchFamily="34" charset="0"/>
              </a:rPr>
            </a:br>
            <a:r>
              <a:rPr lang="en-US" sz="3000" b="1" dirty="0">
                <a:solidFill>
                  <a:srgbClr val="00B0F0"/>
                </a:solidFill>
                <a:latin typeface="Arial" panose="020B0604020202020204" pitchFamily="34" charset="0"/>
                <a:ea typeface="+mn-ea"/>
                <a:cs typeface="Arial" panose="020B0604020202020204" pitchFamily="34" charset="0"/>
              </a:rPr>
              <a:t>“Where you are?” </a:t>
            </a:r>
            <a:r>
              <a:rPr lang="en-US" sz="3000" b="1" dirty="0">
                <a:latin typeface="Arial" panose="020B0604020202020204" pitchFamily="34" charset="0"/>
                <a:ea typeface="+mn-ea"/>
                <a:cs typeface="Arial" panose="020B0604020202020204" pitchFamily="34" charset="0"/>
              </a:rPr>
              <a:t>vs “What you’ve been doing?”</a:t>
            </a:r>
            <a:endParaRPr lang="en-US"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73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5C51BF-C947-446B-5EA4-B89CC8A96A9F}"/>
              </a:ext>
            </a:extLst>
          </p:cNvPr>
          <p:cNvSpPr>
            <a:spLocks noGrp="1"/>
          </p:cNvSpPr>
          <p:nvPr>
            <p:ph sz="half" idx="1"/>
          </p:nvPr>
        </p:nvSpPr>
        <p:spPr>
          <a:xfrm>
            <a:off x="1046322" y="3253563"/>
            <a:ext cx="7768413" cy="1703606"/>
          </a:xfrm>
          <a:solidFill>
            <a:srgbClr val="F4EAE0"/>
          </a:solidFill>
        </p:spPr>
        <p:txBody>
          <a:bodyPr>
            <a:normAutofit/>
          </a:bodyPr>
          <a:lstStyle/>
          <a:p>
            <a:pPr marL="0" indent="0">
              <a:buNone/>
            </a:pPr>
            <a:r>
              <a:rPr lang="en-US" sz="20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double </a:t>
            </a:r>
            <a:r>
              <a:rPr lang="en-US" sz="200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MinTempInC</a:t>
            </a:r>
            <a:r>
              <a:rPr lang="en-US" sz="20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(double[] </a:t>
            </a:r>
            <a:r>
              <a:rPr lang="en-US" sz="200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fTemps</a:t>
            </a:r>
            <a:r>
              <a:rPr lang="en-US" sz="20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a:t>
            </a:r>
          </a:p>
          <a:p>
            <a:pPr marL="0" indent="0">
              <a:buNone/>
            </a:pPr>
            <a:r>
              <a:rPr lang="en-US" sz="20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var m = </a:t>
            </a:r>
            <a:r>
              <a:rPr lang="en-US" sz="200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fTemps.Min</a:t>
            </a:r>
            <a:r>
              <a:rPr lang="en-US" sz="20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a:t>
            </a:r>
          </a:p>
          <a:p>
            <a:pPr marL="0" indent="0">
              <a:buNone/>
            </a:pPr>
            <a:r>
              <a:rPr lang="en-US" sz="20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return (m – 32) * (5 / 9);</a:t>
            </a:r>
          </a:p>
          <a:p>
            <a:pPr marL="0" indent="0">
              <a:buNone/>
            </a:pPr>
            <a:r>
              <a:rPr lang="en-US">
                <a:solidFill>
                  <a:schemeClr val="bg1"/>
                </a:solidFill>
                <a:latin typeface="Cascadia Code" panose="020B0609020000020004" pitchFamily="49" charset="0"/>
                <a:ea typeface="Cascadia Code" panose="020B0609020000020004" pitchFamily="49" charset="0"/>
                <a:cs typeface="Cascadia Code" panose="020B0609020000020004" pitchFamily="49" charset="0"/>
              </a:rPr>
              <a:t>}</a:t>
            </a:r>
          </a:p>
        </p:txBody>
      </p:sp>
      <p:sp>
        <p:nvSpPr>
          <p:cNvPr id="3" name="Content Placeholder 1">
            <a:extLst>
              <a:ext uri="{FF2B5EF4-FFF2-40B4-BE49-F238E27FC236}">
                <a16:creationId xmlns:a16="http://schemas.microsoft.com/office/drawing/2014/main" id="{7563A78F-8163-E07A-4ABE-38F0A71A65C3}"/>
              </a:ext>
            </a:extLst>
          </p:cNvPr>
          <p:cNvSpPr txBox="1">
            <a:spLocks/>
          </p:cNvSpPr>
          <p:nvPr/>
        </p:nvSpPr>
        <p:spPr>
          <a:xfrm>
            <a:off x="1046322" y="1143430"/>
            <a:ext cx="7768413" cy="1703606"/>
          </a:xfrm>
          <a:prstGeom prst="rect">
            <a:avLst/>
          </a:prstGeom>
          <a:solidFill>
            <a:srgbClr val="F4EAE0"/>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var temp = (</a:t>
            </a:r>
            <a:r>
              <a:rPr lang="en-US" sz="210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GetTemp</a:t>
            </a:r>
            <a:r>
              <a:rPr lang="en-US" sz="21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 32) * (5 / 9);</a:t>
            </a:r>
          </a:p>
          <a:p>
            <a:pPr marL="0" indent="0" defTabSz="685800">
              <a:spcBef>
                <a:spcPts val="750"/>
              </a:spcBef>
              <a:buNone/>
            </a:pPr>
            <a:endParaRPr lang="en-US" sz="2100">
              <a:solidFill>
                <a:schemeClr val="bg1"/>
              </a:solidFill>
              <a:latin typeface="Cascadia Code" panose="020B0609020000020004" pitchFamily="49" charset="0"/>
              <a:ea typeface="Cascadia Code" panose="020B0609020000020004" pitchFamily="49" charset="0"/>
              <a:cs typeface="Cascadia Code" panose="020B0609020000020004" pitchFamily="49" charset="0"/>
            </a:endParaRPr>
          </a:p>
          <a:p>
            <a:pPr marL="0" indent="0" defTabSz="685800">
              <a:spcBef>
                <a:spcPts val="750"/>
              </a:spcBef>
              <a:buNone/>
            </a:pPr>
            <a:endParaRPr lang="en-US" sz="2100">
              <a:solidFill>
                <a:schemeClr val="bg1"/>
              </a:solidFill>
              <a:latin typeface="Cascadia Code" panose="020B0609020000020004" pitchFamily="49" charset="0"/>
              <a:ea typeface="Cascadia Code" panose="020B0609020000020004" pitchFamily="49" charset="0"/>
              <a:cs typeface="Cascadia Code" panose="020B0609020000020004" pitchFamily="49" charset="0"/>
            </a:endParaRPr>
          </a:p>
          <a:p>
            <a:pPr marL="0" indent="0" defTabSz="685800">
              <a:spcBef>
                <a:spcPts val="750"/>
              </a:spcBef>
              <a:buNone/>
            </a:pPr>
            <a:r>
              <a:rPr lang="en-US" sz="21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double </a:t>
            </a:r>
            <a:r>
              <a:rPr lang="en-US" sz="210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MaxTempInC</a:t>
            </a:r>
            <a:r>
              <a:rPr lang="en-US" sz="21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(double[] </a:t>
            </a:r>
            <a:r>
              <a:rPr lang="en-US" sz="210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fTemps</a:t>
            </a:r>
            <a:r>
              <a:rPr lang="en-US" sz="21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a:t>
            </a:r>
          </a:p>
          <a:p>
            <a:pPr marL="0" indent="0" defTabSz="685800">
              <a:spcBef>
                <a:spcPts val="750"/>
              </a:spcBef>
              <a:buNone/>
            </a:pPr>
            <a:r>
              <a:rPr lang="en-US" sz="21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return (</a:t>
            </a:r>
            <a:r>
              <a:rPr lang="en-US" sz="210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fTemps.Max</a:t>
            </a:r>
            <a:r>
              <a:rPr lang="en-US" sz="21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 32) * (5 / 9);</a:t>
            </a:r>
          </a:p>
          <a:p>
            <a:pPr marL="0" indent="0" defTabSz="685800">
              <a:spcBef>
                <a:spcPts val="750"/>
              </a:spcBef>
              <a:buNone/>
            </a:pPr>
            <a:r>
              <a:rPr lang="en-US" sz="210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a:t>
            </a:r>
          </a:p>
        </p:txBody>
      </p:sp>
      <p:cxnSp>
        <p:nvCxnSpPr>
          <p:cNvPr id="6" name="Connector: Curved 5">
            <a:extLst>
              <a:ext uri="{FF2B5EF4-FFF2-40B4-BE49-F238E27FC236}">
                <a16:creationId xmlns:a16="http://schemas.microsoft.com/office/drawing/2014/main" id="{954BAFFF-9C25-EB5B-E0AE-E5D1B659E2F7}"/>
              </a:ext>
            </a:extLst>
          </p:cNvPr>
          <p:cNvCxnSpPr>
            <a:cxnSpLocks/>
            <a:stCxn id="2" idx="1"/>
          </p:cNvCxnSpPr>
          <p:nvPr/>
        </p:nvCxnSpPr>
        <p:spPr>
          <a:xfrm rot="10800000" flipH="1">
            <a:off x="1046322" y="2376378"/>
            <a:ext cx="9525" cy="1728989"/>
          </a:xfrm>
          <a:prstGeom prst="curvedConnector4">
            <a:avLst>
              <a:gd name="adj1" fmla="val -4261533"/>
              <a:gd name="adj2" fmla="val 10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6E1917-472E-059D-DBCE-CA5CB47BE655}"/>
              </a:ext>
            </a:extLst>
          </p:cNvPr>
          <p:cNvCxnSpPr>
            <a:cxnSpLocks/>
          </p:cNvCxnSpPr>
          <p:nvPr/>
        </p:nvCxnSpPr>
        <p:spPr>
          <a:xfrm>
            <a:off x="2156096" y="2320556"/>
            <a:ext cx="381974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4D8B669C-EB94-9731-CEE3-B83DD7B4DB1D}"/>
              </a:ext>
            </a:extLst>
          </p:cNvPr>
          <p:cNvSpPr txBox="1"/>
          <p:nvPr/>
        </p:nvSpPr>
        <p:spPr>
          <a:xfrm>
            <a:off x="2347969" y="2456123"/>
            <a:ext cx="4358886" cy="369332"/>
          </a:xfrm>
          <a:prstGeom prst="rect">
            <a:avLst/>
          </a:prstGeom>
          <a:noFill/>
        </p:spPr>
        <p:txBody>
          <a:bodyPr wrap="none" rtlCol="0">
            <a:spAutoFit/>
          </a:bodyPr>
          <a:lstStyle/>
          <a:p>
            <a:pPr defTabSz="685800"/>
            <a:r>
              <a:rPr lang="en-US" err="1">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Conversions.FtoC</a:t>
            </a: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a:t>
            </a:r>
            <a:r>
              <a:rPr lang="en-US" err="1">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fTemps.Max</a:t>
            </a: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a:t>
            </a:r>
          </a:p>
        </p:txBody>
      </p:sp>
      <p:sp>
        <p:nvSpPr>
          <p:cNvPr id="12" name="TextBox 11">
            <a:extLst>
              <a:ext uri="{FF2B5EF4-FFF2-40B4-BE49-F238E27FC236}">
                <a16:creationId xmlns:a16="http://schemas.microsoft.com/office/drawing/2014/main" id="{99F4BD72-B3A8-81BF-9CBE-2E500D6B1A12}"/>
              </a:ext>
            </a:extLst>
          </p:cNvPr>
          <p:cNvSpPr txBox="1"/>
          <p:nvPr/>
        </p:nvSpPr>
        <p:spPr>
          <a:xfrm>
            <a:off x="19725" y="2847036"/>
            <a:ext cx="619080" cy="507831"/>
          </a:xfrm>
          <a:prstGeom prst="rect">
            <a:avLst/>
          </a:prstGeom>
          <a:noFill/>
        </p:spPr>
        <p:txBody>
          <a:bodyPr wrap="none" rtlCol="0">
            <a:spAutoFit/>
          </a:bodyPr>
          <a:lstStyle/>
          <a:p>
            <a:pPr algn="ctr" defTabSz="685800"/>
            <a:r>
              <a:rPr lang="en-US" sz="1350">
                <a:solidFill>
                  <a:prstClr val="white"/>
                </a:solidFill>
                <a:latin typeface="Calibri" panose="020F0502020204030204"/>
              </a:rPr>
              <a:t>2 min </a:t>
            </a:r>
            <a:br>
              <a:rPr lang="en-US" sz="1350">
                <a:solidFill>
                  <a:prstClr val="white"/>
                </a:solidFill>
                <a:latin typeface="Calibri" panose="020F0502020204030204"/>
              </a:rPr>
            </a:br>
            <a:r>
              <a:rPr lang="en-US" sz="1350">
                <a:solidFill>
                  <a:prstClr val="white"/>
                </a:solidFill>
                <a:latin typeface="Calibri" panose="020F0502020204030204"/>
              </a:rPr>
              <a:t>ago</a:t>
            </a:r>
          </a:p>
        </p:txBody>
      </p:sp>
      <p:cxnSp>
        <p:nvCxnSpPr>
          <p:cNvPr id="14" name="Straight Connector 13">
            <a:extLst>
              <a:ext uri="{FF2B5EF4-FFF2-40B4-BE49-F238E27FC236}">
                <a16:creationId xmlns:a16="http://schemas.microsoft.com/office/drawing/2014/main" id="{1EF0FB81-827A-33C3-4616-80697F02F300}"/>
              </a:ext>
            </a:extLst>
          </p:cNvPr>
          <p:cNvCxnSpPr>
            <a:cxnSpLocks/>
          </p:cNvCxnSpPr>
          <p:nvPr/>
        </p:nvCxnSpPr>
        <p:spPr>
          <a:xfrm>
            <a:off x="2438757" y="1238694"/>
            <a:ext cx="345292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C3626E47-B281-1717-6FAE-9029F0D013FA}"/>
              </a:ext>
            </a:extLst>
          </p:cNvPr>
          <p:cNvSpPr txBox="1"/>
          <p:nvPr/>
        </p:nvSpPr>
        <p:spPr>
          <a:xfrm>
            <a:off x="2755534" y="1357833"/>
            <a:ext cx="3954929" cy="369332"/>
          </a:xfrm>
          <a:prstGeom prst="rect">
            <a:avLst/>
          </a:prstGeom>
          <a:noFill/>
        </p:spPr>
        <p:txBody>
          <a:bodyPr wrap="none" rtlCol="0">
            <a:spAutoFit/>
          </a:bodyPr>
          <a:lstStyle/>
          <a:p>
            <a:pPr defTabSz="685800"/>
            <a:r>
              <a:rPr lang="en-US" err="1">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Conversions.FtoC</a:t>
            </a: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a:t>
            </a:r>
            <a:r>
              <a:rPr lang="en-US" err="1">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GetTemp</a:t>
            </a: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a:t>
            </a:r>
          </a:p>
        </p:txBody>
      </p:sp>
      <p:sp>
        <p:nvSpPr>
          <p:cNvPr id="19" name="TextBox 18">
            <a:extLst>
              <a:ext uri="{FF2B5EF4-FFF2-40B4-BE49-F238E27FC236}">
                <a16:creationId xmlns:a16="http://schemas.microsoft.com/office/drawing/2014/main" id="{47499721-613A-860F-8603-29FB055BE8BB}"/>
              </a:ext>
            </a:extLst>
          </p:cNvPr>
          <p:cNvSpPr txBox="1"/>
          <p:nvPr/>
        </p:nvSpPr>
        <p:spPr>
          <a:xfrm>
            <a:off x="6042371" y="4000071"/>
            <a:ext cx="2877711" cy="369332"/>
          </a:xfrm>
          <a:prstGeom prst="rect">
            <a:avLst/>
          </a:prstGeom>
          <a:noFill/>
        </p:spPr>
        <p:txBody>
          <a:bodyPr wrap="none" rtlCol="0">
            <a:spAutoFit/>
          </a:bodyPr>
          <a:lstStyle/>
          <a:p>
            <a:pPr defTabSz="685800"/>
            <a:r>
              <a:rPr lang="en-US" err="1">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Conversions.FtoC</a:t>
            </a:r>
            <a:r>
              <a:rPr lang="en-US">
                <a:solidFill>
                  <a:srgbClr val="00B050"/>
                </a:solidFill>
                <a:latin typeface="Cascadia Code" panose="020B0609020000020004" pitchFamily="49" charset="0"/>
                <a:ea typeface="Cascadia Code" panose="020B0609020000020004" pitchFamily="49" charset="0"/>
                <a:cs typeface="Cascadia Code" panose="020B0609020000020004" pitchFamily="49" charset="0"/>
              </a:rPr>
              <a:t>(m);</a:t>
            </a:r>
          </a:p>
        </p:txBody>
      </p:sp>
      <p:pic>
        <p:nvPicPr>
          <p:cNvPr id="21" name="Picture 20" descr="Shape, arrow&#10;&#10;Description automatically generated">
            <a:extLst>
              <a:ext uri="{FF2B5EF4-FFF2-40B4-BE49-F238E27FC236}">
                <a16:creationId xmlns:a16="http://schemas.microsoft.com/office/drawing/2014/main" id="{D2536D58-8EF3-E39A-06B8-E1881780D7A4}"/>
              </a:ext>
            </a:extLst>
          </p:cNvPr>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75441" y="3835795"/>
            <a:ext cx="595061" cy="674801"/>
          </a:xfrm>
          <a:prstGeom prst="rect">
            <a:avLst/>
          </a:prstGeom>
        </p:spPr>
      </p:pic>
      <p:sp>
        <p:nvSpPr>
          <p:cNvPr id="8" name="Title 3">
            <a:extLst>
              <a:ext uri="{FF2B5EF4-FFF2-40B4-BE49-F238E27FC236}">
                <a16:creationId xmlns:a16="http://schemas.microsoft.com/office/drawing/2014/main" id="{77DA5EB0-943D-9B79-F1F3-FDD4E7135CD6}"/>
              </a:ext>
            </a:extLst>
          </p:cNvPr>
          <p:cNvSpPr>
            <a:spLocks noGrp="1"/>
          </p:cNvSpPr>
          <p:nvPr>
            <p:ph type="title"/>
          </p:nvPr>
        </p:nvSpPr>
        <p:spPr>
          <a:xfrm>
            <a:off x="14456" y="41500"/>
            <a:ext cx="9144000" cy="929061"/>
          </a:xfrm>
        </p:spPr>
        <p:txBody>
          <a:bodyPr>
            <a:noAutofit/>
          </a:bodyPr>
          <a:lstStyle/>
          <a:p>
            <a:pPr algn="ctr"/>
            <a:r>
              <a:rPr lang="en-US" sz="3600" b="1" dirty="0">
                <a:latin typeface="Arial" panose="020B0604020202020204" pitchFamily="34" charset="0"/>
                <a:ea typeface="+mn-ea"/>
                <a:cs typeface="Arial" panose="020B0604020202020204" pitchFamily="34" charset="0"/>
              </a:rPr>
              <a:t>Temporal Context:</a:t>
            </a:r>
            <a:br>
              <a:rPr lang="en-US" sz="3600" b="1" dirty="0">
                <a:latin typeface="Arial" panose="020B0604020202020204" pitchFamily="34" charset="0"/>
                <a:ea typeface="+mn-ea"/>
                <a:cs typeface="Arial" panose="020B0604020202020204" pitchFamily="34" charset="0"/>
              </a:rPr>
            </a:br>
            <a:r>
              <a:rPr lang="en-US" sz="3000" b="1" dirty="0">
                <a:latin typeface="Arial" panose="020B0604020202020204" pitchFamily="34" charset="0"/>
                <a:ea typeface="+mn-ea"/>
                <a:cs typeface="Arial" panose="020B0604020202020204" pitchFamily="34" charset="0"/>
              </a:rPr>
              <a:t>“Where you are?” vs </a:t>
            </a:r>
            <a:r>
              <a:rPr lang="en-US" sz="3000" b="1" dirty="0">
                <a:solidFill>
                  <a:srgbClr val="00B0F0"/>
                </a:solidFill>
                <a:latin typeface="Arial" panose="020B0604020202020204" pitchFamily="34" charset="0"/>
                <a:ea typeface="+mn-ea"/>
                <a:cs typeface="Arial" panose="020B0604020202020204" pitchFamily="34" charset="0"/>
              </a:rPr>
              <a:t>“What you’ve been doing?”</a:t>
            </a:r>
            <a:endParaRPr lang="en-US" sz="3000" b="1" dirty="0">
              <a:solidFill>
                <a:srgbClr val="00B0F0"/>
              </a:solidFill>
              <a:latin typeface="Arial" panose="020B0604020202020204" pitchFamily="34" charset="0"/>
              <a:cs typeface="Arial" panose="020B0604020202020204" pitchFamily="34" charset="0"/>
            </a:endParaRPr>
          </a:p>
        </p:txBody>
      </p:sp>
      <p:sp>
        <p:nvSpPr>
          <p:cNvPr id="13" name="Slide Number Placeholder 3">
            <a:extLst>
              <a:ext uri="{FF2B5EF4-FFF2-40B4-BE49-F238E27FC236}">
                <a16:creationId xmlns:a16="http://schemas.microsoft.com/office/drawing/2014/main" id="{447EBBCC-5642-A6B1-9386-35068D58D525}"/>
              </a:ext>
            </a:extLst>
          </p:cNvPr>
          <p:cNvSpPr txBox="1">
            <a:spLocks/>
          </p:cNvSpPr>
          <p:nvPr/>
        </p:nvSpPr>
        <p:spPr>
          <a:xfrm>
            <a:off x="8452117" y="4777947"/>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39</a:t>
            </a:fld>
            <a:endParaRPr lang="en-US">
              <a:solidFill>
                <a:srgbClr val="FFFFFF"/>
              </a:solidFill>
              <a:latin typeface="Arial"/>
            </a:endParaRPr>
          </a:p>
        </p:txBody>
      </p:sp>
    </p:spTree>
    <p:extLst>
      <p:ext uri="{BB962C8B-B14F-4D97-AF65-F5344CB8AC3E}">
        <p14:creationId xmlns:p14="http://schemas.microsoft.com/office/powerpoint/2010/main" val="377711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p:bldP spid="16"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DCC6-E1D8-43EE-8765-3B42E871CE84}"/>
              </a:ext>
            </a:extLst>
          </p:cNvPr>
          <p:cNvSpPr>
            <a:spLocks noGrp="1"/>
          </p:cNvSpPr>
          <p:nvPr>
            <p:ph type="title"/>
          </p:nvPr>
        </p:nvSpPr>
        <p:spPr>
          <a:xfrm>
            <a:off x="171085" y="-131409"/>
            <a:ext cx="8972915" cy="946144"/>
          </a:xfrm>
        </p:spPr>
        <p:txBody>
          <a:bodyPr>
            <a:normAutofit/>
          </a:bodyPr>
          <a:lstStyle/>
          <a:p>
            <a:pPr algn="ctr"/>
            <a:r>
              <a:rPr lang="en-US" dirty="0"/>
              <a:t>Symbolic Back-propagation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84893B3-D056-D1BD-5677-D9F57A8EEC87}"/>
                  </a:ext>
                </a:extLst>
              </p:cNvPr>
              <p:cNvSpPr>
                <a:spLocks noGrp="1"/>
              </p:cNvSpPr>
              <p:nvPr>
                <p:ph idx="1"/>
              </p:nvPr>
            </p:nvSpPr>
            <p:spPr>
              <a:xfrm>
                <a:off x="171909" y="768788"/>
                <a:ext cx="8800182" cy="2187590"/>
              </a:xfrm>
              <a:solidFill>
                <a:srgbClr val="F4EAE0"/>
              </a:solidFill>
              <a:ln>
                <a:solidFill>
                  <a:srgbClr val="E7E7E7"/>
                </a:solidFill>
              </a:ln>
            </p:spPr>
            <p:txBody>
              <a:bodyPr>
                <a:normAutofit/>
              </a:bodyPr>
              <a:lstStyle/>
              <a:p>
                <a:pPr marL="0" indent="0">
                  <a:spcBef>
                    <a:spcPts val="0"/>
                  </a:spcBef>
                  <a:buNone/>
                </a:pPr>
                <a:r>
                  <a:rPr lang="en-US" sz="2400" dirty="0">
                    <a:solidFill>
                      <a:schemeClr val="tx2">
                        <a:lumMod val="60000"/>
                        <a:lumOff val="40000"/>
                      </a:schemeClr>
                    </a:solidFill>
                    <a:latin typeface="+mn-lt"/>
                  </a:rPr>
                  <a:t>Spec: </a:t>
                </a:r>
                <a:r>
                  <a:rPr lang="en-US" sz="2400" dirty="0">
                    <a:solidFill>
                      <a:schemeClr val="tx1"/>
                    </a:solidFill>
                    <a:latin typeface="+mn-lt"/>
                  </a:rPr>
                  <a:t>“</a:t>
                </a:r>
                <a:r>
                  <a:rPr lang="en-US" sz="2400" dirty="0">
                    <a:solidFill>
                      <a:schemeClr val="tx1"/>
                    </a:solidFill>
                    <a:latin typeface="+mn-lt"/>
                    <a:cs typeface="Segoe UI" panose="020B0502040204020203" pitchFamily="34" charset="0"/>
                  </a:rPr>
                  <a:t>Luc de Raedt, Luc.deraedt@kuleuven.be” </a:t>
                </a:r>
                <a:r>
                  <a:rPr lang="en-US" sz="2400" dirty="0">
                    <a:solidFill>
                      <a:schemeClr val="tx1"/>
                    </a:solidFill>
                    <a:latin typeface="Assistant" panose="020B0604020202020204" pitchFamily="2" charset="-79"/>
                    <a:ea typeface="Roboto" panose="02000000000000000000" pitchFamily="2" charset="0"/>
                    <a:cs typeface="Assistant" panose="020B0604020202020204" pitchFamily="2" charset="-79"/>
                  </a:rPr>
                  <a:t>→ </a:t>
                </a:r>
                <a:r>
                  <a:rPr lang="en-US" sz="2400" dirty="0">
                    <a:solidFill>
                      <a:schemeClr val="tx1"/>
                    </a:solidFill>
                    <a:latin typeface="+mn-lt"/>
                  </a:rPr>
                  <a:t>“</a:t>
                </a:r>
                <a:r>
                  <a:rPr lang="en-US" sz="2400" dirty="0" err="1">
                    <a:solidFill>
                      <a:schemeClr val="tx1"/>
                    </a:solidFill>
                    <a:latin typeface="+mn-lt"/>
                  </a:rPr>
                  <a:t>raedt</a:t>
                </a:r>
                <a:r>
                  <a:rPr lang="en-US" sz="2400" dirty="0">
                    <a:solidFill>
                      <a:schemeClr val="tx1"/>
                    </a:solidFill>
                    <a:latin typeface="+mn-lt"/>
                  </a:rPr>
                  <a:t>-Luc”</a:t>
                </a:r>
                <a:r>
                  <a:rPr lang="en-US" sz="2400" dirty="0">
                    <a:solidFill>
                      <a:schemeClr val="tx1"/>
                    </a:solidFill>
                    <a:latin typeface="Cambria Math" panose="02040503050406030204" pitchFamily="18" charset="0"/>
                    <a:ea typeface="Cambria Math" panose="02040503050406030204" pitchFamily="18" charset="0"/>
                    <a:cs typeface="Segoe UI" panose="020B0502040204020203" pitchFamily="34" charset="0"/>
                  </a:rPr>
                  <a:t> </a:t>
                </a:r>
              </a:p>
              <a:p>
                <a:pPr marL="0" indent="0">
                  <a:spcBef>
                    <a:spcPts val="0"/>
                  </a:spcBef>
                  <a:buNone/>
                </a:pPr>
                <a:endParaRPr lang="en-US" sz="1500" dirty="0">
                  <a:solidFill>
                    <a:schemeClr val="tx2">
                      <a:lumMod val="60000"/>
                      <a:lumOff val="40000"/>
                    </a:schemeClr>
                  </a:solidFill>
                  <a:latin typeface="+mn-lt"/>
                </a:endParaRPr>
              </a:p>
              <a:p>
                <a:pPr marL="0" lvl="0" indent="0">
                  <a:spcBef>
                    <a:spcPts val="0"/>
                  </a:spcBef>
                  <a:buNone/>
                </a:pPr>
                <a:r>
                  <a:rPr lang="en-US" sz="2400" dirty="0">
                    <a:solidFill>
                      <a:srgbClr val="164863">
                        <a:lumMod val="60000"/>
                        <a:lumOff val="40000"/>
                      </a:srgbClr>
                    </a:solidFill>
                  </a:rPr>
                  <a:t>Grammar: </a:t>
                </a:r>
                <a14:m>
                  <m:oMath xmlns:m="http://schemas.openxmlformats.org/officeDocument/2006/math">
                    <m:r>
                      <a:rPr lang="en-US" sz="2400" i="1" dirty="0">
                        <a:solidFill>
                          <a:srgbClr val="000000"/>
                        </a:solidFill>
                        <a:latin typeface="Cambria Math" panose="02040503050406030204" pitchFamily="18" charset="0"/>
                      </a:rPr>
                      <m:t>𝐶𝑜𝑛𝑐𝑎𝑡𝑒𝑛𝑎𝑡𝑒</m:t>
                    </m:r>
                  </m:oMath>
                </a14:m>
                <a:r>
                  <a:rPr lang="en-US" sz="2400" dirty="0">
                    <a:solidFill>
                      <a:srgbClr val="000000"/>
                    </a:solidFill>
                  </a:rPr>
                  <a:t>(e1, e2)</a:t>
                </a:r>
              </a:p>
              <a:p>
                <a:pPr marL="0" indent="0">
                  <a:spcBef>
                    <a:spcPts val="0"/>
                  </a:spcBef>
                  <a:buNone/>
                </a:pPr>
                <a:endParaRPr lang="en-US" sz="1500" dirty="0">
                  <a:solidFill>
                    <a:schemeClr val="tx2">
                      <a:lumMod val="60000"/>
                      <a:lumOff val="40000"/>
                    </a:schemeClr>
                  </a:solidFill>
                  <a:latin typeface="+mn-lt"/>
                </a:endParaRPr>
              </a:p>
              <a:p>
                <a:pPr marL="0" indent="0">
                  <a:spcBef>
                    <a:spcPts val="0"/>
                  </a:spcBef>
                  <a:buNone/>
                </a:pPr>
                <a:r>
                  <a:rPr lang="en-US" sz="2400" dirty="0">
                    <a:solidFill>
                      <a:schemeClr val="tx2">
                        <a:lumMod val="60000"/>
                        <a:lumOff val="40000"/>
                      </a:schemeClr>
                    </a:solidFill>
                    <a:latin typeface="+mn-lt"/>
                  </a:rPr>
                  <a:t>Backprop: </a:t>
                </a:r>
                <a14:m>
                  <m:oMath xmlns:m="http://schemas.openxmlformats.org/officeDocument/2006/math">
                    <m:r>
                      <a:rPr lang="en-US" sz="2400" i="1" dirty="0" smtClean="0">
                        <a:solidFill>
                          <a:schemeClr val="tx1"/>
                        </a:solidFill>
                        <a:latin typeface="Cambria Math" panose="02040503050406030204" pitchFamily="18" charset="0"/>
                      </a:rPr>
                      <m:t>𝐶𝑜𝑛𝑐𝑎𝑡𝑒𝑛𝑎𝑡𝑒</m:t>
                    </m:r>
                  </m:oMath>
                </a14:m>
                <a:r>
                  <a:rPr lang="en-US" sz="2400" b="1" baseline="30000" dirty="0">
                    <a:solidFill>
                      <a:schemeClr val="tx1"/>
                    </a:solidFill>
                    <a:latin typeface="+mn-lt"/>
                  </a:rPr>
                  <a:t>-1</a:t>
                </a:r>
                <a:r>
                  <a:rPr lang="en-US" sz="2400" dirty="0">
                    <a:solidFill>
                      <a:schemeClr val="tx1"/>
                    </a:solidFill>
                    <a:latin typeface="+mn-lt"/>
                  </a:rPr>
                  <a:t>(“</a:t>
                </a:r>
                <a:r>
                  <a:rPr lang="en-US" sz="2400" dirty="0" err="1">
                    <a:solidFill>
                      <a:schemeClr val="tx1"/>
                    </a:solidFill>
                    <a:latin typeface="+mn-lt"/>
                  </a:rPr>
                  <a:t>raedt</a:t>
                </a:r>
                <a:r>
                  <a:rPr lang="en-US" sz="2400" dirty="0">
                    <a:solidFill>
                      <a:schemeClr val="tx1"/>
                    </a:solidFill>
                    <a:latin typeface="+mn-lt"/>
                  </a:rPr>
                  <a:t>-Luc”) = </a:t>
                </a:r>
              </a:p>
              <a:p>
                <a:pPr marL="0" indent="0">
                  <a:spcBef>
                    <a:spcPts val="0"/>
                  </a:spcBef>
                  <a:buNone/>
                </a:pPr>
                <a:r>
                  <a:rPr lang="en-US" sz="2400" dirty="0">
                    <a:solidFill>
                      <a:schemeClr val="tx1"/>
                    </a:solidFill>
                    <a:latin typeface="+mn-lt"/>
                  </a:rPr>
                  <a:t>{ (“r”, “</a:t>
                </a:r>
                <a:r>
                  <a:rPr lang="en-US" sz="2400" dirty="0" err="1">
                    <a:solidFill>
                      <a:schemeClr val="tx1"/>
                    </a:solidFill>
                    <a:latin typeface="+mn-lt"/>
                  </a:rPr>
                  <a:t>aedt</a:t>
                </a:r>
                <a:r>
                  <a:rPr lang="en-US" sz="2400" dirty="0">
                    <a:solidFill>
                      <a:schemeClr val="tx1"/>
                    </a:solidFill>
                    <a:latin typeface="+mn-lt"/>
                  </a:rPr>
                  <a:t>-Luc”), …, </a:t>
                </a:r>
                <a:r>
                  <a:rPr lang="en-US" sz="2400" dirty="0">
                    <a:solidFill>
                      <a:srgbClr val="00B050"/>
                    </a:solidFill>
                    <a:latin typeface="+mn-lt"/>
                  </a:rPr>
                  <a:t>(“</a:t>
                </a:r>
                <a:r>
                  <a:rPr lang="en-US" sz="2400" dirty="0" err="1">
                    <a:solidFill>
                      <a:srgbClr val="00B050"/>
                    </a:solidFill>
                    <a:latin typeface="+mn-lt"/>
                  </a:rPr>
                  <a:t>raedt</a:t>
                </a:r>
                <a:r>
                  <a:rPr lang="en-US" sz="2400" dirty="0">
                    <a:solidFill>
                      <a:srgbClr val="00B050"/>
                    </a:solidFill>
                    <a:latin typeface="+mn-lt"/>
                  </a:rPr>
                  <a:t>-”, “Luc”) </a:t>
                </a:r>
                <a:r>
                  <a:rPr lang="en-US" sz="2400" dirty="0">
                    <a:solidFill>
                      <a:schemeClr val="tx1"/>
                    </a:solidFill>
                    <a:latin typeface="+mn-lt"/>
                  </a:rPr>
                  <a:t>,…, (“</a:t>
                </a:r>
                <a:r>
                  <a:rPr lang="en-US" sz="2400" dirty="0" err="1">
                    <a:solidFill>
                      <a:schemeClr val="tx1"/>
                    </a:solidFill>
                    <a:latin typeface="+mn-lt"/>
                  </a:rPr>
                  <a:t>raedt</a:t>
                </a:r>
                <a:r>
                  <a:rPr lang="en-US" sz="2400" dirty="0">
                    <a:solidFill>
                      <a:schemeClr val="tx1"/>
                    </a:solidFill>
                    <a:latin typeface="+mn-lt"/>
                  </a:rPr>
                  <a:t>-Lu”, “c”) } </a:t>
                </a:r>
              </a:p>
            </p:txBody>
          </p:sp>
        </mc:Choice>
        <mc:Fallback>
          <p:sp>
            <p:nvSpPr>
              <p:cNvPr id="3" name="Content Placeholder 2">
                <a:extLst>
                  <a:ext uri="{FF2B5EF4-FFF2-40B4-BE49-F238E27FC236}">
                    <a16:creationId xmlns:a16="http://schemas.microsoft.com/office/drawing/2014/main" id="{684893B3-D056-D1BD-5677-D9F57A8EEC87}"/>
                  </a:ext>
                </a:extLst>
              </p:cNvPr>
              <p:cNvSpPr>
                <a:spLocks noGrp="1" noRot="1" noChangeAspect="1" noMove="1" noResize="1" noEditPoints="1" noAdjustHandles="1" noChangeArrowheads="1" noChangeShapeType="1" noTextEdit="1"/>
              </p:cNvSpPr>
              <p:nvPr>
                <p:ph idx="1"/>
              </p:nvPr>
            </p:nvSpPr>
            <p:spPr>
              <a:xfrm>
                <a:off x="171909" y="768788"/>
                <a:ext cx="8800182" cy="2187590"/>
              </a:xfrm>
              <a:blipFill>
                <a:blip r:embed="rId3"/>
                <a:stretch>
                  <a:fillRect l="-968" t="-2216" r="-484"/>
                </a:stretch>
              </a:blipFill>
              <a:ln>
                <a:solidFill>
                  <a:srgbClr val="E7E7E7"/>
                </a:solidFill>
              </a:ln>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FD5F66D-895C-0D56-6938-49759BED11C2}"/>
              </a:ext>
            </a:extLst>
          </p:cNvPr>
          <p:cNvSpPr>
            <a:spLocks noGrp="1"/>
          </p:cNvSpPr>
          <p:nvPr>
            <p:ph type="sldNum" sz="quarter" idx="4"/>
          </p:nvPr>
        </p:nvSpPr>
        <p:spPr/>
        <p:txBody>
          <a:bodyPr/>
          <a:lstStyle/>
          <a:p>
            <a:fld id="{83D1FC35-8581-2540-BBFB-5CB35188AE81}" type="slidenum">
              <a:rPr lang="en-US" smtClean="0"/>
              <a:pPr/>
              <a:t>4</a:t>
            </a:fld>
            <a:endParaRPr lang="en-US"/>
          </a:p>
        </p:txBody>
      </p:sp>
      <p:sp>
        <p:nvSpPr>
          <p:cNvPr id="6" name="TextBox 5">
            <a:extLst>
              <a:ext uri="{FF2B5EF4-FFF2-40B4-BE49-F238E27FC236}">
                <a16:creationId xmlns:a16="http://schemas.microsoft.com/office/drawing/2014/main" id="{5217EAE8-6E17-C665-81F0-84F0A6664E9D}"/>
              </a:ext>
            </a:extLst>
          </p:cNvPr>
          <p:cNvSpPr txBox="1"/>
          <p:nvPr/>
        </p:nvSpPr>
        <p:spPr>
          <a:xfrm>
            <a:off x="-14293" y="4845318"/>
            <a:ext cx="7672393" cy="307777"/>
          </a:xfrm>
          <a:prstGeom prst="rect">
            <a:avLst/>
          </a:prstGeom>
          <a:noFill/>
        </p:spPr>
        <p:txBody>
          <a:bodyPr wrap="square" rtlCol="0">
            <a:spAutoFit/>
          </a:bodyPr>
          <a:lstStyle/>
          <a:p>
            <a:pPr>
              <a:spcBef>
                <a:spcPts val="0"/>
              </a:spcBef>
            </a:pPr>
            <a:r>
              <a:rPr lang="en-US" sz="1400">
                <a:solidFill>
                  <a:schemeClr val="bg1"/>
                </a:solidFill>
                <a:latin typeface="+mj-lt"/>
                <a:cs typeface="Segoe UI" panose="020B0502040204020203" pitchFamily="34" charset="0"/>
              </a:rPr>
              <a:t>[OOPSLA 2015, Polozov &amp; Gulwani, </a:t>
            </a:r>
            <a:r>
              <a:rPr lang="en-US" sz="1400" i="1" err="1">
                <a:solidFill>
                  <a:schemeClr val="bg1"/>
                </a:solidFill>
                <a:latin typeface="+mj-lt"/>
                <a:cs typeface="Segoe UI" panose="020B0502040204020203" pitchFamily="34" charset="0"/>
              </a:rPr>
              <a:t>FlashMeta</a:t>
            </a:r>
            <a:r>
              <a:rPr lang="en-US" sz="1400" i="1">
                <a:solidFill>
                  <a:schemeClr val="bg1"/>
                </a:solidFill>
                <a:latin typeface="+mj-lt"/>
                <a:cs typeface="Segoe UI" panose="020B0502040204020203" pitchFamily="34" charset="0"/>
              </a:rPr>
              <a:t>: a framework for inductive program synthesis</a:t>
            </a:r>
            <a:r>
              <a:rPr lang="en-US" sz="1400">
                <a:solidFill>
                  <a:schemeClr val="bg1"/>
                </a:solidFill>
                <a:latin typeface="+mj-lt"/>
                <a:cs typeface="Segoe UI" panose="020B0502040204020203" pitchFamily="34" charset="0"/>
              </a:rPr>
              <a:t>]</a:t>
            </a:r>
          </a:p>
        </p:txBody>
      </p: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21C76B37-5E22-E85C-A741-A764821FA5CB}"/>
                  </a:ext>
                </a:extLst>
              </p:cNvPr>
              <p:cNvSpPr txBox="1">
                <a:spLocks/>
              </p:cNvSpPr>
              <p:nvPr/>
            </p:nvSpPr>
            <p:spPr>
              <a:xfrm>
                <a:off x="178770" y="779180"/>
                <a:ext cx="8800182" cy="2187590"/>
              </a:xfrm>
              <a:prstGeom prst="rect">
                <a:avLst/>
              </a:prstGeom>
              <a:solidFill>
                <a:srgbClr val="F4EAE0"/>
              </a:solidFill>
              <a:ln>
                <a:solidFill>
                  <a:srgbClr val="E7E7E7"/>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00" dirty="0">
                    <a:solidFill>
                      <a:schemeClr val="tx2">
                        <a:lumMod val="60000"/>
                        <a:lumOff val="40000"/>
                      </a:schemeClr>
                    </a:solidFill>
                    <a:latin typeface="+mn-lt"/>
                  </a:rPr>
                  <a:t>Spec: </a:t>
                </a:r>
                <a:r>
                  <a:rPr lang="en-US" sz="2400" dirty="0">
                    <a:solidFill>
                      <a:schemeClr val="tx1"/>
                    </a:solidFill>
                    <a:latin typeface="+mn-lt"/>
                  </a:rPr>
                  <a:t>“Luc de Raedt, </a:t>
                </a:r>
                <a:r>
                  <a:rPr lang="en-US" sz="2400" dirty="0">
                    <a:solidFill>
                      <a:schemeClr val="tx1"/>
                    </a:solidFill>
                    <a:latin typeface="+mn-lt"/>
                    <a:cs typeface="Segoe UI" panose="020B0502040204020203" pitchFamily="34" charset="0"/>
                  </a:rPr>
                  <a:t>Luc.deraedt@kuleuven.be” </a:t>
                </a:r>
                <a:r>
                  <a:rPr lang="en-US" sz="2400" dirty="0">
                    <a:solidFill>
                      <a:schemeClr val="tx1"/>
                    </a:solidFill>
                    <a:latin typeface="Assistant" panose="020B0604020202020204" pitchFamily="2" charset="-79"/>
                    <a:ea typeface="Roboto" panose="02000000000000000000" pitchFamily="2" charset="0"/>
                    <a:cs typeface="Assistant" panose="020B0604020202020204" pitchFamily="2" charset="-79"/>
                  </a:rPr>
                  <a:t>→</a:t>
                </a:r>
                <a:r>
                  <a:rPr lang="en-US" sz="2400" dirty="0">
                    <a:solidFill>
                      <a:schemeClr val="tx1"/>
                    </a:solidFill>
                    <a:latin typeface="+mn-lt"/>
                  </a:rPr>
                  <a:t> “Luc”</a:t>
                </a:r>
              </a:p>
              <a:p>
                <a:pPr marL="0" indent="0">
                  <a:spcBef>
                    <a:spcPts val="0"/>
                  </a:spcBef>
                  <a:buNone/>
                </a:pPr>
                <a:endParaRPr lang="en-US" sz="2400" dirty="0">
                  <a:solidFill>
                    <a:schemeClr val="tx2">
                      <a:lumMod val="60000"/>
                      <a:lumOff val="40000"/>
                    </a:schemeClr>
                  </a:solidFill>
                  <a:latin typeface="+mn-lt"/>
                </a:endParaRPr>
              </a:p>
              <a:p>
                <a:pPr marL="0" indent="0">
                  <a:spcBef>
                    <a:spcPts val="0"/>
                  </a:spcBef>
                  <a:buNone/>
                </a:pPr>
                <a:r>
                  <a:rPr lang="en-US" sz="2400" dirty="0">
                    <a:solidFill>
                      <a:schemeClr val="tx2">
                        <a:lumMod val="60000"/>
                        <a:lumOff val="40000"/>
                      </a:schemeClr>
                    </a:solidFill>
                  </a:rPr>
                  <a:t>Grammar: </a:t>
                </a:r>
                <a14:m>
                  <m:oMath xmlns:m="http://schemas.openxmlformats.org/officeDocument/2006/math">
                    <m:r>
                      <a:rPr lang="en-US" sz="2400" i="1" dirty="0">
                        <a:solidFill>
                          <a:schemeClr val="tx1"/>
                        </a:solidFill>
                        <a:latin typeface="Cambria Math" panose="02040503050406030204" pitchFamily="18" charset="0"/>
                      </a:rPr>
                      <m:t>𝑆𝑢𝑏𝑆𝑡𝑟𝑖𝑛𝑔</m:t>
                    </m:r>
                  </m:oMath>
                </a14:m>
                <a:r>
                  <a:rPr lang="en-US" sz="2400" dirty="0">
                    <a:solidFill>
                      <a:schemeClr val="tx1"/>
                    </a:solidFill>
                  </a:rPr>
                  <a:t>(input, p1, p2)</a:t>
                </a:r>
              </a:p>
              <a:p>
                <a:pPr marL="0" indent="0">
                  <a:spcBef>
                    <a:spcPts val="0"/>
                  </a:spcBef>
                  <a:buNone/>
                </a:pPr>
                <a:endParaRPr lang="en-US" sz="2400" dirty="0">
                  <a:solidFill>
                    <a:schemeClr val="tx2">
                      <a:lumMod val="60000"/>
                      <a:lumOff val="40000"/>
                    </a:schemeClr>
                  </a:solidFill>
                  <a:latin typeface="+mn-lt"/>
                </a:endParaRPr>
              </a:p>
              <a:p>
                <a:pPr marL="0" indent="0">
                  <a:spcBef>
                    <a:spcPts val="0"/>
                  </a:spcBef>
                  <a:buNone/>
                </a:pPr>
                <a:r>
                  <a:rPr lang="en-US" sz="2400" dirty="0">
                    <a:solidFill>
                      <a:schemeClr val="tx2">
                        <a:lumMod val="60000"/>
                        <a:lumOff val="40000"/>
                      </a:schemeClr>
                    </a:solidFill>
                    <a:latin typeface="+mn-lt"/>
                  </a:rPr>
                  <a:t>Backprop: </a:t>
                </a:r>
                <a14:m>
                  <m:oMath xmlns:m="http://schemas.openxmlformats.org/officeDocument/2006/math">
                    <m:r>
                      <a:rPr lang="en-US" sz="2400" i="1" dirty="0" smtClean="0">
                        <a:solidFill>
                          <a:schemeClr val="tx1"/>
                        </a:solidFill>
                        <a:latin typeface="Cambria Math" panose="02040503050406030204" pitchFamily="18" charset="0"/>
                      </a:rPr>
                      <m:t>𝑆𝑢𝑏𝑆𝑡𝑟𝑖𝑛𝑔</m:t>
                    </m:r>
                  </m:oMath>
                </a14:m>
                <a:r>
                  <a:rPr lang="en-US" sz="2400" b="1" baseline="30000" dirty="0">
                    <a:solidFill>
                      <a:schemeClr val="tx1"/>
                    </a:solidFill>
                    <a:latin typeface="+mn-lt"/>
                  </a:rPr>
                  <a:t>-1</a:t>
                </a:r>
                <a:r>
                  <a:rPr lang="en-US" sz="2400" dirty="0">
                    <a:solidFill>
                      <a:schemeClr val="tx1"/>
                    </a:solidFill>
                    <a:latin typeface="+mn-lt"/>
                  </a:rPr>
                  <a:t>(“Luc”) = { </a:t>
                </a:r>
                <a:r>
                  <a:rPr lang="en-US" sz="2400" dirty="0">
                    <a:solidFill>
                      <a:srgbClr val="00B050"/>
                    </a:solidFill>
                    <a:latin typeface="+mn-lt"/>
                  </a:rPr>
                  <a:t>(input,1,4)</a:t>
                </a:r>
                <a:r>
                  <a:rPr lang="en-US" sz="2400" dirty="0">
                    <a:solidFill>
                      <a:schemeClr val="tx1"/>
                    </a:solidFill>
                    <a:latin typeface="+mn-lt"/>
                  </a:rPr>
                  <a:t>, (input,15,18) }</a:t>
                </a:r>
              </a:p>
            </p:txBody>
          </p:sp>
        </mc:Choice>
        <mc:Fallback>
          <p:sp>
            <p:nvSpPr>
              <p:cNvPr id="7" name="Content Placeholder 2">
                <a:extLst>
                  <a:ext uri="{FF2B5EF4-FFF2-40B4-BE49-F238E27FC236}">
                    <a16:creationId xmlns:a16="http://schemas.microsoft.com/office/drawing/2014/main" id="{21C76B37-5E22-E85C-A741-A764821FA5CB}"/>
                  </a:ext>
                </a:extLst>
              </p:cNvPr>
              <p:cNvSpPr txBox="1">
                <a:spLocks noRot="1" noChangeAspect="1" noMove="1" noResize="1" noEditPoints="1" noAdjustHandles="1" noChangeArrowheads="1" noChangeShapeType="1" noTextEdit="1"/>
              </p:cNvSpPr>
              <p:nvPr/>
            </p:nvSpPr>
            <p:spPr>
              <a:xfrm>
                <a:off x="178770" y="779180"/>
                <a:ext cx="8800182" cy="2187590"/>
              </a:xfrm>
              <a:prstGeom prst="rect">
                <a:avLst/>
              </a:prstGeom>
              <a:blipFill>
                <a:blip r:embed="rId4"/>
                <a:stretch>
                  <a:fillRect l="-968" t="-1939"/>
                </a:stretch>
              </a:blipFill>
              <a:ln>
                <a:solidFill>
                  <a:srgbClr val="E7E7E7"/>
                </a:solidFill>
              </a:ln>
            </p:spPr>
            <p:txBody>
              <a:bodyPr/>
              <a:lstStyle/>
              <a:p>
                <a:r>
                  <a:rPr lang="en-US">
                    <a:noFill/>
                  </a:rPr>
                  <a:t> </a:t>
                </a:r>
              </a:p>
            </p:txBody>
          </p:sp>
        </mc:Fallback>
      </mc:AlternateContent>
      <p:graphicFrame>
        <p:nvGraphicFramePr>
          <p:cNvPr id="8" name="Table 4">
            <a:extLst>
              <a:ext uri="{FF2B5EF4-FFF2-40B4-BE49-F238E27FC236}">
                <a16:creationId xmlns:a16="http://schemas.microsoft.com/office/drawing/2014/main" id="{FF851288-56DB-7355-6353-410EAA202E1A}"/>
              </a:ext>
            </a:extLst>
          </p:cNvPr>
          <p:cNvGraphicFramePr>
            <a:graphicFrameLocks noGrp="1"/>
          </p:cNvGraphicFramePr>
          <p:nvPr>
            <p:extLst>
              <p:ext uri="{D42A27DB-BD31-4B8C-83A1-F6EECF244321}">
                <p14:modId xmlns:p14="http://schemas.microsoft.com/office/powerpoint/2010/main" val="2485510856"/>
              </p:ext>
            </p:extLst>
          </p:nvPr>
        </p:nvGraphicFramePr>
        <p:xfrm>
          <a:off x="240632" y="3154845"/>
          <a:ext cx="8676458" cy="1463040"/>
        </p:xfrm>
        <a:graphic>
          <a:graphicData uri="http://schemas.openxmlformats.org/drawingml/2006/table">
            <a:tbl>
              <a:tblPr firstRow="1" bandRow="1">
                <a:tableStyleId>{5C22544A-7EE6-4342-B048-85BDC9FD1C3A}</a:tableStyleId>
              </a:tblPr>
              <a:tblGrid>
                <a:gridCol w="1595044">
                  <a:extLst>
                    <a:ext uri="{9D8B030D-6E8A-4147-A177-3AD203B41FA5}">
                      <a16:colId xmlns:a16="http://schemas.microsoft.com/office/drawing/2014/main" val="431906761"/>
                    </a:ext>
                  </a:extLst>
                </a:gridCol>
                <a:gridCol w="3396343">
                  <a:extLst>
                    <a:ext uri="{9D8B030D-6E8A-4147-A177-3AD203B41FA5}">
                      <a16:colId xmlns:a16="http://schemas.microsoft.com/office/drawing/2014/main" val="1880692109"/>
                    </a:ext>
                  </a:extLst>
                </a:gridCol>
                <a:gridCol w="3685071">
                  <a:extLst>
                    <a:ext uri="{9D8B030D-6E8A-4147-A177-3AD203B41FA5}">
                      <a16:colId xmlns:a16="http://schemas.microsoft.com/office/drawing/2014/main" val="4210561049"/>
                    </a:ext>
                  </a:extLst>
                </a:gridCol>
              </a:tblGrid>
              <a:tr h="176064">
                <a:tc>
                  <a:txBody>
                    <a:bodyPr/>
                    <a:lstStyle/>
                    <a:p>
                      <a:endParaRPr lang="en-US" sz="1600"/>
                    </a:p>
                  </a:txBody>
                  <a:tcPr marR="0" marT="0" marB="0"/>
                </a:tc>
                <a:tc>
                  <a:txBody>
                    <a:bodyPr/>
                    <a:lstStyle/>
                    <a:p>
                      <a:r>
                        <a:rPr lang="en-US" sz="1600"/>
                        <a:t>Symbolic backprop</a:t>
                      </a:r>
                    </a:p>
                  </a:txBody>
                  <a:tcPr marR="0" marT="0" marB="0"/>
                </a:tc>
                <a:tc>
                  <a:txBody>
                    <a:bodyPr/>
                    <a:lstStyle/>
                    <a:p>
                      <a:r>
                        <a:rPr lang="en-US" sz="1600"/>
                        <a:t>Neural backprop</a:t>
                      </a:r>
                    </a:p>
                  </a:txBody>
                  <a:tcPr marR="0" marT="0" marB="0"/>
                </a:tc>
                <a:extLst>
                  <a:ext uri="{0D108BD9-81ED-4DB2-BD59-A6C34878D82A}">
                    <a16:rowId xmlns:a16="http://schemas.microsoft.com/office/drawing/2014/main" val="931570690"/>
                  </a:ext>
                </a:extLst>
              </a:tr>
              <a:tr h="420665">
                <a:tc>
                  <a:txBody>
                    <a:bodyPr/>
                    <a:lstStyle/>
                    <a:p>
                      <a:r>
                        <a:rPr lang="en-US" sz="1600" b="0" i="0"/>
                        <a:t>Search space</a:t>
                      </a:r>
                    </a:p>
                  </a:txBody>
                  <a:tcPr marR="0" marT="0" marB="0"/>
                </a:tc>
                <a:tc>
                  <a:txBody>
                    <a:bodyPr/>
                    <a:lstStyle/>
                    <a:p>
                      <a:r>
                        <a:rPr lang="en-US" sz="1600" b="0" i="0" dirty="0"/>
                        <a:t>programs </a:t>
                      </a:r>
                      <a:br>
                        <a:rPr lang="en-US" sz="1600" b="0" i="0" dirty="0"/>
                      </a:br>
                      <a:r>
                        <a:rPr lang="en-US" sz="1600" b="0" i="0" dirty="0"/>
                        <a:t>in a domain-specific grammar.</a:t>
                      </a:r>
                    </a:p>
                  </a:txBody>
                  <a:tcPr marR="0" marT="0" marB="0"/>
                </a:tc>
                <a:tc>
                  <a:txBody>
                    <a:bodyPr/>
                    <a:lstStyle/>
                    <a:p>
                      <a:r>
                        <a:rPr lang="en-US" sz="1600" b="0" i="0" dirty="0"/>
                        <a:t>weights </a:t>
                      </a:r>
                      <a:br>
                        <a:rPr lang="en-US" sz="1600" b="0" i="0" dirty="0"/>
                      </a:br>
                      <a:r>
                        <a:rPr lang="en-US" sz="1600" b="0" i="0" dirty="0"/>
                        <a:t>over a deep NN, transformer model.</a:t>
                      </a:r>
                    </a:p>
                  </a:txBody>
                  <a:tcPr marR="0" marT="0" marB="0"/>
                </a:tc>
                <a:extLst>
                  <a:ext uri="{0D108BD9-81ED-4DB2-BD59-A6C34878D82A}">
                    <a16:rowId xmlns:a16="http://schemas.microsoft.com/office/drawing/2014/main" val="549234739"/>
                  </a:ext>
                </a:extLst>
              </a:tr>
              <a:tr h="252610">
                <a:tc>
                  <a:txBody>
                    <a:bodyPr/>
                    <a:lstStyle/>
                    <a:p>
                      <a:r>
                        <a:rPr lang="en-US" sz="1600" b="0" i="0"/>
                        <a:t>Search strategy</a:t>
                      </a:r>
                    </a:p>
                  </a:txBody>
                  <a:tcPr marR="0" marT="0" marB="0"/>
                </a:tc>
                <a:tc>
                  <a:txBody>
                    <a:bodyPr/>
                    <a:lstStyle/>
                    <a:p>
                      <a:pPr lvl="0">
                        <a:buNone/>
                      </a:pPr>
                      <a:r>
                        <a:rPr lang="en-US" sz="1600" b="0" i="0" dirty="0"/>
                        <a:t>single symbolic-backprop</a:t>
                      </a:r>
                      <a:br>
                        <a:rPr lang="en-US" sz="1600" b="0" i="0" dirty="0"/>
                      </a:br>
                      <a:r>
                        <a:rPr lang="en-US" sz="1600" b="0" i="0" dirty="0"/>
                        <a:t>for exact spec match </a:t>
                      </a:r>
                      <a:br>
                        <a:rPr lang="en-US" sz="1600" b="0" i="0" dirty="0"/>
                      </a:br>
                      <a:r>
                        <a:rPr lang="en-US" sz="1600" b="0" i="0" dirty="0"/>
                        <a:t>(on a given task at </a:t>
                      </a:r>
                      <a:r>
                        <a:rPr lang="en-US" sz="1600" b="1" i="0" dirty="0"/>
                        <a:t>inference time</a:t>
                      </a:r>
                      <a:r>
                        <a:rPr lang="en-US" sz="1600" b="0" i="0" dirty="0"/>
                        <a:t>)</a:t>
                      </a:r>
                    </a:p>
                  </a:txBody>
                  <a:tcPr marR="0" marT="0" marB="0"/>
                </a:tc>
                <a:tc>
                  <a:txBody>
                    <a:bodyPr/>
                    <a:lstStyle/>
                    <a:p>
                      <a:r>
                        <a:rPr lang="en-US" sz="1600" b="0" i="0" dirty="0"/>
                        <a:t>multiple numeric-backprop</a:t>
                      </a:r>
                      <a:br>
                        <a:rPr lang="en-US" sz="1600" b="0" i="0" dirty="0"/>
                      </a:br>
                      <a:r>
                        <a:rPr lang="en-US" sz="1600" b="0" i="0" dirty="0"/>
                        <a:t>for best-effort loss minimization </a:t>
                      </a:r>
                      <a:br>
                        <a:rPr lang="en-US" sz="1600" b="0" i="0" dirty="0"/>
                      </a:br>
                      <a:r>
                        <a:rPr lang="en-US" sz="1600" b="0" i="0" dirty="0"/>
                        <a:t>(across all tasks at </a:t>
                      </a:r>
                      <a:r>
                        <a:rPr lang="en-US" sz="1600" b="1" i="0" dirty="0"/>
                        <a:t>learn time</a:t>
                      </a:r>
                      <a:r>
                        <a:rPr lang="en-US" sz="1600" b="0" i="0" dirty="0"/>
                        <a:t>)</a:t>
                      </a:r>
                    </a:p>
                  </a:txBody>
                  <a:tcPr marR="0" marT="0" marB="0"/>
                </a:tc>
                <a:extLst>
                  <a:ext uri="{0D108BD9-81ED-4DB2-BD59-A6C34878D82A}">
                    <a16:rowId xmlns:a16="http://schemas.microsoft.com/office/drawing/2014/main" val="3437352272"/>
                  </a:ext>
                </a:extLst>
              </a:tr>
            </a:tbl>
          </a:graphicData>
        </a:graphic>
      </p:graphicFrame>
      <p:cxnSp>
        <p:nvCxnSpPr>
          <p:cNvPr id="5" name="Straight Connector 4">
            <a:extLst>
              <a:ext uri="{FF2B5EF4-FFF2-40B4-BE49-F238E27FC236}">
                <a16:creationId xmlns:a16="http://schemas.microsoft.com/office/drawing/2014/main" id="{981D7AF2-F837-7D54-574D-CBE73F8D5B0D}"/>
              </a:ext>
            </a:extLst>
          </p:cNvPr>
          <p:cNvCxnSpPr>
            <a:cxnSpLocks/>
          </p:cNvCxnSpPr>
          <p:nvPr/>
        </p:nvCxnSpPr>
        <p:spPr>
          <a:xfrm>
            <a:off x="1222090" y="1191857"/>
            <a:ext cx="4940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704D7C7-D5B6-EB15-EFD0-53C020F475D7}"/>
              </a:ext>
            </a:extLst>
          </p:cNvPr>
          <p:cNvCxnSpPr>
            <a:cxnSpLocks/>
          </p:cNvCxnSpPr>
          <p:nvPr/>
        </p:nvCxnSpPr>
        <p:spPr>
          <a:xfrm>
            <a:off x="3198956" y="1191857"/>
            <a:ext cx="51064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126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E3448-61F4-8D62-E427-797506220E74}"/>
              </a:ext>
            </a:extLst>
          </p:cNvPr>
          <p:cNvSpPr>
            <a:spLocks noGrp="1"/>
          </p:cNvSpPr>
          <p:nvPr>
            <p:ph type="title"/>
          </p:nvPr>
        </p:nvSpPr>
        <p:spPr>
          <a:xfrm>
            <a:off x="628650" y="2074665"/>
            <a:ext cx="7886700" cy="994172"/>
          </a:xfrm>
        </p:spPr>
        <p:txBody>
          <a:bodyPr/>
          <a:lstStyle/>
          <a:p>
            <a:pPr algn="ctr"/>
            <a:r>
              <a:rPr lang="en-US"/>
              <a:t>Demo</a:t>
            </a:r>
          </a:p>
        </p:txBody>
      </p:sp>
      <p:pic>
        <p:nvPicPr>
          <p:cNvPr id="2" name="IntelliCode Suggestions_ An Observational Assistant for Developers">
            <a:hlinkClick r:id="" action="ppaction://media"/>
            <a:extLst>
              <a:ext uri="{FF2B5EF4-FFF2-40B4-BE49-F238E27FC236}">
                <a16:creationId xmlns:a16="http://schemas.microsoft.com/office/drawing/2014/main" id="{91CC5CCF-38C1-A651-B096-EB2404DC870A}"/>
              </a:ext>
            </a:extLst>
          </p:cNvPr>
          <p:cNvPicPr>
            <a:picLocks noChangeAspect="1"/>
          </p:cNvPicPr>
          <p:nvPr>
            <a:videoFile r:link="rId1"/>
            <p:extLst>
              <p:ext uri="{DAA4B4D4-6D71-4841-9C94-3DE7FCFB9230}">
                <p14:media xmlns:p14="http://schemas.microsoft.com/office/powerpoint/2010/main" r:embed="rId2">
                  <p14:trim end="33000.0666"/>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35225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7444-8FF7-B312-9687-8CAC79EF661B}"/>
              </a:ext>
            </a:extLst>
          </p:cNvPr>
          <p:cNvSpPr>
            <a:spLocks noGrp="1"/>
          </p:cNvSpPr>
          <p:nvPr>
            <p:ph type="title"/>
          </p:nvPr>
        </p:nvSpPr>
        <p:spPr>
          <a:xfrm>
            <a:off x="0" y="81149"/>
            <a:ext cx="9144000" cy="994172"/>
          </a:xfrm>
        </p:spPr>
        <p:txBody>
          <a:bodyPr>
            <a:normAutofit/>
          </a:bodyPr>
          <a:lstStyle/>
          <a:p>
            <a:pPr algn="ctr"/>
            <a:r>
              <a:rPr lang="en-US" sz="3600" b="1" dirty="0">
                <a:latin typeface="Arial" panose="020B0604020202020204" pitchFamily="34" charset="0"/>
                <a:cs typeface="Arial" panose="020B0604020202020204" pitchFamily="34" charset="0"/>
              </a:rPr>
              <a:t>Flash Fill for code</a:t>
            </a:r>
          </a:p>
        </p:txBody>
      </p:sp>
      <p:sp>
        <p:nvSpPr>
          <p:cNvPr id="66" name="TextBox 65">
            <a:extLst>
              <a:ext uri="{FF2B5EF4-FFF2-40B4-BE49-F238E27FC236}">
                <a16:creationId xmlns:a16="http://schemas.microsoft.com/office/drawing/2014/main" id="{809F34E6-AD55-B5A3-F44F-3237EDCD7023}"/>
              </a:ext>
            </a:extLst>
          </p:cNvPr>
          <p:cNvSpPr txBox="1"/>
          <p:nvPr/>
        </p:nvSpPr>
        <p:spPr>
          <a:xfrm>
            <a:off x="0" y="4835723"/>
            <a:ext cx="7629863" cy="307777"/>
          </a:xfrm>
          <a:prstGeom prst="rect">
            <a:avLst/>
          </a:prstGeom>
        </p:spPr>
        <p:txBody>
          <a:bodyPr wrap="square" lIns="91440" tIns="45720" rIns="91440" bIns="45720" rtlCol="0" anchor="t">
            <a:spAutoFit/>
          </a:bodyPr>
          <a:lstStyle/>
          <a:p>
            <a:pPr defTabSz="685800"/>
            <a:r>
              <a:rPr lang="en-US" sz="1400">
                <a:latin typeface="Calibri" panose="020F0502020204030204"/>
              </a:rPr>
              <a:t>[OOPSLA ‘17, Rolim et al., </a:t>
            </a:r>
            <a:r>
              <a:rPr lang="en-US" sz="1400" i="1">
                <a:latin typeface="Calibri" panose="020F0502020204030204"/>
              </a:rPr>
              <a:t>Learning Syntactic Program Transformations from Examples</a:t>
            </a:r>
            <a:r>
              <a:rPr lang="en-US" sz="1400">
                <a:latin typeface="Calibri" panose="020F0502020204030204"/>
              </a:rPr>
              <a:t>]</a:t>
            </a:r>
          </a:p>
        </p:txBody>
      </p:sp>
      <p:grpSp>
        <p:nvGrpSpPr>
          <p:cNvPr id="58" name="Group 57">
            <a:extLst>
              <a:ext uri="{FF2B5EF4-FFF2-40B4-BE49-F238E27FC236}">
                <a16:creationId xmlns:a16="http://schemas.microsoft.com/office/drawing/2014/main" id="{C10DAC86-6677-89BB-92D3-4FF8D0D288D7}"/>
              </a:ext>
            </a:extLst>
          </p:cNvPr>
          <p:cNvGrpSpPr/>
          <p:nvPr/>
        </p:nvGrpSpPr>
        <p:grpSpPr>
          <a:xfrm>
            <a:off x="465571" y="1203999"/>
            <a:ext cx="8212857" cy="2867755"/>
            <a:chOff x="1319565" y="1550318"/>
            <a:chExt cx="10950476" cy="3823676"/>
          </a:xfrm>
        </p:grpSpPr>
        <p:sp>
          <p:nvSpPr>
            <p:cNvPr id="7" name="TextBox 6">
              <a:extLst>
                <a:ext uri="{FF2B5EF4-FFF2-40B4-BE49-F238E27FC236}">
                  <a16:creationId xmlns:a16="http://schemas.microsoft.com/office/drawing/2014/main" id="{7E4BC9AD-2013-E2EE-48F9-350B9E9E9822}"/>
                </a:ext>
              </a:extLst>
            </p:cNvPr>
            <p:cNvSpPr txBox="1"/>
            <p:nvPr/>
          </p:nvSpPr>
          <p:spPr>
            <a:xfrm>
              <a:off x="1500169" y="2147510"/>
              <a:ext cx="3924579" cy="492443"/>
            </a:xfrm>
            <a:prstGeom prst="rect">
              <a:avLst/>
            </a:prstGeom>
            <a:solidFill>
              <a:srgbClr val="F4EAE0"/>
            </a:solidFill>
          </p:spPr>
          <p:txBody>
            <a:bodyPr wrap="none" rtlCol="0">
              <a:spAutoFit/>
            </a:bodyPr>
            <a:lstStyle/>
            <a:p>
              <a:pPr defTabSz="685800">
                <a:defRPr/>
              </a:pPr>
              <a:r>
                <a:rPr lang="en-US">
                  <a:solidFill>
                    <a:schemeClr val="bg1"/>
                  </a:solidFill>
                  <a:latin typeface="Bahnschrift Light Condensed" panose="020B0502040204020203" pitchFamily="34" charset="0"/>
                </a:rPr>
                <a:t>(</a:t>
              </a:r>
              <a:r>
                <a:rPr lang="en-US" err="1">
                  <a:solidFill>
                    <a:schemeClr val="bg1"/>
                  </a:solidFill>
                  <a:latin typeface="Bahnschrift Light Condensed" panose="020B0502040204020203" pitchFamily="34" charset="0"/>
                </a:rPr>
                <a:t>tempF</a:t>
              </a:r>
              <a:r>
                <a:rPr lang="en-US">
                  <a:solidFill>
                    <a:schemeClr val="bg1"/>
                  </a:solidFill>
                  <a:latin typeface="Bahnschrift Light Condensed" panose="020B0502040204020203" pitchFamily="34" charset="0"/>
                </a:rPr>
                <a:t> – 32) * (5 / 9) ↦ </a:t>
              </a:r>
              <a:r>
                <a:rPr lang="en-US" err="1">
                  <a:solidFill>
                    <a:schemeClr val="bg1"/>
                  </a:solidFill>
                  <a:latin typeface="Bahnschrift Light Condensed" panose="020B0502040204020203" pitchFamily="34" charset="0"/>
                </a:rPr>
                <a:t>FtoC</a:t>
              </a:r>
              <a:r>
                <a:rPr lang="en-US">
                  <a:solidFill>
                    <a:schemeClr val="bg1"/>
                  </a:solidFill>
                  <a:latin typeface="Bahnschrift Light Condensed" panose="020B0502040204020203" pitchFamily="34" charset="0"/>
                </a:rPr>
                <a:t>(</a:t>
              </a:r>
              <a:r>
                <a:rPr lang="en-US" err="1">
                  <a:solidFill>
                    <a:schemeClr val="bg1"/>
                  </a:solidFill>
                  <a:latin typeface="Bahnschrift Light Condensed" panose="020B0502040204020203" pitchFamily="34" charset="0"/>
                </a:rPr>
                <a:t>tempF</a:t>
              </a:r>
              <a:r>
                <a:rPr lang="en-US">
                  <a:solidFill>
                    <a:schemeClr val="bg1"/>
                  </a:solidFill>
                  <a:latin typeface="Bahnschrift Light Condensed" panose="020B0502040204020203" pitchFamily="34" charset="0"/>
                </a:rPr>
                <a:t>)</a:t>
              </a:r>
            </a:p>
          </p:txBody>
        </p:sp>
        <p:sp>
          <p:nvSpPr>
            <p:cNvPr id="8" name="TextBox 7">
              <a:extLst>
                <a:ext uri="{FF2B5EF4-FFF2-40B4-BE49-F238E27FC236}">
                  <a16:creationId xmlns:a16="http://schemas.microsoft.com/office/drawing/2014/main" id="{BDAD78D1-7123-0D51-7DE4-C39C44C6A384}"/>
                </a:ext>
              </a:extLst>
            </p:cNvPr>
            <p:cNvSpPr txBox="1"/>
            <p:nvPr/>
          </p:nvSpPr>
          <p:spPr>
            <a:xfrm>
              <a:off x="5878448" y="4881551"/>
              <a:ext cx="3567643" cy="492443"/>
            </a:xfrm>
            <a:prstGeom prst="rect">
              <a:avLst/>
            </a:prstGeom>
            <a:solidFill>
              <a:srgbClr val="F4EAE0"/>
            </a:solidFill>
          </p:spPr>
          <p:txBody>
            <a:bodyPr wrap="none" rtlCol="0">
              <a:spAutoFit/>
            </a:bodyPr>
            <a:lstStyle/>
            <a:p>
              <a:pPr defTabSz="685800">
                <a:defRPr/>
              </a:pPr>
              <a:r>
                <a:rPr lang="en-US">
                  <a:solidFill>
                    <a:schemeClr val="bg1"/>
                  </a:solidFill>
                  <a:latin typeface="Bahnschrift Light Condensed" panose="020B0502040204020203" pitchFamily="34" charset="0"/>
                </a:rPr>
                <a:t>(</a:t>
              </a:r>
              <a:r>
                <a:rPr lang="en-US" err="1">
                  <a:solidFill>
                    <a:schemeClr val="bg1"/>
                  </a:solidFill>
                  <a:latin typeface="Bahnschrift Light Condensed" panose="020B0502040204020203" pitchFamily="34" charset="0"/>
                </a:rPr>
                <a:t>fMin</a:t>
              </a:r>
              <a:r>
                <a:rPr lang="en-US">
                  <a:solidFill>
                    <a:schemeClr val="bg1"/>
                  </a:solidFill>
                  <a:latin typeface="Bahnschrift Light Condensed" panose="020B0502040204020203" pitchFamily="34" charset="0"/>
                </a:rPr>
                <a:t> – 32) </a:t>
              </a:r>
              <a:r>
                <a:rPr lang="en-US" sz="825">
                  <a:solidFill>
                    <a:schemeClr val="bg1"/>
                  </a:solidFill>
                  <a:latin typeface="Bahnschrift Light Condensed" panose="020B0502040204020203" pitchFamily="34" charset="0"/>
                </a:rPr>
                <a:t> </a:t>
              </a:r>
              <a:r>
                <a:rPr lang="en-US">
                  <a:solidFill>
                    <a:schemeClr val="bg1"/>
                  </a:solidFill>
                  <a:latin typeface="Bahnschrift Light Condensed" panose="020B0502040204020203" pitchFamily="34" charset="0"/>
                </a:rPr>
                <a:t>* (5 / 9) ↦ </a:t>
              </a:r>
              <a:r>
                <a:rPr lang="en-US" err="1">
                  <a:solidFill>
                    <a:schemeClr val="bg1"/>
                  </a:solidFill>
                  <a:latin typeface="Bahnschrift Light Condensed" panose="020B0502040204020203" pitchFamily="34" charset="0"/>
                </a:rPr>
                <a:t>FtoC</a:t>
              </a:r>
              <a:r>
                <a:rPr lang="en-US">
                  <a:solidFill>
                    <a:schemeClr val="bg1"/>
                  </a:solidFill>
                  <a:latin typeface="Bahnschrift Light Condensed" panose="020B0502040204020203" pitchFamily="34" charset="0"/>
                </a:rPr>
                <a:t>(</a:t>
              </a:r>
              <a:r>
                <a:rPr lang="en-US" err="1">
                  <a:solidFill>
                    <a:schemeClr val="bg1"/>
                  </a:solidFill>
                  <a:latin typeface="Bahnschrift Light Condensed" panose="020B0502040204020203" pitchFamily="34" charset="0"/>
                </a:rPr>
                <a:t>fMin</a:t>
              </a:r>
              <a:r>
                <a:rPr lang="en-US">
                  <a:solidFill>
                    <a:schemeClr val="bg1"/>
                  </a:solidFill>
                  <a:latin typeface="Bahnschrift Light Condensed" panose="020B0502040204020203" pitchFamily="34" charset="0"/>
                </a:rPr>
                <a:t>)</a:t>
              </a:r>
            </a:p>
          </p:txBody>
        </p:sp>
        <p:sp>
          <p:nvSpPr>
            <p:cNvPr id="6" name="TextBox 5">
              <a:extLst>
                <a:ext uri="{FF2B5EF4-FFF2-40B4-BE49-F238E27FC236}">
                  <a16:creationId xmlns:a16="http://schemas.microsoft.com/office/drawing/2014/main" id="{0029B126-36B3-E3AD-CCEC-318609854174}"/>
                </a:ext>
              </a:extLst>
            </p:cNvPr>
            <p:cNvSpPr txBox="1"/>
            <p:nvPr/>
          </p:nvSpPr>
          <p:spPr>
            <a:xfrm>
              <a:off x="1319565" y="1550318"/>
              <a:ext cx="4285788" cy="574516"/>
            </a:xfrm>
            <a:prstGeom prst="rect">
              <a:avLst/>
            </a:prstGeom>
            <a:noFill/>
          </p:spPr>
          <p:txBody>
            <a:bodyPr wrap="none" rtlCol="0">
              <a:spAutoFit/>
            </a:bodyPr>
            <a:lstStyle/>
            <a:p>
              <a:pPr defTabSz="685800">
                <a:defRPr/>
              </a:pPr>
              <a:r>
                <a:rPr lang="en-US" sz="2200">
                  <a:solidFill>
                    <a:srgbClr val="70AD47"/>
                  </a:solidFill>
                  <a:latin typeface="Arial" panose="020B0604020202020204" pitchFamily="34" charset="0"/>
                  <a:cs typeface="Arial" panose="020B0604020202020204" pitchFamily="34" charset="0"/>
                </a:rPr>
                <a:t>User provides examples</a:t>
              </a:r>
            </a:p>
          </p:txBody>
        </p:sp>
        <p:sp>
          <p:nvSpPr>
            <p:cNvPr id="13" name="TextBox 12">
              <a:extLst>
                <a:ext uri="{FF2B5EF4-FFF2-40B4-BE49-F238E27FC236}">
                  <a16:creationId xmlns:a16="http://schemas.microsoft.com/office/drawing/2014/main" id="{95B43B2A-FFC5-8093-B5FF-31A34521DA0B}"/>
                </a:ext>
              </a:extLst>
            </p:cNvPr>
            <p:cNvSpPr txBox="1"/>
            <p:nvPr/>
          </p:nvSpPr>
          <p:spPr>
            <a:xfrm>
              <a:off x="3739105" y="3496557"/>
              <a:ext cx="7488461" cy="492443"/>
            </a:xfrm>
            <a:prstGeom prst="rect">
              <a:avLst/>
            </a:prstGeom>
            <a:noFill/>
          </p:spPr>
          <p:txBody>
            <a:bodyPr wrap="none" rtlCol="0">
              <a:spAutoFit/>
            </a:bodyPr>
            <a:lstStyle/>
            <a:p>
              <a:pPr defTabSz="685800">
                <a:defRPr/>
              </a:pPr>
              <a:r>
                <a:rPr lang="en-US" dirty="0">
                  <a:solidFill>
                    <a:prstClr val="white"/>
                  </a:solidFill>
                  <a:latin typeface="Calibri" panose="020F0502020204030204"/>
                </a:rPr>
                <a:t>Program from an underlying AST/code transformation DSL</a:t>
              </a:r>
            </a:p>
          </p:txBody>
        </p:sp>
        <p:sp>
          <p:nvSpPr>
            <p:cNvPr id="12" name="TextBox 11">
              <a:extLst>
                <a:ext uri="{FF2B5EF4-FFF2-40B4-BE49-F238E27FC236}">
                  <a16:creationId xmlns:a16="http://schemas.microsoft.com/office/drawing/2014/main" id="{BF020B07-88B2-B029-EA73-AFA4F89AF72F}"/>
                </a:ext>
              </a:extLst>
            </p:cNvPr>
            <p:cNvSpPr txBox="1"/>
            <p:nvPr/>
          </p:nvSpPr>
          <p:spPr>
            <a:xfrm>
              <a:off x="3276521" y="2950343"/>
              <a:ext cx="8361692" cy="574516"/>
            </a:xfrm>
            <a:prstGeom prst="rect">
              <a:avLst/>
            </a:prstGeom>
            <a:noFill/>
          </p:spPr>
          <p:txBody>
            <a:bodyPr wrap="none" rtlCol="0">
              <a:spAutoFit/>
            </a:bodyPr>
            <a:lstStyle/>
            <a:p>
              <a:pPr defTabSz="685800">
                <a:defRPr/>
              </a:pPr>
              <a:r>
                <a:rPr lang="en-US" sz="2200">
                  <a:solidFill>
                    <a:srgbClr val="70AD47"/>
                  </a:solidFill>
                  <a:latin typeface="Arial" panose="020B0604020202020204" pitchFamily="34" charset="0"/>
                  <a:cs typeface="Arial" panose="020B0604020202020204" pitchFamily="34" charset="0"/>
                  <a:sym typeface="Wingdings" panose="05000000000000000000" pitchFamily="2" charset="2"/>
                </a:rPr>
                <a:t> </a:t>
              </a:r>
              <a:r>
                <a:rPr lang="en-US" sz="2200">
                  <a:solidFill>
                    <a:srgbClr val="70AD47"/>
                  </a:solidFill>
                  <a:latin typeface="Arial" panose="020B0604020202020204" pitchFamily="34" charset="0"/>
                  <a:cs typeface="Arial" panose="020B0604020202020204" pitchFamily="34" charset="0"/>
                </a:rPr>
                <a:t>Synthesizer produces transformation program</a:t>
              </a:r>
            </a:p>
          </p:txBody>
        </p:sp>
        <p:sp>
          <p:nvSpPr>
            <p:cNvPr id="24" name="TextBox 23">
              <a:extLst>
                <a:ext uri="{FF2B5EF4-FFF2-40B4-BE49-F238E27FC236}">
                  <a16:creationId xmlns:a16="http://schemas.microsoft.com/office/drawing/2014/main" id="{0A7600D7-48C1-B6BF-1F93-717DF519BDFA}"/>
                </a:ext>
              </a:extLst>
            </p:cNvPr>
            <p:cNvSpPr txBox="1"/>
            <p:nvPr/>
          </p:nvSpPr>
          <p:spPr>
            <a:xfrm>
              <a:off x="5162284" y="4271128"/>
              <a:ext cx="7107757" cy="574516"/>
            </a:xfrm>
            <a:prstGeom prst="rect">
              <a:avLst/>
            </a:prstGeom>
            <a:noFill/>
          </p:spPr>
          <p:txBody>
            <a:bodyPr wrap="none" rtlCol="0">
              <a:spAutoFit/>
            </a:bodyPr>
            <a:lstStyle/>
            <a:p>
              <a:pPr defTabSz="685800">
                <a:defRPr/>
              </a:pPr>
              <a:r>
                <a:rPr lang="en-US" sz="2200">
                  <a:solidFill>
                    <a:srgbClr val="70AD47"/>
                  </a:solidFill>
                  <a:latin typeface="Arial" panose="020B0604020202020204" pitchFamily="34" charset="0"/>
                  <a:cs typeface="Arial" panose="020B0604020202020204" pitchFamily="34" charset="0"/>
                  <a:sym typeface="Wingdings" panose="05000000000000000000" pitchFamily="2" charset="2"/>
                </a:rPr>
                <a:t> </a:t>
              </a:r>
              <a:r>
                <a:rPr lang="en-US" sz="2200">
                  <a:solidFill>
                    <a:srgbClr val="70AD47"/>
                  </a:solidFill>
                  <a:latin typeface="Arial" panose="020B0604020202020204" pitchFamily="34" charset="0"/>
                  <a:cs typeface="Arial" panose="020B0604020202020204" pitchFamily="34" charset="0"/>
                </a:rPr>
                <a:t>Transform other inputs using program </a:t>
              </a:r>
            </a:p>
          </p:txBody>
        </p:sp>
      </p:grpSp>
      <p:sp>
        <p:nvSpPr>
          <p:cNvPr id="4" name="Slide Number Placeholder 3">
            <a:extLst>
              <a:ext uri="{FF2B5EF4-FFF2-40B4-BE49-F238E27FC236}">
                <a16:creationId xmlns:a16="http://schemas.microsoft.com/office/drawing/2014/main" id="{B2FCCE53-AEAC-BF27-8473-CDCECDA3C67E}"/>
              </a:ext>
            </a:extLst>
          </p:cNvPr>
          <p:cNvSpPr txBox="1">
            <a:spLocks/>
          </p:cNvSpPr>
          <p:nvPr/>
        </p:nvSpPr>
        <p:spPr>
          <a:xfrm>
            <a:off x="8452117" y="4777947"/>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dirty="0" smtClean="0">
                <a:solidFill>
                  <a:srgbClr val="FFFFFF"/>
                </a:solidFill>
                <a:latin typeface="Arial"/>
              </a:rPr>
              <a:pPr/>
              <a:t>41</a:t>
            </a:fld>
            <a:endParaRPr lang="en-US">
              <a:solidFill>
                <a:srgbClr val="FFFFFF"/>
              </a:solidFill>
              <a:latin typeface="Arial"/>
            </a:endParaRPr>
          </a:p>
        </p:txBody>
      </p:sp>
    </p:spTree>
    <p:extLst>
      <p:ext uri="{BB962C8B-B14F-4D97-AF65-F5344CB8AC3E}">
        <p14:creationId xmlns:p14="http://schemas.microsoft.com/office/powerpoint/2010/main" val="1149890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F1ECDE23-E04D-400E-8C34-756A90DB7910}"/>
              </a:ext>
            </a:extLst>
          </p:cNvPr>
          <p:cNvPicPr>
            <a:picLocks noChangeAspect="1"/>
          </p:cNvPicPr>
          <p:nvPr/>
        </p:nvPicPr>
        <p:blipFill rotWithShape="1">
          <a:blip r:embed="rId3">
            <a:alphaModFix amt="70000"/>
          </a:blip>
          <a:srcRect l="1099" r="835" b="1666"/>
          <a:stretch/>
        </p:blipFill>
        <p:spPr>
          <a:xfrm>
            <a:off x="1493163" y="355204"/>
            <a:ext cx="6210979" cy="4063433"/>
          </a:xfrm>
          <a:prstGeom prst="rect">
            <a:avLst/>
          </a:prstGeom>
          <a:solidFill>
            <a:srgbClr val="000000">
              <a:shade val="95000"/>
            </a:srgbClr>
          </a:solidFill>
          <a:ln w="25400" cap="sq">
            <a:solidFill>
              <a:srgbClr val="000000"/>
            </a:solidFill>
            <a:miter lim="800000"/>
          </a:ln>
          <a:effectLst>
            <a:outerShdw blurRad="254000" dist="190500" dir="2700000" sy="90000" algn="bl" rotWithShape="0">
              <a:srgbClr val="000000">
                <a:alpha val="40000"/>
              </a:srgbClr>
            </a:outerShdw>
          </a:effectLst>
        </p:spPr>
      </p:pic>
      <p:pic>
        <p:nvPicPr>
          <p:cNvPr id="17" name="Picture 16">
            <a:extLst>
              <a:ext uri="{FF2B5EF4-FFF2-40B4-BE49-F238E27FC236}">
                <a16:creationId xmlns:a16="http://schemas.microsoft.com/office/drawing/2014/main" id="{1D590B19-3390-4305-B53A-1709B1F68C69}"/>
              </a:ext>
            </a:extLst>
          </p:cNvPr>
          <p:cNvPicPr>
            <a:picLocks noChangeAspect="1"/>
          </p:cNvPicPr>
          <p:nvPr/>
        </p:nvPicPr>
        <p:blipFill rotWithShape="1">
          <a:blip r:embed="rId3"/>
          <a:srcRect l="1099" r="835" b="1666"/>
          <a:stretch/>
        </p:blipFill>
        <p:spPr>
          <a:xfrm>
            <a:off x="1493163" y="355204"/>
            <a:ext cx="6210979" cy="4063433"/>
          </a:xfrm>
          <a:prstGeom prst="rect">
            <a:avLst/>
          </a:prstGeom>
          <a:solidFill>
            <a:srgbClr val="000000">
              <a:shade val="95000"/>
            </a:srgbClr>
          </a:solidFill>
          <a:ln w="25400" cap="sq">
            <a:solidFill>
              <a:srgbClr val="000000"/>
            </a:solidFill>
            <a:miter lim="800000"/>
          </a:ln>
          <a:effectLst>
            <a:outerShdw blurRad="254000" dist="190500" dir="2700000" sy="90000" algn="bl" rotWithShape="0">
              <a:srgbClr val="000000">
                <a:alpha val="40000"/>
              </a:srgbClr>
            </a:outerShdw>
          </a:effectLst>
        </p:spPr>
      </p:pic>
      <p:grpSp>
        <p:nvGrpSpPr>
          <p:cNvPr id="30" name="Group 29">
            <a:extLst>
              <a:ext uri="{FF2B5EF4-FFF2-40B4-BE49-F238E27FC236}">
                <a16:creationId xmlns:a16="http://schemas.microsoft.com/office/drawing/2014/main" id="{D36CDD15-D603-4123-8BC2-430D21213E19}"/>
              </a:ext>
            </a:extLst>
          </p:cNvPr>
          <p:cNvGrpSpPr/>
          <p:nvPr/>
        </p:nvGrpSpPr>
        <p:grpSpPr>
          <a:xfrm>
            <a:off x="1631782" y="756470"/>
            <a:ext cx="5851055" cy="2511729"/>
            <a:chOff x="2409392" y="1906621"/>
            <a:chExt cx="7801407" cy="3348972"/>
          </a:xfrm>
        </p:grpSpPr>
        <p:sp>
          <p:nvSpPr>
            <p:cNvPr id="19" name="TextBox 18">
              <a:extLst>
                <a:ext uri="{FF2B5EF4-FFF2-40B4-BE49-F238E27FC236}">
                  <a16:creationId xmlns:a16="http://schemas.microsoft.com/office/drawing/2014/main" id="{D7071711-7A7D-45DE-931F-A455A02982B4}"/>
                </a:ext>
              </a:extLst>
            </p:cNvPr>
            <p:cNvSpPr txBox="1"/>
            <p:nvPr/>
          </p:nvSpPr>
          <p:spPr>
            <a:xfrm>
              <a:off x="2409392" y="1906621"/>
              <a:ext cx="3466113" cy="1508105"/>
            </a:xfrm>
            <a:prstGeom prst="rect">
              <a:avLst/>
            </a:prstGeom>
            <a:solidFill>
              <a:schemeClr val="tx1"/>
            </a:solidFill>
          </p:spPr>
          <p:txBody>
            <a:bodyPr wrap="square">
              <a:spAutoFit/>
            </a:bodyPr>
            <a:lstStyle/>
            <a:p>
              <a:pPr defTabSz="685800"/>
              <a:r>
                <a:rPr lang="en-US" sz="1350">
                  <a:solidFill>
                    <a:srgbClr val="000000"/>
                  </a:solidFill>
                  <a:latin typeface="Consolas" panose="020B0609020204030204" pitchFamily="49" charset="0"/>
                </a:rPr>
                <a:t> (</a:t>
              </a:r>
              <a:r>
                <a:rPr lang="en-US" sz="1350" err="1">
                  <a:solidFill>
                    <a:srgbClr val="ED7D31"/>
                  </a:solidFill>
                  <a:latin typeface="Consolas" panose="020B0609020204030204" pitchFamily="49" charset="0"/>
                </a:rPr>
                <a:t>fMin</a:t>
              </a:r>
              <a:r>
                <a:rPr lang="en-US" sz="1350">
                  <a:solidFill>
                    <a:srgbClr val="000000"/>
                  </a:solidFill>
                  <a:latin typeface="Consolas" panose="020B0609020204030204" pitchFamily="49" charset="0"/>
                </a:rPr>
                <a:t> - 32) * (5 / 9) </a:t>
              </a:r>
            </a:p>
            <a:p>
              <a:pPr defTabSz="685800"/>
              <a:endParaRPr lang="en-US" sz="1350">
                <a:solidFill>
                  <a:srgbClr val="000000"/>
                </a:solidFill>
                <a:latin typeface="Consolas" panose="020B0609020204030204" pitchFamily="49" charset="0"/>
              </a:endParaRPr>
            </a:p>
            <a:p>
              <a:pPr defTabSz="685800"/>
              <a:r>
                <a:rPr lang="en-US" sz="1350">
                  <a:solidFill>
                    <a:srgbClr val="000000"/>
                  </a:solidFill>
                  <a:latin typeface="Consolas" panose="020B0609020204030204" pitchFamily="49" charset="0"/>
                </a:rPr>
                <a:t> (</a:t>
              </a:r>
              <a:r>
                <a:rPr lang="en-US" sz="1350" err="1">
                  <a:solidFill>
                    <a:srgbClr val="ED7D31"/>
                  </a:solidFill>
                  <a:latin typeface="Consolas" panose="020B0609020204030204" pitchFamily="49" charset="0"/>
                </a:rPr>
                <a:t>fMax</a:t>
              </a:r>
              <a:r>
                <a:rPr lang="en-US" sz="1350">
                  <a:solidFill>
                    <a:srgbClr val="000000"/>
                  </a:solidFill>
                  <a:latin typeface="Consolas" panose="020B0609020204030204" pitchFamily="49" charset="0"/>
                </a:rPr>
                <a:t> - 32) * (5 / 9) </a:t>
              </a:r>
            </a:p>
            <a:p>
              <a:pPr defTabSz="685800"/>
              <a:endParaRPr lang="en-US" sz="1350">
                <a:solidFill>
                  <a:srgbClr val="000000"/>
                </a:solidFill>
                <a:latin typeface="Consolas" panose="020B0609020204030204" pitchFamily="49" charset="0"/>
              </a:endParaRPr>
            </a:p>
            <a:p>
              <a:pPr defTabSz="685800"/>
              <a:r>
                <a:rPr lang="en-US" sz="1350">
                  <a:solidFill>
                    <a:srgbClr val="000000"/>
                  </a:solidFill>
                  <a:latin typeface="Consolas" panose="020B0609020204030204" pitchFamily="49" charset="0"/>
                </a:rPr>
                <a:t> (</a:t>
              </a:r>
              <a:r>
                <a:rPr lang="en-US" sz="1350" err="1">
                  <a:solidFill>
                    <a:srgbClr val="ED7D31"/>
                  </a:solidFill>
                  <a:latin typeface="Consolas" panose="020B0609020204030204" pitchFamily="49" charset="0"/>
                </a:rPr>
                <a:t>fAve</a:t>
              </a:r>
              <a:r>
                <a:rPr lang="en-US" sz="1350">
                  <a:solidFill>
                    <a:srgbClr val="000000"/>
                  </a:solidFill>
                  <a:latin typeface="Consolas" panose="020B0609020204030204" pitchFamily="49" charset="0"/>
                </a:rPr>
                <a:t> - 32) * (5 / 9) </a:t>
              </a:r>
            </a:p>
          </p:txBody>
        </p:sp>
        <p:sp>
          <p:nvSpPr>
            <p:cNvPr id="23" name="TextBox 22">
              <a:extLst>
                <a:ext uri="{FF2B5EF4-FFF2-40B4-BE49-F238E27FC236}">
                  <a16:creationId xmlns:a16="http://schemas.microsoft.com/office/drawing/2014/main" id="{93DE9643-C03E-46CD-B348-2D6AD8025381}"/>
                </a:ext>
              </a:extLst>
            </p:cNvPr>
            <p:cNvSpPr txBox="1"/>
            <p:nvPr/>
          </p:nvSpPr>
          <p:spPr>
            <a:xfrm>
              <a:off x="2409392" y="4578485"/>
              <a:ext cx="3466113" cy="677108"/>
            </a:xfrm>
            <a:prstGeom prst="rect">
              <a:avLst/>
            </a:prstGeom>
            <a:solidFill>
              <a:schemeClr val="tx1"/>
            </a:solidFill>
          </p:spPr>
          <p:txBody>
            <a:bodyPr wrap="square">
              <a:spAutoFit/>
            </a:bodyPr>
            <a:lstStyle/>
            <a:p>
              <a:pPr defTabSz="685800"/>
              <a:r>
                <a:rPr lang="en-US" sz="1350">
                  <a:solidFill>
                    <a:srgbClr val="000000"/>
                  </a:solidFill>
                  <a:latin typeface="Consolas" panose="020B0609020204030204" pitchFamily="49" charset="0"/>
                </a:rPr>
                <a:t> (</a:t>
              </a:r>
              <a:r>
                <a:rPr lang="en-US" sz="1350" err="1">
                  <a:solidFill>
                    <a:srgbClr val="ED7D31"/>
                  </a:solidFill>
                  <a:latin typeface="Consolas" panose="020B0609020204030204" pitchFamily="49" charset="0"/>
                </a:rPr>
                <a:t>fMin</a:t>
              </a:r>
              <a:r>
                <a:rPr lang="en-US" sz="1350">
                  <a:solidFill>
                    <a:srgbClr val="000000"/>
                  </a:solidFill>
                  <a:latin typeface="Consolas" panose="020B0609020204030204" pitchFamily="49" charset="0"/>
                </a:rPr>
                <a:t> - 32) * (5 / 9) </a:t>
              </a:r>
            </a:p>
            <a:p>
              <a:pPr defTabSz="685800"/>
              <a:r>
                <a:rPr lang="en-US" sz="1350">
                  <a:solidFill>
                    <a:srgbClr val="000000"/>
                  </a:solidFill>
                  <a:latin typeface="Consolas" panose="020B0609020204030204" pitchFamily="49" charset="0"/>
                </a:rPr>
                <a:t> </a:t>
              </a:r>
            </a:p>
          </p:txBody>
        </p:sp>
        <p:sp>
          <p:nvSpPr>
            <p:cNvPr id="25" name="TextBox 24">
              <a:extLst>
                <a:ext uri="{FF2B5EF4-FFF2-40B4-BE49-F238E27FC236}">
                  <a16:creationId xmlns:a16="http://schemas.microsoft.com/office/drawing/2014/main" id="{A0986CC6-644C-40E0-BC67-1ADE78A25683}"/>
                </a:ext>
              </a:extLst>
            </p:cNvPr>
            <p:cNvSpPr txBox="1"/>
            <p:nvPr/>
          </p:nvSpPr>
          <p:spPr>
            <a:xfrm>
              <a:off x="6744686" y="4578485"/>
              <a:ext cx="3466113" cy="677108"/>
            </a:xfrm>
            <a:prstGeom prst="rect">
              <a:avLst/>
            </a:prstGeom>
            <a:solidFill>
              <a:schemeClr val="tx1"/>
            </a:solidFill>
          </p:spPr>
          <p:txBody>
            <a:bodyPr wrap="square">
              <a:spAutoFit/>
            </a:bodyPr>
            <a:lstStyle/>
            <a:p>
              <a:pPr defTabSz="685800"/>
              <a:r>
                <a:rPr lang="en-US" sz="1350">
                  <a:solidFill>
                    <a:srgbClr val="000000"/>
                  </a:solidFill>
                  <a:latin typeface="Consolas" panose="020B0609020204030204" pitchFamily="49" charset="0"/>
                </a:rPr>
                <a:t> </a:t>
              </a:r>
              <a:r>
                <a:rPr lang="en-US" sz="1350" err="1">
                  <a:solidFill>
                    <a:srgbClr val="000000"/>
                  </a:solidFill>
                  <a:latin typeface="Consolas" panose="020B0609020204030204" pitchFamily="49" charset="0"/>
                </a:rPr>
                <a:t>TempConv.FtoC</a:t>
              </a:r>
              <a:r>
                <a:rPr lang="en-US" sz="1350">
                  <a:solidFill>
                    <a:srgbClr val="000000"/>
                  </a:solidFill>
                  <a:latin typeface="Consolas" panose="020B0609020204030204" pitchFamily="49" charset="0"/>
                </a:rPr>
                <a:t>(</a:t>
              </a:r>
              <a:r>
                <a:rPr lang="en-US" sz="1350" err="1">
                  <a:solidFill>
                    <a:srgbClr val="ED7D31"/>
                  </a:solidFill>
                  <a:latin typeface="Consolas" panose="020B0609020204030204" pitchFamily="49" charset="0"/>
                </a:rPr>
                <a:t>fMin</a:t>
              </a:r>
              <a:r>
                <a:rPr lang="en-US" sz="1350">
                  <a:solidFill>
                    <a:srgbClr val="000000"/>
                  </a:solidFill>
                  <a:latin typeface="Consolas" panose="020B0609020204030204" pitchFamily="49" charset="0"/>
                </a:rPr>
                <a:t>) </a:t>
              </a:r>
            </a:p>
            <a:p>
              <a:pPr defTabSz="685800"/>
              <a:r>
                <a:rPr lang="en-US" sz="1350">
                  <a:solidFill>
                    <a:srgbClr val="000000"/>
                  </a:solidFill>
                  <a:latin typeface="Consolas" panose="020B0609020204030204" pitchFamily="49" charset="0"/>
                </a:rPr>
                <a:t> </a:t>
              </a:r>
            </a:p>
          </p:txBody>
        </p:sp>
      </p:grpSp>
      <p:grpSp>
        <p:nvGrpSpPr>
          <p:cNvPr id="29" name="Group 28">
            <a:extLst>
              <a:ext uri="{FF2B5EF4-FFF2-40B4-BE49-F238E27FC236}">
                <a16:creationId xmlns:a16="http://schemas.microsoft.com/office/drawing/2014/main" id="{87845CF7-58C1-4064-B4BD-ED708E4B67EB}"/>
              </a:ext>
            </a:extLst>
          </p:cNvPr>
          <p:cNvGrpSpPr/>
          <p:nvPr/>
        </p:nvGrpSpPr>
        <p:grpSpPr>
          <a:xfrm>
            <a:off x="4883251" y="753778"/>
            <a:ext cx="2599586" cy="1338828"/>
            <a:chOff x="6744685" y="1903032"/>
            <a:chExt cx="3466114" cy="1785104"/>
          </a:xfrm>
          <a:solidFill>
            <a:schemeClr val="tx1"/>
          </a:solidFill>
        </p:grpSpPr>
        <p:sp>
          <p:nvSpPr>
            <p:cNvPr id="27" name="TextBox 26">
              <a:extLst>
                <a:ext uri="{FF2B5EF4-FFF2-40B4-BE49-F238E27FC236}">
                  <a16:creationId xmlns:a16="http://schemas.microsoft.com/office/drawing/2014/main" id="{07D1E815-0C9F-4150-A7BD-66EB75246733}"/>
                </a:ext>
              </a:extLst>
            </p:cNvPr>
            <p:cNvSpPr txBox="1"/>
            <p:nvPr/>
          </p:nvSpPr>
          <p:spPr>
            <a:xfrm>
              <a:off x="6744685" y="1903032"/>
              <a:ext cx="3466114" cy="1785104"/>
            </a:xfrm>
            <a:prstGeom prst="rect">
              <a:avLst/>
            </a:prstGeom>
            <a:grpFill/>
          </p:spPr>
          <p:txBody>
            <a:bodyPr wrap="square">
              <a:spAutoFit/>
            </a:bodyPr>
            <a:lstStyle/>
            <a:p>
              <a:pPr defTabSz="685800"/>
              <a:r>
                <a:rPr lang="en-US" sz="1350">
                  <a:solidFill>
                    <a:srgbClr val="000000"/>
                  </a:solidFill>
                  <a:latin typeface="Consolas" panose="020B0609020204030204" pitchFamily="49" charset="0"/>
                </a:rPr>
                <a:t> </a:t>
              </a:r>
              <a:r>
                <a:rPr lang="en-US" sz="1350" err="1">
                  <a:solidFill>
                    <a:srgbClr val="000000"/>
                  </a:solidFill>
                  <a:latin typeface="Consolas" panose="020B0609020204030204" pitchFamily="49" charset="0"/>
                </a:rPr>
                <a:t>TempConv.FtoC</a:t>
              </a:r>
              <a:r>
                <a:rPr lang="en-US" sz="1350">
                  <a:solidFill>
                    <a:srgbClr val="000000"/>
                  </a:solidFill>
                  <a:latin typeface="Consolas" panose="020B0609020204030204" pitchFamily="49" charset="0"/>
                </a:rPr>
                <a:t>(</a:t>
              </a:r>
              <a:r>
                <a:rPr lang="en-US" sz="1350" err="1">
                  <a:solidFill>
                    <a:srgbClr val="ED7D31"/>
                  </a:solidFill>
                  <a:latin typeface="Consolas" panose="020B0609020204030204" pitchFamily="49" charset="0"/>
                </a:rPr>
                <a:t>fMin</a:t>
              </a:r>
              <a:r>
                <a:rPr lang="en-US" sz="1350">
                  <a:solidFill>
                    <a:srgbClr val="000000"/>
                  </a:solidFill>
                  <a:latin typeface="Consolas" panose="020B0609020204030204" pitchFamily="49" charset="0"/>
                </a:rPr>
                <a:t>) </a:t>
              </a:r>
            </a:p>
            <a:p>
              <a:pPr defTabSz="685800"/>
              <a:endParaRPr lang="en-US" sz="1350">
                <a:solidFill>
                  <a:srgbClr val="000000"/>
                </a:solidFill>
                <a:latin typeface="Consolas" panose="020B0609020204030204" pitchFamily="49" charset="0"/>
              </a:endParaRPr>
            </a:p>
            <a:p>
              <a:pPr defTabSz="685800"/>
              <a:r>
                <a:rPr lang="en-US" sz="1350">
                  <a:solidFill>
                    <a:srgbClr val="000000"/>
                  </a:solidFill>
                  <a:latin typeface="Consolas" panose="020B0609020204030204" pitchFamily="49" charset="0"/>
                </a:rPr>
                <a:t> </a:t>
              </a:r>
              <a:r>
                <a:rPr lang="en-US" sz="1350" err="1">
                  <a:solidFill>
                    <a:srgbClr val="000000"/>
                  </a:solidFill>
                  <a:latin typeface="Consolas" panose="020B0609020204030204" pitchFamily="49" charset="0"/>
                </a:rPr>
                <a:t>TempConv.FtoC</a:t>
              </a:r>
              <a:r>
                <a:rPr lang="en-US" sz="1350">
                  <a:solidFill>
                    <a:srgbClr val="000000"/>
                  </a:solidFill>
                  <a:latin typeface="Consolas" panose="020B0609020204030204" pitchFamily="49" charset="0"/>
                </a:rPr>
                <a:t>(</a:t>
              </a:r>
              <a:r>
                <a:rPr lang="en-US" sz="1350" err="1">
                  <a:solidFill>
                    <a:srgbClr val="ED7D31"/>
                  </a:solidFill>
                  <a:latin typeface="Consolas" panose="020B0609020204030204" pitchFamily="49" charset="0"/>
                </a:rPr>
                <a:t>fMax</a:t>
              </a:r>
              <a:r>
                <a:rPr lang="en-US" sz="1350">
                  <a:solidFill>
                    <a:srgbClr val="000000"/>
                  </a:solidFill>
                  <a:latin typeface="Consolas" panose="020B0609020204030204" pitchFamily="49" charset="0"/>
                </a:rPr>
                <a:t>) </a:t>
              </a:r>
            </a:p>
            <a:p>
              <a:pPr defTabSz="685800"/>
              <a:endParaRPr lang="en-US" sz="1350">
                <a:solidFill>
                  <a:srgbClr val="000000"/>
                </a:solidFill>
                <a:latin typeface="Consolas" panose="020B0609020204030204" pitchFamily="49" charset="0"/>
              </a:endParaRPr>
            </a:p>
            <a:p>
              <a:pPr defTabSz="685800"/>
              <a:r>
                <a:rPr lang="en-US" sz="1350">
                  <a:solidFill>
                    <a:srgbClr val="000000"/>
                  </a:solidFill>
                  <a:latin typeface="Consolas" panose="020B0609020204030204" pitchFamily="49" charset="0"/>
                </a:rPr>
                <a:t> </a:t>
              </a:r>
              <a:r>
                <a:rPr lang="en-US" sz="1350" err="1">
                  <a:solidFill>
                    <a:srgbClr val="000000"/>
                  </a:solidFill>
                  <a:latin typeface="Consolas" panose="020B0609020204030204" pitchFamily="49" charset="0"/>
                </a:rPr>
                <a:t>TempConv.FtoC</a:t>
              </a:r>
              <a:r>
                <a:rPr lang="en-US" sz="1350">
                  <a:solidFill>
                    <a:srgbClr val="000000"/>
                  </a:solidFill>
                  <a:latin typeface="Consolas" panose="020B0609020204030204" pitchFamily="49" charset="0"/>
                </a:rPr>
                <a:t>(</a:t>
              </a:r>
              <a:r>
                <a:rPr lang="en-US" sz="1350" err="1">
                  <a:solidFill>
                    <a:srgbClr val="ED7D31"/>
                  </a:solidFill>
                  <a:latin typeface="Consolas" panose="020B0609020204030204" pitchFamily="49" charset="0"/>
                </a:rPr>
                <a:t>fAve</a:t>
              </a:r>
              <a:r>
                <a:rPr lang="en-US" sz="1350">
                  <a:solidFill>
                    <a:srgbClr val="000000"/>
                  </a:solidFill>
                  <a:latin typeface="Consolas" panose="020B0609020204030204" pitchFamily="49" charset="0"/>
                </a:rPr>
                <a:t>) </a:t>
              </a:r>
            </a:p>
            <a:p>
              <a:pPr defTabSz="685800"/>
              <a:endParaRPr lang="en-US" sz="1350">
                <a:solidFill>
                  <a:srgbClr val="000000"/>
                </a:solidFill>
                <a:latin typeface="Consolas" panose="020B0609020204030204" pitchFamily="49" charset="0"/>
              </a:endParaRPr>
            </a:p>
          </p:txBody>
        </p:sp>
        <p:sp>
          <p:nvSpPr>
            <p:cNvPr id="28" name="Rectangle 27">
              <a:extLst>
                <a:ext uri="{FF2B5EF4-FFF2-40B4-BE49-F238E27FC236}">
                  <a16:creationId xmlns:a16="http://schemas.microsoft.com/office/drawing/2014/main" id="{7C8B96ED-1D86-4909-AEA0-C837D5850C53}"/>
                </a:ext>
              </a:extLst>
            </p:cNvPr>
            <p:cNvSpPr/>
            <p:nvPr/>
          </p:nvSpPr>
          <p:spPr>
            <a:xfrm>
              <a:off x="6744685" y="3380360"/>
              <a:ext cx="3466114" cy="286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grpSp>
        <p:nvGrpSpPr>
          <p:cNvPr id="48" name="Group 47">
            <a:extLst>
              <a:ext uri="{FF2B5EF4-FFF2-40B4-BE49-F238E27FC236}">
                <a16:creationId xmlns:a16="http://schemas.microsoft.com/office/drawing/2014/main" id="{CC99C1A1-F33D-485B-9280-9AF703413F6B}"/>
              </a:ext>
            </a:extLst>
          </p:cNvPr>
          <p:cNvGrpSpPr/>
          <p:nvPr/>
        </p:nvGrpSpPr>
        <p:grpSpPr>
          <a:xfrm>
            <a:off x="1572008" y="2193544"/>
            <a:ext cx="1050633" cy="546272"/>
            <a:chOff x="2193874" y="3824607"/>
            <a:chExt cx="1400844" cy="728363"/>
          </a:xfrm>
          <a:effectLst>
            <a:glow>
              <a:schemeClr val="accent1">
                <a:alpha val="40000"/>
              </a:schemeClr>
            </a:glow>
            <a:outerShdw blurRad="50800" dist="50800" dir="5400000" algn="ctr" rotWithShape="0">
              <a:srgbClr val="000000">
                <a:alpha val="43137"/>
              </a:srgbClr>
            </a:outerShdw>
          </a:effectLst>
        </p:grpSpPr>
        <p:pic>
          <p:nvPicPr>
            <p:cNvPr id="44" name="Picture 43" descr="Shape&#10;&#10;Description automatically generated with low confidence">
              <a:extLst>
                <a:ext uri="{FF2B5EF4-FFF2-40B4-BE49-F238E27FC236}">
                  <a16:creationId xmlns:a16="http://schemas.microsoft.com/office/drawing/2014/main" id="{BF15C61A-9C59-495C-8401-057404FC704A}"/>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104343">
              <a:off x="2866355" y="3824607"/>
              <a:ext cx="728363" cy="728363"/>
            </a:xfrm>
            <a:prstGeom prst="rect">
              <a:avLst/>
            </a:prstGeom>
          </p:spPr>
        </p:pic>
        <p:pic>
          <p:nvPicPr>
            <p:cNvPr id="46" name="Picture 45" descr="Icon&#10;&#10;Description automatically generated">
              <a:extLst>
                <a:ext uri="{FF2B5EF4-FFF2-40B4-BE49-F238E27FC236}">
                  <a16:creationId xmlns:a16="http://schemas.microsoft.com/office/drawing/2014/main" id="{2238BC54-BED3-47F9-9B4A-AC715EEFF39E}"/>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193874" y="3891062"/>
              <a:ext cx="892709" cy="594907"/>
            </a:xfrm>
            <a:prstGeom prst="rect">
              <a:avLst/>
            </a:prstGeom>
          </p:spPr>
        </p:pic>
      </p:grpSp>
      <p:grpSp>
        <p:nvGrpSpPr>
          <p:cNvPr id="49" name="Group 48">
            <a:extLst>
              <a:ext uri="{FF2B5EF4-FFF2-40B4-BE49-F238E27FC236}">
                <a16:creationId xmlns:a16="http://schemas.microsoft.com/office/drawing/2014/main" id="{72AEFC33-D8B9-44FB-9584-8E25AAC047D4}"/>
              </a:ext>
            </a:extLst>
          </p:cNvPr>
          <p:cNvGrpSpPr/>
          <p:nvPr/>
        </p:nvGrpSpPr>
        <p:grpSpPr>
          <a:xfrm>
            <a:off x="4263886" y="3644983"/>
            <a:ext cx="669532" cy="782536"/>
            <a:chOff x="2354387" y="4103159"/>
            <a:chExt cx="892709" cy="1043381"/>
          </a:xfrm>
          <a:effectLst>
            <a:glow>
              <a:schemeClr val="accent1"/>
            </a:glow>
            <a:outerShdw blurRad="50800" dist="50800" dir="5400000" algn="ctr" rotWithShape="0">
              <a:srgbClr val="000000">
                <a:alpha val="43000"/>
              </a:srgbClr>
            </a:outerShdw>
          </a:effectLst>
        </p:grpSpPr>
        <p:pic>
          <p:nvPicPr>
            <p:cNvPr id="50" name="Picture 49" descr="Shape&#10;&#10;Description automatically generated with low confidence">
              <a:extLst>
                <a:ext uri="{FF2B5EF4-FFF2-40B4-BE49-F238E27FC236}">
                  <a16:creationId xmlns:a16="http://schemas.microsoft.com/office/drawing/2014/main" id="{3FC449C4-5B4D-42DD-8346-22E7EEBC09D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1700000">
              <a:off x="2410560" y="4418177"/>
              <a:ext cx="728363" cy="728363"/>
            </a:xfrm>
            <a:prstGeom prst="rect">
              <a:avLst/>
            </a:prstGeom>
          </p:spPr>
        </p:pic>
        <p:pic>
          <p:nvPicPr>
            <p:cNvPr id="51" name="Picture 50" descr="Icon&#10;&#10;Description automatically generated">
              <a:extLst>
                <a:ext uri="{FF2B5EF4-FFF2-40B4-BE49-F238E27FC236}">
                  <a16:creationId xmlns:a16="http://schemas.microsoft.com/office/drawing/2014/main" id="{06AB1129-7BB1-4D12-9A38-3192A25A4F2C}"/>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354387" y="4103159"/>
              <a:ext cx="892709" cy="594907"/>
            </a:xfrm>
            <a:prstGeom prst="rect">
              <a:avLst/>
            </a:prstGeom>
          </p:spPr>
        </p:pic>
      </p:grpSp>
      <p:grpSp>
        <p:nvGrpSpPr>
          <p:cNvPr id="54" name="Group 53">
            <a:extLst>
              <a:ext uri="{FF2B5EF4-FFF2-40B4-BE49-F238E27FC236}">
                <a16:creationId xmlns:a16="http://schemas.microsoft.com/office/drawing/2014/main" id="{090E910E-22D1-4C30-B872-2860D8144FD7}"/>
              </a:ext>
            </a:extLst>
          </p:cNvPr>
          <p:cNvGrpSpPr/>
          <p:nvPr/>
        </p:nvGrpSpPr>
        <p:grpSpPr>
          <a:xfrm>
            <a:off x="6710023" y="2192998"/>
            <a:ext cx="796715" cy="546272"/>
            <a:chOff x="6295656" y="3842726"/>
            <a:chExt cx="1062286" cy="728363"/>
          </a:xfrm>
          <a:effectLst>
            <a:outerShdw blurRad="50800" dist="50800" dir="5400000" algn="ctr" rotWithShape="0">
              <a:srgbClr val="000000">
                <a:alpha val="43000"/>
              </a:srgbClr>
            </a:outerShdw>
          </a:effectLst>
        </p:grpSpPr>
        <p:pic>
          <p:nvPicPr>
            <p:cNvPr id="35" name="Picture 34" descr="A picture containing aircraft&#10;&#10;Description automatically generated">
              <a:extLst>
                <a:ext uri="{FF2B5EF4-FFF2-40B4-BE49-F238E27FC236}">
                  <a16:creationId xmlns:a16="http://schemas.microsoft.com/office/drawing/2014/main" id="{69635488-03B1-488F-94C3-93ED688C3BA9}"/>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744685" y="3900498"/>
              <a:ext cx="613257" cy="613257"/>
            </a:xfrm>
            <a:prstGeom prst="rect">
              <a:avLst/>
            </a:prstGeom>
          </p:spPr>
        </p:pic>
        <p:pic>
          <p:nvPicPr>
            <p:cNvPr id="53" name="Picture 52" descr="Shape&#10;&#10;Description automatically generated with low confidence">
              <a:extLst>
                <a:ext uri="{FF2B5EF4-FFF2-40B4-BE49-F238E27FC236}">
                  <a16:creationId xmlns:a16="http://schemas.microsoft.com/office/drawing/2014/main" id="{8FC49107-25EF-4B8C-91AE-9E60152B06E8}"/>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6300000">
              <a:off x="6295656" y="3842726"/>
              <a:ext cx="728363" cy="728363"/>
            </a:xfrm>
            <a:prstGeom prst="rect">
              <a:avLst/>
            </a:prstGeom>
          </p:spPr>
        </p:pic>
      </p:grpSp>
      <p:sp>
        <p:nvSpPr>
          <p:cNvPr id="55" name="Rectangle 54">
            <a:extLst>
              <a:ext uri="{FF2B5EF4-FFF2-40B4-BE49-F238E27FC236}">
                <a16:creationId xmlns:a16="http://schemas.microsoft.com/office/drawing/2014/main" id="{1382F390-9E31-4E5C-87A7-9925E4AE0F1E}"/>
              </a:ext>
            </a:extLst>
          </p:cNvPr>
          <p:cNvSpPr/>
          <p:nvPr/>
        </p:nvSpPr>
        <p:spPr>
          <a:xfrm>
            <a:off x="1630334" y="739769"/>
            <a:ext cx="2599586" cy="1315745"/>
          </a:xfrm>
          <a:prstGeom prst="rect">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en-US" sz="3600">
                <a:solidFill>
                  <a:prstClr val="black"/>
                </a:solidFill>
                <a:latin typeface="Calibri" panose="020F0502020204030204"/>
              </a:rPr>
              <a:t>…</a:t>
            </a:r>
          </a:p>
        </p:txBody>
      </p:sp>
      <p:sp>
        <p:nvSpPr>
          <p:cNvPr id="57" name="Rectangle 56">
            <a:extLst>
              <a:ext uri="{FF2B5EF4-FFF2-40B4-BE49-F238E27FC236}">
                <a16:creationId xmlns:a16="http://schemas.microsoft.com/office/drawing/2014/main" id="{D71F99EE-38A7-41F0-8491-F4DDC703D166}"/>
              </a:ext>
            </a:extLst>
          </p:cNvPr>
          <p:cNvSpPr/>
          <p:nvPr/>
        </p:nvSpPr>
        <p:spPr>
          <a:xfrm>
            <a:off x="1626881" y="2743121"/>
            <a:ext cx="2599586" cy="1315745"/>
          </a:xfrm>
          <a:prstGeom prst="rect">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en-US" sz="3600">
                <a:solidFill>
                  <a:prstClr val="black"/>
                </a:solidFill>
                <a:latin typeface="Calibri" panose="020F0502020204030204"/>
              </a:rPr>
              <a:t>…</a:t>
            </a:r>
          </a:p>
        </p:txBody>
      </p:sp>
      <p:sp>
        <p:nvSpPr>
          <p:cNvPr id="59" name="Rectangle 58">
            <a:extLst>
              <a:ext uri="{FF2B5EF4-FFF2-40B4-BE49-F238E27FC236}">
                <a16:creationId xmlns:a16="http://schemas.microsoft.com/office/drawing/2014/main" id="{64384244-DD30-4709-987B-AB4A6C0E2BE0}"/>
              </a:ext>
            </a:extLst>
          </p:cNvPr>
          <p:cNvSpPr/>
          <p:nvPr/>
        </p:nvSpPr>
        <p:spPr>
          <a:xfrm>
            <a:off x="4873645" y="2759616"/>
            <a:ext cx="2599586" cy="1315745"/>
          </a:xfrm>
          <a:prstGeom prst="rect">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en-US" sz="3600">
                <a:solidFill>
                  <a:prstClr val="black"/>
                </a:solidFill>
                <a:latin typeface="Calibri" panose="020F0502020204030204"/>
              </a:rPr>
              <a:t>…</a:t>
            </a:r>
          </a:p>
        </p:txBody>
      </p:sp>
      <p:sp>
        <p:nvSpPr>
          <p:cNvPr id="61" name="Rectangle 60">
            <a:extLst>
              <a:ext uri="{FF2B5EF4-FFF2-40B4-BE49-F238E27FC236}">
                <a16:creationId xmlns:a16="http://schemas.microsoft.com/office/drawing/2014/main" id="{A35A9B3C-CD89-4A83-BB70-F2D03F1040C9}"/>
              </a:ext>
            </a:extLst>
          </p:cNvPr>
          <p:cNvSpPr/>
          <p:nvPr/>
        </p:nvSpPr>
        <p:spPr>
          <a:xfrm>
            <a:off x="4872355" y="747660"/>
            <a:ext cx="2599586" cy="1315745"/>
          </a:xfrm>
          <a:prstGeom prst="rect">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en-US" sz="3600">
                <a:solidFill>
                  <a:prstClr val="black"/>
                </a:solidFill>
                <a:latin typeface="Calibri" panose="020F0502020204030204"/>
              </a:rPr>
              <a:t>…</a:t>
            </a:r>
          </a:p>
        </p:txBody>
      </p:sp>
      <p:grpSp>
        <p:nvGrpSpPr>
          <p:cNvPr id="86" name="Group 85">
            <a:extLst>
              <a:ext uri="{FF2B5EF4-FFF2-40B4-BE49-F238E27FC236}">
                <a16:creationId xmlns:a16="http://schemas.microsoft.com/office/drawing/2014/main" id="{013E60AC-AF83-44F6-B257-0303ED5CF59B}"/>
              </a:ext>
            </a:extLst>
          </p:cNvPr>
          <p:cNvGrpSpPr/>
          <p:nvPr/>
        </p:nvGrpSpPr>
        <p:grpSpPr>
          <a:xfrm flipH="1">
            <a:off x="7670928" y="991248"/>
            <a:ext cx="1500900" cy="3475306"/>
            <a:chOff x="74699" y="2390942"/>
            <a:chExt cx="2001200" cy="4633741"/>
          </a:xfrm>
        </p:grpSpPr>
        <p:grpSp>
          <p:nvGrpSpPr>
            <p:cNvPr id="63" name="Group 62">
              <a:extLst>
                <a:ext uri="{FF2B5EF4-FFF2-40B4-BE49-F238E27FC236}">
                  <a16:creationId xmlns:a16="http://schemas.microsoft.com/office/drawing/2014/main" id="{64101CC4-54BD-4F9B-BBF7-47B6D39032F1}"/>
                </a:ext>
              </a:extLst>
            </p:cNvPr>
            <p:cNvGrpSpPr/>
            <p:nvPr/>
          </p:nvGrpSpPr>
          <p:grpSpPr>
            <a:xfrm rot="10800000">
              <a:off x="111803" y="4885661"/>
              <a:ext cx="1389065" cy="804957"/>
              <a:chOff x="2230220" y="3604015"/>
              <a:chExt cx="1389065" cy="804957"/>
            </a:xfrm>
            <a:effectLst>
              <a:glow>
                <a:schemeClr val="accent1">
                  <a:alpha val="40000"/>
                </a:schemeClr>
              </a:glow>
              <a:outerShdw blurRad="50800" dist="50800" dir="5400000" algn="ctr" rotWithShape="0">
                <a:srgbClr val="000000">
                  <a:alpha val="43137"/>
                </a:srgbClr>
              </a:outerShdw>
            </a:effectLst>
          </p:grpSpPr>
          <p:pic>
            <p:nvPicPr>
              <p:cNvPr id="64" name="Picture 63" descr="Shape&#10;&#10;Description automatically generated with low confidence">
                <a:extLst>
                  <a:ext uri="{FF2B5EF4-FFF2-40B4-BE49-F238E27FC236}">
                    <a16:creationId xmlns:a16="http://schemas.microsoft.com/office/drawing/2014/main" id="{A9668E5F-D180-40A2-BC9B-F1641A4F0204}"/>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104343" flipH="1" flipV="1">
                <a:off x="2890922" y="3680609"/>
                <a:ext cx="728363" cy="728363"/>
              </a:xfrm>
              <a:prstGeom prst="rect">
                <a:avLst/>
              </a:prstGeom>
            </p:spPr>
          </p:pic>
          <p:pic>
            <p:nvPicPr>
              <p:cNvPr id="65" name="Picture 64" descr="Icon&#10;&#10;Description automatically generated">
                <a:extLst>
                  <a:ext uri="{FF2B5EF4-FFF2-40B4-BE49-F238E27FC236}">
                    <a16:creationId xmlns:a16="http://schemas.microsoft.com/office/drawing/2014/main" id="{07329A02-71F3-4A23-A0BA-E6B5C15B1241}"/>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30220" y="3604015"/>
                <a:ext cx="892709" cy="594907"/>
              </a:xfrm>
              <a:prstGeom prst="rect">
                <a:avLst/>
              </a:prstGeom>
            </p:spPr>
          </p:pic>
        </p:grpSp>
        <p:pic>
          <p:nvPicPr>
            <p:cNvPr id="67" name="Picture 66" descr="Text&#10;&#10;Description automatically generated">
              <a:extLst>
                <a:ext uri="{FF2B5EF4-FFF2-40B4-BE49-F238E27FC236}">
                  <a16:creationId xmlns:a16="http://schemas.microsoft.com/office/drawing/2014/main" id="{B54D7A71-4B27-4CE4-93D8-039A9D75D8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309207" y="5867755"/>
              <a:ext cx="1504550" cy="1156928"/>
            </a:xfrm>
            <a:prstGeom prst="rect">
              <a:avLst/>
            </a:prstGeom>
          </p:spPr>
        </p:pic>
        <p:sp>
          <p:nvSpPr>
            <p:cNvPr id="68" name="TextBox 67">
              <a:extLst>
                <a:ext uri="{FF2B5EF4-FFF2-40B4-BE49-F238E27FC236}">
                  <a16:creationId xmlns:a16="http://schemas.microsoft.com/office/drawing/2014/main" id="{CBFD75B2-B351-4D66-ACAD-E04B0C1032F9}"/>
                </a:ext>
              </a:extLst>
            </p:cNvPr>
            <p:cNvSpPr txBox="1"/>
            <p:nvPr/>
          </p:nvSpPr>
          <p:spPr>
            <a:xfrm>
              <a:off x="540839" y="4812212"/>
              <a:ext cx="749180" cy="400109"/>
            </a:xfrm>
            <a:prstGeom prst="rect">
              <a:avLst/>
            </a:prstGeom>
            <a:noFill/>
          </p:spPr>
          <p:txBody>
            <a:bodyPr wrap="none" rtlCol="0">
              <a:spAutoFit/>
            </a:bodyPr>
            <a:lstStyle/>
            <a:p>
              <a:pPr defTabSz="685800"/>
              <a:r>
                <a:rPr lang="en-US" sz="1350">
                  <a:solidFill>
                    <a:prstClr val="black"/>
                  </a:solidFill>
                  <a:latin typeface="Calibri" panose="020F0502020204030204"/>
                </a:rPr>
                <a:t>Paste</a:t>
              </a:r>
            </a:p>
          </p:txBody>
        </p:sp>
        <p:grpSp>
          <p:nvGrpSpPr>
            <p:cNvPr id="77" name="Group 76">
              <a:extLst>
                <a:ext uri="{FF2B5EF4-FFF2-40B4-BE49-F238E27FC236}">
                  <a16:creationId xmlns:a16="http://schemas.microsoft.com/office/drawing/2014/main" id="{CD6B81AB-2C57-4792-9BBC-41AC22892B93}"/>
                </a:ext>
              </a:extLst>
            </p:cNvPr>
            <p:cNvGrpSpPr/>
            <p:nvPr/>
          </p:nvGrpSpPr>
          <p:grpSpPr>
            <a:xfrm rot="10800000">
              <a:off x="511487" y="3789715"/>
              <a:ext cx="1564412" cy="818054"/>
              <a:chOff x="1646448" y="3559005"/>
              <a:chExt cx="1564412" cy="818054"/>
            </a:xfrm>
            <a:effectLst>
              <a:glow>
                <a:schemeClr val="accent1">
                  <a:alpha val="40000"/>
                </a:schemeClr>
              </a:glow>
              <a:outerShdw blurRad="50800" dist="50800" dir="5400000" algn="ctr" rotWithShape="0">
                <a:srgbClr val="000000">
                  <a:alpha val="43137"/>
                </a:srgbClr>
              </a:outerShdw>
            </a:effectLst>
          </p:grpSpPr>
          <p:pic>
            <p:nvPicPr>
              <p:cNvPr id="78" name="Picture 77" descr="Shape&#10;&#10;Description automatically generated with low confidence">
                <a:extLst>
                  <a:ext uri="{FF2B5EF4-FFF2-40B4-BE49-F238E27FC236}">
                    <a16:creationId xmlns:a16="http://schemas.microsoft.com/office/drawing/2014/main" id="{0BF608C3-DFB3-44D3-8CC0-AFAB59DA692D}"/>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495657" flipV="1">
                <a:off x="1646448" y="3648696"/>
                <a:ext cx="728363" cy="728363"/>
              </a:xfrm>
              <a:prstGeom prst="rect">
                <a:avLst/>
              </a:prstGeom>
            </p:spPr>
          </p:pic>
          <p:pic>
            <p:nvPicPr>
              <p:cNvPr id="79" name="Picture 78" descr="Icon&#10;&#10;Description automatically generated">
                <a:extLst>
                  <a:ext uri="{FF2B5EF4-FFF2-40B4-BE49-F238E27FC236}">
                    <a16:creationId xmlns:a16="http://schemas.microsoft.com/office/drawing/2014/main" id="{569BA083-0D81-434A-A93E-BE613CE6343A}"/>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318151" y="3559005"/>
                <a:ext cx="892709" cy="594907"/>
              </a:xfrm>
              <a:prstGeom prst="rect">
                <a:avLst/>
              </a:prstGeom>
            </p:spPr>
          </p:pic>
        </p:grpSp>
        <p:sp>
          <p:nvSpPr>
            <p:cNvPr id="81" name="TextBox 80">
              <a:extLst>
                <a:ext uri="{FF2B5EF4-FFF2-40B4-BE49-F238E27FC236}">
                  <a16:creationId xmlns:a16="http://schemas.microsoft.com/office/drawing/2014/main" id="{87C4F7AE-D243-4EB6-96A4-E42DF2309B92}"/>
                </a:ext>
              </a:extLst>
            </p:cNvPr>
            <p:cNvSpPr txBox="1"/>
            <p:nvPr/>
          </p:nvSpPr>
          <p:spPr>
            <a:xfrm>
              <a:off x="74699" y="3712129"/>
              <a:ext cx="1702519" cy="400109"/>
            </a:xfrm>
            <a:prstGeom prst="rect">
              <a:avLst/>
            </a:prstGeom>
            <a:noFill/>
          </p:spPr>
          <p:txBody>
            <a:bodyPr wrap="none" rtlCol="0">
              <a:spAutoFit/>
            </a:bodyPr>
            <a:lstStyle/>
            <a:p>
              <a:pPr algn="ctr" defTabSz="685800"/>
              <a:r>
                <a:rPr lang="en-US" sz="1350">
                  <a:solidFill>
                    <a:prstClr val="black"/>
                  </a:solidFill>
                  <a:latin typeface="Calibri" panose="020F0502020204030204"/>
                </a:rPr>
                <a:t>Switch Window</a:t>
              </a:r>
            </a:p>
          </p:txBody>
        </p:sp>
        <p:grpSp>
          <p:nvGrpSpPr>
            <p:cNvPr id="82" name="Group 81">
              <a:extLst>
                <a:ext uri="{FF2B5EF4-FFF2-40B4-BE49-F238E27FC236}">
                  <a16:creationId xmlns:a16="http://schemas.microsoft.com/office/drawing/2014/main" id="{56B1A15C-2119-45F2-BF44-B0FD344C236F}"/>
                </a:ext>
              </a:extLst>
            </p:cNvPr>
            <p:cNvGrpSpPr/>
            <p:nvPr/>
          </p:nvGrpSpPr>
          <p:grpSpPr>
            <a:xfrm rot="10800000">
              <a:off x="372373" y="2390942"/>
              <a:ext cx="1522599" cy="947093"/>
              <a:chOff x="1824347" y="3648770"/>
              <a:chExt cx="1522599" cy="947093"/>
            </a:xfrm>
            <a:effectLst>
              <a:glow>
                <a:schemeClr val="accent1">
                  <a:alpha val="40000"/>
                </a:schemeClr>
              </a:glow>
              <a:outerShdw blurRad="50800" dist="50800" dir="5400000" algn="ctr" rotWithShape="0">
                <a:srgbClr val="000000">
                  <a:alpha val="43137"/>
                </a:srgbClr>
              </a:outerShdw>
            </a:effectLst>
          </p:grpSpPr>
          <p:pic>
            <p:nvPicPr>
              <p:cNvPr id="83" name="Picture 82" descr="Shape&#10;&#10;Description automatically generated with low confidence">
                <a:extLst>
                  <a:ext uri="{FF2B5EF4-FFF2-40B4-BE49-F238E27FC236}">
                    <a16:creationId xmlns:a16="http://schemas.microsoft.com/office/drawing/2014/main" id="{A01BF29B-C165-4757-8680-08BFAF6F4D6E}"/>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1824347" y="3867500"/>
                <a:ext cx="728363" cy="728363"/>
              </a:xfrm>
              <a:prstGeom prst="rect">
                <a:avLst/>
              </a:prstGeom>
            </p:spPr>
          </p:pic>
          <p:pic>
            <p:nvPicPr>
              <p:cNvPr id="84" name="Picture 83" descr="Icon&#10;&#10;Description automatically generated">
                <a:extLst>
                  <a:ext uri="{FF2B5EF4-FFF2-40B4-BE49-F238E27FC236}">
                    <a16:creationId xmlns:a16="http://schemas.microsoft.com/office/drawing/2014/main" id="{D7AB7B9A-5F3E-452B-BB59-ADD15BD74895}"/>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454237" y="3648770"/>
                <a:ext cx="892709" cy="594907"/>
              </a:xfrm>
              <a:prstGeom prst="rect">
                <a:avLst/>
              </a:prstGeom>
            </p:spPr>
          </p:pic>
        </p:grpSp>
        <p:sp>
          <p:nvSpPr>
            <p:cNvPr id="85" name="TextBox 84">
              <a:extLst>
                <a:ext uri="{FF2B5EF4-FFF2-40B4-BE49-F238E27FC236}">
                  <a16:creationId xmlns:a16="http://schemas.microsoft.com/office/drawing/2014/main" id="{25EBC2FF-F053-425F-BF2F-FF8A8955EC7F}"/>
                </a:ext>
              </a:extLst>
            </p:cNvPr>
            <p:cNvSpPr txBox="1"/>
            <p:nvPr/>
          </p:nvSpPr>
          <p:spPr>
            <a:xfrm>
              <a:off x="500262" y="2411854"/>
              <a:ext cx="717461" cy="400109"/>
            </a:xfrm>
            <a:prstGeom prst="rect">
              <a:avLst/>
            </a:prstGeom>
            <a:noFill/>
          </p:spPr>
          <p:txBody>
            <a:bodyPr wrap="none" rtlCol="0">
              <a:spAutoFit/>
            </a:bodyPr>
            <a:lstStyle/>
            <a:p>
              <a:pPr algn="ctr" defTabSz="685800"/>
              <a:r>
                <a:rPr lang="en-US" sz="1350">
                  <a:solidFill>
                    <a:prstClr val="black"/>
                  </a:solidFill>
                  <a:latin typeface="Calibri" panose="020F0502020204030204"/>
                </a:rPr>
                <a:t>Copy</a:t>
              </a:r>
            </a:p>
          </p:txBody>
        </p:sp>
      </p:grpSp>
      <p:grpSp>
        <p:nvGrpSpPr>
          <p:cNvPr id="101" name="Group 100">
            <a:extLst>
              <a:ext uri="{FF2B5EF4-FFF2-40B4-BE49-F238E27FC236}">
                <a16:creationId xmlns:a16="http://schemas.microsoft.com/office/drawing/2014/main" id="{B1B126BD-3AD2-4412-8528-F79D3149CAEC}"/>
              </a:ext>
            </a:extLst>
          </p:cNvPr>
          <p:cNvGrpSpPr/>
          <p:nvPr/>
        </p:nvGrpSpPr>
        <p:grpSpPr>
          <a:xfrm>
            <a:off x="-49500" y="1041297"/>
            <a:ext cx="1507676" cy="3410122"/>
            <a:chOff x="-114881" y="2141446"/>
            <a:chExt cx="2010235" cy="4546829"/>
          </a:xfrm>
        </p:grpSpPr>
        <p:grpSp>
          <p:nvGrpSpPr>
            <p:cNvPr id="102" name="Group 101">
              <a:extLst>
                <a:ext uri="{FF2B5EF4-FFF2-40B4-BE49-F238E27FC236}">
                  <a16:creationId xmlns:a16="http://schemas.microsoft.com/office/drawing/2014/main" id="{6AC43E7B-BED4-41F1-931C-1771B0B66ED0}"/>
                </a:ext>
              </a:extLst>
            </p:cNvPr>
            <p:cNvGrpSpPr/>
            <p:nvPr/>
          </p:nvGrpSpPr>
          <p:grpSpPr>
            <a:xfrm rot="10800000">
              <a:off x="136370" y="4741663"/>
              <a:ext cx="1389065" cy="804957"/>
              <a:chOff x="2205653" y="3748013"/>
              <a:chExt cx="1389065" cy="804957"/>
            </a:xfrm>
            <a:effectLst>
              <a:glow>
                <a:schemeClr val="accent1">
                  <a:alpha val="40000"/>
                </a:schemeClr>
              </a:glow>
              <a:outerShdw blurRad="50800" dist="50800" dir="5400000" algn="ctr" rotWithShape="0">
                <a:srgbClr val="000000">
                  <a:alpha val="43137"/>
                </a:srgbClr>
              </a:outerShdw>
            </a:effectLst>
          </p:grpSpPr>
          <p:pic>
            <p:nvPicPr>
              <p:cNvPr id="113" name="Picture 112" descr="Shape&#10;&#10;Description automatically generated with low confidence">
                <a:extLst>
                  <a:ext uri="{FF2B5EF4-FFF2-40B4-BE49-F238E27FC236}">
                    <a16:creationId xmlns:a16="http://schemas.microsoft.com/office/drawing/2014/main" id="{64853D67-B338-4D3B-A565-B371833E53AE}"/>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495657" flipH="1">
                <a:off x="2866355" y="3824607"/>
                <a:ext cx="728363" cy="728363"/>
              </a:xfrm>
              <a:prstGeom prst="rect">
                <a:avLst/>
              </a:prstGeom>
            </p:spPr>
          </p:pic>
          <p:pic>
            <p:nvPicPr>
              <p:cNvPr id="114" name="Picture 113" descr="Icon&#10;&#10;Description automatically generated">
                <a:extLst>
                  <a:ext uri="{FF2B5EF4-FFF2-40B4-BE49-F238E27FC236}">
                    <a16:creationId xmlns:a16="http://schemas.microsoft.com/office/drawing/2014/main" id="{5D37555C-4529-49FF-9379-508F688C1B5A}"/>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05653" y="3748013"/>
                <a:ext cx="892709" cy="594907"/>
              </a:xfrm>
              <a:prstGeom prst="rect">
                <a:avLst/>
              </a:prstGeom>
            </p:spPr>
          </p:pic>
        </p:grpSp>
        <p:pic>
          <p:nvPicPr>
            <p:cNvPr id="103" name="Picture 102" descr="Text&#10;&#10;Description automatically generated">
              <a:extLst>
                <a:ext uri="{FF2B5EF4-FFF2-40B4-BE49-F238E27FC236}">
                  <a16:creationId xmlns:a16="http://schemas.microsoft.com/office/drawing/2014/main" id="{934C70F7-96B7-4855-8F30-DEA1798942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040" y="5531347"/>
              <a:ext cx="1504550" cy="1156928"/>
            </a:xfrm>
            <a:prstGeom prst="rect">
              <a:avLst/>
            </a:prstGeom>
          </p:spPr>
        </p:pic>
        <p:sp>
          <p:nvSpPr>
            <p:cNvPr id="104" name="TextBox 103">
              <a:extLst>
                <a:ext uri="{FF2B5EF4-FFF2-40B4-BE49-F238E27FC236}">
                  <a16:creationId xmlns:a16="http://schemas.microsoft.com/office/drawing/2014/main" id="{93D02ECB-4DC6-4677-BCD2-4ACB6A21BC3F}"/>
                </a:ext>
              </a:extLst>
            </p:cNvPr>
            <p:cNvSpPr txBox="1"/>
            <p:nvPr/>
          </p:nvSpPr>
          <p:spPr>
            <a:xfrm>
              <a:off x="753214" y="4668214"/>
              <a:ext cx="717461" cy="400109"/>
            </a:xfrm>
            <a:prstGeom prst="rect">
              <a:avLst/>
            </a:prstGeom>
            <a:noFill/>
          </p:spPr>
          <p:txBody>
            <a:bodyPr wrap="none" rtlCol="0">
              <a:spAutoFit/>
            </a:bodyPr>
            <a:lstStyle/>
            <a:p>
              <a:pPr defTabSz="685800"/>
              <a:r>
                <a:rPr lang="en-US" sz="1350">
                  <a:solidFill>
                    <a:prstClr val="black"/>
                  </a:solidFill>
                  <a:latin typeface="Calibri" panose="020F0502020204030204"/>
                </a:rPr>
                <a:t>Copy</a:t>
              </a:r>
            </a:p>
          </p:txBody>
        </p:sp>
        <p:grpSp>
          <p:nvGrpSpPr>
            <p:cNvPr id="105" name="Group 104">
              <a:extLst>
                <a:ext uri="{FF2B5EF4-FFF2-40B4-BE49-F238E27FC236}">
                  <a16:creationId xmlns:a16="http://schemas.microsoft.com/office/drawing/2014/main" id="{4BB46A9A-486C-41C5-8FA8-53435A6025EC}"/>
                </a:ext>
              </a:extLst>
            </p:cNvPr>
            <p:cNvGrpSpPr/>
            <p:nvPr/>
          </p:nvGrpSpPr>
          <p:grpSpPr>
            <a:xfrm rot="10800000">
              <a:off x="103322" y="3469883"/>
              <a:ext cx="1782996" cy="745671"/>
              <a:chOff x="1836029" y="3951220"/>
              <a:chExt cx="1782996" cy="745671"/>
            </a:xfrm>
            <a:effectLst>
              <a:glow>
                <a:schemeClr val="accent1">
                  <a:alpha val="40000"/>
                </a:schemeClr>
              </a:glow>
              <a:outerShdw blurRad="50800" dist="50800" dir="5400000" algn="ctr" rotWithShape="0">
                <a:srgbClr val="000000">
                  <a:alpha val="43137"/>
                </a:srgbClr>
              </a:outerShdw>
            </a:effectLst>
          </p:grpSpPr>
          <p:pic>
            <p:nvPicPr>
              <p:cNvPr id="111" name="Picture 110" descr="Shape&#10;&#10;Description automatically generated with low confidence">
                <a:extLst>
                  <a:ext uri="{FF2B5EF4-FFF2-40B4-BE49-F238E27FC236}">
                    <a16:creationId xmlns:a16="http://schemas.microsoft.com/office/drawing/2014/main" id="{52B12563-F9CC-4759-8C20-0E68AFA253C3}"/>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104343">
                <a:off x="1836029" y="3968528"/>
                <a:ext cx="728363" cy="728363"/>
              </a:xfrm>
              <a:prstGeom prst="rect">
                <a:avLst/>
              </a:prstGeom>
            </p:spPr>
          </p:pic>
          <p:pic>
            <p:nvPicPr>
              <p:cNvPr id="112" name="Picture 111" descr="Icon&#10;&#10;Description automatically generated">
                <a:extLst>
                  <a:ext uri="{FF2B5EF4-FFF2-40B4-BE49-F238E27FC236}">
                    <a16:creationId xmlns:a16="http://schemas.microsoft.com/office/drawing/2014/main" id="{CF1E069E-8B0D-4B7C-ADFA-977CAC074EB7}"/>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726316" y="3951220"/>
                <a:ext cx="892709" cy="594907"/>
              </a:xfrm>
              <a:prstGeom prst="rect">
                <a:avLst/>
              </a:prstGeom>
            </p:spPr>
          </p:pic>
        </p:grpSp>
        <p:sp>
          <p:nvSpPr>
            <p:cNvPr id="106" name="TextBox 105">
              <a:extLst>
                <a:ext uri="{FF2B5EF4-FFF2-40B4-BE49-F238E27FC236}">
                  <a16:creationId xmlns:a16="http://schemas.microsoft.com/office/drawing/2014/main" id="{B656507A-EC7A-44B4-A5FA-5F02420AD3BB}"/>
                </a:ext>
              </a:extLst>
            </p:cNvPr>
            <p:cNvSpPr txBox="1"/>
            <p:nvPr/>
          </p:nvSpPr>
          <p:spPr>
            <a:xfrm>
              <a:off x="-114881" y="3392297"/>
              <a:ext cx="1702519" cy="400109"/>
            </a:xfrm>
            <a:prstGeom prst="rect">
              <a:avLst/>
            </a:prstGeom>
            <a:noFill/>
          </p:spPr>
          <p:txBody>
            <a:bodyPr wrap="none" rtlCol="0">
              <a:spAutoFit/>
            </a:bodyPr>
            <a:lstStyle/>
            <a:p>
              <a:pPr algn="ctr" defTabSz="685800"/>
              <a:r>
                <a:rPr lang="en-US" sz="1350">
                  <a:solidFill>
                    <a:prstClr val="black"/>
                  </a:solidFill>
                  <a:latin typeface="Calibri" panose="020F0502020204030204"/>
                </a:rPr>
                <a:t>Switch Window</a:t>
              </a:r>
            </a:p>
          </p:txBody>
        </p:sp>
        <p:grpSp>
          <p:nvGrpSpPr>
            <p:cNvPr id="107" name="Group 106">
              <a:extLst>
                <a:ext uri="{FF2B5EF4-FFF2-40B4-BE49-F238E27FC236}">
                  <a16:creationId xmlns:a16="http://schemas.microsoft.com/office/drawing/2014/main" id="{9A80D7E3-FC7C-4C21-8E2F-2AB90B8D39C9}"/>
                </a:ext>
              </a:extLst>
            </p:cNvPr>
            <p:cNvGrpSpPr/>
            <p:nvPr/>
          </p:nvGrpSpPr>
          <p:grpSpPr>
            <a:xfrm rot="10800000">
              <a:off x="372164" y="2301788"/>
              <a:ext cx="1523190" cy="765839"/>
              <a:chOff x="1823965" y="3919178"/>
              <a:chExt cx="1523190" cy="765839"/>
            </a:xfrm>
            <a:effectLst>
              <a:glow>
                <a:schemeClr val="accent1">
                  <a:alpha val="40000"/>
                </a:schemeClr>
              </a:glow>
              <a:outerShdw blurRad="50800" dist="50800" dir="5400000" algn="ctr" rotWithShape="0">
                <a:srgbClr val="000000">
                  <a:alpha val="43137"/>
                </a:srgbClr>
              </a:outerShdw>
            </a:effectLst>
          </p:grpSpPr>
          <p:pic>
            <p:nvPicPr>
              <p:cNvPr id="109" name="Picture 108" descr="Shape&#10;&#10;Description automatically generated with low confidence">
                <a:extLst>
                  <a:ext uri="{FF2B5EF4-FFF2-40B4-BE49-F238E27FC236}">
                    <a16:creationId xmlns:a16="http://schemas.microsoft.com/office/drawing/2014/main" id="{B3003142-62AC-4DE8-9FF6-BE2F478B720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7200000" flipH="1">
                <a:off x="1823965" y="3956654"/>
                <a:ext cx="728363" cy="728363"/>
              </a:xfrm>
              <a:prstGeom prst="rect">
                <a:avLst/>
              </a:prstGeom>
            </p:spPr>
          </p:pic>
          <p:pic>
            <p:nvPicPr>
              <p:cNvPr id="110" name="Picture 109" descr="Icon&#10;&#10;Description automatically generated">
                <a:extLst>
                  <a:ext uri="{FF2B5EF4-FFF2-40B4-BE49-F238E27FC236}">
                    <a16:creationId xmlns:a16="http://schemas.microsoft.com/office/drawing/2014/main" id="{2E5CA79B-C0C2-45D1-A1FB-CBF28BA133D0}"/>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454446" y="3919178"/>
                <a:ext cx="892709" cy="594907"/>
              </a:xfrm>
              <a:prstGeom prst="rect">
                <a:avLst/>
              </a:prstGeom>
            </p:spPr>
          </p:pic>
        </p:grpSp>
        <p:sp>
          <p:nvSpPr>
            <p:cNvPr id="108" name="TextBox 107">
              <a:extLst>
                <a:ext uri="{FF2B5EF4-FFF2-40B4-BE49-F238E27FC236}">
                  <a16:creationId xmlns:a16="http://schemas.microsoft.com/office/drawing/2014/main" id="{0F428BAD-EBB0-46E5-A25E-E8A475421C55}"/>
                </a:ext>
              </a:extLst>
            </p:cNvPr>
            <p:cNvSpPr txBox="1"/>
            <p:nvPr/>
          </p:nvSpPr>
          <p:spPr>
            <a:xfrm>
              <a:off x="484194" y="2141446"/>
              <a:ext cx="749180" cy="400109"/>
            </a:xfrm>
            <a:prstGeom prst="rect">
              <a:avLst/>
            </a:prstGeom>
            <a:noFill/>
          </p:spPr>
          <p:txBody>
            <a:bodyPr wrap="none" rtlCol="0">
              <a:spAutoFit/>
            </a:bodyPr>
            <a:lstStyle/>
            <a:p>
              <a:pPr algn="ctr" defTabSz="685800"/>
              <a:r>
                <a:rPr lang="en-US" sz="1350">
                  <a:solidFill>
                    <a:prstClr val="black"/>
                  </a:solidFill>
                  <a:latin typeface="Calibri" panose="020F0502020204030204"/>
                </a:rPr>
                <a:t>Paste</a:t>
              </a:r>
            </a:p>
          </p:txBody>
        </p:sp>
      </p:grpSp>
      <p:sp>
        <p:nvSpPr>
          <p:cNvPr id="4" name="TextBox 3">
            <a:extLst>
              <a:ext uri="{FF2B5EF4-FFF2-40B4-BE49-F238E27FC236}">
                <a16:creationId xmlns:a16="http://schemas.microsoft.com/office/drawing/2014/main" id="{1268FBEB-B2EE-4253-A0AB-AE28F4725D4D}"/>
              </a:ext>
            </a:extLst>
          </p:cNvPr>
          <p:cNvSpPr txBox="1"/>
          <p:nvPr/>
        </p:nvSpPr>
        <p:spPr>
          <a:xfrm>
            <a:off x="399806" y="2130800"/>
            <a:ext cx="8170162" cy="738664"/>
          </a:xfrm>
          <a:prstGeom prst="rect">
            <a:avLst/>
          </a:prstGeom>
          <a:solidFill>
            <a:srgbClr val="F4EAE0"/>
          </a:solidFill>
          <a:ln w="28575">
            <a:solidFill>
              <a:schemeClr val="accent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defTabSz="685800"/>
            <a:r>
              <a:rPr lang="en-US" sz="2100" dirty="0">
                <a:solidFill>
                  <a:srgbClr val="FF0000"/>
                </a:solidFill>
                <a:latin typeface="Calibri" panose="020F0502020204030204"/>
              </a:rPr>
              <a:t>Late-awareness:</a:t>
            </a:r>
            <a:r>
              <a:rPr lang="en-US" sz="2100" dirty="0">
                <a:solidFill>
                  <a:srgbClr val="ED7D31"/>
                </a:solidFill>
                <a:latin typeface="Calibri" panose="020F0502020204030204"/>
              </a:rPr>
              <a:t> </a:t>
            </a:r>
            <a:r>
              <a:rPr lang="en-US" sz="2100" dirty="0">
                <a:solidFill>
                  <a:prstClr val="black"/>
                </a:solidFill>
                <a:latin typeface="Calibri" panose="020F0502020204030204"/>
              </a:rPr>
              <a:t>How will a “in-the-flow” user remember to use your tool before starting/doing the task manually?</a:t>
            </a:r>
          </a:p>
        </p:txBody>
      </p:sp>
      <p:sp>
        <p:nvSpPr>
          <p:cNvPr id="3" name="Slide Number Placeholder 3">
            <a:extLst>
              <a:ext uri="{FF2B5EF4-FFF2-40B4-BE49-F238E27FC236}">
                <a16:creationId xmlns:a16="http://schemas.microsoft.com/office/drawing/2014/main" id="{8B429064-E382-993F-4062-F9FE6250E72E}"/>
              </a:ext>
            </a:extLst>
          </p:cNvPr>
          <p:cNvSpPr txBox="1">
            <a:spLocks/>
          </p:cNvSpPr>
          <p:nvPr/>
        </p:nvSpPr>
        <p:spPr>
          <a:xfrm>
            <a:off x="8452117" y="4777947"/>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42</a:t>
            </a:fld>
            <a:endParaRPr lang="en-US">
              <a:solidFill>
                <a:srgbClr val="FFFFFF"/>
              </a:solidFill>
              <a:latin typeface="Arial"/>
            </a:endParaRPr>
          </a:p>
        </p:txBody>
      </p:sp>
    </p:spTree>
    <p:extLst>
      <p:ext uri="{BB962C8B-B14F-4D97-AF65-F5344CB8AC3E}">
        <p14:creationId xmlns:p14="http://schemas.microsoft.com/office/powerpoint/2010/main" val="30890453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animBg="1"/>
      <p:bldP spid="59" grpId="0" animBg="1"/>
      <p:bldP spid="61"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7444-8FF7-B312-9687-8CAC79EF661B}"/>
              </a:ext>
            </a:extLst>
          </p:cNvPr>
          <p:cNvSpPr>
            <a:spLocks noGrp="1"/>
          </p:cNvSpPr>
          <p:nvPr>
            <p:ph type="title"/>
          </p:nvPr>
        </p:nvSpPr>
        <p:spPr>
          <a:xfrm>
            <a:off x="3266208" y="175820"/>
            <a:ext cx="5338728" cy="994172"/>
          </a:xfrm>
        </p:spPr>
        <p:txBody>
          <a:bodyPr>
            <a:noAutofit/>
          </a:bodyPr>
          <a:lstStyle/>
          <a:p>
            <a:pPr algn="ctr"/>
            <a:r>
              <a:rPr lang="en-US" sz="3600" b="1" dirty="0">
                <a:latin typeface="Arial" panose="020B0604020202020204" pitchFamily="34" charset="0"/>
                <a:cs typeface="Arial" panose="020B0604020202020204" pitchFamily="34" charset="0"/>
              </a:rPr>
              <a:t>On-the-fly synthesis: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Being in the flow</a:t>
            </a:r>
          </a:p>
        </p:txBody>
      </p:sp>
      <p:sp>
        <p:nvSpPr>
          <p:cNvPr id="14" name="TextBox 13">
            <a:extLst>
              <a:ext uri="{FF2B5EF4-FFF2-40B4-BE49-F238E27FC236}">
                <a16:creationId xmlns:a16="http://schemas.microsoft.com/office/drawing/2014/main" id="{0BE5CE99-4922-2110-FC81-C0F84418D4D1}"/>
              </a:ext>
            </a:extLst>
          </p:cNvPr>
          <p:cNvSpPr txBox="1"/>
          <p:nvPr/>
        </p:nvSpPr>
        <p:spPr>
          <a:xfrm>
            <a:off x="3154188" y="1974358"/>
            <a:ext cx="5911807" cy="1938992"/>
          </a:xfrm>
          <a:prstGeom prst="rect">
            <a:avLst/>
          </a:prstGeom>
          <a:noFill/>
        </p:spPr>
        <p:txBody>
          <a:bodyPr wrap="square" rtlCol="0">
            <a:spAutoFit/>
          </a:bodyPr>
          <a:lstStyle/>
          <a:p>
            <a:pPr defTabSz="685800">
              <a:defRPr/>
            </a:pPr>
            <a:r>
              <a:rPr lang="en-US" sz="2400" dirty="0">
                <a:solidFill>
                  <a:schemeClr val="accent6"/>
                </a:solidFill>
              </a:rPr>
              <a:t>Developer edits as usual</a:t>
            </a:r>
          </a:p>
          <a:p>
            <a:pPr defTabSz="685800">
              <a:defRPr/>
            </a:pPr>
            <a:br>
              <a:rPr lang="en-US" sz="2400" dirty="0">
                <a:solidFill>
                  <a:schemeClr val="accent6"/>
                </a:solidFill>
              </a:rPr>
            </a:br>
            <a:r>
              <a:rPr lang="en-US" sz="2400" dirty="0">
                <a:solidFill>
                  <a:schemeClr val="accent6"/>
                </a:solidFill>
              </a:rPr>
              <a:t>    </a:t>
            </a:r>
            <a:r>
              <a:rPr lang="en-US" sz="2400" dirty="0">
                <a:solidFill>
                  <a:schemeClr val="accent6"/>
                </a:solidFill>
                <a:sym typeface="Wingdings" panose="05000000000000000000" pitchFamily="2" charset="2"/>
              </a:rPr>
              <a:t> </a:t>
            </a:r>
            <a:r>
              <a:rPr lang="en-US" sz="2400" dirty="0">
                <a:solidFill>
                  <a:schemeClr val="accent6"/>
                </a:solidFill>
              </a:rPr>
              <a:t>Tool observes and infers examples</a:t>
            </a:r>
          </a:p>
          <a:p>
            <a:pPr>
              <a:defRPr/>
            </a:pPr>
            <a:endParaRPr lang="en-US" sz="2400" dirty="0">
              <a:solidFill>
                <a:schemeClr val="accent6"/>
              </a:solidFill>
            </a:endParaRPr>
          </a:p>
          <a:p>
            <a:pPr>
              <a:defRPr/>
            </a:pPr>
            <a:r>
              <a:rPr lang="en-US" sz="2400" dirty="0">
                <a:solidFill>
                  <a:schemeClr val="accent6"/>
                </a:solidFill>
              </a:rPr>
              <a:t>         </a:t>
            </a:r>
            <a:r>
              <a:rPr lang="en-US" sz="2400" dirty="0">
                <a:solidFill>
                  <a:schemeClr val="accent6"/>
                </a:solidFill>
                <a:sym typeface="Wingdings" panose="05000000000000000000" pitchFamily="2" charset="2"/>
              </a:rPr>
              <a:t> </a:t>
            </a:r>
            <a:r>
              <a:rPr lang="en-US" sz="2400" dirty="0">
                <a:solidFill>
                  <a:schemeClr val="accent6"/>
                </a:solidFill>
              </a:rPr>
              <a:t>Produce suggestions from examples</a:t>
            </a:r>
          </a:p>
        </p:txBody>
      </p:sp>
      <p:sp>
        <p:nvSpPr>
          <p:cNvPr id="11" name="TextBox 10">
            <a:extLst>
              <a:ext uri="{FF2B5EF4-FFF2-40B4-BE49-F238E27FC236}">
                <a16:creationId xmlns:a16="http://schemas.microsoft.com/office/drawing/2014/main" id="{764C8C48-0ECC-0E59-3126-926356398F7D}"/>
              </a:ext>
            </a:extLst>
          </p:cNvPr>
          <p:cNvSpPr txBox="1"/>
          <p:nvPr/>
        </p:nvSpPr>
        <p:spPr>
          <a:xfrm>
            <a:off x="-8620" y="4683948"/>
            <a:ext cx="7886700" cy="492443"/>
          </a:xfrm>
          <a:prstGeom prst="rect">
            <a:avLst/>
          </a:prstGeom>
        </p:spPr>
        <p:txBody>
          <a:bodyPr wrap="square" lIns="91440" tIns="45720" rIns="91440" bIns="45720" rtlCol="0" anchor="t">
            <a:spAutoFit/>
          </a:bodyPr>
          <a:lstStyle/>
          <a:p>
            <a:r>
              <a:rPr lang="en-US" sz="1300"/>
              <a:t>[OOPSLA 2019, Miltner et al., </a:t>
            </a:r>
            <a:r>
              <a:rPr lang="en-US" sz="1300" i="1"/>
              <a:t>On the fly Synthesis of Edit Suggestions</a:t>
            </a:r>
            <a:r>
              <a:rPr lang="en-US" sz="1300"/>
              <a:t>]</a:t>
            </a:r>
            <a:br>
              <a:rPr lang="en-US" sz="1300"/>
            </a:br>
            <a:r>
              <a:rPr lang="en-US" sz="1300"/>
              <a:t>[OOPSLA 2020, Gao et al., </a:t>
            </a:r>
            <a:r>
              <a:rPr lang="en-US" sz="1300" i="1"/>
              <a:t>Feedback-driven Semi-supervised Synthesis of Program Transformations</a:t>
            </a:r>
            <a:r>
              <a:rPr lang="en-US" sz="1300"/>
              <a:t>]</a:t>
            </a:r>
          </a:p>
        </p:txBody>
      </p:sp>
      <p:pic>
        <p:nvPicPr>
          <p:cNvPr id="5" name="Picture 4" descr="A picture containing text&#10;&#10;Description automatically generated">
            <a:extLst>
              <a:ext uri="{FF2B5EF4-FFF2-40B4-BE49-F238E27FC236}">
                <a16:creationId xmlns:a16="http://schemas.microsoft.com/office/drawing/2014/main" id="{6AFB7F3C-CCA2-6641-7C00-38A06A9106C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5000"/>
                    </a14:imgEffect>
                    <a14:imgEffect>
                      <a14:brightnessContrast bright="-25000" contrast="40000"/>
                    </a14:imgEffect>
                  </a14:imgLayer>
                </a14:imgProps>
              </a:ext>
            </a:extLst>
          </a:blip>
          <a:srcRect l="9881" t="6585" r="14869" b="1283"/>
          <a:stretch/>
        </p:blipFill>
        <p:spPr>
          <a:xfrm>
            <a:off x="3019" y="0"/>
            <a:ext cx="2910086" cy="2910086"/>
          </a:xfrm>
          <a:prstGeom prst="rect">
            <a:avLst/>
          </a:prstGeom>
        </p:spPr>
      </p:pic>
      <p:pic>
        <p:nvPicPr>
          <p:cNvPr id="8" name="Picture 7" descr="Text, letter&#10;&#10;Description automatically generated">
            <a:extLst>
              <a:ext uri="{FF2B5EF4-FFF2-40B4-BE49-F238E27FC236}">
                <a16:creationId xmlns:a16="http://schemas.microsoft.com/office/drawing/2014/main" id="{133D3BD3-3A9F-432A-3ACF-89D34919D43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2378" y="0"/>
            <a:ext cx="2941996" cy="3337190"/>
          </a:xfrm>
          <a:prstGeom prst="rect">
            <a:avLst/>
          </a:prstGeom>
        </p:spPr>
      </p:pic>
      <p:sp>
        <p:nvSpPr>
          <p:cNvPr id="6" name="Slide Number Placeholder 3">
            <a:extLst>
              <a:ext uri="{FF2B5EF4-FFF2-40B4-BE49-F238E27FC236}">
                <a16:creationId xmlns:a16="http://schemas.microsoft.com/office/drawing/2014/main" id="{C64F8512-B528-8A67-1AF3-AB7877AB9EFF}"/>
              </a:ext>
            </a:extLst>
          </p:cNvPr>
          <p:cNvSpPr txBox="1">
            <a:spLocks/>
          </p:cNvSpPr>
          <p:nvPr/>
        </p:nvSpPr>
        <p:spPr>
          <a:xfrm>
            <a:off x="8452117" y="4827563"/>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43</a:t>
            </a:fld>
            <a:endParaRPr lang="en-US">
              <a:solidFill>
                <a:srgbClr val="FFFFFF"/>
              </a:solidFill>
              <a:latin typeface="Arial"/>
            </a:endParaRPr>
          </a:p>
        </p:txBody>
      </p:sp>
    </p:spTree>
    <p:extLst>
      <p:ext uri="{BB962C8B-B14F-4D97-AF65-F5344CB8AC3E}">
        <p14:creationId xmlns:p14="http://schemas.microsoft.com/office/powerpoint/2010/main" val="2520577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B459-4807-D282-4525-EC6292A75723}"/>
              </a:ext>
            </a:extLst>
          </p:cNvPr>
          <p:cNvSpPr>
            <a:spLocks noGrp="1"/>
          </p:cNvSpPr>
          <p:nvPr>
            <p:ph type="title"/>
          </p:nvPr>
        </p:nvSpPr>
        <p:spPr>
          <a:xfrm>
            <a:off x="0" y="0"/>
            <a:ext cx="9144000" cy="994172"/>
          </a:xfrm>
        </p:spPr>
        <p:txBody>
          <a:bodyPr>
            <a:normAutofit/>
          </a:bodyPr>
          <a:lstStyle/>
          <a:p>
            <a:r>
              <a:rPr lang="en-US" sz="3600" b="1" dirty="0">
                <a:latin typeface="Arial" panose="020B0604020202020204" pitchFamily="34" charset="0"/>
                <a:cs typeface="Arial" panose="020B0604020202020204" pitchFamily="34" charset="0"/>
              </a:rPr>
              <a:t>UX Challenge</a:t>
            </a:r>
          </a:p>
        </p:txBody>
      </p:sp>
      <p:sp>
        <p:nvSpPr>
          <p:cNvPr id="7" name="TextBox 6">
            <a:extLst>
              <a:ext uri="{FF2B5EF4-FFF2-40B4-BE49-F238E27FC236}">
                <a16:creationId xmlns:a16="http://schemas.microsoft.com/office/drawing/2014/main" id="{2D1B257C-80A3-9A2E-69C6-8B43D76D7E50}"/>
              </a:ext>
            </a:extLst>
          </p:cNvPr>
          <p:cNvSpPr txBox="1"/>
          <p:nvPr/>
        </p:nvSpPr>
        <p:spPr>
          <a:xfrm>
            <a:off x="819117" y="3673505"/>
            <a:ext cx="7633000" cy="1200329"/>
          </a:xfrm>
          <a:prstGeom prst="rect">
            <a:avLst/>
          </a:prstGeom>
          <a:solidFill>
            <a:srgbClr val="F4EAE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685800"/>
            <a:r>
              <a:rPr lang="en-US" sz="2400" dirty="0">
                <a:solidFill>
                  <a:schemeClr val="bg1"/>
                </a:solidFill>
                <a:latin typeface="Calibri" panose="020F0502020204030204"/>
              </a:rPr>
              <a:t>Too loud = trust lost easily with silly suggestions; distracting</a:t>
            </a:r>
          </a:p>
          <a:p>
            <a:pPr defTabSz="685800"/>
            <a:r>
              <a:rPr lang="en-US" sz="2400" dirty="0">
                <a:solidFill>
                  <a:schemeClr val="bg1"/>
                </a:solidFill>
              </a:rPr>
              <a:t>Too quiet = undiscoverable</a:t>
            </a:r>
            <a:r>
              <a:rPr lang="en-US" sz="2400" dirty="0">
                <a:solidFill>
                  <a:schemeClr val="bg1"/>
                </a:solidFill>
                <a:latin typeface="Calibri" panose="020F0502020204030204"/>
              </a:rPr>
              <a:t> </a:t>
            </a:r>
          </a:p>
          <a:p>
            <a:pPr defTabSz="685800"/>
            <a:r>
              <a:rPr lang="en-US" sz="2400" b="1" dirty="0">
                <a:solidFill>
                  <a:schemeClr val="bg1"/>
                </a:solidFill>
                <a:latin typeface="Calibri" panose="020F0502020204030204"/>
              </a:rPr>
              <a:t>=&gt; Right precision/recall tradeoff needed</a:t>
            </a:r>
          </a:p>
        </p:txBody>
      </p:sp>
      <p:grpSp>
        <p:nvGrpSpPr>
          <p:cNvPr id="3" name="Group 2">
            <a:extLst>
              <a:ext uri="{FF2B5EF4-FFF2-40B4-BE49-F238E27FC236}">
                <a16:creationId xmlns:a16="http://schemas.microsoft.com/office/drawing/2014/main" id="{EC395B40-C151-1668-FCF8-63D7C046EE8C}"/>
              </a:ext>
            </a:extLst>
          </p:cNvPr>
          <p:cNvGrpSpPr/>
          <p:nvPr/>
        </p:nvGrpSpPr>
        <p:grpSpPr>
          <a:xfrm>
            <a:off x="3065271" y="-34527"/>
            <a:ext cx="6587305" cy="2198955"/>
            <a:chOff x="4254699" y="1210526"/>
            <a:chExt cx="8783074" cy="2931940"/>
          </a:xfrm>
        </p:grpSpPr>
        <p:pic>
          <p:nvPicPr>
            <p:cNvPr id="4" name="Picture 2" descr="Image result for clippy">
              <a:extLst>
                <a:ext uri="{FF2B5EF4-FFF2-40B4-BE49-F238E27FC236}">
                  <a16:creationId xmlns:a16="http://schemas.microsoft.com/office/drawing/2014/main" id="{06860435-C992-5039-A662-269D1090CC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67" b="97024" l="10000" r="90000">
                          <a14:foregroundMark x1="39000" y1="27976" x2="43000" y2="26786"/>
                          <a14:foregroundMark x1="50333" y1="33929" x2="54667" y2="33929"/>
                          <a14:foregroundMark x1="41667" y1="90476" x2="53333" y2="96429"/>
                          <a14:foregroundMark x1="53333" y1="96429" x2="53667" y2="97024"/>
                          <a14:foregroundMark x1="48667" y1="4167" x2="52000" y2="4762"/>
                        </a14:backgroundRemoval>
                      </a14:imgEffect>
                    </a14:imgLayer>
                  </a14:imgProps>
                </a:ext>
                <a:ext uri="{28A0092B-C50C-407E-A947-70E740481C1C}">
                  <a14:useLocalDpi xmlns:a14="http://schemas.microsoft.com/office/drawing/2010/main" val="0"/>
                </a:ext>
              </a:extLst>
            </a:blip>
            <a:srcRect/>
            <a:stretch>
              <a:fillRect/>
            </a:stretch>
          </p:blipFill>
          <p:spPr bwMode="auto">
            <a:xfrm>
              <a:off x="8591995" y="1210526"/>
              <a:ext cx="4445778" cy="2504455"/>
            </a:xfrm>
            <a:prstGeom prst="rect">
              <a:avLst/>
            </a:prstGeom>
            <a:solidFill>
              <a:schemeClr val="bg1"/>
            </a:solidFill>
          </p:spPr>
        </p:pic>
        <p:sp>
          <p:nvSpPr>
            <p:cNvPr id="5" name="Speech Bubble: Rectangle with Corners Rounded 4">
              <a:extLst>
                <a:ext uri="{FF2B5EF4-FFF2-40B4-BE49-F238E27FC236}">
                  <a16:creationId xmlns:a16="http://schemas.microsoft.com/office/drawing/2014/main" id="{A9F6728F-A99A-354F-2E0E-4CD500FB8861}"/>
                </a:ext>
              </a:extLst>
            </p:cNvPr>
            <p:cNvSpPr/>
            <p:nvPr/>
          </p:nvSpPr>
          <p:spPr>
            <a:xfrm>
              <a:off x="4254699" y="2462753"/>
              <a:ext cx="4608976" cy="1679713"/>
            </a:xfrm>
            <a:prstGeom prst="wedgeRoundRectCallout">
              <a:avLst>
                <a:gd name="adj1" fmla="val 73967"/>
                <a:gd name="adj2" fmla="val -30311"/>
                <a:gd name="adj3" fmla="val 16667"/>
              </a:avLst>
            </a:prstGeom>
            <a:solidFill>
              <a:srgbClr val="FCFDB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1350" dirty="0">
                  <a:solidFill>
                    <a:prstClr val="black"/>
                  </a:solidFill>
                  <a:latin typeface="Times New Roman" panose="02020603050405020304" pitchFamily="18" charset="0"/>
                  <a:cs typeface="Times New Roman" panose="02020603050405020304" pitchFamily="18" charset="0"/>
                </a:rPr>
                <a:t>It looks like you are trying to write an MVC interface. Do you want to:</a:t>
              </a:r>
            </a:p>
            <a:p>
              <a:pPr marL="214313" indent="-214313" defTabSz="685800">
                <a:buFont typeface="Arial" panose="020B0604020202020204" pitchFamily="34" charset="0"/>
                <a:buChar char="•"/>
                <a:defRPr/>
              </a:pPr>
              <a:r>
                <a:rPr lang="en-US" sz="1350" dirty="0">
                  <a:solidFill>
                    <a:prstClr val="black"/>
                  </a:solidFill>
                  <a:latin typeface="Times New Roman" panose="02020603050405020304" pitchFamily="18" charset="0"/>
                  <a:cs typeface="Times New Roman" panose="02020603050405020304" pitchFamily="18" charset="0"/>
                </a:rPr>
                <a:t>Copy yesterday’s code?</a:t>
              </a:r>
            </a:p>
            <a:p>
              <a:pPr marL="214313" indent="-214313" defTabSz="685800">
                <a:buFont typeface="Arial" panose="020B0604020202020204" pitchFamily="34" charset="0"/>
                <a:buChar char="•"/>
                <a:defRPr/>
              </a:pPr>
              <a:r>
                <a:rPr lang="en-US" sz="1350" dirty="0">
                  <a:solidFill>
                    <a:prstClr val="black"/>
                  </a:solidFill>
                  <a:latin typeface="Times New Roman" panose="02020603050405020304" pitchFamily="18" charset="0"/>
                  <a:cs typeface="Times New Roman" panose="02020603050405020304" pitchFamily="18" charset="0"/>
                </a:rPr>
                <a:t>Introduce some bugs?</a:t>
              </a:r>
            </a:p>
            <a:p>
              <a:pPr marL="214313" indent="-214313" defTabSz="685800">
                <a:buFont typeface="Arial" panose="020B0604020202020204" pitchFamily="34" charset="0"/>
                <a:buChar char="•"/>
                <a:defRPr/>
              </a:pPr>
              <a:r>
                <a:rPr lang="en-US" sz="1350" dirty="0">
                  <a:solidFill>
                    <a:prstClr val="black"/>
                  </a:solidFill>
                  <a:latin typeface="Times New Roman" panose="02020603050405020304" pitchFamily="18" charset="0"/>
                  <a:cs typeface="Times New Roman" panose="02020603050405020304" pitchFamily="18" charset="0"/>
                </a:rPr>
                <a:t>Make unnecessary changes?</a:t>
              </a:r>
            </a:p>
            <a:p>
              <a:pPr marL="214313" indent="-214313" defTabSz="685800">
                <a:buFont typeface="Arial" panose="020B0604020202020204" pitchFamily="34" charset="0"/>
                <a:buChar char="•"/>
                <a:defRPr/>
              </a:pPr>
              <a:r>
                <a:rPr lang="en-US" sz="1350" dirty="0">
                  <a:solidFill>
                    <a:prstClr val="black"/>
                  </a:solidFill>
                  <a:latin typeface="Times New Roman" panose="02020603050405020304" pitchFamily="18" charset="0"/>
                  <a:cs typeface="Times New Roman" panose="02020603050405020304" pitchFamily="18" charset="0"/>
                </a:rPr>
                <a:t>LEAVE ME ALONE!!!</a:t>
              </a:r>
            </a:p>
          </p:txBody>
        </p:sp>
      </p:grpSp>
      <p:sp>
        <p:nvSpPr>
          <p:cNvPr id="9" name="Slide Number Placeholder 3">
            <a:extLst>
              <a:ext uri="{FF2B5EF4-FFF2-40B4-BE49-F238E27FC236}">
                <a16:creationId xmlns:a16="http://schemas.microsoft.com/office/drawing/2014/main" id="{F902BBC1-20ED-11DB-B71F-2C406B278677}"/>
              </a:ext>
            </a:extLst>
          </p:cNvPr>
          <p:cNvSpPr txBox="1">
            <a:spLocks/>
          </p:cNvSpPr>
          <p:nvPr/>
        </p:nvSpPr>
        <p:spPr>
          <a:xfrm>
            <a:off x="8452117" y="4777947"/>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44</a:t>
            </a:fld>
            <a:endParaRPr lang="en-US">
              <a:solidFill>
                <a:srgbClr val="FFFFFF"/>
              </a:solidFill>
              <a:latin typeface="Arial"/>
            </a:endParaRPr>
          </a:p>
        </p:txBody>
      </p:sp>
      <p:sp>
        <p:nvSpPr>
          <p:cNvPr id="11" name="TextBox 10">
            <a:extLst>
              <a:ext uri="{FF2B5EF4-FFF2-40B4-BE49-F238E27FC236}">
                <a16:creationId xmlns:a16="http://schemas.microsoft.com/office/drawing/2014/main" id="{EB4226FA-A9C6-6619-49E7-0ECA637B1FE8}"/>
              </a:ext>
            </a:extLst>
          </p:cNvPr>
          <p:cNvSpPr txBox="1"/>
          <p:nvPr/>
        </p:nvSpPr>
        <p:spPr>
          <a:xfrm>
            <a:off x="4450657" y="2638101"/>
            <a:ext cx="3384196" cy="415498"/>
          </a:xfrm>
          <a:prstGeom prst="rect">
            <a:avLst/>
          </a:prstGeom>
          <a:solidFill>
            <a:schemeClr val="tx1">
              <a:lumMod val="95000"/>
            </a:schemeClr>
          </a:solidFill>
        </p:spPr>
        <p:txBody>
          <a:bodyPr wrap="none" rtlCol="0">
            <a:spAutoFit/>
          </a:bodyPr>
          <a:lstStyle/>
          <a:p>
            <a:pPr defTabSz="685800"/>
            <a:r>
              <a:rPr lang="en-US" sz="2100" dirty="0">
                <a:solidFill>
                  <a:schemeClr val="bg1"/>
                </a:solidFill>
                <a:latin typeface="Calibri" panose="020F0502020204030204"/>
              </a:rPr>
              <a:t>Rename type int to string </a:t>
            </a:r>
            <a:r>
              <a:rPr lang="en-US" sz="2100" b="1" dirty="0">
                <a:solidFill>
                  <a:srgbClr val="FF0000"/>
                </a:solidFill>
                <a:latin typeface="Calibri" panose="020F0502020204030204"/>
              </a:rPr>
              <a:t>???</a:t>
            </a:r>
          </a:p>
        </p:txBody>
      </p:sp>
      <p:grpSp>
        <p:nvGrpSpPr>
          <p:cNvPr id="12" name="Group 11">
            <a:extLst>
              <a:ext uri="{FF2B5EF4-FFF2-40B4-BE49-F238E27FC236}">
                <a16:creationId xmlns:a16="http://schemas.microsoft.com/office/drawing/2014/main" id="{3FD67151-7311-51B6-DFBE-D3441C554413}"/>
              </a:ext>
            </a:extLst>
          </p:cNvPr>
          <p:cNvGrpSpPr/>
          <p:nvPr/>
        </p:nvGrpSpPr>
        <p:grpSpPr>
          <a:xfrm>
            <a:off x="338787" y="2491868"/>
            <a:ext cx="4343056" cy="707964"/>
            <a:chOff x="2680091" y="3607171"/>
            <a:chExt cx="4343056" cy="707964"/>
          </a:xfrm>
        </p:grpSpPr>
        <p:grpSp>
          <p:nvGrpSpPr>
            <p:cNvPr id="13" name="Group 12">
              <a:extLst>
                <a:ext uri="{FF2B5EF4-FFF2-40B4-BE49-F238E27FC236}">
                  <a16:creationId xmlns:a16="http://schemas.microsoft.com/office/drawing/2014/main" id="{E62686FC-9932-C000-48DC-0DBF5AD9D1D8}"/>
                </a:ext>
              </a:extLst>
            </p:cNvPr>
            <p:cNvGrpSpPr/>
            <p:nvPr/>
          </p:nvGrpSpPr>
          <p:grpSpPr>
            <a:xfrm>
              <a:off x="2680091" y="3607171"/>
              <a:ext cx="4343056" cy="707964"/>
              <a:chOff x="84470" y="3952218"/>
              <a:chExt cx="6526433" cy="1703615"/>
            </a:xfrm>
          </p:grpSpPr>
          <p:grpSp>
            <p:nvGrpSpPr>
              <p:cNvPr id="15" name="Group 14">
                <a:extLst>
                  <a:ext uri="{FF2B5EF4-FFF2-40B4-BE49-F238E27FC236}">
                    <a16:creationId xmlns:a16="http://schemas.microsoft.com/office/drawing/2014/main" id="{7D1E3735-7663-B312-FE9E-6BDB22A68098}"/>
                  </a:ext>
                </a:extLst>
              </p:cNvPr>
              <p:cNvGrpSpPr/>
              <p:nvPr/>
            </p:nvGrpSpPr>
            <p:grpSpPr>
              <a:xfrm>
                <a:off x="84470" y="3952218"/>
                <a:ext cx="6526432" cy="1703615"/>
                <a:chOff x="3041150" y="625380"/>
                <a:chExt cx="7452717" cy="2493471"/>
              </a:xfrm>
            </p:grpSpPr>
            <p:sp>
              <p:nvSpPr>
                <p:cNvPr id="17" name="Rectangle: Rounded Corners 16">
                  <a:extLst>
                    <a:ext uri="{FF2B5EF4-FFF2-40B4-BE49-F238E27FC236}">
                      <a16:creationId xmlns:a16="http://schemas.microsoft.com/office/drawing/2014/main" id="{C432E234-AEE4-FB96-BC62-DAED72E25C19}"/>
                    </a:ext>
                  </a:extLst>
                </p:cNvPr>
                <p:cNvSpPr/>
                <p:nvPr/>
              </p:nvSpPr>
              <p:spPr>
                <a:xfrm>
                  <a:off x="3041150" y="625380"/>
                  <a:ext cx="6632592" cy="2493471"/>
                </a:xfrm>
                <a:prstGeom prst="roundRect">
                  <a:avLst/>
                </a:prstGeom>
                <a:solidFill>
                  <a:schemeClr val="tx1">
                    <a:lumMod val="95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8" name="TextBox 17">
                  <a:extLst>
                    <a:ext uri="{FF2B5EF4-FFF2-40B4-BE49-F238E27FC236}">
                      <a16:creationId xmlns:a16="http://schemas.microsoft.com/office/drawing/2014/main" id="{9D8EBD3F-0910-043D-3777-D366BFE2CE8D}"/>
                    </a:ext>
                  </a:extLst>
                </p:cNvPr>
                <p:cNvSpPr txBox="1"/>
                <p:nvPr/>
              </p:nvSpPr>
              <p:spPr>
                <a:xfrm>
                  <a:off x="3209916" y="767603"/>
                  <a:ext cx="4660448" cy="1138197"/>
                </a:xfrm>
                <a:prstGeom prst="rect">
                  <a:avLst/>
                </a:prstGeom>
                <a:solidFill>
                  <a:schemeClr val="tx1">
                    <a:lumMod val="95000"/>
                  </a:schemeClr>
                </a:solidFill>
              </p:spPr>
              <p:txBody>
                <a:bodyPr wrap="square">
                  <a:spAutoFit/>
                </a:bodyPr>
                <a:lstStyle/>
                <a:p>
                  <a:pPr defTabSz="685800"/>
                  <a:r>
                    <a:rPr lang="en-US" sz="1500" dirty="0">
                      <a:solidFill>
                        <a:schemeClr val="bg1"/>
                      </a:solidFill>
                      <a:latin typeface="Consolas" panose="020B0609020204030204" pitchFamily="49" charset="0"/>
                    </a:rPr>
                    <a:t>int var1 = …</a:t>
                  </a:r>
                  <a:endParaRPr lang="en-US" sz="1500" dirty="0">
                    <a:solidFill>
                      <a:schemeClr val="bg1"/>
                    </a:solidFill>
                    <a:latin typeface="Calibri" panose="020F0502020204030204"/>
                  </a:endParaRPr>
                </a:p>
              </p:txBody>
            </p:sp>
            <p:sp>
              <p:nvSpPr>
                <p:cNvPr id="19" name="TextBox 18">
                  <a:extLst>
                    <a:ext uri="{FF2B5EF4-FFF2-40B4-BE49-F238E27FC236}">
                      <a16:creationId xmlns:a16="http://schemas.microsoft.com/office/drawing/2014/main" id="{043C264F-1C98-F264-6093-31E3676C36D2}"/>
                    </a:ext>
                  </a:extLst>
                </p:cNvPr>
                <p:cNvSpPr txBox="1"/>
                <p:nvPr/>
              </p:nvSpPr>
              <p:spPr>
                <a:xfrm>
                  <a:off x="6565010" y="793821"/>
                  <a:ext cx="3928857" cy="1138197"/>
                </a:xfrm>
                <a:prstGeom prst="rect">
                  <a:avLst/>
                </a:prstGeom>
                <a:noFill/>
              </p:spPr>
              <p:txBody>
                <a:bodyPr wrap="square">
                  <a:spAutoFit/>
                </a:bodyPr>
                <a:lstStyle/>
                <a:p>
                  <a:pPr defTabSz="685800"/>
                  <a:r>
                    <a:rPr lang="en-US" sz="1500" dirty="0">
                      <a:solidFill>
                        <a:schemeClr val="bg1"/>
                      </a:solidFill>
                      <a:latin typeface="Consolas" panose="020B0609020204030204" pitchFamily="49" charset="0"/>
                    </a:rPr>
                    <a:t>string var1 = …</a:t>
                  </a:r>
                  <a:endParaRPr lang="en-US" sz="1500" dirty="0">
                    <a:solidFill>
                      <a:schemeClr val="bg1"/>
                    </a:solidFill>
                    <a:latin typeface="Calibri" panose="020F0502020204030204"/>
                  </a:endParaRPr>
                </a:p>
              </p:txBody>
            </p:sp>
            <p:pic>
              <p:nvPicPr>
                <p:cNvPr id="20" name="Picture 19" descr="Shape, arrow&#10;&#10;Description automatically generated">
                  <a:extLst>
                    <a:ext uri="{FF2B5EF4-FFF2-40B4-BE49-F238E27FC236}">
                      <a16:creationId xmlns:a16="http://schemas.microsoft.com/office/drawing/2014/main" id="{E7B7A2F1-5CA6-825A-BB18-19EF19D01507}"/>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93119" y="641888"/>
                  <a:ext cx="963154" cy="1316881"/>
                </a:xfrm>
                <a:prstGeom prst="rect">
                  <a:avLst/>
                </a:prstGeom>
              </p:spPr>
            </p:pic>
            <p:pic>
              <p:nvPicPr>
                <p:cNvPr id="21" name="Picture 20" descr="Shape, arrow&#10;&#10;Description automatically generated">
                  <a:extLst>
                    <a:ext uri="{FF2B5EF4-FFF2-40B4-BE49-F238E27FC236}">
                      <a16:creationId xmlns:a16="http://schemas.microsoft.com/office/drawing/2014/main" id="{DB67529A-8506-7BBE-7FC2-D2622AEE0052}"/>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728151" y="1785362"/>
                  <a:ext cx="963155" cy="1316882"/>
                </a:xfrm>
                <a:prstGeom prst="rect">
                  <a:avLst/>
                </a:prstGeom>
              </p:spPr>
            </p:pic>
          </p:grpSp>
          <p:sp>
            <p:nvSpPr>
              <p:cNvPr id="16" name="TextBox 15">
                <a:extLst>
                  <a:ext uri="{FF2B5EF4-FFF2-40B4-BE49-F238E27FC236}">
                    <a16:creationId xmlns:a16="http://schemas.microsoft.com/office/drawing/2014/main" id="{0E424CF9-69C9-F44E-F982-C53DE48E1020}"/>
                  </a:ext>
                </a:extLst>
              </p:cNvPr>
              <p:cNvSpPr txBox="1"/>
              <p:nvPr/>
            </p:nvSpPr>
            <p:spPr>
              <a:xfrm>
                <a:off x="3170355" y="4826354"/>
                <a:ext cx="3440548" cy="777651"/>
              </a:xfrm>
              <a:prstGeom prst="rect">
                <a:avLst/>
              </a:prstGeom>
              <a:noFill/>
            </p:spPr>
            <p:txBody>
              <a:bodyPr wrap="square">
                <a:spAutoFit/>
              </a:bodyPr>
              <a:lstStyle/>
              <a:p>
                <a:pPr defTabSz="685800"/>
                <a:r>
                  <a:rPr lang="en-US" sz="1500">
                    <a:solidFill>
                      <a:schemeClr val="bg1"/>
                    </a:solidFill>
                    <a:latin typeface="Consolas" panose="020B0609020204030204" pitchFamily="49" charset="0"/>
                  </a:rPr>
                  <a:t>string var2 = …</a:t>
                </a:r>
                <a:endParaRPr lang="en-US" sz="1500">
                  <a:solidFill>
                    <a:schemeClr val="bg1"/>
                  </a:solidFill>
                  <a:latin typeface="Calibri" panose="020F0502020204030204"/>
                </a:endParaRPr>
              </a:p>
            </p:txBody>
          </p:sp>
        </p:grpSp>
        <p:sp>
          <p:nvSpPr>
            <p:cNvPr id="14" name="TextBox 13">
              <a:extLst>
                <a:ext uri="{FF2B5EF4-FFF2-40B4-BE49-F238E27FC236}">
                  <a16:creationId xmlns:a16="http://schemas.microsoft.com/office/drawing/2014/main" id="{2C6C536B-6686-21D5-64F8-380477AEC0EF}"/>
                </a:ext>
              </a:extLst>
            </p:cNvPr>
            <p:cNvSpPr txBox="1"/>
            <p:nvPr/>
          </p:nvSpPr>
          <p:spPr>
            <a:xfrm>
              <a:off x="2789186" y="3963069"/>
              <a:ext cx="1446541" cy="323165"/>
            </a:xfrm>
            <a:prstGeom prst="rect">
              <a:avLst/>
            </a:prstGeom>
            <a:noFill/>
          </p:spPr>
          <p:txBody>
            <a:bodyPr wrap="square">
              <a:spAutoFit/>
            </a:bodyPr>
            <a:lstStyle/>
            <a:p>
              <a:pPr defTabSz="685800"/>
              <a:r>
                <a:rPr lang="en-US" sz="1500">
                  <a:solidFill>
                    <a:schemeClr val="bg1"/>
                  </a:solidFill>
                  <a:latin typeface="Consolas" panose="020B0609020204030204" pitchFamily="49" charset="0"/>
                </a:rPr>
                <a:t>int var2 = …</a:t>
              </a:r>
              <a:endParaRPr lang="en-US" sz="1500">
                <a:solidFill>
                  <a:schemeClr val="bg1"/>
                </a:solidFill>
                <a:latin typeface="Calibri" panose="020F0502020204030204"/>
              </a:endParaRPr>
            </a:p>
          </p:txBody>
        </p:sp>
      </p:grpSp>
    </p:spTree>
    <p:extLst>
      <p:ext uri="{BB962C8B-B14F-4D97-AF65-F5344CB8AC3E}">
        <p14:creationId xmlns:p14="http://schemas.microsoft.com/office/powerpoint/2010/main" val="23021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7444-8FF7-B312-9687-8CAC79EF661B}"/>
              </a:ext>
            </a:extLst>
          </p:cNvPr>
          <p:cNvSpPr>
            <a:spLocks noGrp="1"/>
          </p:cNvSpPr>
          <p:nvPr>
            <p:ph type="title"/>
          </p:nvPr>
        </p:nvSpPr>
        <p:spPr>
          <a:xfrm>
            <a:off x="-143315" y="-102906"/>
            <a:ext cx="9499586" cy="994172"/>
          </a:xfrm>
        </p:spPr>
        <p:txBody>
          <a:bodyPr>
            <a:noAutofit/>
          </a:bodyPr>
          <a:lstStyle/>
          <a:p>
            <a:pPr algn="ctr"/>
            <a:r>
              <a:rPr lang="en-US" sz="3400" b="1">
                <a:latin typeface="Arial" panose="020B0604020202020204" pitchFamily="34" charset="0"/>
                <a:cs typeface="Arial" panose="020B0604020202020204" pitchFamily="34" charset="0"/>
                <a:sym typeface="Wingdings" panose="05000000000000000000" pitchFamily="2" charset="2"/>
              </a:rPr>
              <a:t>Overwatch: Predictive Temporal Synthesis</a:t>
            </a:r>
            <a:endParaRPr lang="en-US" sz="3400" b="1">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C2E5B654-8286-AB79-F702-8F8FBE9E6E6D}"/>
              </a:ext>
            </a:extLst>
          </p:cNvPr>
          <p:cNvSpPr txBox="1"/>
          <p:nvPr/>
        </p:nvSpPr>
        <p:spPr>
          <a:xfrm>
            <a:off x="1276502" y="2175804"/>
            <a:ext cx="3402062" cy="769441"/>
          </a:xfrm>
          <a:prstGeom prst="rect">
            <a:avLst/>
          </a:prstGeom>
          <a:noFill/>
        </p:spPr>
        <p:txBody>
          <a:bodyPr wrap="square" rtlCol="0">
            <a:spAutoFit/>
          </a:bodyPr>
          <a:lstStyle/>
          <a:p>
            <a:pPr defTabSz="685800"/>
            <a:r>
              <a:rPr lang="en-US" sz="2200" dirty="0">
                <a:latin typeface="Calibri" panose="020F0502020204030204"/>
              </a:rPr>
              <a:t>E.g.: Delete argument first </a:t>
            </a:r>
            <a:br>
              <a:rPr lang="en-US" sz="2200" dirty="0">
                <a:latin typeface="Calibri" panose="020F0502020204030204"/>
              </a:rPr>
            </a:br>
            <a:r>
              <a:rPr lang="en-US" sz="2200" dirty="0">
                <a:latin typeface="Calibri" panose="020F0502020204030204"/>
              </a:rPr>
              <a:t>   or delete parameter first?</a:t>
            </a:r>
          </a:p>
        </p:txBody>
      </p:sp>
      <p:sp>
        <p:nvSpPr>
          <p:cNvPr id="70" name="TextBox 69">
            <a:extLst>
              <a:ext uri="{FF2B5EF4-FFF2-40B4-BE49-F238E27FC236}">
                <a16:creationId xmlns:a16="http://schemas.microsoft.com/office/drawing/2014/main" id="{8BDF86E7-A863-EC94-4F1E-293B49D89E23}"/>
              </a:ext>
            </a:extLst>
          </p:cNvPr>
          <p:cNvSpPr txBox="1"/>
          <p:nvPr/>
        </p:nvSpPr>
        <p:spPr>
          <a:xfrm>
            <a:off x="-75756" y="4841490"/>
            <a:ext cx="7886755" cy="307777"/>
          </a:xfrm>
          <a:prstGeom prst="rect">
            <a:avLst/>
          </a:prstGeom>
        </p:spPr>
        <p:txBody>
          <a:bodyPr wrap="square" lIns="91440" tIns="45720" rIns="91440" bIns="45720" rtlCol="0" anchor="t">
            <a:spAutoFit/>
          </a:bodyPr>
          <a:lstStyle/>
          <a:p>
            <a:pPr defTabSz="685800"/>
            <a:r>
              <a:rPr lang="en-US" sz="1400">
                <a:latin typeface="Calibri" panose="020F0502020204030204"/>
              </a:rPr>
              <a:t>[OOPSLA ’22, Zhang et al., Overwatch: Learning Patterns in Code Edit Sequences; aka.ms/overwatch-</a:t>
            </a:r>
            <a:r>
              <a:rPr lang="en-US" sz="1400" err="1">
                <a:latin typeface="Calibri" panose="020F0502020204030204"/>
              </a:rPr>
              <a:t>arxiv</a:t>
            </a:r>
            <a:r>
              <a:rPr lang="en-US" sz="1400">
                <a:latin typeface="Calibri" panose="020F0502020204030204"/>
              </a:rPr>
              <a:t>]</a:t>
            </a:r>
          </a:p>
        </p:txBody>
      </p:sp>
      <p:sp>
        <p:nvSpPr>
          <p:cNvPr id="4" name="TextBox 3">
            <a:extLst>
              <a:ext uri="{FF2B5EF4-FFF2-40B4-BE49-F238E27FC236}">
                <a16:creationId xmlns:a16="http://schemas.microsoft.com/office/drawing/2014/main" id="{11491EB9-9086-F995-0E19-66766FF339AC}"/>
              </a:ext>
            </a:extLst>
          </p:cNvPr>
          <p:cNvSpPr txBox="1"/>
          <p:nvPr/>
        </p:nvSpPr>
        <p:spPr>
          <a:xfrm>
            <a:off x="2344431" y="629223"/>
            <a:ext cx="4990822" cy="461665"/>
          </a:xfrm>
          <a:prstGeom prst="rect">
            <a:avLst/>
          </a:prstGeom>
          <a:noFill/>
        </p:spPr>
        <p:txBody>
          <a:bodyPr wrap="square">
            <a:spAutoFit/>
          </a:bodyPr>
          <a:lstStyle/>
          <a:p>
            <a:pPr defTabSz="685800"/>
            <a:r>
              <a:rPr lang="en-US" sz="2400" dirty="0">
                <a:solidFill>
                  <a:prstClr val="white"/>
                </a:solidFill>
                <a:latin typeface="Calibri" panose="020F0502020204030204"/>
              </a:rPr>
              <a:t>From</a:t>
            </a:r>
            <a:r>
              <a:rPr lang="en-US" sz="2400" i="1" dirty="0">
                <a:solidFill>
                  <a:prstClr val="white"/>
                </a:solidFill>
                <a:latin typeface="Calibri" panose="020F0502020204030204"/>
              </a:rPr>
              <a:t> repeated edits </a:t>
            </a:r>
            <a:r>
              <a:rPr lang="en-US" sz="2400" dirty="0">
                <a:solidFill>
                  <a:prstClr val="white"/>
                </a:solidFill>
                <a:latin typeface="Calibri" panose="020F0502020204030204"/>
              </a:rPr>
              <a:t>to</a:t>
            </a:r>
            <a:r>
              <a:rPr lang="en-US" sz="2400" i="1" dirty="0">
                <a:solidFill>
                  <a:prstClr val="white"/>
                </a:solidFill>
                <a:latin typeface="Calibri" panose="020F0502020204030204"/>
              </a:rPr>
              <a:t> related edits</a:t>
            </a:r>
            <a:endParaRPr lang="en-US" sz="2400" dirty="0">
              <a:solidFill>
                <a:prstClr val="white"/>
              </a:solidFill>
              <a:latin typeface="Calibri" panose="020F0502020204030204"/>
            </a:endParaRPr>
          </a:p>
        </p:txBody>
      </p:sp>
      <p:grpSp>
        <p:nvGrpSpPr>
          <p:cNvPr id="22" name="Group 21">
            <a:extLst>
              <a:ext uri="{FF2B5EF4-FFF2-40B4-BE49-F238E27FC236}">
                <a16:creationId xmlns:a16="http://schemas.microsoft.com/office/drawing/2014/main" id="{132A2397-7D35-7521-C958-21F6CE211013}"/>
              </a:ext>
            </a:extLst>
          </p:cNvPr>
          <p:cNvGrpSpPr/>
          <p:nvPr/>
        </p:nvGrpSpPr>
        <p:grpSpPr>
          <a:xfrm>
            <a:off x="2075209" y="3559253"/>
            <a:ext cx="6312731" cy="1189432"/>
            <a:chOff x="1282027" y="1424205"/>
            <a:chExt cx="6312731" cy="1189432"/>
          </a:xfrm>
        </p:grpSpPr>
        <p:sp>
          <p:nvSpPr>
            <p:cNvPr id="64" name="TextBox 63">
              <a:extLst>
                <a:ext uri="{FF2B5EF4-FFF2-40B4-BE49-F238E27FC236}">
                  <a16:creationId xmlns:a16="http://schemas.microsoft.com/office/drawing/2014/main" id="{F68DFDC3-EB7B-238C-F79B-2C84AFB4B42F}"/>
                </a:ext>
              </a:extLst>
            </p:cNvPr>
            <p:cNvSpPr txBox="1"/>
            <p:nvPr/>
          </p:nvSpPr>
          <p:spPr>
            <a:xfrm>
              <a:off x="1282027" y="1424205"/>
              <a:ext cx="6171818" cy="415498"/>
            </a:xfrm>
            <a:prstGeom prst="rect">
              <a:avLst/>
            </a:prstGeom>
            <a:noFill/>
          </p:spPr>
          <p:txBody>
            <a:bodyPr wrap="none" rtlCol="0">
              <a:spAutoFit/>
            </a:bodyPr>
            <a:lstStyle/>
            <a:p>
              <a:pPr defTabSz="685800">
                <a:defRPr/>
              </a:pPr>
              <a:r>
                <a:rPr lang="en-US" sz="2100" dirty="0">
                  <a:solidFill>
                    <a:srgbClr val="00B050"/>
                  </a:solidFill>
                  <a:latin typeface="Arial" panose="020B0604020202020204" pitchFamily="34" charset="0"/>
                  <a:cs typeface="Arial" panose="020B0604020202020204" pitchFamily="34" charset="0"/>
                </a:rPr>
                <a:t>Learn patterns offline from historical temporal data</a:t>
              </a:r>
            </a:p>
          </p:txBody>
        </p:sp>
        <p:sp>
          <p:nvSpPr>
            <p:cNvPr id="5" name="TextBox 4">
              <a:extLst>
                <a:ext uri="{FF2B5EF4-FFF2-40B4-BE49-F238E27FC236}">
                  <a16:creationId xmlns:a16="http://schemas.microsoft.com/office/drawing/2014/main" id="{FB25433B-10A3-9F75-DA4F-DD15C36A01E9}"/>
                </a:ext>
              </a:extLst>
            </p:cNvPr>
            <p:cNvSpPr txBox="1"/>
            <p:nvPr/>
          </p:nvSpPr>
          <p:spPr>
            <a:xfrm>
              <a:off x="2737338" y="2198139"/>
              <a:ext cx="4857420" cy="415498"/>
            </a:xfrm>
            <a:prstGeom prst="rect">
              <a:avLst/>
            </a:prstGeom>
            <a:noFill/>
          </p:spPr>
          <p:txBody>
            <a:bodyPr wrap="none" rtlCol="0">
              <a:spAutoFit/>
            </a:bodyPr>
            <a:lstStyle/>
            <a:p>
              <a:pPr defTabSz="685800">
                <a:defRPr/>
              </a:pPr>
              <a:r>
                <a:rPr lang="en-US" sz="210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en-US" sz="2100">
                  <a:solidFill>
                    <a:srgbClr val="00B050"/>
                  </a:solidFill>
                  <a:latin typeface="Arial" panose="020B0604020202020204" pitchFamily="34" charset="0"/>
                  <a:cs typeface="Arial" panose="020B0604020202020204" pitchFamily="34" charset="0"/>
                </a:rPr>
                <a:t>Suggest existing or new </a:t>
              </a:r>
              <a:r>
                <a:rPr lang="en-US" sz="2100" err="1">
                  <a:solidFill>
                    <a:srgbClr val="00B050"/>
                  </a:solidFill>
                  <a:latin typeface="Arial" panose="020B0604020202020204" pitchFamily="34" charset="0"/>
                  <a:cs typeface="Arial" panose="020B0604020202020204" pitchFamily="34" charset="0"/>
                </a:rPr>
                <a:t>refactorings</a:t>
              </a:r>
              <a:endParaRPr lang="en-US" sz="2100">
                <a:solidFill>
                  <a:srgbClr val="00B05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41EA8B9-8549-BD32-C12C-5D7F8331F922}"/>
                </a:ext>
              </a:extLst>
            </p:cNvPr>
            <p:cNvSpPr txBox="1"/>
            <p:nvPr/>
          </p:nvSpPr>
          <p:spPr>
            <a:xfrm>
              <a:off x="1948525" y="1832368"/>
              <a:ext cx="5246949" cy="415498"/>
            </a:xfrm>
            <a:prstGeom prst="rect">
              <a:avLst/>
            </a:prstGeom>
            <a:noFill/>
          </p:spPr>
          <p:txBody>
            <a:bodyPr wrap="none" rtlCol="0">
              <a:spAutoFit/>
            </a:bodyPr>
            <a:lstStyle/>
            <a:p>
              <a:pPr defTabSz="685800">
                <a:defRPr/>
              </a:pPr>
              <a:r>
                <a:rPr lang="en-US" sz="210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en-US" sz="2100">
                  <a:solidFill>
                    <a:srgbClr val="00B050"/>
                  </a:solidFill>
                  <a:latin typeface="Arial" panose="020B0604020202020204" pitchFamily="34" charset="0"/>
                  <a:cs typeface="Arial" panose="020B0604020202020204" pitchFamily="34" charset="0"/>
                </a:rPr>
                <a:t>Detect users starting change manually  </a:t>
              </a:r>
            </a:p>
          </p:txBody>
        </p:sp>
      </p:grpSp>
      <p:sp>
        <p:nvSpPr>
          <p:cNvPr id="6" name="Slide Number Placeholder 3">
            <a:extLst>
              <a:ext uri="{FF2B5EF4-FFF2-40B4-BE49-F238E27FC236}">
                <a16:creationId xmlns:a16="http://schemas.microsoft.com/office/drawing/2014/main" id="{D9C7C79E-7145-34AD-5F89-E15F15B91E86}"/>
              </a:ext>
            </a:extLst>
          </p:cNvPr>
          <p:cNvSpPr txBox="1">
            <a:spLocks/>
          </p:cNvSpPr>
          <p:nvPr/>
        </p:nvSpPr>
        <p:spPr>
          <a:xfrm>
            <a:off x="8452117" y="4854044"/>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45</a:t>
            </a:fld>
            <a:endParaRPr lang="en-US">
              <a:solidFill>
                <a:srgbClr val="FFFFFF"/>
              </a:solidFill>
              <a:latin typeface="Arial"/>
            </a:endParaRPr>
          </a:p>
        </p:txBody>
      </p:sp>
      <p:sp>
        <p:nvSpPr>
          <p:cNvPr id="15" name="TextBox 14">
            <a:extLst>
              <a:ext uri="{FF2B5EF4-FFF2-40B4-BE49-F238E27FC236}">
                <a16:creationId xmlns:a16="http://schemas.microsoft.com/office/drawing/2014/main" id="{DA7844CC-5832-38EF-8744-C8067AC43C1A}"/>
              </a:ext>
            </a:extLst>
          </p:cNvPr>
          <p:cNvSpPr txBox="1"/>
          <p:nvPr/>
        </p:nvSpPr>
        <p:spPr>
          <a:xfrm>
            <a:off x="4703781" y="1833628"/>
            <a:ext cx="4138859" cy="715581"/>
          </a:xfrm>
          <a:prstGeom prst="rect">
            <a:avLst/>
          </a:prstGeom>
          <a:solidFill>
            <a:srgbClr val="E7E7E7"/>
          </a:solidFill>
        </p:spPr>
        <p:txBody>
          <a:bodyPr wrap="square" rtlCol="0">
            <a:spAutoFit/>
          </a:bodyPr>
          <a:lstStyle/>
          <a:p>
            <a:pPr defTabSz="685800">
              <a:defRPr/>
            </a:pP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void Main(string[] </a:t>
            </a:r>
            <a:r>
              <a:rPr lang="en-US" sz="1350" dirty="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args</a:t>
            </a: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a:t>
            </a:r>
          </a:p>
          <a:p>
            <a:pPr defTabSz="685800">
              <a:defRPr/>
            </a:pP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a:t>
            </a:r>
            <a:r>
              <a:rPr lang="en-US" sz="1350" dirty="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GetRepo</a:t>
            </a: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a:t>
            </a:r>
            <a:r>
              <a:rPr lang="en-US" sz="1350" strike="sngStrike" dirty="0" err="1">
                <a:solidFill>
                  <a:srgbClr val="FF0000"/>
                </a:solidFill>
                <a:latin typeface="Cascadia Code" panose="020B0609020000020004" pitchFamily="49" charset="0"/>
                <a:ea typeface="Cascadia Code" panose="020B0609020000020004" pitchFamily="49" charset="0"/>
                <a:cs typeface="Cascadia Code" panose="020B0609020000020004" pitchFamily="49" charset="0"/>
              </a:rPr>
              <a:t>repoManager</a:t>
            </a:r>
            <a:r>
              <a:rPr lang="en-US" sz="1350" strike="sngStrike"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t>, </a:t>
            </a:r>
            <a:r>
              <a:rPr lang="en-US" sz="1350" dirty="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repoId</a:t>
            </a: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a:t>
            </a:r>
          </a:p>
          <a:p>
            <a:pPr defTabSz="685800">
              <a:defRPr/>
            </a:pP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a:t>
            </a:r>
          </a:p>
        </p:txBody>
      </p:sp>
      <p:sp>
        <p:nvSpPr>
          <p:cNvPr id="10" name="TextBox 9">
            <a:extLst>
              <a:ext uri="{FF2B5EF4-FFF2-40B4-BE49-F238E27FC236}">
                <a16:creationId xmlns:a16="http://schemas.microsoft.com/office/drawing/2014/main" id="{1E52E3DC-A905-FF90-4BBB-FBF08B62C8F9}"/>
              </a:ext>
            </a:extLst>
          </p:cNvPr>
          <p:cNvSpPr txBox="1"/>
          <p:nvPr/>
        </p:nvSpPr>
        <p:spPr>
          <a:xfrm>
            <a:off x="4703781" y="2693810"/>
            <a:ext cx="4138861" cy="715581"/>
          </a:xfrm>
          <a:prstGeom prst="rect">
            <a:avLst/>
          </a:prstGeom>
          <a:solidFill>
            <a:srgbClr val="E7E7E7"/>
          </a:solidFill>
        </p:spPr>
        <p:txBody>
          <a:bodyPr wrap="square" rtlCol="0">
            <a:spAutoFit/>
          </a:bodyPr>
          <a:lstStyle/>
          <a:p>
            <a:pPr defTabSz="685800">
              <a:defRPr/>
            </a:pP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int </a:t>
            </a:r>
            <a:r>
              <a:rPr lang="en-US" sz="1350" dirty="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GetRepo</a:t>
            </a: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a:t>
            </a:r>
            <a:r>
              <a:rPr lang="en-US" sz="1350" strike="sngStrike" dirty="0" err="1">
                <a:solidFill>
                  <a:srgbClr val="FF0000"/>
                </a:solidFill>
                <a:latin typeface="Cascadia Code" panose="020B0609020000020004" pitchFamily="49" charset="0"/>
                <a:ea typeface="Cascadia Code" panose="020B0609020000020004" pitchFamily="49" charset="0"/>
                <a:cs typeface="Cascadia Code" panose="020B0609020000020004" pitchFamily="49" charset="0"/>
              </a:rPr>
              <a:t>RepoManager</a:t>
            </a:r>
            <a:r>
              <a:rPr lang="en-US" sz="1350" strike="sngStrike" dirty="0">
                <a:solidFill>
                  <a:srgbClr val="FF0000"/>
                </a:solidFill>
                <a:latin typeface="Cascadia Code" panose="020B0609020000020004" pitchFamily="49" charset="0"/>
                <a:ea typeface="Cascadia Code" panose="020B0609020000020004" pitchFamily="49" charset="0"/>
                <a:cs typeface="Cascadia Code" panose="020B0609020000020004" pitchFamily="49" charset="0"/>
              </a:rPr>
              <a:t> m, </a:t>
            </a:r>
            <a:r>
              <a:rPr lang="en-US" sz="1350" dirty="0" err="1">
                <a:solidFill>
                  <a:schemeClr val="bg1"/>
                </a:solidFill>
                <a:latin typeface="Cascadia Code" panose="020B0609020000020004" pitchFamily="49" charset="0"/>
                <a:ea typeface="Cascadia Code" panose="020B0609020000020004" pitchFamily="49" charset="0"/>
                <a:cs typeface="Cascadia Code" panose="020B0609020000020004" pitchFamily="49" charset="0"/>
              </a:rPr>
              <a:t>RepoId</a:t>
            </a: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id) {</a:t>
            </a:r>
          </a:p>
          <a:p>
            <a:pPr defTabSz="685800">
              <a:defRPr/>
            </a:pP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    …</a:t>
            </a:r>
          </a:p>
          <a:p>
            <a:pPr defTabSz="685800">
              <a:defRPr/>
            </a:pPr>
            <a:r>
              <a:rPr lang="en-US" sz="135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a:t>
            </a:r>
          </a:p>
        </p:txBody>
      </p:sp>
      <p:sp>
        <p:nvSpPr>
          <p:cNvPr id="24" name="TextBox 23">
            <a:extLst>
              <a:ext uri="{FF2B5EF4-FFF2-40B4-BE49-F238E27FC236}">
                <a16:creationId xmlns:a16="http://schemas.microsoft.com/office/drawing/2014/main" id="{34E3FDA6-5133-4BE0-35F3-D0577B25DD93}"/>
              </a:ext>
            </a:extLst>
          </p:cNvPr>
          <p:cNvSpPr txBox="1"/>
          <p:nvPr/>
        </p:nvSpPr>
        <p:spPr>
          <a:xfrm>
            <a:off x="0" y="1315683"/>
            <a:ext cx="6215170" cy="430887"/>
          </a:xfrm>
          <a:prstGeom prst="rect">
            <a:avLst/>
          </a:prstGeom>
          <a:noFill/>
        </p:spPr>
        <p:txBody>
          <a:bodyPr wrap="square" rtlCol="0">
            <a:spAutoFit/>
          </a:bodyPr>
          <a:lstStyle/>
          <a:p>
            <a:pPr defTabSz="685800"/>
            <a:r>
              <a:rPr lang="en-US" sz="2200" dirty="0">
                <a:solidFill>
                  <a:srgbClr val="00B0F0"/>
                </a:solidFill>
                <a:latin typeface="Calibri" panose="020F0502020204030204"/>
              </a:rPr>
              <a:t>Challenge:</a:t>
            </a:r>
            <a:r>
              <a:rPr lang="en-US" sz="2200" dirty="0">
                <a:latin typeface="Calibri" panose="020F0502020204030204"/>
              </a:rPr>
              <a:t> Different users start in different ways! </a:t>
            </a:r>
          </a:p>
        </p:txBody>
      </p:sp>
      <p:cxnSp>
        <p:nvCxnSpPr>
          <p:cNvPr id="59" name="Straight Arrow Connector 58">
            <a:extLst>
              <a:ext uri="{FF2B5EF4-FFF2-40B4-BE49-F238E27FC236}">
                <a16:creationId xmlns:a16="http://schemas.microsoft.com/office/drawing/2014/main" id="{ACEB4A52-7A5D-F347-5AE3-01EB81515D4C}"/>
              </a:ext>
            </a:extLst>
          </p:cNvPr>
          <p:cNvCxnSpPr/>
          <p:nvPr/>
        </p:nvCxnSpPr>
        <p:spPr>
          <a:xfrm>
            <a:off x="6166468" y="2361250"/>
            <a:ext cx="0" cy="433137"/>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A8D0387-4A4A-93B2-94DE-95EDEBE4D75A}"/>
              </a:ext>
            </a:extLst>
          </p:cNvPr>
          <p:cNvCxnSpPr>
            <a:cxnSpLocks/>
          </p:cNvCxnSpPr>
          <p:nvPr/>
        </p:nvCxnSpPr>
        <p:spPr>
          <a:xfrm flipV="1">
            <a:off x="6394496" y="2361250"/>
            <a:ext cx="0" cy="41981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6871952B-962D-5EB5-AAF3-0C8B875EBEE3}"/>
              </a:ext>
            </a:extLst>
          </p:cNvPr>
          <p:cNvSpPr txBox="1"/>
          <p:nvPr/>
        </p:nvSpPr>
        <p:spPr>
          <a:xfrm>
            <a:off x="1301719" y="3551558"/>
            <a:ext cx="896973" cy="430887"/>
          </a:xfrm>
          <a:prstGeom prst="rect">
            <a:avLst/>
          </a:prstGeom>
          <a:noFill/>
        </p:spPr>
        <p:txBody>
          <a:bodyPr wrap="square" rtlCol="0">
            <a:spAutoFit/>
          </a:bodyPr>
          <a:lstStyle/>
          <a:p>
            <a:pPr defTabSz="685800"/>
            <a:r>
              <a:rPr lang="en-US" sz="2200" dirty="0">
                <a:solidFill>
                  <a:srgbClr val="00B0F0"/>
                </a:solidFill>
                <a:latin typeface="Calibri" panose="020F0502020204030204"/>
              </a:rPr>
              <a:t>Idea:</a:t>
            </a:r>
            <a:endParaRPr lang="en-US" sz="2200" dirty="0">
              <a:latin typeface="Calibri" panose="020F0502020204030204"/>
            </a:endParaRPr>
          </a:p>
        </p:txBody>
      </p:sp>
    </p:spTree>
    <p:extLst>
      <p:ext uri="{BB962C8B-B14F-4D97-AF65-F5344CB8AC3E}">
        <p14:creationId xmlns:p14="http://schemas.microsoft.com/office/powerpoint/2010/main" val="417917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4" grpId="0"/>
      <p:bldP spid="6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CCC68A-69BF-417B-89BF-FEA350358E46}"/>
              </a:ext>
            </a:extLst>
          </p:cNvPr>
          <p:cNvGrpSpPr/>
          <p:nvPr/>
        </p:nvGrpSpPr>
        <p:grpSpPr>
          <a:xfrm>
            <a:off x="4580316" y="3209348"/>
            <a:ext cx="4522406" cy="2068116"/>
            <a:chOff x="3714201" y="3429000"/>
            <a:chExt cx="6029874" cy="2757488"/>
          </a:xfrm>
        </p:grpSpPr>
        <p:pic>
          <p:nvPicPr>
            <p:cNvPr id="5122" name="Picture 2">
              <a:extLst>
                <a:ext uri="{FF2B5EF4-FFF2-40B4-BE49-F238E27FC236}">
                  <a16:creationId xmlns:a16="http://schemas.microsoft.com/office/drawing/2014/main" id="{F9E4AA5E-6692-4199-BD0C-3A104E3BB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201" y="4520735"/>
              <a:ext cx="6029874" cy="16657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46863D30-E354-45AB-8608-F4EEE8BB4B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984"/>
            <a:stretch/>
          </p:blipFill>
          <p:spPr bwMode="auto">
            <a:xfrm>
              <a:off x="3714201" y="3429000"/>
              <a:ext cx="6029874" cy="1240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C69DDF9C-A114-80D8-4845-BB2935364368}"/>
              </a:ext>
            </a:extLst>
          </p:cNvPr>
          <p:cNvGrpSpPr/>
          <p:nvPr/>
        </p:nvGrpSpPr>
        <p:grpSpPr>
          <a:xfrm>
            <a:off x="1512280" y="-3154"/>
            <a:ext cx="4035785" cy="808137"/>
            <a:chOff x="1290936" y="325031"/>
            <a:chExt cx="4035785" cy="808137"/>
          </a:xfrm>
        </p:grpSpPr>
        <p:pic>
          <p:nvPicPr>
            <p:cNvPr id="11" name="Picture 10">
              <a:extLst>
                <a:ext uri="{FF2B5EF4-FFF2-40B4-BE49-F238E27FC236}">
                  <a16:creationId xmlns:a16="http://schemas.microsoft.com/office/drawing/2014/main" id="{27F0B371-140A-4868-B62A-37BC1A0E87E2}"/>
                </a:ext>
              </a:extLst>
            </p:cNvPr>
            <p:cNvPicPr>
              <a:picLocks noChangeAspect="1"/>
            </p:cNvPicPr>
            <p:nvPr/>
          </p:nvPicPr>
          <p:blipFill rotWithShape="1">
            <a:blip r:embed="rId5"/>
            <a:srcRect b="13158"/>
            <a:stretch/>
          </p:blipFill>
          <p:spPr>
            <a:xfrm>
              <a:off x="1290936" y="325031"/>
              <a:ext cx="4035785" cy="808137"/>
            </a:xfrm>
            <a:prstGeom prst="rect">
              <a:avLst/>
            </a:prstGeom>
          </p:spPr>
        </p:pic>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E5145B03-0C4B-4697-8AF3-132FF955E1A0}"/>
                    </a:ext>
                  </a:extLst>
                </p14:cNvPr>
                <p14:cNvContentPartPr/>
                <p14:nvPr/>
              </p14:nvContentPartPr>
              <p14:xfrm>
                <a:off x="1982601" y="973687"/>
                <a:ext cx="1021140" cy="43740"/>
              </p14:xfrm>
            </p:contentPart>
          </mc:Choice>
          <mc:Fallback>
            <p:pic>
              <p:nvPicPr>
                <p:cNvPr id="5" name="Ink 4">
                  <a:extLst>
                    <a:ext uri="{FF2B5EF4-FFF2-40B4-BE49-F238E27FC236}">
                      <a16:creationId xmlns:a16="http://schemas.microsoft.com/office/drawing/2014/main" id="{E5145B03-0C4B-4697-8AF3-132FF955E1A0}"/>
                    </a:ext>
                  </a:extLst>
                </p:cNvPr>
                <p:cNvPicPr/>
                <p:nvPr/>
              </p:nvPicPr>
              <p:blipFill>
                <a:blip r:embed="rId7"/>
                <a:stretch>
                  <a:fillRect/>
                </a:stretch>
              </p:blipFill>
              <p:spPr>
                <a:xfrm>
                  <a:off x="1928611" y="866130"/>
                  <a:ext cx="1128761" cy="258496"/>
                </a:xfrm>
                <a:prstGeom prst="rect">
                  <a:avLst/>
                </a:prstGeom>
              </p:spPr>
            </p:pic>
          </mc:Fallback>
        </mc:AlternateContent>
      </p:grpSp>
      <p:grpSp>
        <p:nvGrpSpPr>
          <p:cNvPr id="26" name="Group 25">
            <a:extLst>
              <a:ext uri="{FF2B5EF4-FFF2-40B4-BE49-F238E27FC236}">
                <a16:creationId xmlns:a16="http://schemas.microsoft.com/office/drawing/2014/main" id="{F8522805-EA6A-1A70-612C-5E0AD2483B93}"/>
              </a:ext>
            </a:extLst>
          </p:cNvPr>
          <p:cNvGrpSpPr/>
          <p:nvPr/>
        </p:nvGrpSpPr>
        <p:grpSpPr>
          <a:xfrm>
            <a:off x="2980" y="796435"/>
            <a:ext cx="4500563" cy="1978819"/>
            <a:chOff x="-1228" y="1198146"/>
            <a:chExt cx="4500563" cy="1978819"/>
          </a:xfrm>
        </p:grpSpPr>
        <p:pic>
          <p:nvPicPr>
            <p:cNvPr id="4" name="Picture 3">
              <a:extLst>
                <a:ext uri="{FF2B5EF4-FFF2-40B4-BE49-F238E27FC236}">
                  <a16:creationId xmlns:a16="http://schemas.microsoft.com/office/drawing/2014/main" id="{7E2EAE78-5401-4C01-9EAA-336DAF3EB4DB}"/>
                </a:ext>
              </a:extLst>
            </p:cNvPr>
            <p:cNvPicPr>
              <a:picLocks noChangeAspect="1"/>
            </p:cNvPicPr>
            <p:nvPr/>
          </p:nvPicPr>
          <p:blipFill>
            <a:blip r:embed="rId8"/>
            <a:stretch>
              <a:fillRect/>
            </a:stretch>
          </p:blipFill>
          <p:spPr>
            <a:xfrm>
              <a:off x="-1228" y="1198146"/>
              <a:ext cx="4500563" cy="1978819"/>
            </a:xfrm>
            <a:prstGeom prst="rect">
              <a:avLst/>
            </a:prstGeom>
          </p:spPr>
        </p:pic>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28741925-8703-48A6-9F4D-FE706094BF7A}"/>
                    </a:ext>
                  </a:extLst>
                </p14:cNvPr>
                <p14:cNvContentPartPr/>
                <p14:nvPr/>
              </p14:nvContentPartPr>
              <p14:xfrm>
                <a:off x="2138469" y="2690129"/>
                <a:ext cx="814860" cy="15390"/>
              </p14:xfrm>
            </p:contentPart>
          </mc:Choice>
          <mc:Fallback>
            <p:pic>
              <p:nvPicPr>
                <p:cNvPr id="6" name="Ink 5">
                  <a:extLst>
                    <a:ext uri="{FF2B5EF4-FFF2-40B4-BE49-F238E27FC236}">
                      <a16:creationId xmlns:a16="http://schemas.microsoft.com/office/drawing/2014/main" id="{28741925-8703-48A6-9F4D-FE706094BF7A}"/>
                    </a:ext>
                  </a:extLst>
                </p:cNvPr>
                <p:cNvPicPr/>
                <p:nvPr/>
              </p:nvPicPr>
              <p:blipFill>
                <a:blip r:embed="rId10"/>
                <a:stretch>
                  <a:fillRect/>
                </a:stretch>
              </p:blipFill>
              <p:spPr>
                <a:xfrm>
                  <a:off x="2084481" y="2582757"/>
                  <a:ext cx="922476" cy="229776"/>
                </a:xfrm>
                <a:prstGeom prst="rect">
                  <a:avLst/>
                </a:prstGeom>
              </p:spPr>
            </p:pic>
          </mc:Fallback>
        </mc:AlternateContent>
      </p:grpSp>
      <p:grpSp>
        <p:nvGrpSpPr>
          <p:cNvPr id="29" name="Group 28">
            <a:extLst>
              <a:ext uri="{FF2B5EF4-FFF2-40B4-BE49-F238E27FC236}">
                <a16:creationId xmlns:a16="http://schemas.microsoft.com/office/drawing/2014/main" id="{0148D82A-4AE5-B953-0A92-C4C195378E24}"/>
              </a:ext>
            </a:extLst>
          </p:cNvPr>
          <p:cNvGrpSpPr/>
          <p:nvPr/>
        </p:nvGrpSpPr>
        <p:grpSpPr>
          <a:xfrm>
            <a:off x="203502" y="3093244"/>
            <a:ext cx="4229100" cy="2050256"/>
            <a:chOff x="378621" y="2766946"/>
            <a:chExt cx="4229100" cy="2050256"/>
          </a:xfrm>
        </p:grpSpPr>
        <p:pic>
          <p:nvPicPr>
            <p:cNvPr id="7170" name="Picture 2">
              <a:extLst>
                <a:ext uri="{FF2B5EF4-FFF2-40B4-BE49-F238E27FC236}">
                  <a16:creationId xmlns:a16="http://schemas.microsoft.com/office/drawing/2014/main" id="{957ABAB2-5BB8-4808-B1F9-42EBE181D9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621" y="2766946"/>
              <a:ext cx="4229100" cy="20502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2">
              <p14:nvContentPartPr>
                <p14:cNvPr id="7" name="Ink 6">
                  <a:extLst>
                    <a:ext uri="{FF2B5EF4-FFF2-40B4-BE49-F238E27FC236}">
                      <a16:creationId xmlns:a16="http://schemas.microsoft.com/office/drawing/2014/main" id="{4F1DA22E-9595-47D7-A09E-CDE371D3B19D}"/>
                    </a:ext>
                  </a:extLst>
                </p14:cNvPr>
                <p14:cNvContentPartPr/>
                <p14:nvPr/>
              </p14:nvContentPartPr>
              <p14:xfrm>
                <a:off x="1514340" y="3652163"/>
                <a:ext cx="2377350" cy="163350"/>
              </p14:xfrm>
            </p:contentPart>
          </mc:Choice>
          <mc:Fallback>
            <p:pic>
              <p:nvPicPr>
                <p:cNvPr id="7" name="Ink 6">
                  <a:extLst>
                    <a:ext uri="{FF2B5EF4-FFF2-40B4-BE49-F238E27FC236}">
                      <a16:creationId xmlns:a16="http://schemas.microsoft.com/office/drawing/2014/main" id="{4F1DA22E-9595-47D7-A09E-CDE371D3B19D}"/>
                    </a:ext>
                  </a:extLst>
                </p:cNvPr>
                <p:cNvPicPr/>
                <p:nvPr/>
              </p:nvPicPr>
              <p:blipFill>
                <a:blip r:embed="rId13"/>
                <a:stretch>
                  <a:fillRect/>
                </a:stretch>
              </p:blipFill>
              <p:spPr>
                <a:xfrm>
                  <a:off x="1460342" y="3543984"/>
                  <a:ext cx="2484986" cy="379347"/>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8" name="Ink 7">
                  <a:extLst>
                    <a:ext uri="{FF2B5EF4-FFF2-40B4-BE49-F238E27FC236}">
                      <a16:creationId xmlns:a16="http://schemas.microsoft.com/office/drawing/2014/main" id="{343AAD7D-4EC8-4633-96D0-C7C95B39C816}"/>
                    </a:ext>
                  </a:extLst>
                </p14:cNvPr>
                <p14:cNvContentPartPr/>
                <p14:nvPr/>
              </p14:nvContentPartPr>
              <p14:xfrm>
                <a:off x="3393000" y="4108193"/>
                <a:ext cx="986850" cy="95850"/>
              </p14:xfrm>
            </p:contentPart>
          </mc:Choice>
          <mc:Fallback>
            <p:pic>
              <p:nvPicPr>
                <p:cNvPr id="8" name="Ink 7">
                  <a:extLst>
                    <a:ext uri="{FF2B5EF4-FFF2-40B4-BE49-F238E27FC236}">
                      <a16:creationId xmlns:a16="http://schemas.microsoft.com/office/drawing/2014/main" id="{343AAD7D-4EC8-4633-96D0-C7C95B39C816}"/>
                    </a:ext>
                  </a:extLst>
                </p:cNvPr>
                <p:cNvPicPr/>
                <p:nvPr/>
              </p:nvPicPr>
              <p:blipFill>
                <a:blip r:embed="rId15"/>
                <a:stretch>
                  <a:fillRect/>
                </a:stretch>
              </p:blipFill>
              <p:spPr>
                <a:xfrm>
                  <a:off x="3339015" y="4000496"/>
                  <a:ext cx="1094461" cy="310884"/>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0" name="Ink 9">
                  <a:extLst>
                    <a:ext uri="{FF2B5EF4-FFF2-40B4-BE49-F238E27FC236}">
                      <a16:creationId xmlns:a16="http://schemas.microsoft.com/office/drawing/2014/main" id="{73EBEADF-C0ED-4C72-82C5-1BD0C9B603AC}"/>
                    </a:ext>
                  </a:extLst>
                </p14:cNvPr>
                <p14:cNvContentPartPr/>
                <p14:nvPr/>
              </p14:nvContentPartPr>
              <p14:xfrm>
                <a:off x="442710" y="4273703"/>
                <a:ext cx="2854710" cy="129060"/>
              </p14:xfrm>
            </p:contentPart>
          </mc:Choice>
          <mc:Fallback>
            <p:pic>
              <p:nvPicPr>
                <p:cNvPr id="10" name="Ink 9">
                  <a:extLst>
                    <a:ext uri="{FF2B5EF4-FFF2-40B4-BE49-F238E27FC236}">
                      <a16:creationId xmlns:a16="http://schemas.microsoft.com/office/drawing/2014/main" id="{73EBEADF-C0ED-4C72-82C5-1BD0C9B603AC}"/>
                    </a:ext>
                  </a:extLst>
                </p:cNvPr>
                <p:cNvPicPr/>
                <p:nvPr/>
              </p:nvPicPr>
              <p:blipFill>
                <a:blip r:embed="rId17"/>
                <a:stretch>
                  <a:fillRect/>
                </a:stretch>
              </p:blipFill>
              <p:spPr>
                <a:xfrm>
                  <a:off x="388712" y="4165853"/>
                  <a:ext cx="2962347" cy="344400"/>
                </a:xfrm>
                <a:prstGeom prst="rect">
                  <a:avLst/>
                </a:prstGeom>
              </p:spPr>
            </p:pic>
          </mc:Fallback>
        </mc:AlternateContent>
      </p:grpSp>
      <p:grpSp>
        <p:nvGrpSpPr>
          <p:cNvPr id="30" name="Group 29">
            <a:extLst>
              <a:ext uri="{FF2B5EF4-FFF2-40B4-BE49-F238E27FC236}">
                <a16:creationId xmlns:a16="http://schemas.microsoft.com/office/drawing/2014/main" id="{CDBAF31C-EF80-B265-E15E-64BE3B5D6A72}"/>
              </a:ext>
            </a:extLst>
          </p:cNvPr>
          <p:cNvGrpSpPr/>
          <p:nvPr/>
        </p:nvGrpSpPr>
        <p:grpSpPr>
          <a:xfrm>
            <a:off x="4478404" y="593364"/>
            <a:ext cx="4655582" cy="1896590"/>
            <a:chOff x="4567079" y="664601"/>
            <a:chExt cx="4655582" cy="1896590"/>
          </a:xfrm>
        </p:grpSpPr>
        <p:pic>
          <p:nvPicPr>
            <p:cNvPr id="13" name="Picture 12">
              <a:extLst>
                <a:ext uri="{FF2B5EF4-FFF2-40B4-BE49-F238E27FC236}">
                  <a16:creationId xmlns:a16="http://schemas.microsoft.com/office/drawing/2014/main" id="{8BA9A9B8-FEA8-4793-ABCD-44F65F32AAC2}"/>
                </a:ext>
              </a:extLst>
            </p:cNvPr>
            <p:cNvPicPr>
              <a:picLocks noChangeAspect="1"/>
            </p:cNvPicPr>
            <p:nvPr/>
          </p:nvPicPr>
          <p:blipFill rotWithShape="1">
            <a:blip r:embed="rId18"/>
            <a:srcRect b="20153"/>
            <a:stretch/>
          </p:blipFill>
          <p:spPr>
            <a:xfrm>
              <a:off x="4567079" y="664601"/>
              <a:ext cx="4655582" cy="1896590"/>
            </a:xfrm>
            <a:prstGeom prst="rect">
              <a:avLst/>
            </a:prstGeom>
          </p:spPr>
        </p:pic>
        <mc:AlternateContent xmlns:mc="http://schemas.openxmlformats.org/markup-compatibility/2006">
          <mc:Choice xmlns:p14="http://schemas.microsoft.com/office/powerpoint/2010/main" Requires="p14">
            <p:contentPart p14:bwMode="auto" r:id="rId19">
              <p14:nvContentPartPr>
                <p14:cNvPr id="16" name="Ink 15">
                  <a:extLst>
                    <a:ext uri="{FF2B5EF4-FFF2-40B4-BE49-F238E27FC236}">
                      <a16:creationId xmlns:a16="http://schemas.microsoft.com/office/drawing/2014/main" id="{C83306F8-B888-491F-8AC7-BD6E6433C7F6}"/>
                    </a:ext>
                  </a:extLst>
                </p14:cNvPr>
                <p14:cNvContentPartPr/>
                <p14:nvPr/>
              </p14:nvContentPartPr>
              <p14:xfrm>
                <a:off x="5044728" y="1844217"/>
                <a:ext cx="1081080" cy="105840"/>
              </p14:xfrm>
            </p:contentPart>
          </mc:Choice>
          <mc:Fallback>
            <p:pic>
              <p:nvPicPr>
                <p:cNvPr id="16" name="Ink 15">
                  <a:extLst>
                    <a:ext uri="{FF2B5EF4-FFF2-40B4-BE49-F238E27FC236}">
                      <a16:creationId xmlns:a16="http://schemas.microsoft.com/office/drawing/2014/main" id="{C83306F8-B888-491F-8AC7-BD6E6433C7F6}"/>
                    </a:ext>
                  </a:extLst>
                </p:cNvPr>
                <p:cNvPicPr/>
                <p:nvPr/>
              </p:nvPicPr>
              <p:blipFill>
                <a:blip r:embed="rId20"/>
                <a:stretch>
                  <a:fillRect/>
                </a:stretch>
              </p:blipFill>
              <p:spPr>
                <a:xfrm>
                  <a:off x="4990728" y="1736217"/>
                  <a:ext cx="1188720" cy="321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
            <p14:nvContentPartPr>
              <p14:cNvPr id="17" name="Ink 16">
                <a:extLst>
                  <a:ext uri="{FF2B5EF4-FFF2-40B4-BE49-F238E27FC236}">
                    <a16:creationId xmlns:a16="http://schemas.microsoft.com/office/drawing/2014/main" id="{513B5842-7786-4B11-AFC9-59A650BD50A2}"/>
                  </a:ext>
                </a:extLst>
              </p14:cNvPr>
              <p14:cNvContentPartPr/>
              <p14:nvPr/>
            </p14:nvContentPartPr>
            <p14:xfrm>
              <a:off x="6172110" y="3637853"/>
              <a:ext cx="1664280" cy="67230"/>
            </p14:xfrm>
          </p:contentPart>
        </mc:Choice>
        <mc:Fallback>
          <p:pic>
            <p:nvPicPr>
              <p:cNvPr id="17" name="Ink 16">
                <a:extLst>
                  <a:ext uri="{FF2B5EF4-FFF2-40B4-BE49-F238E27FC236}">
                    <a16:creationId xmlns:a16="http://schemas.microsoft.com/office/drawing/2014/main" id="{513B5842-7786-4B11-AFC9-59A650BD50A2}"/>
                  </a:ext>
                </a:extLst>
              </p:cNvPr>
              <p:cNvPicPr/>
              <p:nvPr/>
            </p:nvPicPr>
            <p:blipFill>
              <a:blip r:embed="rId22"/>
              <a:stretch>
                <a:fillRect/>
              </a:stretch>
            </p:blipFill>
            <p:spPr>
              <a:xfrm>
                <a:off x="6118110" y="3529997"/>
                <a:ext cx="1771920" cy="282582"/>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8" name="Ink 17">
                <a:extLst>
                  <a:ext uri="{FF2B5EF4-FFF2-40B4-BE49-F238E27FC236}">
                    <a16:creationId xmlns:a16="http://schemas.microsoft.com/office/drawing/2014/main" id="{8C4BC8F8-123E-4FD8-99A1-E93DC788BCD7}"/>
                  </a:ext>
                </a:extLst>
              </p14:cNvPr>
              <p14:cNvContentPartPr/>
              <p14:nvPr/>
            </p14:nvContentPartPr>
            <p14:xfrm>
              <a:off x="6265530" y="3680513"/>
              <a:ext cx="163890" cy="8100"/>
            </p14:xfrm>
          </p:contentPart>
        </mc:Choice>
        <mc:Fallback>
          <p:pic>
            <p:nvPicPr>
              <p:cNvPr id="18" name="Ink 17">
                <a:extLst>
                  <a:ext uri="{FF2B5EF4-FFF2-40B4-BE49-F238E27FC236}">
                    <a16:creationId xmlns:a16="http://schemas.microsoft.com/office/drawing/2014/main" id="{8C4BC8F8-123E-4FD8-99A1-E93DC788BCD7}"/>
                  </a:ext>
                </a:extLst>
              </p:cNvPr>
              <p:cNvPicPr/>
              <p:nvPr/>
            </p:nvPicPr>
            <p:blipFill>
              <a:blip r:embed="rId24"/>
              <a:stretch>
                <a:fillRect/>
              </a:stretch>
            </p:blipFill>
            <p:spPr>
              <a:xfrm>
                <a:off x="6211619" y="3570058"/>
                <a:ext cx="271353" cy="228641"/>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9" name="Ink 18">
                <a:extLst>
                  <a:ext uri="{FF2B5EF4-FFF2-40B4-BE49-F238E27FC236}">
                    <a16:creationId xmlns:a16="http://schemas.microsoft.com/office/drawing/2014/main" id="{810F1F97-5710-4246-9C1C-55E9F2E8CA0A}"/>
                  </a:ext>
                </a:extLst>
              </p14:cNvPr>
              <p14:cNvContentPartPr/>
              <p14:nvPr/>
            </p14:nvContentPartPr>
            <p14:xfrm>
              <a:off x="6210720" y="3614903"/>
              <a:ext cx="1579770" cy="59400"/>
            </p14:xfrm>
          </p:contentPart>
        </mc:Choice>
        <mc:Fallback>
          <p:pic>
            <p:nvPicPr>
              <p:cNvPr id="19" name="Ink 18">
                <a:extLst>
                  <a:ext uri="{FF2B5EF4-FFF2-40B4-BE49-F238E27FC236}">
                    <a16:creationId xmlns:a16="http://schemas.microsoft.com/office/drawing/2014/main" id="{810F1F97-5710-4246-9C1C-55E9F2E8CA0A}"/>
                  </a:ext>
                </a:extLst>
              </p:cNvPr>
              <p:cNvPicPr/>
              <p:nvPr/>
            </p:nvPicPr>
            <p:blipFill>
              <a:blip r:embed="rId26"/>
              <a:stretch>
                <a:fillRect/>
              </a:stretch>
            </p:blipFill>
            <p:spPr>
              <a:xfrm>
                <a:off x="6156729" y="3506903"/>
                <a:ext cx="1687392" cy="2750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0" name="Ink 19">
                <a:extLst>
                  <a:ext uri="{FF2B5EF4-FFF2-40B4-BE49-F238E27FC236}">
                    <a16:creationId xmlns:a16="http://schemas.microsoft.com/office/drawing/2014/main" id="{02ACE6E3-2F3C-4D3D-B46A-EBEE3A04172F}"/>
                  </a:ext>
                </a:extLst>
              </p14:cNvPr>
              <p14:cNvContentPartPr/>
              <p14:nvPr/>
            </p14:nvContentPartPr>
            <p14:xfrm>
              <a:off x="5243310" y="4422203"/>
              <a:ext cx="3138480" cy="188190"/>
            </p14:xfrm>
          </p:contentPart>
        </mc:Choice>
        <mc:Fallback>
          <p:pic>
            <p:nvPicPr>
              <p:cNvPr id="20" name="Ink 19">
                <a:extLst>
                  <a:ext uri="{FF2B5EF4-FFF2-40B4-BE49-F238E27FC236}">
                    <a16:creationId xmlns:a16="http://schemas.microsoft.com/office/drawing/2014/main" id="{02ACE6E3-2F3C-4D3D-B46A-EBEE3A04172F}"/>
                  </a:ext>
                </a:extLst>
              </p:cNvPr>
              <p:cNvPicPr/>
              <p:nvPr/>
            </p:nvPicPr>
            <p:blipFill>
              <a:blip r:embed="rId28"/>
              <a:stretch>
                <a:fillRect/>
              </a:stretch>
            </p:blipFill>
            <p:spPr>
              <a:xfrm>
                <a:off x="5189310" y="4314255"/>
                <a:ext cx="3246120" cy="403727"/>
              </a:xfrm>
              <a:prstGeom prst="rect">
                <a:avLst/>
              </a:prstGeom>
            </p:spPr>
          </p:pic>
        </mc:Fallback>
      </mc:AlternateContent>
      <p:sp>
        <p:nvSpPr>
          <p:cNvPr id="15" name="Content Placeholder 1">
            <a:extLst>
              <a:ext uri="{FF2B5EF4-FFF2-40B4-BE49-F238E27FC236}">
                <a16:creationId xmlns:a16="http://schemas.microsoft.com/office/drawing/2014/main" id="{0F08B9E3-42B9-4862-0BF5-5928A698F09F}"/>
              </a:ext>
            </a:extLst>
          </p:cNvPr>
          <p:cNvSpPr txBox="1">
            <a:spLocks/>
          </p:cNvSpPr>
          <p:nvPr/>
        </p:nvSpPr>
        <p:spPr>
          <a:xfrm>
            <a:off x="473841" y="2374748"/>
            <a:ext cx="8115467" cy="882499"/>
          </a:xfrm>
          <a:prstGeom prst="rect">
            <a:avLst/>
          </a:prstGeom>
          <a:solidFill>
            <a:srgbClr val="F4EAE0"/>
          </a:solidFill>
          <a:ln>
            <a:solidFill>
              <a:schemeClr val="bg1"/>
            </a:solidFill>
          </a:ln>
        </p:spPr>
        <p:style>
          <a:lnRef idx="3">
            <a:schemeClr val="lt1"/>
          </a:lnRef>
          <a:fillRef idx="1">
            <a:schemeClr val="accent3"/>
          </a:fillRef>
          <a:effectRef idx="1">
            <a:schemeClr val="accent3"/>
          </a:effectRef>
          <a:fontRef idx="minor">
            <a:schemeClr val="lt1"/>
          </a:fontRef>
        </p:style>
        <p:txBody>
          <a:bodyPr vert="horz" lIns="68580" tIns="34290" rIns="68580" bIns="3429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2800" b="1">
                <a:solidFill>
                  <a:schemeClr val="bg1"/>
                </a:solidFill>
                <a:latin typeface="Arial" panose="020B0604020202020204" pitchFamily="34" charset="0"/>
                <a:ea typeface="Calibri Light" charset="0"/>
                <a:cs typeface="Arial" panose="020B0604020202020204" pitchFamily="34" charset="0"/>
              </a:rPr>
              <a:t>~3,000,000 suggestions accepted every month!</a:t>
            </a:r>
          </a:p>
          <a:p>
            <a:pPr algn="ctr" defTabSz="685800"/>
            <a:r>
              <a:rPr lang="en-US" sz="2800" b="1">
                <a:solidFill>
                  <a:schemeClr val="bg1"/>
                </a:solidFill>
                <a:latin typeface="Arial" panose="020B0604020202020204" pitchFamily="34" charset="0"/>
                <a:ea typeface="Calibri Light" charset="0"/>
                <a:cs typeface="Arial" panose="020B0604020202020204" pitchFamily="34" charset="0"/>
              </a:rPr>
              <a:t>&gt;250,000 users a month!</a:t>
            </a:r>
          </a:p>
          <a:p>
            <a:pPr algn="ctr" defTabSz="685800"/>
            <a:endParaRPr lang="en-US" sz="3300">
              <a:solidFill>
                <a:prstClr val="white"/>
              </a:solidFill>
              <a:latin typeface="Bahnschrift Light Condensed" panose="020B0502040204020203" pitchFamily="34" charset="0"/>
              <a:ea typeface="Calibri Light" charset="0"/>
              <a:cs typeface="Calibri Light" charset="0"/>
            </a:endParaRPr>
          </a:p>
        </p:txBody>
      </p:sp>
      <p:sp>
        <p:nvSpPr>
          <p:cNvPr id="9" name="Slide Number Placeholder 3">
            <a:extLst>
              <a:ext uri="{FF2B5EF4-FFF2-40B4-BE49-F238E27FC236}">
                <a16:creationId xmlns:a16="http://schemas.microsoft.com/office/drawing/2014/main" id="{6A7B2381-B255-A5F0-410D-EAB8A48D1949}"/>
              </a:ext>
            </a:extLst>
          </p:cNvPr>
          <p:cNvSpPr txBox="1">
            <a:spLocks/>
          </p:cNvSpPr>
          <p:nvPr/>
        </p:nvSpPr>
        <p:spPr>
          <a:xfrm>
            <a:off x="8452117" y="4777947"/>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46</a:t>
            </a:fld>
            <a:endParaRPr lang="en-US">
              <a:solidFill>
                <a:srgbClr val="FFFFFF"/>
              </a:solidFill>
              <a:latin typeface="Arial"/>
            </a:endParaRPr>
          </a:p>
        </p:txBody>
      </p:sp>
      <p:grpSp>
        <p:nvGrpSpPr>
          <p:cNvPr id="31" name="Group 30">
            <a:extLst>
              <a:ext uri="{FF2B5EF4-FFF2-40B4-BE49-F238E27FC236}">
                <a16:creationId xmlns:a16="http://schemas.microsoft.com/office/drawing/2014/main" id="{3AC37EB8-8FAD-D930-D079-00F245CD8693}"/>
              </a:ext>
            </a:extLst>
          </p:cNvPr>
          <p:cNvGrpSpPr/>
          <p:nvPr/>
        </p:nvGrpSpPr>
        <p:grpSpPr>
          <a:xfrm>
            <a:off x="7776992" y="-31548"/>
            <a:ext cx="1496503" cy="1174491"/>
            <a:chOff x="-80661" y="-73142"/>
            <a:chExt cx="1496503" cy="1174491"/>
          </a:xfrm>
        </p:grpSpPr>
        <p:grpSp>
          <p:nvGrpSpPr>
            <p:cNvPr id="22" name="Group 21">
              <a:extLst>
                <a:ext uri="{FF2B5EF4-FFF2-40B4-BE49-F238E27FC236}">
                  <a16:creationId xmlns:a16="http://schemas.microsoft.com/office/drawing/2014/main" id="{EEE1CDC9-F59C-A88D-1537-8E09D62CC8B4}"/>
                </a:ext>
              </a:extLst>
            </p:cNvPr>
            <p:cNvGrpSpPr/>
            <p:nvPr/>
          </p:nvGrpSpPr>
          <p:grpSpPr>
            <a:xfrm>
              <a:off x="-73749" y="-41595"/>
              <a:ext cx="1489591" cy="1142944"/>
              <a:chOff x="8115987" y="3374338"/>
              <a:chExt cx="1122104" cy="963110"/>
            </a:xfrm>
          </p:grpSpPr>
          <p:pic>
            <p:nvPicPr>
              <p:cNvPr id="23" name="Picture 22">
                <a:extLst>
                  <a:ext uri="{FF2B5EF4-FFF2-40B4-BE49-F238E27FC236}">
                    <a16:creationId xmlns:a16="http://schemas.microsoft.com/office/drawing/2014/main" id="{CF80099A-7019-C04C-5894-A584002B5964}"/>
                  </a:ext>
                </a:extLst>
              </p:cNvPr>
              <p:cNvPicPr>
                <a:picLocks noChangeAspect="1"/>
              </p:cNvPicPr>
              <p:nvPr/>
            </p:nvPicPr>
            <p:blipFill>
              <a:blip r:embed="rId29"/>
              <a:stretch>
                <a:fillRect/>
              </a:stretch>
            </p:blipFill>
            <p:spPr>
              <a:xfrm>
                <a:off x="8177296" y="3374338"/>
                <a:ext cx="959616" cy="959616"/>
              </a:xfrm>
              <a:prstGeom prst="rect">
                <a:avLst/>
              </a:prstGeom>
            </p:spPr>
          </p:pic>
          <p:sp>
            <p:nvSpPr>
              <p:cNvPr id="24" name="TextBox 23">
                <a:extLst>
                  <a:ext uri="{FF2B5EF4-FFF2-40B4-BE49-F238E27FC236}">
                    <a16:creationId xmlns:a16="http://schemas.microsoft.com/office/drawing/2014/main" id="{8143D7ED-CEE8-9AEE-F56A-E0AB7AF1080F}"/>
                  </a:ext>
                </a:extLst>
              </p:cNvPr>
              <p:cNvSpPr txBox="1"/>
              <p:nvPr/>
            </p:nvSpPr>
            <p:spPr>
              <a:xfrm>
                <a:off x="8115987" y="4091065"/>
                <a:ext cx="1122104" cy="2463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Arial"/>
                    <a:ea typeface="+mn-ea"/>
                    <a:cs typeface="+mn-cs"/>
                  </a:rPr>
                  <a:t>VISUAL STUDIO</a:t>
                </a:r>
              </a:p>
            </p:txBody>
          </p:sp>
        </p:grpSp>
        <p:sp>
          <p:nvSpPr>
            <p:cNvPr id="25" name="TextBox 24">
              <a:extLst>
                <a:ext uri="{FF2B5EF4-FFF2-40B4-BE49-F238E27FC236}">
                  <a16:creationId xmlns:a16="http://schemas.microsoft.com/office/drawing/2014/main" id="{718E173A-44E0-6052-6E5E-F64A51FE1637}"/>
                </a:ext>
              </a:extLst>
            </p:cNvPr>
            <p:cNvSpPr txBox="1"/>
            <p:nvPr/>
          </p:nvSpPr>
          <p:spPr>
            <a:xfrm>
              <a:off x="-80661" y="-73142"/>
              <a:ext cx="13715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INTELLICODE SUGGESTIONS</a:t>
              </a:r>
            </a:p>
          </p:txBody>
        </p:sp>
      </p:grpSp>
    </p:spTree>
    <p:extLst>
      <p:ext uri="{BB962C8B-B14F-4D97-AF65-F5344CB8AC3E}">
        <p14:creationId xmlns:p14="http://schemas.microsoft.com/office/powerpoint/2010/main" val="3091685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E9D24B-3EB7-29BD-4825-56DDE3970FAA}"/>
              </a:ext>
            </a:extLst>
          </p:cNvPr>
          <p:cNvSpPr txBox="1"/>
          <p:nvPr/>
        </p:nvSpPr>
        <p:spPr>
          <a:xfrm>
            <a:off x="2143890" y="4025170"/>
            <a:ext cx="2103152" cy="923330"/>
          </a:xfrm>
          <a:prstGeom prst="rect">
            <a:avLst/>
          </a:prstGeom>
          <a:noFill/>
        </p:spPr>
        <p:txBody>
          <a:bodyPr wrap="square" rtlCol="0">
            <a:spAutoFit/>
          </a:bodyPr>
          <a:lstStyle/>
          <a:p>
            <a:pPr defTabSz="685800"/>
            <a:r>
              <a:rPr lang="en-US" sz="1350">
                <a:solidFill>
                  <a:prstClr val="white"/>
                </a:solidFill>
                <a:latin typeface="Calibri" panose="020F0502020204030204"/>
              </a:rPr>
              <a:t>DSL-based Synthesis,</a:t>
            </a:r>
          </a:p>
          <a:p>
            <a:pPr defTabSz="685800"/>
            <a:r>
              <a:rPr lang="en-US" sz="1350">
                <a:solidFill>
                  <a:prstClr val="white"/>
                </a:solidFill>
                <a:latin typeface="Calibri" panose="020F0502020204030204"/>
              </a:rPr>
              <a:t>Transformer Models,</a:t>
            </a:r>
          </a:p>
          <a:p>
            <a:pPr defTabSz="685800"/>
            <a:r>
              <a:rPr lang="en-US" sz="1350">
                <a:solidFill>
                  <a:prstClr val="white"/>
                </a:solidFill>
                <a:latin typeface="Calibri" panose="020F0502020204030204"/>
              </a:rPr>
              <a:t>Rules for structure</a:t>
            </a:r>
            <a:br>
              <a:rPr lang="en-US" sz="1350">
                <a:solidFill>
                  <a:prstClr val="white"/>
                </a:solidFill>
                <a:latin typeface="Calibri" panose="020F0502020204030204"/>
              </a:rPr>
            </a:br>
            <a:r>
              <a:rPr lang="en-US" sz="1350">
                <a:solidFill>
                  <a:prstClr val="white"/>
                </a:solidFill>
                <a:latin typeface="Calibri" panose="020F0502020204030204"/>
              </a:rPr>
              <a:t>      + Models for details, …</a:t>
            </a:r>
          </a:p>
        </p:txBody>
      </p:sp>
      <p:sp>
        <p:nvSpPr>
          <p:cNvPr id="6" name="Double Brace 5">
            <a:extLst>
              <a:ext uri="{FF2B5EF4-FFF2-40B4-BE49-F238E27FC236}">
                <a16:creationId xmlns:a16="http://schemas.microsoft.com/office/drawing/2014/main" id="{D3EFD269-EC81-CAB7-5B95-8BB4FE7D8E97}"/>
              </a:ext>
            </a:extLst>
          </p:cNvPr>
          <p:cNvSpPr/>
          <p:nvPr/>
        </p:nvSpPr>
        <p:spPr>
          <a:xfrm>
            <a:off x="1928580" y="3863054"/>
            <a:ext cx="2390231" cy="1075602"/>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F62DB428-2C2D-57ED-862B-BD7911F23706}"/>
              </a:ext>
            </a:extLst>
          </p:cNvPr>
          <p:cNvSpPr txBox="1"/>
          <p:nvPr/>
        </p:nvSpPr>
        <p:spPr>
          <a:xfrm>
            <a:off x="2131797" y="3665270"/>
            <a:ext cx="2060308" cy="369332"/>
          </a:xfrm>
          <a:prstGeom prst="rect">
            <a:avLst/>
          </a:prstGeom>
          <a:noFill/>
        </p:spPr>
        <p:txBody>
          <a:bodyPr wrap="none" rtlCol="0">
            <a:spAutoFit/>
          </a:bodyPr>
          <a:lstStyle/>
          <a:p>
            <a:pPr defTabSz="685800"/>
            <a:r>
              <a:rPr lang="en-US">
                <a:solidFill>
                  <a:srgbClr val="4472C4"/>
                </a:solidFill>
                <a:latin typeface="Calibri Light" panose="020F0302020204030204"/>
              </a:rPr>
              <a:t>Backend Technology</a:t>
            </a:r>
          </a:p>
        </p:txBody>
      </p:sp>
      <p:sp>
        <p:nvSpPr>
          <p:cNvPr id="10" name="TextBox 9">
            <a:extLst>
              <a:ext uri="{FF2B5EF4-FFF2-40B4-BE49-F238E27FC236}">
                <a16:creationId xmlns:a16="http://schemas.microsoft.com/office/drawing/2014/main" id="{C67AFD03-5325-7BE6-CAA0-F9F66811C798}"/>
              </a:ext>
            </a:extLst>
          </p:cNvPr>
          <p:cNvSpPr txBox="1"/>
          <p:nvPr/>
        </p:nvSpPr>
        <p:spPr>
          <a:xfrm>
            <a:off x="2144866" y="456751"/>
            <a:ext cx="1317700" cy="923330"/>
          </a:xfrm>
          <a:prstGeom prst="rect">
            <a:avLst/>
          </a:prstGeom>
          <a:noFill/>
        </p:spPr>
        <p:txBody>
          <a:bodyPr wrap="square" rtlCol="0">
            <a:spAutoFit/>
          </a:bodyPr>
          <a:lstStyle/>
          <a:p>
            <a:pPr defTabSz="685800"/>
            <a:r>
              <a:rPr lang="en-US" sz="1350">
                <a:solidFill>
                  <a:prstClr val="white"/>
                </a:solidFill>
                <a:latin typeface="Calibri" panose="020F0502020204030204"/>
              </a:rPr>
              <a:t>Code authoring,</a:t>
            </a:r>
          </a:p>
          <a:p>
            <a:pPr defTabSz="685800"/>
            <a:r>
              <a:rPr lang="en-US" sz="1350">
                <a:solidFill>
                  <a:prstClr val="white"/>
                </a:solidFill>
                <a:latin typeface="Calibri" panose="020F0502020204030204"/>
              </a:rPr>
              <a:t>Code editing,</a:t>
            </a:r>
          </a:p>
          <a:p>
            <a:pPr defTabSz="685800"/>
            <a:r>
              <a:rPr lang="en-US" sz="1350">
                <a:solidFill>
                  <a:prstClr val="white"/>
                </a:solidFill>
                <a:latin typeface="Calibri" panose="020F0502020204030204"/>
              </a:rPr>
              <a:t>Reformatting,</a:t>
            </a:r>
          </a:p>
          <a:p>
            <a:pPr defTabSz="685800"/>
            <a:r>
              <a:rPr lang="en-US" sz="1350">
                <a:solidFill>
                  <a:prstClr val="white"/>
                </a:solidFill>
                <a:latin typeface="Calibri" panose="020F0502020204030204"/>
              </a:rPr>
              <a:t>Refactoring, …</a:t>
            </a:r>
          </a:p>
        </p:txBody>
      </p:sp>
      <p:sp>
        <p:nvSpPr>
          <p:cNvPr id="11" name="Double Brace 10">
            <a:extLst>
              <a:ext uri="{FF2B5EF4-FFF2-40B4-BE49-F238E27FC236}">
                <a16:creationId xmlns:a16="http://schemas.microsoft.com/office/drawing/2014/main" id="{574E6608-AE0E-9F5A-852C-AF0D49506C88}"/>
              </a:ext>
            </a:extLst>
          </p:cNvPr>
          <p:cNvSpPr/>
          <p:nvPr/>
        </p:nvSpPr>
        <p:spPr>
          <a:xfrm>
            <a:off x="1929557" y="294636"/>
            <a:ext cx="1703384" cy="1075602"/>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AFE31CAE-B851-4848-B939-926D7508C1D9}"/>
              </a:ext>
            </a:extLst>
          </p:cNvPr>
          <p:cNvSpPr txBox="1"/>
          <p:nvPr/>
        </p:nvSpPr>
        <p:spPr>
          <a:xfrm>
            <a:off x="2099932" y="82914"/>
            <a:ext cx="1458463" cy="369332"/>
          </a:xfrm>
          <a:prstGeom prst="rect">
            <a:avLst/>
          </a:prstGeom>
          <a:noFill/>
        </p:spPr>
        <p:txBody>
          <a:bodyPr wrap="square" rtlCol="0">
            <a:spAutoFit/>
          </a:bodyPr>
          <a:lstStyle/>
          <a:p>
            <a:pPr defTabSz="685800"/>
            <a:r>
              <a:rPr lang="en-US">
                <a:solidFill>
                  <a:srgbClr val="4472C4"/>
                </a:solidFill>
                <a:latin typeface="Calibri Light" panose="020F0302020204030204"/>
              </a:rPr>
              <a:t>Editing mode</a:t>
            </a:r>
          </a:p>
        </p:txBody>
      </p:sp>
      <p:sp>
        <p:nvSpPr>
          <p:cNvPr id="13" name="TextBox 12">
            <a:extLst>
              <a:ext uri="{FF2B5EF4-FFF2-40B4-BE49-F238E27FC236}">
                <a16:creationId xmlns:a16="http://schemas.microsoft.com/office/drawing/2014/main" id="{110E1579-8BB5-B707-FD8B-20AA6EBEB711}"/>
              </a:ext>
            </a:extLst>
          </p:cNvPr>
          <p:cNvSpPr txBox="1"/>
          <p:nvPr/>
        </p:nvSpPr>
        <p:spPr>
          <a:xfrm>
            <a:off x="7021560" y="3992090"/>
            <a:ext cx="1264134" cy="923330"/>
          </a:xfrm>
          <a:prstGeom prst="rect">
            <a:avLst/>
          </a:prstGeom>
          <a:noFill/>
        </p:spPr>
        <p:txBody>
          <a:bodyPr wrap="square" rtlCol="0">
            <a:spAutoFit/>
          </a:bodyPr>
          <a:lstStyle/>
          <a:p>
            <a:pPr defTabSz="685800"/>
            <a:r>
              <a:rPr lang="en-US" sz="1350">
                <a:solidFill>
                  <a:prstClr val="white"/>
                </a:solidFill>
                <a:latin typeface="Calibri" panose="020F0502020204030204"/>
              </a:rPr>
              <a:t>Offline,</a:t>
            </a:r>
          </a:p>
          <a:p>
            <a:pPr defTabSz="685800"/>
            <a:r>
              <a:rPr lang="en-US" sz="1350">
                <a:solidFill>
                  <a:prstClr val="white"/>
                </a:solidFill>
                <a:latin typeface="Calibri" panose="020F0502020204030204"/>
              </a:rPr>
              <a:t>Online,</a:t>
            </a:r>
          </a:p>
          <a:p>
            <a:pPr defTabSz="685800"/>
            <a:r>
              <a:rPr lang="en-US" sz="1350">
                <a:solidFill>
                  <a:prstClr val="white"/>
                </a:solidFill>
                <a:latin typeface="Calibri" panose="020F0502020204030204"/>
              </a:rPr>
              <a:t>Few-shot,</a:t>
            </a:r>
          </a:p>
          <a:p>
            <a:pPr defTabSz="685800"/>
            <a:r>
              <a:rPr lang="en-US" sz="1350">
                <a:solidFill>
                  <a:prstClr val="white"/>
                </a:solidFill>
                <a:latin typeface="Calibri" panose="020F0502020204030204"/>
              </a:rPr>
              <a:t>…</a:t>
            </a:r>
          </a:p>
        </p:txBody>
      </p:sp>
      <p:sp>
        <p:nvSpPr>
          <p:cNvPr id="14" name="Double Brace 13">
            <a:extLst>
              <a:ext uri="{FF2B5EF4-FFF2-40B4-BE49-F238E27FC236}">
                <a16:creationId xmlns:a16="http://schemas.microsoft.com/office/drawing/2014/main" id="{68974214-6172-1103-31F2-EB3E7AFF1640}"/>
              </a:ext>
            </a:extLst>
          </p:cNvPr>
          <p:cNvSpPr/>
          <p:nvPr/>
        </p:nvSpPr>
        <p:spPr>
          <a:xfrm>
            <a:off x="6806249" y="3827822"/>
            <a:ext cx="1703384" cy="1075602"/>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white"/>
              </a:solidFill>
              <a:latin typeface="Calibri" panose="020F0502020204030204"/>
            </a:endParaRPr>
          </a:p>
        </p:txBody>
      </p:sp>
      <p:sp>
        <p:nvSpPr>
          <p:cNvPr id="15" name="TextBox 14">
            <a:extLst>
              <a:ext uri="{FF2B5EF4-FFF2-40B4-BE49-F238E27FC236}">
                <a16:creationId xmlns:a16="http://schemas.microsoft.com/office/drawing/2014/main" id="{EC00E02C-6B57-3C83-27E0-BFD33315E352}"/>
              </a:ext>
            </a:extLst>
          </p:cNvPr>
          <p:cNvSpPr txBox="1"/>
          <p:nvPr/>
        </p:nvSpPr>
        <p:spPr>
          <a:xfrm>
            <a:off x="7185830" y="3632047"/>
            <a:ext cx="984565" cy="369332"/>
          </a:xfrm>
          <a:prstGeom prst="rect">
            <a:avLst/>
          </a:prstGeom>
          <a:noFill/>
        </p:spPr>
        <p:txBody>
          <a:bodyPr wrap="none" rtlCol="0">
            <a:spAutoFit/>
          </a:bodyPr>
          <a:lstStyle/>
          <a:p>
            <a:pPr defTabSz="685800"/>
            <a:r>
              <a:rPr lang="en-US">
                <a:solidFill>
                  <a:srgbClr val="4472C4"/>
                </a:solidFill>
                <a:latin typeface="Calibri Light" panose="020F0302020204030204"/>
              </a:rPr>
              <a:t>Learning</a:t>
            </a:r>
          </a:p>
        </p:txBody>
      </p:sp>
      <p:sp>
        <p:nvSpPr>
          <p:cNvPr id="16" name="TextBox 15">
            <a:extLst>
              <a:ext uri="{FF2B5EF4-FFF2-40B4-BE49-F238E27FC236}">
                <a16:creationId xmlns:a16="http://schemas.microsoft.com/office/drawing/2014/main" id="{D8A22423-28DF-DF53-0170-FD2E032C6F51}"/>
              </a:ext>
            </a:extLst>
          </p:cNvPr>
          <p:cNvSpPr txBox="1"/>
          <p:nvPr/>
        </p:nvSpPr>
        <p:spPr>
          <a:xfrm>
            <a:off x="4923277" y="4025313"/>
            <a:ext cx="1397811" cy="923330"/>
          </a:xfrm>
          <a:prstGeom prst="rect">
            <a:avLst/>
          </a:prstGeom>
          <a:noFill/>
        </p:spPr>
        <p:txBody>
          <a:bodyPr wrap="square" rtlCol="0">
            <a:spAutoFit/>
          </a:bodyPr>
          <a:lstStyle/>
          <a:p>
            <a:pPr defTabSz="685800"/>
            <a:r>
              <a:rPr lang="en-US" sz="1350">
                <a:solidFill>
                  <a:prstClr val="white"/>
                </a:solidFill>
                <a:latin typeface="Calibri" panose="020F0502020204030204"/>
              </a:rPr>
              <a:t>Static code,</a:t>
            </a:r>
          </a:p>
          <a:p>
            <a:pPr defTabSz="685800"/>
            <a:r>
              <a:rPr lang="en-US" sz="1350">
                <a:solidFill>
                  <a:prstClr val="white"/>
                </a:solidFill>
                <a:latin typeface="Calibri" panose="020F0502020204030204"/>
              </a:rPr>
              <a:t>Temporal edits,</a:t>
            </a:r>
          </a:p>
          <a:p>
            <a:pPr defTabSz="685800"/>
            <a:r>
              <a:rPr lang="en-US" sz="1350">
                <a:solidFill>
                  <a:prstClr val="white"/>
                </a:solidFill>
                <a:latin typeface="Calibri" panose="020F0502020204030204"/>
              </a:rPr>
              <a:t>Perf. profiles,</a:t>
            </a:r>
          </a:p>
          <a:p>
            <a:pPr defTabSz="685800"/>
            <a:r>
              <a:rPr lang="en-US" sz="1350">
                <a:solidFill>
                  <a:prstClr val="white"/>
                </a:solidFill>
                <a:latin typeface="Calibri" panose="020F0502020204030204"/>
              </a:rPr>
              <a:t>Static analysis, …</a:t>
            </a:r>
          </a:p>
        </p:txBody>
      </p:sp>
      <p:sp>
        <p:nvSpPr>
          <p:cNvPr id="17" name="Double Brace 16">
            <a:extLst>
              <a:ext uri="{FF2B5EF4-FFF2-40B4-BE49-F238E27FC236}">
                <a16:creationId xmlns:a16="http://schemas.microsoft.com/office/drawing/2014/main" id="{65C9738C-820E-A854-2439-7DB40EC096C0}"/>
              </a:ext>
            </a:extLst>
          </p:cNvPr>
          <p:cNvSpPr/>
          <p:nvPr/>
        </p:nvSpPr>
        <p:spPr>
          <a:xfrm>
            <a:off x="4707967" y="3861045"/>
            <a:ext cx="1703384" cy="1075602"/>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white"/>
              </a:solidFill>
              <a:latin typeface="Calibri" panose="020F0502020204030204"/>
            </a:endParaRPr>
          </a:p>
        </p:txBody>
      </p:sp>
      <p:sp>
        <p:nvSpPr>
          <p:cNvPr id="18" name="TextBox 17">
            <a:extLst>
              <a:ext uri="{FF2B5EF4-FFF2-40B4-BE49-F238E27FC236}">
                <a16:creationId xmlns:a16="http://schemas.microsoft.com/office/drawing/2014/main" id="{552359E4-61B7-B495-90BD-7378CE450BA7}"/>
              </a:ext>
            </a:extLst>
          </p:cNvPr>
          <p:cNvSpPr txBox="1"/>
          <p:nvPr/>
        </p:nvSpPr>
        <p:spPr>
          <a:xfrm>
            <a:off x="5087548" y="3665270"/>
            <a:ext cx="902491" cy="369332"/>
          </a:xfrm>
          <a:prstGeom prst="rect">
            <a:avLst/>
          </a:prstGeom>
          <a:noFill/>
        </p:spPr>
        <p:txBody>
          <a:bodyPr wrap="none" rtlCol="0">
            <a:spAutoFit/>
          </a:bodyPr>
          <a:lstStyle/>
          <a:p>
            <a:pPr defTabSz="685800"/>
            <a:r>
              <a:rPr lang="en-US">
                <a:solidFill>
                  <a:srgbClr val="4472C4"/>
                </a:solidFill>
                <a:latin typeface="Calibri Light" panose="020F0302020204030204"/>
              </a:rPr>
              <a:t>Context</a:t>
            </a:r>
          </a:p>
        </p:txBody>
      </p:sp>
      <p:sp>
        <p:nvSpPr>
          <p:cNvPr id="19" name="TextBox 18">
            <a:extLst>
              <a:ext uri="{FF2B5EF4-FFF2-40B4-BE49-F238E27FC236}">
                <a16:creationId xmlns:a16="http://schemas.microsoft.com/office/drawing/2014/main" id="{AFD0AB18-B0D9-05EC-B6A2-FA6093836DF0}"/>
              </a:ext>
            </a:extLst>
          </p:cNvPr>
          <p:cNvSpPr txBox="1"/>
          <p:nvPr/>
        </p:nvSpPr>
        <p:spPr>
          <a:xfrm>
            <a:off x="6897262" y="469530"/>
            <a:ext cx="1612371" cy="715581"/>
          </a:xfrm>
          <a:prstGeom prst="rect">
            <a:avLst/>
          </a:prstGeom>
          <a:noFill/>
        </p:spPr>
        <p:txBody>
          <a:bodyPr wrap="square" rtlCol="0">
            <a:spAutoFit/>
          </a:bodyPr>
          <a:lstStyle/>
          <a:p>
            <a:pPr defTabSz="685800"/>
            <a:r>
              <a:rPr lang="en-US" sz="1350">
                <a:solidFill>
                  <a:prstClr val="white"/>
                </a:solidFill>
                <a:latin typeface="Calibri" panose="020F0502020204030204"/>
              </a:rPr>
              <a:t>IDE editor,</a:t>
            </a:r>
          </a:p>
          <a:p>
            <a:pPr defTabSz="685800"/>
            <a:r>
              <a:rPr lang="en-US" sz="1350">
                <a:solidFill>
                  <a:prstClr val="white"/>
                </a:solidFill>
                <a:latin typeface="Calibri" panose="020F0502020204030204"/>
              </a:rPr>
              <a:t>PR comments,</a:t>
            </a:r>
          </a:p>
          <a:p>
            <a:pPr defTabSz="685800"/>
            <a:r>
              <a:rPr lang="en-US" sz="1350">
                <a:solidFill>
                  <a:prstClr val="white"/>
                </a:solidFill>
                <a:latin typeface="Calibri" panose="020F0502020204030204"/>
              </a:rPr>
              <a:t>Build-time warns, …</a:t>
            </a:r>
          </a:p>
        </p:txBody>
      </p:sp>
      <p:sp>
        <p:nvSpPr>
          <p:cNvPr id="20" name="Double Brace 19">
            <a:extLst>
              <a:ext uri="{FF2B5EF4-FFF2-40B4-BE49-F238E27FC236}">
                <a16:creationId xmlns:a16="http://schemas.microsoft.com/office/drawing/2014/main" id="{934DA903-E69F-25CC-F494-84B02D59E0A1}"/>
              </a:ext>
            </a:extLst>
          </p:cNvPr>
          <p:cNvSpPr/>
          <p:nvPr/>
        </p:nvSpPr>
        <p:spPr>
          <a:xfrm>
            <a:off x="6681951" y="305262"/>
            <a:ext cx="1827682" cy="1075602"/>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white"/>
              </a:solidFill>
              <a:latin typeface="Calibri" panose="020F0502020204030204"/>
            </a:endParaRPr>
          </a:p>
        </p:txBody>
      </p:sp>
      <p:sp>
        <p:nvSpPr>
          <p:cNvPr id="21" name="TextBox 20">
            <a:extLst>
              <a:ext uri="{FF2B5EF4-FFF2-40B4-BE49-F238E27FC236}">
                <a16:creationId xmlns:a16="http://schemas.microsoft.com/office/drawing/2014/main" id="{25A0163D-1C1C-E693-8263-FD149D1C96B7}"/>
              </a:ext>
            </a:extLst>
          </p:cNvPr>
          <p:cNvSpPr txBox="1"/>
          <p:nvPr/>
        </p:nvSpPr>
        <p:spPr>
          <a:xfrm>
            <a:off x="7125328" y="109970"/>
            <a:ext cx="873701" cy="369332"/>
          </a:xfrm>
          <a:prstGeom prst="rect">
            <a:avLst/>
          </a:prstGeom>
          <a:noFill/>
        </p:spPr>
        <p:txBody>
          <a:bodyPr wrap="none" rtlCol="0">
            <a:spAutoFit/>
          </a:bodyPr>
          <a:lstStyle/>
          <a:p>
            <a:pPr defTabSz="685800"/>
            <a:r>
              <a:rPr lang="en-US">
                <a:solidFill>
                  <a:srgbClr val="4472C4"/>
                </a:solidFill>
                <a:latin typeface="Calibri Light" panose="020F0302020204030204"/>
              </a:rPr>
              <a:t>Surface</a:t>
            </a:r>
          </a:p>
        </p:txBody>
      </p:sp>
      <p:sp>
        <p:nvSpPr>
          <p:cNvPr id="22" name="TextBox 21">
            <a:extLst>
              <a:ext uri="{FF2B5EF4-FFF2-40B4-BE49-F238E27FC236}">
                <a16:creationId xmlns:a16="http://schemas.microsoft.com/office/drawing/2014/main" id="{743C8D33-A666-BA5B-6AFC-14B3999005E9}"/>
              </a:ext>
            </a:extLst>
          </p:cNvPr>
          <p:cNvSpPr txBox="1"/>
          <p:nvPr/>
        </p:nvSpPr>
        <p:spPr>
          <a:xfrm>
            <a:off x="4228997" y="461651"/>
            <a:ext cx="1964366" cy="923330"/>
          </a:xfrm>
          <a:prstGeom prst="rect">
            <a:avLst/>
          </a:prstGeom>
          <a:noFill/>
        </p:spPr>
        <p:txBody>
          <a:bodyPr wrap="square" rtlCol="0">
            <a:spAutoFit/>
          </a:bodyPr>
          <a:lstStyle/>
          <a:p>
            <a:pPr defTabSz="685800"/>
            <a:r>
              <a:rPr lang="en-US" sz="1350">
                <a:solidFill>
                  <a:prstClr val="white"/>
                </a:solidFill>
                <a:latin typeface="Calibri" panose="020F0502020204030204"/>
              </a:rPr>
              <a:t>Boilerplate automation,</a:t>
            </a:r>
          </a:p>
          <a:p>
            <a:pPr defTabSz="685800"/>
            <a:r>
              <a:rPr lang="en-US" sz="1350">
                <a:solidFill>
                  <a:prstClr val="white"/>
                </a:solidFill>
                <a:latin typeface="Calibri" panose="020F0502020204030204"/>
              </a:rPr>
              <a:t>Migration, </a:t>
            </a:r>
          </a:p>
          <a:p>
            <a:pPr defTabSz="685800"/>
            <a:r>
              <a:rPr lang="en-US" sz="1350">
                <a:solidFill>
                  <a:prstClr val="white"/>
                </a:solidFill>
                <a:latin typeface="Calibri" panose="020F0502020204030204"/>
              </a:rPr>
              <a:t>Bug fixing,</a:t>
            </a:r>
          </a:p>
          <a:p>
            <a:pPr defTabSz="685800"/>
            <a:r>
              <a:rPr lang="en-US" sz="1350">
                <a:solidFill>
                  <a:prstClr val="white"/>
                </a:solidFill>
                <a:latin typeface="Calibri" panose="020F0502020204030204"/>
              </a:rPr>
              <a:t>Perf tuning, …</a:t>
            </a:r>
          </a:p>
        </p:txBody>
      </p:sp>
      <p:sp>
        <p:nvSpPr>
          <p:cNvPr id="23" name="Double Brace 22">
            <a:extLst>
              <a:ext uri="{FF2B5EF4-FFF2-40B4-BE49-F238E27FC236}">
                <a16:creationId xmlns:a16="http://schemas.microsoft.com/office/drawing/2014/main" id="{7874F0A9-47D3-4639-B914-56A56EDA1375}"/>
              </a:ext>
            </a:extLst>
          </p:cNvPr>
          <p:cNvSpPr/>
          <p:nvPr/>
        </p:nvSpPr>
        <p:spPr>
          <a:xfrm>
            <a:off x="4049587" y="299466"/>
            <a:ext cx="2143776" cy="1075602"/>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39868660-171B-09D8-9F81-EFC4963D433B}"/>
              </a:ext>
            </a:extLst>
          </p:cNvPr>
          <p:cNvSpPr txBox="1"/>
          <p:nvPr/>
        </p:nvSpPr>
        <p:spPr>
          <a:xfrm>
            <a:off x="4810787" y="102174"/>
            <a:ext cx="609462" cy="369332"/>
          </a:xfrm>
          <a:prstGeom prst="rect">
            <a:avLst/>
          </a:prstGeom>
          <a:noFill/>
        </p:spPr>
        <p:txBody>
          <a:bodyPr wrap="none" rtlCol="0">
            <a:spAutoFit/>
          </a:bodyPr>
          <a:lstStyle/>
          <a:p>
            <a:pPr defTabSz="685800"/>
            <a:r>
              <a:rPr lang="en-US">
                <a:solidFill>
                  <a:srgbClr val="4472C4"/>
                </a:solidFill>
                <a:latin typeface="Calibri Light" panose="020F0302020204030204"/>
              </a:rPr>
              <a:t>Goal</a:t>
            </a:r>
          </a:p>
        </p:txBody>
      </p:sp>
      <p:sp>
        <p:nvSpPr>
          <p:cNvPr id="27" name="Rectangle: Rounded Corners 26">
            <a:extLst>
              <a:ext uri="{FF2B5EF4-FFF2-40B4-BE49-F238E27FC236}">
                <a16:creationId xmlns:a16="http://schemas.microsoft.com/office/drawing/2014/main" id="{743D1321-B61A-117B-9BA8-A54678BA7E1F}"/>
              </a:ext>
            </a:extLst>
          </p:cNvPr>
          <p:cNvSpPr/>
          <p:nvPr/>
        </p:nvSpPr>
        <p:spPr>
          <a:xfrm>
            <a:off x="3453329" y="1884269"/>
            <a:ext cx="3814158" cy="1348719"/>
          </a:xfrm>
          <a:prstGeom prst="roundRect">
            <a:avLst/>
          </a:prstGeom>
          <a:solidFill>
            <a:srgbClr val="F4EAE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sz="1600">
                <a:solidFill>
                  <a:schemeClr val="bg1"/>
                </a:solidFill>
                <a:latin typeface="Calibri" panose="020F0502020204030204"/>
              </a:rPr>
              <a:t>On-the-fly, semi-supervised synthesis</a:t>
            </a:r>
            <a:br>
              <a:rPr lang="en-US" sz="1600">
                <a:solidFill>
                  <a:schemeClr val="bg1"/>
                </a:solidFill>
                <a:latin typeface="Calibri" panose="020F0502020204030204"/>
              </a:rPr>
            </a:br>
            <a:r>
              <a:rPr lang="en-US" sz="1600">
                <a:solidFill>
                  <a:schemeClr val="bg1"/>
                </a:solidFill>
                <a:latin typeface="Calibri" panose="020F0502020204030204"/>
              </a:rPr>
              <a:t> [OOPSLA 2019, 2020]</a:t>
            </a:r>
          </a:p>
          <a:p>
            <a:pPr algn="ctr" defTabSz="685800"/>
            <a:endParaRPr lang="en-US" sz="1600">
              <a:solidFill>
                <a:schemeClr val="bg1"/>
              </a:solidFill>
              <a:latin typeface="Calibri" panose="020F0502020204030204"/>
            </a:endParaRPr>
          </a:p>
          <a:p>
            <a:pPr algn="ctr" defTabSz="685800"/>
            <a:r>
              <a:rPr lang="en-US" sz="1600">
                <a:solidFill>
                  <a:schemeClr val="bg1"/>
                </a:solidFill>
                <a:latin typeface="Calibri" panose="020F0502020204030204"/>
              </a:rPr>
              <a:t>Mode-less synthesis with seamless UX</a:t>
            </a:r>
          </a:p>
        </p:txBody>
      </p:sp>
      <p:sp>
        <p:nvSpPr>
          <p:cNvPr id="2" name="Rectangle: Rounded Corners 1">
            <a:extLst>
              <a:ext uri="{FF2B5EF4-FFF2-40B4-BE49-F238E27FC236}">
                <a16:creationId xmlns:a16="http://schemas.microsoft.com/office/drawing/2014/main" id="{B14C4734-2528-2D47-AD4E-C8C2C1F7B7EF}"/>
              </a:ext>
            </a:extLst>
          </p:cNvPr>
          <p:cNvSpPr/>
          <p:nvPr/>
        </p:nvSpPr>
        <p:spPr>
          <a:xfrm>
            <a:off x="3453329" y="1874160"/>
            <a:ext cx="3814158" cy="1348719"/>
          </a:xfrm>
          <a:prstGeom prst="roundRect">
            <a:avLst/>
          </a:prstGeom>
          <a:solidFill>
            <a:srgbClr val="F4EAE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sz="1600" dirty="0">
                <a:solidFill>
                  <a:schemeClr val="bg1"/>
                </a:solidFill>
                <a:latin typeface="Calibri" panose="020F0502020204030204"/>
              </a:rPr>
              <a:t>Overwatch</a:t>
            </a:r>
            <a:br>
              <a:rPr lang="en-US" sz="1600" dirty="0">
                <a:solidFill>
                  <a:schemeClr val="bg1"/>
                </a:solidFill>
                <a:latin typeface="Calibri" panose="020F0502020204030204"/>
              </a:rPr>
            </a:br>
            <a:r>
              <a:rPr lang="en-US" sz="1600" dirty="0">
                <a:solidFill>
                  <a:schemeClr val="bg1"/>
                </a:solidFill>
                <a:latin typeface="Calibri" panose="020F0502020204030204"/>
              </a:rPr>
              <a:t> [OOPSLA 2022]</a:t>
            </a:r>
          </a:p>
          <a:p>
            <a:pPr algn="ctr" defTabSz="685800"/>
            <a:endParaRPr lang="en-US" sz="1600" dirty="0">
              <a:solidFill>
                <a:schemeClr val="bg1"/>
              </a:solidFill>
              <a:latin typeface="Calibri" panose="020F0502020204030204"/>
            </a:endParaRPr>
          </a:p>
          <a:p>
            <a:pPr algn="ctr" defTabSz="685800"/>
            <a:r>
              <a:rPr lang="en-US" sz="1600" dirty="0">
                <a:solidFill>
                  <a:schemeClr val="bg1"/>
                </a:solidFill>
                <a:latin typeface="Calibri" panose="020F0502020204030204"/>
              </a:rPr>
              <a:t>Discovers new </a:t>
            </a:r>
            <a:r>
              <a:rPr lang="en-US" sz="1600" dirty="0" err="1">
                <a:solidFill>
                  <a:schemeClr val="bg1"/>
                </a:solidFill>
                <a:latin typeface="Calibri" panose="020F0502020204030204"/>
              </a:rPr>
              <a:t>refactorings</a:t>
            </a:r>
            <a:r>
              <a:rPr lang="en-US" sz="1600" dirty="0">
                <a:solidFill>
                  <a:schemeClr val="bg1"/>
                </a:solidFill>
                <a:latin typeface="Calibri" panose="020F0502020204030204"/>
              </a:rPr>
              <a:t>,</a:t>
            </a:r>
            <a:br>
              <a:rPr lang="en-US" sz="1600" dirty="0">
                <a:solidFill>
                  <a:schemeClr val="bg1"/>
                </a:solidFill>
                <a:latin typeface="Calibri" panose="020F0502020204030204"/>
              </a:rPr>
            </a:br>
            <a:r>
              <a:rPr lang="en-US" sz="1600" dirty="0">
                <a:solidFill>
                  <a:schemeClr val="bg1"/>
                </a:solidFill>
                <a:latin typeface="Calibri" panose="020F0502020204030204"/>
              </a:rPr>
              <a:t>Increased existing tool usage by 3-4x</a:t>
            </a:r>
          </a:p>
        </p:txBody>
      </p:sp>
      <p:sp>
        <p:nvSpPr>
          <p:cNvPr id="5" name="Rectangle: Rounded Corners 4">
            <a:extLst>
              <a:ext uri="{FF2B5EF4-FFF2-40B4-BE49-F238E27FC236}">
                <a16:creationId xmlns:a16="http://schemas.microsoft.com/office/drawing/2014/main" id="{764B38F5-569B-AA53-BAEA-5671D86DD010}"/>
              </a:ext>
            </a:extLst>
          </p:cNvPr>
          <p:cNvSpPr/>
          <p:nvPr/>
        </p:nvSpPr>
        <p:spPr>
          <a:xfrm>
            <a:off x="3448813" y="1897390"/>
            <a:ext cx="3814158" cy="1348719"/>
          </a:xfrm>
          <a:prstGeom prst="roundRect">
            <a:avLst/>
          </a:prstGeom>
          <a:solidFill>
            <a:srgbClr val="F4EAE0"/>
          </a:solidFill>
          <a:ln>
            <a:noFill/>
          </a:ln>
        </p:spPr>
        <p:style>
          <a:lnRef idx="2">
            <a:schemeClr val="accent5">
              <a:shade val="50000"/>
            </a:schemeClr>
          </a:lnRef>
          <a:fillRef idx="1">
            <a:schemeClr val="accent5"/>
          </a:fillRef>
          <a:effectRef idx="0">
            <a:schemeClr val="accent5"/>
          </a:effectRef>
          <a:fontRef idx="minor">
            <a:schemeClr val="lt1"/>
          </a:fontRef>
        </p:style>
        <p:txBody>
          <a:bodyPr tIns="0" bIns="0" rtlCol="0" anchor="ctr"/>
          <a:lstStyle/>
          <a:p>
            <a:pPr algn="ctr" defTabSz="685800"/>
            <a:r>
              <a:rPr lang="en-US" sz="1600" dirty="0" err="1">
                <a:solidFill>
                  <a:schemeClr val="bg1"/>
                </a:solidFill>
                <a:latin typeface="Calibri" panose="020F0502020204030204"/>
              </a:rPr>
              <a:t>APIFix</a:t>
            </a:r>
            <a:br>
              <a:rPr lang="en-US" sz="1600" dirty="0">
                <a:solidFill>
                  <a:schemeClr val="bg1"/>
                </a:solidFill>
                <a:latin typeface="Calibri" panose="020F0502020204030204"/>
              </a:rPr>
            </a:br>
            <a:r>
              <a:rPr lang="en-US" sz="1600" dirty="0">
                <a:solidFill>
                  <a:schemeClr val="bg1"/>
                </a:solidFill>
                <a:latin typeface="Calibri" panose="020F0502020204030204"/>
              </a:rPr>
              <a:t> [OOPSLA 2021]</a:t>
            </a:r>
          </a:p>
          <a:p>
            <a:pPr algn="ctr" defTabSz="685800"/>
            <a:endParaRPr lang="en-US" sz="1600" dirty="0">
              <a:solidFill>
                <a:schemeClr val="bg1"/>
              </a:solidFill>
              <a:latin typeface="Calibri" panose="020F0502020204030204"/>
            </a:endParaRPr>
          </a:p>
          <a:p>
            <a:pPr algn="ctr" defTabSz="685800"/>
            <a:r>
              <a:rPr lang="en-US" sz="1600" dirty="0">
                <a:solidFill>
                  <a:schemeClr val="bg1"/>
                </a:solidFill>
                <a:latin typeface="Calibri" panose="020F0502020204030204"/>
              </a:rPr>
              <a:t>Migrate across lib versions automatically</a:t>
            </a:r>
            <a:br>
              <a:rPr lang="en-US" sz="1600" dirty="0">
                <a:solidFill>
                  <a:schemeClr val="bg1"/>
                </a:solidFill>
                <a:latin typeface="Calibri" panose="020F0502020204030204"/>
              </a:rPr>
            </a:br>
            <a:r>
              <a:rPr lang="en-US" sz="1600" dirty="0">
                <a:solidFill>
                  <a:schemeClr val="bg1"/>
                </a:solidFill>
                <a:latin typeface="Calibri" panose="020F0502020204030204"/>
              </a:rPr>
              <a:t>New output-oriented synthesis technique</a:t>
            </a:r>
          </a:p>
        </p:txBody>
      </p:sp>
      <p:sp>
        <p:nvSpPr>
          <p:cNvPr id="7" name="Rectangle: Rounded Corners 6">
            <a:extLst>
              <a:ext uri="{FF2B5EF4-FFF2-40B4-BE49-F238E27FC236}">
                <a16:creationId xmlns:a16="http://schemas.microsoft.com/office/drawing/2014/main" id="{FC473E42-20C1-EAFC-7C58-6C904A33544E}"/>
              </a:ext>
            </a:extLst>
          </p:cNvPr>
          <p:cNvSpPr/>
          <p:nvPr/>
        </p:nvSpPr>
        <p:spPr>
          <a:xfrm>
            <a:off x="3195466" y="1647548"/>
            <a:ext cx="4319665" cy="1956516"/>
          </a:xfrm>
          <a:prstGeom prst="roundRect">
            <a:avLst/>
          </a:prstGeom>
          <a:solidFill>
            <a:srgbClr val="F4EAE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dirty="0">
                <a:solidFill>
                  <a:srgbClr val="00B050"/>
                </a:solidFill>
                <a:latin typeface="Calibri" panose="020F0502020204030204"/>
              </a:rPr>
              <a:t>Your combination here!</a:t>
            </a:r>
            <a:endParaRPr lang="en-US" sz="600" dirty="0">
              <a:solidFill>
                <a:srgbClr val="00B050"/>
              </a:solidFill>
              <a:latin typeface="Calibri" panose="020F0502020204030204"/>
            </a:endParaRPr>
          </a:p>
          <a:p>
            <a:pPr algn="ctr" defTabSz="685800"/>
            <a:r>
              <a:rPr lang="en-US" dirty="0">
                <a:solidFill>
                  <a:srgbClr val="00B050"/>
                </a:solidFill>
                <a:latin typeface="Calibri" panose="020F0502020204030204"/>
              </a:rPr>
              <a:t>Every combination is a new problem </a:t>
            </a:r>
            <a:br>
              <a:rPr lang="en-US" dirty="0">
                <a:solidFill>
                  <a:srgbClr val="00B050"/>
                </a:solidFill>
                <a:latin typeface="Calibri" panose="020F0502020204030204"/>
              </a:rPr>
            </a:br>
            <a:r>
              <a:rPr lang="en-US" dirty="0">
                <a:solidFill>
                  <a:srgbClr val="00B050"/>
                </a:solidFill>
                <a:latin typeface="Calibri" panose="020F0502020204030204"/>
              </a:rPr>
              <a:t>with unique subtleties!!</a:t>
            </a:r>
          </a:p>
          <a:p>
            <a:pPr defTabSz="685800"/>
            <a:endParaRPr lang="en-US" sz="600" dirty="0">
              <a:solidFill>
                <a:schemeClr val="bg1"/>
              </a:solidFill>
              <a:latin typeface="Calibri" panose="020F0502020204030204"/>
            </a:endParaRPr>
          </a:p>
        </p:txBody>
      </p:sp>
      <p:sp>
        <p:nvSpPr>
          <p:cNvPr id="9" name="Rectangle: Rounded Corners 8">
            <a:extLst>
              <a:ext uri="{FF2B5EF4-FFF2-40B4-BE49-F238E27FC236}">
                <a16:creationId xmlns:a16="http://schemas.microsoft.com/office/drawing/2014/main" id="{4A848CF6-9284-3A52-73C8-1D08290EC472}"/>
              </a:ext>
            </a:extLst>
          </p:cNvPr>
          <p:cNvSpPr/>
          <p:nvPr/>
        </p:nvSpPr>
        <p:spPr>
          <a:xfrm>
            <a:off x="3467743" y="1910388"/>
            <a:ext cx="3814158" cy="1348719"/>
          </a:xfrm>
          <a:prstGeom prst="roundRect">
            <a:avLst/>
          </a:prstGeom>
          <a:solidFill>
            <a:srgbClr val="F4EAE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sz="1600" dirty="0">
                <a:solidFill>
                  <a:schemeClr val="bg1"/>
                </a:solidFill>
                <a:latin typeface="Calibri" panose="020F0502020204030204"/>
              </a:rPr>
              <a:t>Copilot</a:t>
            </a:r>
            <a:br>
              <a:rPr lang="en-US" sz="1600" dirty="0">
                <a:solidFill>
                  <a:schemeClr val="bg1"/>
                </a:solidFill>
                <a:latin typeface="Calibri" panose="020F0502020204030204"/>
              </a:rPr>
            </a:br>
            <a:r>
              <a:rPr lang="en-US" sz="1600" dirty="0">
                <a:solidFill>
                  <a:schemeClr val="bg1"/>
                </a:solidFill>
                <a:latin typeface="Calibri" panose="020F0502020204030204"/>
              </a:rPr>
              <a:t> [</a:t>
            </a:r>
            <a:r>
              <a:rPr lang="en-US" sz="1600" dirty="0" err="1">
                <a:solidFill>
                  <a:schemeClr val="bg1"/>
                </a:solidFill>
                <a:latin typeface="Calibri" panose="020F0502020204030204"/>
              </a:rPr>
              <a:t>Github</a:t>
            </a:r>
            <a:r>
              <a:rPr lang="en-US" sz="1600" dirty="0">
                <a:solidFill>
                  <a:schemeClr val="bg1"/>
                </a:solidFill>
                <a:latin typeface="Calibri" panose="020F0502020204030204"/>
              </a:rPr>
              <a:t> 2021]</a:t>
            </a:r>
          </a:p>
          <a:p>
            <a:pPr algn="ctr" defTabSz="685800"/>
            <a:endParaRPr lang="en-US" sz="1600" dirty="0">
              <a:solidFill>
                <a:schemeClr val="bg1"/>
              </a:solidFill>
              <a:latin typeface="Calibri" panose="020F0502020204030204"/>
            </a:endParaRPr>
          </a:p>
          <a:p>
            <a:pPr algn="ctr" defTabSz="685800"/>
            <a:r>
              <a:rPr lang="en-US" sz="1600" dirty="0">
                <a:solidFill>
                  <a:schemeClr val="bg1"/>
                </a:solidFill>
                <a:latin typeface="Calibri" panose="020F0502020204030204"/>
              </a:rPr>
              <a:t>Inserts sophisticated code snippets </a:t>
            </a:r>
            <a:br>
              <a:rPr lang="en-US" sz="1600" dirty="0">
                <a:solidFill>
                  <a:schemeClr val="bg1"/>
                </a:solidFill>
                <a:latin typeface="Calibri" panose="020F0502020204030204"/>
              </a:rPr>
            </a:br>
            <a:r>
              <a:rPr lang="en-US" sz="1600" dirty="0">
                <a:solidFill>
                  <a:schemeClr val="bg1"/>
                </a:solidFill>
                <a:latin typeface="Calibri" panose="020F0502020204030204"/>
              </a:rPr>
              <a:t>using code and natural language context</a:t>
            </a:r>
          </a:p>
        </p:txBody>
      </p:sp>
      <p:sp>
        <p:nvSpPr>
          <p:cNvPr id="25" name="TextBox 24">
            <a:extLst>
              <a:ext uri="{FF2B5EF4-FFF2-40B4-BE49-F238E27FC236}">
                <a16:creationId xmlns:a16="http://schemas.microsoft.com/office/drawing/2014/main" id="{7E26F7C3-3FFD-3383-C208-F21760544D11}"/>
              </a:ext>
            </a:extLst>
          </p:cNvPr>
          <p:cNvSpPr txBox="1"/>
          <p:nvPr/>
        </p:nvSpPr>
        <p:spPr>
          <a:xfrm rot="20284694">
            <a:off x="297557" y="416937"/>
            <a:ext cx="1308243" cy="830997"/>
          </a:xfrm>
          <a:prstGeom prst="rect">
            <a:avLst/>
          </a:prstGeom>
          <a:noFill/>
        </p:spPr>
        <p:txBody>
          <a:bodyPr wrap="none" rtlCol="0">
            <a:spAutoFit/>
          </a:bodyPr>
          <a:lstStyle/>
          <a:p>
            <a:pPr defTabSz="685800"/>
            <a:r>
              <a:rPr lang="en-US" sz="2400">
                <a:solidFill>
                  <a:srgbClr val="0070C0"/>
                </a:solidFill>
                <a:latin typeface="Calibri" panose="020F0502020204030204"/>
              </a:rPr>
              <a:t>Problem </a:t>
            </a:r>
          </a:p>
          <a:p>
            <a:pPr defTabSz="685800"/>
            <a:r>
              <a:rPr lang="en-US" sz="2400">
                <a:solidFill>
                  <a:srgbClr val="0070C0"/>
                </a:solidFill>
                <a:latin typeface="Calibri" panose="020F0502020204030204"/>
              </a:rPr>
              <a:t>space</a:t>
            </a:r>
          </a:p>
        </p:txBody>
      </p:sp>
      <p:sp>
        <p:nvSpPr>
          <p:cNvPr id="28" name="TextBox 27">
            <a:extLst>
              <a:ext uri="{FF2B5EF4-FFF2-40B4-BE49-F238E27FC236}">
                <a16:creationId xmlns:a16="http://schemas.microsoft.com/office/drawing/2014/main" id="{13292F66-3311-E252-AB6F-599326B41783}"/>
              </a:ext>
            </a:extLst>
          </p:cNvPr>
          <p:cNvSpPr txBox="1"/>
          <p:nvPr/>
        </p:nvSpPr>
        <p:spPr>
          <a:xfrm rot="20208461">
            <a:off x="316025" y="3983347"/>
            <a:ext cx="1285929" cy="830997"/>
          </a:xfrm>
          <a:prstGeom prst="rect">
            <a:avLst/>
          </a:prstGeom>
          <a:noFill/>
        </p:spPr>
        <p:txBody>
          <a:bodyPr wrap="none" rtlCol="0">
            <a:spAutoFit/>
          </a:bodyPr>
          <a:lstStyle/>
          <a:p>
            <a:pPr defTabSz="685800"/>
            <a:r>
              <a:rPr lang="en-US" sz="2400">
                <a:solidFill>
                  <a:srgbClr val="0070C0"/>
                </a:solidFill>
                <a:latin typeface="Calibri" panose="020F0502020204030204"/>
              </a:rPr>
              <a:t>Solution </a:t>
            </a:r>
          </a:p>
          <a:p>
            <a:pPr defTabSz="685800"/>
            <a:r>
              <a:rPr lang="en-US" sz="2400">
                <a:solidFill>
                  <a:srgbClr val="0070C0"/>
                </a:solidFill>
                <a:latin typeface="Calibri" panose="020F0502020204030204"/>
              </a:rPr>
              <a:t>space</a:t>
            </a:r>
          </a:p>
        </p:txBody>
      </p:sp>
      <p:sp>
        <p:nvSpPr>
          <p:cNvPr id="31" name="TextBox 30">
            <a:extLst>
              <a:ext uri="{FF2B5EF4-FFF2-40B4-BE49-F238E27FC236}">
                <a16:creationId xmlns:a16="http://schemas.microsoft.com/office/drawing/2014/main" id="{9BA433BD-81AF-D729-F78D-A48758322B7E}"/>
              </a:ext>
            </a:extLst>
          </p:cNvPr>
          <p:cNvSpPr txBox="1"/>
          <p:nvPr/>
        </p:nvSpPr>
        <p:spPr>
          <a:xfrm>
            <a:off x="101562" y="1734911"/>
            <a:ext cx="2935424" cy="1754326"/>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AI for Software Engineering</a:t>
            </a:r>
          </a:p>
        </p:txBody>
      </p:sp>
      <p:sp>
        <p:nvSpPr>
          <p:cNvPr id="26" name="Slide Number Placeholder 3">
            <a:extLst>
              <a:ext uri="{FF2B5EF4-FFF2-40B4-BE49-F238E27FC236}">
                <a16:creationId xmlns:a16="http://schemas.microsoft.com/office/drawing/2014/main" id="{DED3764E-ACB6-306B-50AD-EA9F99DBA080}"/>
              </a:ext>
            </a:extLst>
          </p:cNvPr>
          <p:cNvSpPr txBox="1">
            <a:spLocks/>
          </p:cNvSpPr>
          <p:nvPr/>
        </p:nvSpPr>
        <p:spPr>
          <a:xfrm>
            <a:off x="8452117" y="4777947"/>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47</a:t>
            </a:fld>
            <a:endParaRPr lang="en-US">
              <a:solidFill>
                <a:srgbClr val="FFFFFF"/>
              </a:solidFill>
              <a:latin typeface="Arial"/>
            </a:endParaRPr>
          </a:p>
        </p:txBody>
      </p:sp>
    </p:spTree>
    <p:extLst>
      <p:ext uri="{BB962C8B-B14F-4D97-AF65-F5344CB8AC3E}">
        <p14:creationId xmlns:p14="http://schemas.microsoft.com/office/powerpoint/2010/main" val="7359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300" fill="hold"/>
                                        <p:tgtEl>
                                          <p:spTgt spid="4">
                                            <p:txEl>
                                              <p:pRg st="0" end="0"/>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300" fill="hold"/>
                                        <p:tgtEl>
                                          <p:spTgt spid="10">
                                            <p:txEl>
                                              <p:pRg st="0" end="0"/>
                                            </p:txEl>
                                          </p:spTgt>
                                        </p:tgtEl>
                                        <p:attrNameLst>
                                          <p:attrName>style.color</p:attrName>
                                        </p:attrNameLst>
                                      </p:cBhvr>
                                      <p:to>
                                        <a:schemeClr val="tx1"/>
                                      </p:to>
                                    </p:animClr>
                                  </p:childTnLst>
                                </p:cTn>
                              </p:par>
                              <p:par>
                                <p:cTn id="9" presetID="3" presetClass="emph" presetSubtype="2" fill="hold" nodeType="withEffect">
                                  <p:stCondLst>
                                    <p:cond delay="0"/>
                                  </p:stCondLst>
                                  <p:childTnLst>
                                    <p:animClr clrSpc="rgb" dir="cw">
                                      <p:cBhvr override="childStyle">
                                        <p:cTn id="10" dur="300" fill="hold"/>
                                        <p:tgtEl>
                                          <p:spTgt spid="10">
                                            <p:txEl>
                                              <p:pRg st="1" end="1"/>
                                            </p:txEl>
                                          </p:spTgt>
                                        </p:tgtEl>
                                        <p:attrNameLst>
                                          <p:attrName>style.color</p:attrName>
                                        </p:attrNameLst>
                                      </p:cBhvr>
                                      <p:to>
                                        <a:schemeClr val="accent2"/>
                                      </p:to>
                                    </p:animClr>
                                  </p:childTnLst>
                                </p:cTn>
                              </p:par>
                              <p:par>
                                <p:cTn id="11" presetID="3" presetClass="emph" presetSubtype="2" fill="hold" nodeType="withEffect">
                                  <p:stCondLst>
                                    <p:cond delay="0"/>
                                  </p:stCondLst>
                                  <p:childTnLst>
                                    <p:animClr clrSpc="rgb" dir="cw">
                                      <p:cBhvr override="childStyle">
                                        <p:cTn id="12" dur="300" fill="hold"/>
                                        <p:tgtEl>
                                          <p:spTgt spid="13">
                                            <p:txEl>
                                              <p:pRg st="1" end="1"/>
                                            </p:txEl>
                                          </p:spTgt>
                                        </p:tgtEl>
                                        <p:attrNameLst>
                                          <p:attrName>style.color</p:attrName>
                                        </p:attrNameLst>
                                      </p:cBhvr>
                                      <p:to>
                                        <a:schemeClr val="accent2"/>
                                      </p:to>
                                    </p:animClr>
                                  </p:childTnLst>
                                </p:cTn>
                              </p:par>
                              <p:par>
                                <p:cTn id="13" presetID="3" presetClass="emph" presetSubtype="2" fill="hold" nodeType="withEffect">
                                  <p:stCondLst>
                                    <p:cond delay="0"/>
                                  </p:stCondLst>
                                  <p:childTnLst>
                                    <p:animClr clrSpc="rgb" dir="cw">
                                      <p:cBhvr override="childStyle">
                                        <p:cTn id="14" dur="300" fill="hold"/>
                                        <p:tgtEl>
                                          <p:spTgt spid="16">
                                            <p:txEl>
                                              <p:pRg st="1" end="1"/>
                                            </p:txEl>
                                          </p:spTgt>
                                        </p:tgtEl>
                                        <p:attrNameLst>
                                          <p:attrName>style.color</p:attrName>
                                        </p:attrNameLst>
                                      </p:cBhvr>
                                      <p:to>
                                        <a:schemeClr val="accent2"/>
                                      </p:to>
                                    </p:animClr>
                                  </p:childTnLst>
                                </p:cTn>
                              </p:par>
                              <p:par>
                                <p:cTn id="15" presetID="3" presetClass="emph" presetSubtype="2" fill="hold" nodeType="withEffect">
                                  <p:stCondLst>
                                    <p:cond delay="0"/>
                                  </p:stCondLst>
                                  <p:childTnLst>
                                    <p:animClr clrSpc="rgb" dir="cw">
                                      <p:cBhvr override="childStyle">
                                        <p:cTn id="16" dur="300" fill="hold"/>
                                        <p:tgtEl>
                                          <p:spTgt spid="22">
                                            <p:txEl>
                                              <p:pRg st="0" end="0"/>
                                            </p:txEl>
                                          </p:spTgt>
                                        </p:tgtEl>
                                        <p:attrNameLst>
                                          <p:attrName>style.color</p:attrName>
                                        </p:attrNameLst>
                                      </p:cBhvr>
                                      <p:to>
                                        <a:schemeClr val="accent2"/>
                                      </p:to>
                                    </p:animClr>
                                  </p:childTnLst>
                                </p:cTn>
                              </p:par>
                              <p:par>
                                <p:cTn id="17" presetID="3" presetClass="emph" presetSubtype="2" fill="hold" nodeType="withEffect">
                                  <p:stCondLst>
                                    <p:cond delay="0"/>
                                  </p:stCondLst>
                                  <p:childTnLst>
                                    <p:animClr clrSpc="rgb" dir="cw">
                                      <p:cBhvr override="childStyle">
                                        <p:cTn id="18" dur="300" fill="hold"/>
                                        <p:tgtEl>
                                          <p:spTgt spid="19">
                                            <p:txEl>
                                              <p:pRg st="0" end="0"/>
                                            </p:txEl>
                                          </p:spTgt>
                                        </p:tgtEl>
                                        <p:attrNameLst>
                                          <p:attrName>style.color</p:attrName>
                                        </p:attrNameLst>
                                      </p:cBhvr>
                                      <p:to>
                                        <a:schemeClr val="accent2"/>
                                      </p:to>
                                    </p:animClr>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300" fill="hold"/>
                                        <p:tgtEl>
                                          <p:spTgt spid="13">
                                            <p:txEl>
                                              <p:pRg st="0" end="0"/>
                                            </p:txEl>
                                          </p:spTgt>
                                        </p:tgtEl>
                                        <p:attrNameLst>
                                          <p:attrName>style.color</p:attrName>
                                        </p:attrNameLst>
                                      </p:cBhvr>
                                      <p:to>
                                        <a:schemeClr val="accent2"/>
                                      </p:to>
                                    </p:animClr>
                                  </p:childTnLst>
                                </p:cTn>
                              </p:par>
                              <p:par>
                                <p:cTn id="25" presetID="3" presetClass="emph" presetSubtype="2" fill="hold" nodeType="withEffect">
                                  <p:stCondLst>
                                    <p:cond delay="0"/>
                                  </p:stCondLst>
                                  <p:childTnLst>
                                    <p:animClr clrSpc="rgb" dir="cw">
                                      <p:cBhvr override="childStyle">
                                        <p:cTn id="26" dur="300" fill="hold"/>
                                        <p:tgtEl>
                                          <p:spTgt spid="13">
                                            <p:txEl>
                                              <p:pRg st="1" end="1"/>
                                            </p:txEl>
                                          </p:spTgt>
                                        </p:tgtEl>
                                        <p:attrNameLst>
                                          <p:attrName>style.color</p:attrName>
                                        </p:attrNameLst>
                                      </p:cBhvr>
                                      <p:to>
                                        <a:schemeClr val="tx1"/>
                                      </p:to>
                                    </p:animClr>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dir="cw">
                                      <p:cBhvr override="childStyle">
                                        <p:cTn id="32" dur="300" fill="hold"/>
                                        <p:tgtEl>
                                          <p:spTgt spid="16">
                                            <p:txEl>
                                              <p:pRg st="0" end="0"/>
                                            </p:txEl>
                                          </p:spTgt>
                                        </p:tgtEl>
                                        <p:attrNameLst>
                                          <p:attrName>style.color</p:attrName>
                                        </p:attrNameLst>
                                      </p:cBhvr>
                                      <p:to>
                                        <a:schemeClr val="accent2"/>
                                      </p:to>
                                    </p:animClr>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3" presetClass="emph" presetSubtype="2" fill="hold" nodeType="withEffect">
                                  <p:stCondLst>
                                    <p:cond delay="0"/>
                                  </p:stCondLst>
                                  <p:childTnLst>
                                    <p:animClr clrSpc="rgb" dir="cw">
                                      <p:cBhvr override="childStyle">
                                        <p:cTn id="36" dur="300" fill="hold"/>
                                        <p:tgtEl>
                                          <p:spTgt spid="22">
                                            <p:txEl>
                                              <p:pRg st="1" end="1"/>
                                            </p:txEl>
                                          </p:spTgt>
                                        </p:tgtEl>
                                        <p:attrNameLst>
                                          <p:attrName>style.color</p:attrName>
                                        </p:attrNameLst>
                                      </p:cBhvr>
                                      <p:to>
                                        <a:schemeClr val="accent2"/>
                                      </p:to>
                                    </p:animClr>
                                  </p:childTnLst>
                                </p:cTn>
                              </p:par>
                              <p:par>
                                <p:cTn id="37" presetID="3" presetClass="emph" presetSubtype="2" fill="hold" nodeType="withEffect">
                                  <p:stCondLst>
                                    <p:cond delay="0"/>
                                  </p:stCondLst>
                                  <p:childTnLst>
                                    <p:animClr clrSpc="rgb" dir="cw">
                                      <p:cBhvr override="childStyle">
                                        <p:cTn id="38" dur="300" fill="hold"/>
                                        <p:tgtEl>
                                          <p:spTgt spid="22">
                                            <p:txEl>
                                              <p:pRg st="0" end="0"/>
                                            </p:txEl>
                                          </p:spTgt>
                                        </p:tgtEl>
                                        <p:attrNameLst>
                                          <p:attrName>style.color</p:attrName>
                                        </p:attrNameLst>
                                      </p:cBhvr>
                                      <p:to>
                                        <a:schemeClr val="tx1"/>
                                      </p:to>
                                    </p:animClr>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3" presetClass="emph" presetSubtype="2" fill="hold" nodeType="withEffect">
                                  <p:stCondLst>
                                    <p:cond delay="0"/>
                                  </p:stCondLst>
                                  <p:childTnLst>
                                    <p:animClr clrSpc="rgb" dir="cw">
                                      <p:cBhvr override="childStyle">
                                        <p:cTn id="44" dur="300" fill="hold"/>
                                        <p:tgtEl>
                                          <p:spTgt spid="10">
                                            <p:txEl>
                                              <p:pRg st="0" end="0"/>
                                            </p:txEl>
                                          </p:spTgt>
                                        </p:tgtEl>
                                        <p:attrNameLst>
                                          <p:attrName>style.color</p:attrName>
                                        </p:attrNameLst>
                                      </p:cBhvr>
                                      <p:to>
                                        <a:schemeClr val="accent2"/>
                                      </p:to>
                                    </p:animClr>
                                  </p:childTnLst>
                                </p:cTn>
                              </p:par>
                              <p:par>
                                <p:cTn id="45" presetID="3" presetClass="emph" presetSubtype="2" fill="hold" nodeType="withEffect">
                                  <p:stCondLst>
                                    <p:cond delay="0"/>
                                  </p:stCondLst>
                                  <p:childTnLst>
                                    <p:animClr clrSpc="rgb" dir="cw">
                                      <p:cBhvr override="childStyle">
                                        <p:cTn id="46" dur="300" fill="hold"/>
                                        <p:tgtEl>
                                          <p:spTgt spid="4">
                                            <p:txEl>
                                              <p:pRg st="1" end="1"/>
                                            </p:txEl>
                                          </p:spTgt>
                                        </p:tgtEl>
                                        <p:attrNameLst>
                                          <p:attrName>style.color</p:attrName>
                                        </p:attrNameLst>
                                      </p:cBhvr>
                                      <p:to>
                                        <a:schemeClr val="accent2"/>
                                      </p:to>
                                    </p:animClr>
                                  </p:childTnLst>
                                </p:cTn>
                              </p:par>
                              <p:par>
                                <p:cTn id="47" presetID="3" presetClass="emph" presetSubtype="2" fill="hold" nodeType="withEffect">
                                  <p:stCondLst>
                                    <p:cond delay="0"/>
                                  </p:stCondLst>
                                  <p:childTnLst>
                                    <p:animClr clrSpc="rgb" dir="cw">
                                      <p:cBhvr override="childStyle">
                                        <p:cTn id="48" dur="300" fill="hold"/>
                                        <p:tgtEl>
                                          <p:spTgt spid="4">
                                            <p:txEl>
                                              <p:pRg st="0" end="0"/>
                                            </p:txEl>
                                          </p:spTgt>
                                        </p:tgtEl>
                                        <p:attrNameLst>
                                          <p:attrName>style.color</p:attrName>
                                        </p:attrNameLst>
                                      </p:cBhvr>
                                      <p:to>
                                        <a:schemeClr val="tx1"/>
                                      </p:to>
                                    </p:animClr>
                                  </p:childTnLst>
                                </p:cTn>
                              </p:par>
                              <p:par>
                                <p:cTn id="49" presetID="3" presetClass="emph" presetSubtype="2" fill="hold" nodeType="withEffect">
                                  <p:stCondLst>
                                    <p:cond delay="0"/>
                                  </p:stCondLst>
                                  <p:childTnLst>
                                    <p:animClr clrSpc="rgb" dir="cw">
                                      <p:cBhvr override="childStyle">
                                        <p:cTn id="50" dur="300" fill="hold"/>
                                        <p:tgtEl>
                                          <p:spTgt spid="10">
                                            <p:txEl>
                                              <p:pRg st="1" end="1"/>
                                            </p:txEl>
                                          </p:spTgt>
                                        </p:tgtEl>
                                        <p:attrNameLst>
                                          <p:attrName>style.color</p:attrName>
                                        </p:attrNameLst>
                                      </p:cBhvr>
                                      <p:to>
                                        <a:schemeClr val="tx1"/>
                                      </p:to>
                                    </p:animClr>
                                  </p:childTnLst>
                                </p:cTn>
                              </p:par>
                              <p:par>
                                <p:cTn id="51" presetID="3" presetClass="emph" presetSubtype="2" fill="hold" nodeType="withEffect">
                                  <p:stCondLst>
                                    <p:cond delay="0"/>
                                  </p:stCondLst>
                                  <p:childTnLst>
                                    <p:animClr clrSpc="rgb" dir="cw">
                                      <p:cBhvr override="childStyle">
                                        <p:cTn id="52" dur="300" fill="hold"/>
                                        <p:tgtEl>
                                          <p:spTgt spid="16">
                                            <p:txEl>
                                              <p:pRg st="1" end="1"/>
                                            </p:txEl>
                                          </p:spTgt>
                                        </p:tgtEl>
                                        <p:attrNameLst>
                                          <p:attrName>style.color</p:attrName>
                                        </p:attrNameLst>
                                      </p:cBhvr>
                                      <p:to>
                                        <a:schemeClr val="tx1"/>
                                      </p:to>
                                    </p:animClr>
                                  </p:childTnLst>
                                </p:cTn>
                              </p:par>
                              <p:par>
                                <p:cTn id="53" presetID="3" presetClass="emph" presetSubtype="2" fill="hold" nodeType="withEffect">
                                  <p:stCondLst>
                                    <p:cond delay="0"/>
                                  </p:stCondLst>
                                  <p:childTnLst>
                                    <p:animClr clrSpc="rgb" dir="cw">
                                      <p:cBhvr override="childStyle">
                                        <p:cTn id="54" dur="300" fill="hold"/>
                                        <p:tgtEl>
                                          <p:spTgt spid="22">
                                            <p:txEl>
                                              <p:pRg st="0" end="0"/>
                                            </p:txEl>
                                          </p:spTgt>
                                        </p:tgtEl>
                                        <p:attrNameLst>
                                          <p:attrName>style.color</p:attrName>
                                        </p:attrNameLst>
                                      </p:cBhvr>
                                      <p:to>
                                        <a:schemeClr val="accent2"/>
                                      </p:to>
                                    </p:animClr>
                                  </p:childTnLst>
                                </p:cTn>
                              </p:par>
                              <p:par>
                                <p:cTn id="55" presetID="3" presetClass="emph" presetSubtype="2" fill="hold" nodeType="withEffect">
                                  <p:stCondLst>
                                    <p:cond delay="0"/>
                                  </p:stCondLst>
                                  <p:childTnLst>
                                    <p:animClr clrSpc="rgb" dir="cw">
                                      <p:cBhvr override="childStyle">
                                        <p:cTn id="56" dur="300" fill="hold"/>
                                        <p:tgtEl>
                                          <p:spTgt spid="22">
                                            <p:txEl>
                                              <p:pRg st="1" end="1"/>
                                            </p:txEl>
                                          </p:spTgt>
                                        </p:tgtEl>
                                        <p:attrNameLst>
                                          <p:attrName>style.color</p:attrName>
                                        </p:attrNameLst>
                                      </p:cBhvr>
                                      <p:to>
                                        <a:schemeClr val="accent2"/>
                                      </p:to>
                                    </p:animClr>
                                  </p:childTnLst>
                                </p:cTn>
                              </p:par>
                              <p:par>
                                <p:cTn id="57" presetID="3" presetClass="emph" presetSubtype="2" fill="hold" nodeType="withEffect">
                                  <p:stCondLst>
                                    <p:cond delay="0"/>
                                  </p:stCondLst>
                                  <p:childTnLst>
                                    <p:animClr clrSpc="rgb" dir="cw">
                                      <p:cBhvr override="childStyle">
                                        <p:cTn id="58" dur="300" fill="hold"/>
                                        <p:tgtEl>
                                          <p:spTgt spid="22">
                                            <p:txEl>
                                              <p:pRg st="2" end="2"/>
                                            </p:txEl>
                                          </p:spTgt>
                                        </p:tgtEl>
                                        <p:attrNameLst>
                                          <p:attrName>style.color</p:attrName>
                                        </p:attrNameLst>
                                      </p:cBhvr>
                                      <p:to>
                                        <a:schemeClr val="accent2"/>
                                      </p:to>
                                    </p:animClr>
                                  </p:childTnLst>
                                </p:cTn>
                              </p:par>
                              <p:par>
                                <p:cTn id="59" presetID="3" presetClass="emph" presetSubtype="2" fill="hold" nodeType="withEffect">
                                  <p:stCondLst>
                                    <p:cond delay="0"/>
                                  </p:stCondLst>
                                  <p:childTnLst>
                                    <p:animClr clrSpc="rgb" dir="cw">
                                      <p:cBhvr override="childStyle">
                                        <p:cTn id="60" dur="300" fill="hold"/>
                                        <p:tgtEl>
                                          <p:spTgt spid="22">
                                            <p:txEl>
                                              <p:pRg st="3" end="3"/>
                                            </p:txEl>
                                          </p:spTgt>
                                        </p:tgtEl>
                                        <p:attrNameLst>
                                          <p:attrName>style.color</p:attrName>
                                        </p:attrNameLst>
                                      </p:cBhvr>
                                      <p:to>
                                        <a:schemeClr val="accent2"/>
                                      </p:to>
                                    </p:animClr>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P spid="5" grpId="0" animBg="1"/>
      <p:bldP spid="7" grpId="0" animBg="1"/>
      <p:bldP spid="9" grpId="0" animBg="1"/>
      <p:bldP spid="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E590-B1B0-D60C-7F94-0F0D06AB6840}"/>
              </a:ext>
            </a:extLst>
          </p:cNvPr>
          <p:cNvSpPr>
            <a:spLocks noGrp="1"/>
          </p:cNvSpPr>
          <p:nvPr>
            <p:ph type="title"/>
          </p:nvPr>
        </p:nvSpPr>
        <p:spPr>
          <a:xfrm>
            <a:off x="0" y="29"/>
            <a:ext cx="9144000" cy="857250"/>
          </a:xfrm>
        </p:spPr>
        <p:txBody>
          <a:bodyPr/>
          <a:lstStyle/>
          <a:p>
            <a:pPr algn="ctr"/>
            <a:r>
              <a:rPr lang="en-US" dirty="0"/>
              <a:t>Intent Modality</a:t>
            </a:r>
          </a:p>
        </p:txBody>
      </p:sp>
      <p:sp>
        <p:nvSpPr>
          <p:cNvPr id="3" name="Content Placeholder 2">
            <a:extLst>
              <a:ext uri="{FF2B5EF4-FFF2-40B4-BE49-F238E27FC236}">
                <a16:creationId xmlns:a16="http://schemas.microsoft.com/office/drawing/2014/main" id="{0D4DEBFD-1F9F-128C-EF47-8FDD385E9319}"/>
              </a:ext>
            </a:extLst>
          </p:cNvPr>
          <p:cNvSpPr>
            <a:spLocks noGrp="1"/>
          </p:cNvSpPr>
          <p:nvPr>
            <p:ph idx="1"/>
          </p:nvPr>
        </p:nvSpPr>
        <p:spPr>
          <a:xfrm>
            <a:off x="991772" y="1146319"/>
            <a:ext cx="6150077" cy="3342588"/>
          </a:xfrm>
        </p:spPr>
        <p:txBody>
          <a:bodyPr>
            <a:normAutofit lnSpcReduction="10000"/>
          </a:bodyPr>
          <a:lstStyle/>
          <a:p>
            <a:r>
              <a:rPr lang="en-US"/>
              <a:t>Input-output examples</a:t>
            </a:r>
          </a:p>
          <a:p>
            <a:endParaRPr lang="en-US"/>
          </a:p>
          <a:p>
            <a:r>
              <a:rPr lang="en-US"/>
              <a:t>Natural language</a:t>
            </a:r>
          </a:p>
          <a:p>
            <a:endParaRPr lang="en-US"/>
          </a:p>
          <a:p>
            <a:pPr>
              <a:buFont typeface="Arial" panose="020B0604020202020204" pitchFamily="34" charset="0"/>
              <a:buChar char="•"/>
            </a:pPr>
            <a:r>
              <a:rPr lang="en-US"/>
              <a:t>Temporal context</a:t>
            </a:r>
          </a:p>
          <a:p>
            <a:endParaRPr lang="en-US"/>
          </a:p>
          <a:p>
            <a:pPr>
              <a:buFont typeface="Wingdings" panose="05000000000000000000" pitchFamily="2" charset="2"/>
              <a:buChar char="Ø"/>
            </a:pPr>
            <a:r>
              <a:rPr lang="en-US">
                <a:solidFill>
                  <a:srgbClr val="00B0F0"/>
                </a:solidFill>
              </a:rPr>
              <a:t>Sloppy programming</a:t>
            </a:r>
          </a:p>
        </p:txBody>
      </p:sp>
      <p:sp>
        <p:nvSpPr>
          <p:cNvPr id="4" name="Slide Number Placeholder 3">
            <a:extLst>
              <a:ext uri="{FF2B5EF4-FFF2-40B4-BE49-F238E27FC236}">
                <a16:creationId xmlns:a16="http://schemas.microsoft.com/office/drawing/2014/main" id="{4E2CC0E3-687D-0308-0B11-BBAB2F05827C}"/>
              </a:ext>
            </a:extLst>
          </p:cNvPr>
          <p:cNvSpPr>
            <a:spLocks noGrp="1"/>
          </p:cNvSpPr>
          <p:nvPr>
            <p:ph type="sldNum" sz="quarter" idx="4"/>
          </p:nvPr>
        </p:nvSpPr>
        <p:spPr/>
        <p:txBody>
          <a:bodyPr/>
          <a:lstStyle/>
          <a:p>
            <a:fld id="{83D1FC35-8581-2540-BBFB-5CB35188AE81}" type="slidenum">
              <a:rPr lang="en-US" smtClean="0"/>
              <a:pPr/>
              <a:t>48</a:t>
            </a:fld>
            <a:endParaRPr lang="en-US"/>
          </a:p>
        </p:txBody>
      </p:sp>
    </p:spTree>
    <p:extLst>
      <p:ext uri="{BB962C8B-B14F-4D97-AF65-F5344CB8AC3E}">
        <p14:creationId xmlns:p14="http://schemas.microsoft.com/office/powerpoint/2010/main" val="745797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C107326-BD07-6016-1F2A-69BC931E3BD0}"/>
              </a:ext>
            </a:extLst>
          </p:cNvPr>
          <p:cNvSpPr/>
          <p:nvPr/>
        </p:nvSpPr>
        <p:spPr>
          <a:xfrm>
            <a:off x="2032553" y="1178535"/>
            <a:ext cx="6487402" cy="3002280"/>
          </a:xfrm>
          <a:prstGeom prst="rect">
            <a:avLst/>
          </a:prstGeom>
          <a:solidFill>
            <a:srgbClr val="F4EA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DE45DA7A-83B6-3355-096E-C0951439A0EB}"/>
              </a:ext>
            </a:extLst>
          </p:cNvPr>
          <p:cNvSpPr>
            <a:spLocks noGrp="1"/>
          </p:cNvSpPr>
          <p:nvPr>
            <p:ph type="sldNum" sz="quarter" idx="4"/>
          </p:nvPr>
        </p:nvSpPr>
        <p:spPr/>
        <p:txBody>
          <a:bodyPr/>
          <a:lstStyle/>
          <a:p>
            <a:fld id="{83D1FC35-8581-2540-BBFB-5CB35188AE81}" type="slidenum">
              <a:rPr lang="en-US" smtClean="0"/>
              <a:pPr/>
              <a:t>49</a:t>
            </a:fld>
            <a:endParaRPr lang="en-US"/>
          </a:p>
        </p:txBody>
      </p:sp>
      <p:sp>
        <p:nvSpPr>
          <p:cNvPr id="10" name="TextBox 9">
            <a:extLst>
              <a:ext uri="{FF2B5EF4-FFF2-40B4-BE49-F238E27FC236}">
                <a16:creationId xmlns:a16="http://schemas.microsoft.com/office/drawing/2014/main" id="{B5110AAE-FBA1-D10D-84B1-152B44FD3008}"/>
              </a:ext>
            </a:extLst>
          </p:cNvPr>
          <p:cNvSpPr txBox="1"/>
          <p:nvPr/>
        </p:nvSpPr>
        <p:spPr>
          <a:xfrm>
            <a:off x="2271344" y="1613307"/>
            <a:ext cx="5082859" cy="369332"/>
          </a:xfrm>
          <a:prstGeom prst="rect">
            <a:avLst/>
          </a:prstGeom>
          <a:noFill/>
          <a:ln>
            <a:solidFill>
              <a:schemeClr val="tx1"/>
            </a:solidFill>
          </a:ln>
        </p:spPr>
        <p:txBody>
          <a:bodyPr wrap="square" rtlCol="0">
            <a:spAutoFit/>
          </a:bodyPr>
          <a:lstStyle/>
          <a:p>
            <a:r>
              <a:rPr lang="en-US" dirty="0"/>
              <a:t>= SUMIFS(Table[Height], Table[Weight], &gt;$D$2)</a:t>
            </a:r>
          </a:p>
        </p:txBody>
      </p:sp>
      <p:sp>
        <p:nvSpPr>
          <p:cNvPr id="11" name="TextBox 10">
            <a:extLst>
              <a:ext uri="{FF2B5EF4-FFF2-40B4-BE49-F238E27FC236}">
                <a16:creationId xmlns:a16="http://schemas.microsoft.com/office/drawing/2014/main" id="{E255A7F3-A2F4-9689-1962-226DEF879A96}"/>
              </a:ext>
            </a:extLst>
          </p:cNvPr>
          <p:cNvSpPr txBox="1"/>
          <p:nvPr/>
        </p:nvSpPr>
        <p:spPr>
          <a:xfrm>
            <a:off x="2271344" y="3409138"/>
            <a:ext cx="5598563" cy="369332"/>
          </a:xfrm>
          <a:prstGeom prst="rect">
            <a:avLst/>
          </a:prstGeom>
          <a:noFill/>
          <a:ln>
            <a:solidFill>
              <a:schemeClr val="tx1"/>
            </a:solidFill>
          </a:ln>
        </p:spPr>
        <p:txBody>
          <a:bodyPr wrap="square" rtlCol="0">
            <a:spAutoFit/>
          </a:bodyPr>
          <a:lstStyle/>
          <a:p>
            <a:r>
              <a:rPr lang="en-US" dirty="0"/>
              <a:t>=SUMIFS(Table[Height], Table[Weight], </a:t>
            </a:r>
            <a:r>
              <a:rPr lang="en-US" dirty="0">
                <a:highlight>
                  <a:srgbClr val="00FF00"/>
                </a:highlight>
              </a:rPr>
              <a:t>“</a:t>
            </a:r>
            <a:r>
              <a:rPr lang="en-US" dirty="0"/>
              <a:t>&gt;</a:t>
            </a:r>
            <a:r>
              <a:rPr lang="en-US" dirty="0">
                <a:highlight>
                  <a:srgbClr val="00FF00"/>
                </a:highlight>
              </a:rPr>
              <a:t>” &amp; </a:t>
            </a:r>
            <a:r>
              <a:rPr lang="en-US" dirty="0"/>
              <a:t>$D$2)</a:t>
            </a:r>
          </a:p>
        </p:txBody>
      </p:sp>
      <p:sp>
        <p:nvSpPr>
          <p:cNvPr id="13" name="TextBox 12">
            <a:extLst>
              <a:ext uri="{FF2B5EF4-FFF2-40B4-BE49-F238E27FC236}">
                <a16:creationId xmlns:a16="http://schemas.microsoft.com/office/drawing/2014/main" id="{1DD34C29-E4EB-FF7A-77BD-250CA252164D}"/>
              </a:ext>
            </a:extLst>
          </p:cNvPr>
          <p:cNvSpPr txBox="1"/>
          <p:nvPr/>
        </p:nvSpPr>
        <p:spPr>
          <a:xfrm>
            <a:off x="2271344" y="2399311"/>
            <a:ext cx="3527457" cy="646331"/>
          </a:xfrm>
          <a:prstGeom prst="rect">
            <a:avLst/>
          </a:prstGeom>
          <a:noFill/>
          <a:ln w="38100">
            <a:solidFill>
              <a:schemeClr val="accent2"/>
            </a:solidFill>
          </a:ln>
        </p:spPr>
        <p:txBody>
          <a:bodyPr wrap="square" rtlCol="0">
            <a:spAutoFit/>
          </a:bodyPr>
          <a:lstStyle/>
          <a:p>
            <a:r>
              <a:rPr lang="en-US"/>
              <a:t>Missing argument for operator: &gt; </a:t>
            </a:r>
          </a:p>
          <a:p>
            <a:endParaRPr lang="en-US">
              <a:solidFill>
                <a:schemeClr val="bg1"/>
              </a:solidFill>
            </a:endParaRPr>
          </a:p>
        </p:txBody>
      </p:sp>
      <p:pic>
        <p:nvPicPr>
          <p:cNvPr id="15" name="Graphic 14" descr="Warning with solid fill">
            <a:extLst>
              <a:ext uri="{FF2B5EF4-FFF2-40B4-BE49-F238E27FC236}">
                <a16:creationId xmlns:a16="http://schemas.microsoft.com/office/drawing/2014/main" id="{C8402F74-5C44-BB39-5B7D-B69DF0A384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6377" y="2789700"/>
            <a:ext cx="329934" cy="336438"/>
          </a:xfrm>
          <a:prstGeom prst="rect">
            <a:avLst/>
          </a:prstGeom>
        </p:spPr>
      </p:pic>
      <p:sp>
        <p:nvSpPr>
          <p:cNvPr id="16" name="TextBox 15">
            <a:extLst>
              <a:ext uri="{FF2B5EF4-FFF2-40B4-BE49-F238E27FC236}">
                <a16:creationId xmlns:a16="http://schemas.microsoft.com/office/drawing/2014/main" id="{68BB86CC-8D5B-47E7-2CB2-CE34007CBB77}"/>
              </a:ext>
            </a:extLst>
          </p:cNvPr>
          <p:cNvSpPr txBox="1"/>
          <p:nvPr/>
        </p:nvSpPr>
        <p:spPr>
          <a:xfrm>
            <a:off x="831805" y="1609947"/>
            <a:ext cx="1400536" cy="646331"/>
          </a:xfrm>
          <a:prstGeom prst="rect">
            <a:avLst/>
          </a:prstGeom>
          <a:noFill/>
        </p:spPr>
        <p:txBody>
          <a:bodyPr wrap="square" rtlCol="0">
            <a:spAutoFit/>
          </a:bodyPr>
          <a:lstStyle/>
          <a:p>
            <a:r>
              <a:rPr lang="en-US" b="1" dirty="0">
                <a:solidFill>
                  <a:schemeClr val="bg1"/>
                </a:solidFill>
              </a:rPr>
              <a:t>Faulty Formula</a:t>
            </a:r>
          </a:p>
        </p:txBody>
      </p:sp>
      <p:sp>
        <p:nvSpPr>
          <p:cNvPr id="17" name="TextBox 16">
            <a:extLst>
              <a:ext uri="{FF2B5EF4-FFF2-40B4-BE49-F238E27FC236}">
                <a16:creationId xmlns:a16="http://schemas.microsoft.com/office/drawing/2014/main" id="{D003192D-BB18-B275-EB9B-FC602D73B5A6}"/>
              </a:ext>
            </a:extLst>
          </p:cNvPr>
          <p:cNvSpPr txBox="1"/>
          <p:nvPr/>
        </p:nvSpPr>
        <p:spPr>
          <a:xfrm>
            <a:off x="788325" y="2470181"/>
            <a:ext cx="1400536" cy="646331"/>
          </a:xfrm>
          <a:prstGeom prst="rect">
            <a:avLst/>
          </a:prstGeom>
          <a:noFill/>
        </p:spPr>
        <p:txBody>
          <a:bodyPr wrap="square" rtlCol="0">
            <a:spAutoFit/>
          </a:bodyPr>
          <a:lstStyle/>
          <a:p>
            <a:r>
              <a:rPr lang="en-US" b="1" dirty="0">
                <a:solidFill>
                  <a:schemeClr val="bg1"/>
                </a:solidFill>
              </a:rPr>
              <a:t>Compiler </a:t>
            </a:r>
          </a:p>
          <a:p>
            <a:r>
              <a:rPr lang="en-US" b="1" dirty="0">
                <a:solidFill>
                  <a:schemeClr val="bg1"/>
                </a:solidFill>
              </a:rPr>
              <a:t>Error</a:t>
            </a:r>
          </a:p>
        </p:txBody>
      </p:sp>
      <p:sp>
        <p:nvSpPr>
          <p:cNvPr id="18" name="TextBox 17">
            <a:extLst>
              <a:ext uri="{FF2B5EF4-FFF2-40B4-BE49-F238E27FC236}">
                <a16:creationId xmlns:a16="http://schemas.microsoft.com/office/drawing/2014/main" id="{D61BFD11-6B75-687D-F1B0-9A9A3D135668}"/>
              </a:ext>
            </a:extLst>
          </p:cNvPr>
          <p:cNvSpPr txBox="1"/>
          <p:nvPr/>
        </p:nvSpPr>
        <p:spPr>
          <a:xfrm>
            <a:off x="751413" y="3305788"/>
            <a:ext cx="1400536" cy="646331"/>
          </a:xfrm>
          <a:prstGeom prst="rect">
            <a:avLst/>
          </a:prstGeom>
          <a:noFill/>
        </p:spPr>
        <p:txBody>
          <a:bodyPr wrap="square" rtlCol="0">
            <a:spAutoFit/>
          </a:bodyPr>
          <a:lstStyle/>
          <a:p>
            <a:r>
              <a:rPr lang="en-US" b="1" dirty="0">
                <a:solidFill>
                  <a:schemeClr val="bg1"/>
                </a:solidFill>
              </a:rPr>
              <a:t>Correct Formula</a:t>
            </a:r>
          </a:p>
        </p:txBody>
      </p:sp>
      <p:sp>
        <p:nvSpPr>
          <p:cNvPr id="20" name="TextBox 19">
            <a:extLst>
              <a:ext uri="{FF2B5EF4-FFF2-40B4-BE49-F238E27FC236}">
                <a16:creationId xmlns:a16="http://schemas.microsoft.com/office/drawing/2014/main" id="{202875BF-2D6B-6F0D-D03B-130960800243}"/>
              </a:ext>
            </a:extLst>
          </p:cNvPr>
          <p:cNvSpPr txBox="1"/>
          <p:nvPr/>
        </p:nvSpPr>
        <p:spPr>
          <a:xfrm>
            <a:off x="2821206" y="1222090"/>
            <a:ext cx="2550881" cy="369332"/>
          </a:xfrm>
          <a:prstGeom prst="rect">
            <a:avLst/>
          </a:prstGeom>
          <a:noFill/>
        </p:spPr>
        <p:txBody>
          <a:bodyPr wrap="square" rtlCol="0">
            <a:spAutoFit/>
          </a:bodyPr>
          <a:lstStyle/>
          <a:p>
            <a:r>
              <a:rPr lang="en-US" b="1" dirty="0"/>
              <a:t>Excel help forum</a:t>
            </a:r>
          </a:p>
        </p:txBody>
      </p:sp>
      <p:sp>
        <p:nvSpPr>
          <p:cNvPr id="2" name="Title 1">
            <a:extLst>
              <a:ext uri="{FF2B5EF4-FFF2-40B4-BE49-F238E27FC236}">
                <a16:creationId xmlns:a16="http://schemas.microsoft.com/office/drawing/2014/main" id="{2A534B5E-5FD0-DA4B-90BB-CE0E55E266BD}"/>
              </a:ext>
            </a:extLst>
          </p:cNvPr>
          <p:cNvSpPr txBox="1">
            <a:spLocks/>
          </p:cNvSpPr>
          <p:nvPr/>
        </p:nvSpPr>
        <p:spPr>
          <a:xfrm>
            <a:off x="0" y="29"/>
            <a:ext cx="91440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baseline="0">
                <a:solidFill>
                  <a:schemeClr val="bg1"/>
                </a:solidFill>
                <a:latin typeface="Arial"/>
                <a:ea typeface="+mj-ea"/>
                <a:cs typeface="Arial"/>
              </a:defRPr>
            </a:lvl1pPr>
          </a:lstStyle>
          <a:p>
            <a:pPr algn="ctr"/>
            <a:r>
              <a:rPr lang="en-US" dirty="0"/>
              <a:t>Last-mile Repair</a:t>
            </a:r>
          </a:p>
        </p:txBody>
      </p:sp>
    </p:spTree>
    <p:extLst>
      <p:ext uri="{BB962C8B-B14F-4D97-AF65-F5344CB8AC3E}">
        <p14:creationId xmlns:p14="http://schemas.microsoft.com/office/powerpoint/2010/main" val="17993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3D1FC35-8581-2540-BBFB-5CB35188AE81}" type="slidenum">
              <a:rPr lang="en-US" smtClean="0"/>
              <a:pPr/>
              <a:t>5</a:t>
            </a:fld>
            <a:endParaRPr lang="en-US"/>
          </a:p>
        </p:txBody>
      </p:sp>
      <p:sp>
        <p:nvSpPr>
          <p:cNvPr id="29" name="TextBox 28">
            <a:extLst>
              <a:ext uri="{FF2B5EF4-FFF2-40B4-BE49-F238E27FC236}">
                <a16:creationId xmlns:a16="http://schemas.microsoft.com/office/drawing/2014/main" id="{006898C5-3191-41DE-9578-1B269CFB13E5}"/>
              </a:ext>
            </a:extLst>
          </p:cNvPr>
          <p:cNvSpPr txBox="1"/>
          <p:nvPr/>
        </p:nvSpPr>
        <p:spPr>
          <a:xfrm>
            <a:off x="-51173" y="4831684"/>
            <a:ext cx="6534419" cy="307777"/>
          </a:xfrm>
          <a:prstGeom prst="rect">
            <a:avLst/>
          </a:prstGeom>
          <a:noFill/>
        </p:spPr>
        <p:txBody>
          <a:bodyPr wrap="square" rtlCol="0">
            <a:spAutoFit/>
          </a:bodyPr>
          <a:lstStyle/>
          <a:p>
            <a:pPr>
              <a:spcBef>
                <a:spcPts val="0"/>
              </a:spcBef>
            </a:pPr>
            <a:r>
              <a:rPr lang="en-US" sz="1400">
                <a:solidFill>
                  <a:schemeClr val="bg1"/>
                </a:solidFill>
                <a:cs typeface="Segoe UI" panose="020B0502040204020203" pitchFamily="34" charset="0"/>
              </a:rPr>
              <a:t>[APLAS </a:t>
            </a:r>
            <a:r>
              <a:rPr lang="en-US" sz="1400">
                <a:solidFill>
                  <a:schemeClr val="bg1"/>
                </a:solidFill>
              </a:rPr>
              <a:t>′</a:t>
            </a:r>
            <a:r>
              <a:rPr lang="en-US" sz="1400">
                <a:solidFill>
                  <a:schemeClr val="bg1"/>
                </a:solidFill>
                <a:cs typeface="Segoe UI" panose="020B0502040204020203" pitchFamily="34" charset="0"/>
              </a:rPr>
              <a:t>17, Gulwani &amp; Jain, </a:t>
            </a:r>
            <a:r>
              <a:rPr lang="en-US" sz="1400" i="1">
                <a:solidFill>
                  <a:schemeClr val="bg1"/>
                </a:solidFill>
                <a:cs typeface="Segoe UI" panose="020B0502040204020203" pitchFamily="34" charset="0"/>
              </a:rPr>
              <a:t>Programming by Examples: PL meets ML</a:t>
            </a:r>
            <a:r>
              <a:rPr lang="en-US" sz="1400">
                <a:solidFill>
                  <a:schemeClr val="bg1"/>
                </a:solidFill>
                <a:cs typeface="Segoe UI" panose="020B0502040204020203" pitchFamily="34" charset="0"/>
              </a:rPr>
              <a:t>]</a:t>
            </a:r>
          </a:p>
        </p:txBody>
      </p:sp>
      <p:sp>
        <p:nvSpPr>
          <p:cNvPr id="84" name="TextBox 83">
            <a:extLst>
              <a:ext uri="{FF2B5EF4-FFF2-40B4-BE49-F238E27FC236}">
                <a16:creationId xmlns:a16="http://schemas.microsoft.com/office/drawing/2014/main" id="{674974D7-5F09-43D8-B5F6-0CEBE436CEF7}"/>
              </a:ext>
            </a:extLst>
          </p:cNvPr>
          <p:cNvSpPr txBox="1"/>
          <p:nvPr/>
        </p:nvSpPr>
        <p:spPr>
          <a:xfrm>
            <a:off x="117231" y="1334867"/>
            <a:ext cx="8909538" cy="1138773"/>
          </a:xfrm>
          <a:prstGeom prst="rect">
            <a:avLst/>
          </a:prstGeom>
          <a:solidFill>
            <a:srgbClr val="F4EAE0"/>
          </a:solidFill>
        </p:spPr>
        <p:txBody>
          <a:bodyPr wrap="square" lIns="91440" tIns="45720" rIns="91440" bIns="45720" rtlCol="0" anchor="t">
            <a:spAutoFit/>
          </a:bodyPr>
          <a:lstStyle/>
          <a:p>
            <a:pPr marL="285750" indent="-285750">
              <a:spcBef>
                <a:spcPts val="0"/>
              </a:spcBef>
              <a:buFont typeface="Arial" panose="020B0604020202020204" pitchFamily="34" charset="0"/>
              <a:buChar char="•"/>
            </a:pPr>
            <a:r>
              <a:rPr lang="en-US" b="1" dirty="0">
                <a:cs typeface="Segoe UI"/>
              </a:rPr>
              <a:t>Restrict search to an underlying domain-specific language (DSL)</a:t>
            </a:r>
          </a:p>
          <a:p>
            <a:pPr marL="285750" indent="-285750">
              <a:buFont typeface="Arial" panose="020B0604020202020204" pitchFamily="34" charset="0"/>
              <a:buChar char="•"/>
            </a:pPr>
            <a:r>
              <a:rPr lang="en-US" b="1" dirty="0">
                <a:cs typeface="Segoe UI"/>
              </a:rPr>
              <a:t>Top-down goal-directed search</a:t>
            </a:r>
            <a:r>
              <a:rPr lang="en-US" sz="1600" dirty="0">
                <a:cs typeface="Segoe UI"/>
              </a:rPr>
              <a:t>: Symbolic backprop of examples over grammar </a:t>
            </a:r>
            <a:endParaRPr lang="en-US" sz="1600" dirty="0">
              <a:cs typeface="Segoe UI" panose="020B0502040204020203" pitchFamily="34" charset="0"/>
            </a:endParaRPr>
          </a:p>
          <a:p>
            <a:pPr marL="285750" indent="-285750">
              <a:buFont typeface="Arial" panose="020B0604020202020204" pitchFamily="34" charset="0"/>
              <a:buChar char="•"/>
            </a:pPr>
            <a:r>
              <a:rPr lang="en-US" b="1" dirty="0">
                <a:cs typeface="Segoe UI"/>
              </a:rPr>
              <a:t>Guide using Machine Learning</a:t>
            </a:r>
          </a:p>
          <a:p>
            <a:r>
              <a:rPr lang="en-US" sz="1350" b="1" dirty="0">
                <a:cs typeface="Segoe UI"/>
              </a:rPr>
              <a:t>      </a:t>
            </a:r>
            <a:r>
              <a:rPr lang="en-US" sz="1350" dirty="0">
                <a:cs typeface="Segoe UI"/>
              </a:rPr>
              <a:t>[</a:t>
            </a:r>
            <a:r>
              <a:rPr lang="en-US" sz="1350" kern="0" dirty="0">
                <a:ea typeface="Calibri" panose="020F0502020204030204" pitchFamily="34" charset="0"/>
                <a:cs typeface="Consolas" panose="020B0609020204030204" pitchFamily="49" charset="0"/>
              </a:rPr>
              <a:t>ICLR </a:t>
            </a:r>
            <a:r>
              <a:rPr lang="en-US" sz="1200" dirty="0"/>
              <a:t>′</a:t>
            </a:r>
            <a:r>
              <a:rPr lang="en-US" sz="1350" kern="0" dirty="0">
                <a:ea typeface="Calibri" panose="020F0502020204030204" pitchFamily="34" charset="0"/>
                <a:cs typeface="Consolas" panose="020B0609020204030204" pitchFamily="49" charset="0"/>
              </a:rPr>
              <a:t>18, </a:t>
            </a:r>
            <a:r>
              <a:rPr lang="en-US" sz="1400" i="1" kern="0" dirty="0">
                <a:ea typeface="Calibri" panose="020F0502020204030204" pitchFamily="34" charset="0"/>
                <a:cs typeface="Consolas" panose="020B0609020204030204" pitchFamily="49" charset="0"/>
              </a:rPr>
              <a:t>Neural-guided deductive search for real-time synthesis</a:t>
            </a:r>
            <a:r>
              <a:rPr lang="en-US" sz="1350" kern="0" dirty="0">
                <a:ea typeface="Calibri" panose="020F0502020204030204" pitchFamily="34" charset="0"/>
                <a:cs typeface="Consolas" panose="020B0609020204030204" pitchFamily="49" charset="0"/>
              </a:rPr>
              <a:t>]</a:t>
            </a:r>
            <a:endParaRPr lang="en-US" sz="1350" dirty="0">
              <a:cs typeface="Segoe UI" panose="020B0502040204020203" pitchFamily="34" charset="0"/>
            </a:endParaRPr>
          </a:p>
        </p:txBody>
      </p:sp>
      <p:sp>
        <p:nvSpPr>
          <p:cNvPr id="5" name="Title 4">
            <a:extLst>
              <a:ext uri="{FF2B5EF4-FFF2-40B4-BE49-F238E27FC236}">
                <a16:creationId xmlns:a16="http://schemas.microsoft.com/office/drawing/2014/main" id="{8663D869-A6E4-4CCF-B86D-A0C90CE4E7C2}"/>
              </a:ext>
            </a:extLst>
          </p:cNvPr>
          <p:cNvSpPr>
            <a:spLocks noGrp="1"/>
          </p:cNvSpPr>
          <p:nvPr>
            <p:ph type="title"/>
          </p:nvPr>
        </p:nvSpPr>
        <p:spPr>
          <a:xfrm>
            <a:off x="0" y="5343"/>
            <a:ext cx="9144000" cy="726411"/>
          </a:xfrm>
        </p:spPr>
        <p:txBody>
          <a:bodyPr>
            <a:normAutofit/>
          </a:bodyPr>
          <a:lstStyle/>
          <a:p>
            <a:r>
              <a:rPr lang="en-US" sz="3200"/>
              <a:t>Programming by Examples (PBE) Architecture</a:t>
            </a:r>
          </a:p>
        </p:txBody>
      </p:sp>
      <p:sp>
        <p:nvSpPr>
          <p:cNvPr id="2" name="TextBox 1">
            <a:extLst>
              <a:ext uri="{FF2B5EF4-FFF2-40B4-BE49-F238E27FC236}">
                <a16:creationId xmlns:a16="http://schemas.microsoft.com/office/drawing/2014/main" id="{853774D1-BCAD-92F5-8A1C-8B568333B7F5}"/>
              </a:ext>
            </a:extLst>
          </p:cNvPr>
          <p:cNvSpPr txBox="1"/>
          <p:nvPr/>
        </p:nvSpPr>
        <p:spPr>
          <a:xfrm>
            <a:off x="117231" y="3333703"/>
            <a:ext cx="7444153" cy="1138773"/>
          </a:xfrm>
          <a:prstGeom prst="rect">
            <a:avLst/>
          </a:prstGeom>
          <a:solidFill>
            <a:srgbClr val="F4EAE0"/>
          </a:solidFill>
        </p:spPr>
        <p:txBody>
          <a:bodyPr wrap="square" lIns="91440" tIns="45720" rIns="91440" bIns="45720" rtlCol="0" anchor="t">
            <a:spAutoFit/>
          </a:bodyPr>
          <a:lstStyle/>
          <a:p>
            <a:pPr marL="285750" indent="-285750">
              <a:spcBef>
                <a:spcPts val="0"/>
              </a:spcBef>
              <a:buFont typeface="Arial" panose="020B0604020202020204" pitchFamily="34" charset="0"/>
              <a:buChar char="•"/>
            </a:pPr>
            <a:r>
              <a:rPr lang="en-US" b="1">
                <a:cs typeface="Segoe UI"/>
              </a:rPr>
              <a:t>Program Features</a:t>
            </a:r>
            <a:endParaRPr lang="en-US" sz="1600">
              <a:cs typeface="Segoe UI"/>
            </a:endParaRPr>
          </a:p>
          <a:p>
            <a:r>
              <a:rPr lang="en-US" sz="1600">
                <a:cs typeface="Segoe UI"/>
              </a:rPr>
              <a:t>     </a:t>
            </a:r>
            <a:r>
              <a:rPr lang="en-US" sz="1400">
                <a:cs typeface="Segoe UI"/>
              </a:rPr>
              <a:t>[</a:t>
            </a:r>
            <a:r>
              <a:rPr lang="en-US" sz="1400" err="1">
                <a:cs typeface="Segoe UI"/>
              </a:rPr>
              <a:t>AIStats</a:t>
            </a:r>
            <a:r>
              <a:rPr lang="en-US" sz="1400">
                <a:cs typeface="Segoe UI"/>
              </a:rPr>
              <a:t> </a:t>
            </a:r>
            <a:r>
              <a:rPr lang="en-US" sz="1400"/>
              <a:t>′</a:t>
            </a:r>
            <a:r>
              <a:rPr lang="en-US" sz="1400">
                <a:cs typeface="Segoe UI"/>
              </a:rPr>
              <a:t>19, </a:t>
            </a:r>
            <a:r>
              <a:rPr lang="en-US" sz="1400" i="1"/>
              <a:t>Learning natural programs from a few examples in real time</a:t>
            </a:r>
            <a:r>
              <a:rPr lang="en-US" sz="1400">
                <a:cs typeface="Segoe UI"/>
              </a:rPr>
              <a:t>]</a:t>
            </a:r>
          </a:p>
          <a:p>
            <a:pPr marL="285750" indent="-285750">
              <a:spcBef>
                <a:spcPts val="0"/>
              </a:spcBef>
              <a:buFont typeface="Arial" panose="020B0604020202020204" pitchFamily="34" charset="0"/>
              <a:buChar char="•"/>
            </a:pPr>
            <a:r>
              <a:rPr lang="en-US" b="1">
                <a:cs typeface="Segoe UI"/>
              </a:rPr>
              <a:t>Output Features</a:t>
            </a:r>
            <a:endParaRPr lang="en-US" sz="1600">
              <a:cs typeface="Segoe UI"/>
            </a:endParaRPr>
          </a:p>
          <a:p>
            <a:r>
              <a:rPr lang="en-US" sz="1600">
                <a:cs typeface="Segoe UI"/>
              </a:rPr>
              <a:t>     </a:t>
            </a:r>
            <a:r>
              <a:rPr lang="en-US" sz="1400">
                <a:cs typeface="Segoe UI"/>
              </a:rPr>
              <a:t>[IJCAI </a:t>
            </a:r>
            <a:r>
              <a:rPr lang="en-US" sz="1400"/>
              <a:t>′</a:t>
            </a:r>
            <a:r>
              <a:rPr lang="en-US" sz="1400">
                <a:cs typeface="Segoe UI"/>
              </a:rPr>
              <a:t>17, </a:t>
            </a:r>
            <a:r>
              <a:rPr lang="en-US" sz="1400" i="1"/>
              <a:t>Learning to learn programs from examples: going beyond program structure</a:t>
            </a:r>
            <a:r>
              <a:rPr lang="en-US" sz="1400">
                <a:cs typeface="Segoe UI"/>
              </a:rPr>
              <a:t>]</a:t>
            </a:r>
            <a:endParaRPr lang="en-US" sz="1400" i="1">
              <a:cs typeface="Segoe UI"/>
            </a:endParaRPr>
          </a:p>
        </p:txBody>
      </p:sp>
      <p:sp>
        <p:nvSpPr>
          <p:cNvPr id="3" name="TextBox 2">
            <a:extLst>
              <a:ext uri="{FF2B5EF4-FFF2-40B4-BE49-F238E27FC236}">
                <a16:creationId xmlns:a16="http://schemas.microsoft.com/office/drawing/2014/main" id="{34C43C7D-DB69-F36B-3DAF-AC6D05B616B6}"/>
              </a:ext>
            </a:extLst>
          </p:cNvPr>
          <p:cNvSpPr txBox="1"/>
          <p:nvPr/>
        </p:nvSpPr>
        <p:spPr>
          <a:xfrm>
            <a:off x="64477" y="900177"/>
            <a:ext cx="1641231" cy="461665"/>
          </a:xfrm>
          <a:prstGeom prst="rect">
            <a:avLst/>
          </a:prstGeom>
          <a:noFill/>
        </p:spPr>
        <p:txBody>
          <a:bodyPr wrap="square" rtlCol="0">
            <a:spAutoFit/>
          </a:bodyPr>
          <a:lstStyle/>
          <a:p>
            <a:r>
              <a:rPr lang="en-US" sz="2400">
                <a:solidFill>
                  <a:schemeClr val="bg1"/>
                </a:solidFill>
              </a:rPr>
              <a:t>Search</a:t>
            </a:r>
          </a:p>
        </p:txBody>
      </p:sp>
      <p:sp>
        <p:nvSpPr>
          <p:cNvPr id="7" name="TextBox 6">
            <a:extLst>
              <a:ext uri="{FF2B5EF4-FFF2-40B4-BE49-F238E27FC236}">
                <a16:creationId xmlns:a16="http://schemas.microsoft.com/office/drawing/2014/main" id="{5D5B36D0-3E13-37CF-18E6-4FE171200145}"/>
              </a:ext>
            </a:extLst>
          </p:cNvPr>
          <p:cNvSpPr txBox="1"/>
          <p:nvPr/>
        </p:nvSpPr>
        <p:spPr>
          <a:xfrm>
            <a:off x="64476" y="2865017"/>
            <a:ext cx="1641231" cy="461665"/>
          </a:xfrm>
          <a:prstGeom prst="rect">
            <a:avLst/>
          </a:prstGeom>
          <a:noFill/>
        </p:spPr>
        <p:txBody>
          <a:bodyPr wrap="square" rtlCol="0">
            <a:spAutoFit/>
          </a:bodyPr>
          <a:lstStyle/>
          <a:p>
            <a:r>
              <a:rPr lang="en-US" sz="2400">
                <a:solidFill>
                  <a:schemeClr val="bg1"/>
                </a:solidFill>
              </a:rPr>
              <a:t>Ranking</a:t>
            </a:r>
          </a:p>
        </p:txBody>
      </p:sp>
    </p:spTree>
    <p:extLst>
      <p:ext uri="{BB962C8B-B14F-4D97-AF65-F5344CB8AC3E}">
        <p14:creationId xmlns:p14="http://schemas.microsoft.com/office/powerpoint/2010/main" val="25368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00B8900-4AF9-E83B-AA00-6618CB1087B0}"/>
              </a:ext>
            </a:extLst>
          </p:cNvPr>
          <p:cNvGrpSpPr/>
          <p:nvPr/>
        </p:nvGrpSpPr>
        <p:grpSpPr>
          <a:xfrm>
            <a:off x="233610" y="1510140"/>
            <a:ext cx="1589499" cy="1783538"/>
            <a:chOff x="313328" y="2617185"/>
            <a:chExt cx="1589499" cy="1783538"/>
          </a:xfrm>
        </p:grpSpPr>
        <p:sp>
          <p:nvSpPr>
            <p:cNvPr id="6" name="Rectangle 5">
              <a:extLst>
                <a:ext uri="{FF2B5EF4-FFF2-40B4-BE49-F238E27FC236}">
                  <a16:creationId xmlns:a16="http://schemas.microsoft.com/office/drawing/2014/main" id="{FC7FF3E4-6C2A-3B87-7CB3-18F3DF7C6ECD}"/>
                </a:ext>
              </a:extLst>
            </p:cNvPr>
            <p:cNvSpPr/>
            <p:nvPr/>
          </p:nvSpPr>
          <p:spPr>
            <a:xfrm>
              <a:off x="634115" y="3044056"/>
              <a:ext cx="1268712" cy="614444"/>
            </a:xfrm>
            <a:prstGeom prst="rect">
              <a:avLst/>
            </a:prstGeom>
            <a:solidFill>
              <a:srgbClr val="F689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Set( varUserMail,.User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)Email)</a:t>
              </a:r>
            </a:p>
          </p:txBody>
        </p:sp>
        <p:pic>
          <p:nvPicPr>
            <p:cNvPr id="14" name="Graphic 13" descr="Programmer male with solid fill">
              <a:extLst>
                <a:ext uri="{FF2B5EF4-FFF2-40B4-BE49-F238E27FC236}">
                  <a16:creationId xmlns:a16="http://schemas.microsoft.com/office/drawing/2014/main" id="{CD83D649-7042-31DF-643D-FDB7581086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491" y="3714923"/>
              <a:ext cx="685800" cy="685800"/>
            </a:xfrm>
            <a:prstGeom prst="rect">
              <a:avLst/>
            </a:prstGeom>
          </p:spPr>
        </p:pic>
        <p:sp>
          <p:nvSpPr>
            <p:cNvPr id="56" name="TextBox 55">
              <a:extLst>
                <a:ext uri="{FF2B5EF4-FFF2-40B4-BE49-F238E27FC236}">
                  <a16:creationId xmlns:a16="http://schemas.microsoft.com/office/drawing/2014/main" id="{BB6AFF7C-06D0-50D6-833B-EA32938452D8}"/>
                </a:ext>
              </a:extLst>
            </p:cNvPr>
            <p:cNvSpPr txBox="1"/>
            <p:nvPr/>
          </p:nvSpPr>
          <p:spPr>
            <a:xfrm>
              <a:off x="1029101" y="3768623"/>
              <a:ext cx="56426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User</a:t>
              </a:r>
            </a:p>
          </p:txBody>
        </p:sp>
        <p:pic>
          <p:nvPicPr>
            <p:cNvPr id="67" name="Graphic 66" descr="Irritant with solid fill">
              <a:extLst>
                <a:ext uri="{FF2B5EF4-FFF2-40B4-BE49-F238E27FC236}">
                  <a16:creationId xmlns:a16="http://schemas.microsoft.com/office/drawing/2014/main" id="{3FAF4D8B-A9EA-E74B-09B2-0DF716D197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3328" y="2617185"/>
              <a:ext cx="440050" cy="440050"/>
            </a:xfrm>
            <a:prstGeom prst="rect">
              <a:avLst/>
            </a:prstGeom>
          </p:spPr>
        </p:pic>
        <p:sp>
          <p:nvSpPr>
            <p:cNvPr id="79" name="TextBox 78">
              <a:extLst>
                <a:ext uri="{FF2B5EF4-FFF2-40B4-BE49-F238E27FC236}">
                  <a16:creationId xmlns:a16="http://schemas.microsoft.com/office/drawing/2014/main" id="{9A1C3446-8157-03D2-11A5-9200A9651015}"/>
                </a:ext>
              </a:extLst>
            </p:cNvPr>
            <p:cNvSpPr txBox="1"/>
            <p:nvPr/>
          </p:nvSpPr>
          <p:spPr>
            <a:xfrm>
              <a:off x="723135" y="2726816"/>
              <a:ext cx="114560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Buggy Formula</a:t>
              </a:r>
            </a:p>
          </p:txBody>
        </p:sp>
      </p:grpSp>
      <p:grpSp>
        <p:nvGrpSpPr>
          <p:cNvPr id="25" name="Group 24">
            <a:extLst>
              <a:ext uri="{FF2B5EF4-FFF2-40B4-BE49-F238E27FC236}">
                <a16:creationId xmlns:a16="http://schemas.microsoft.com/office/drawing/2014/main" id="{EFC129AA-F8C5-E445-75EB-277A4C7375D0}"/>
              </a:ext>
            </a:extLst>
          </p:cNvPr>
          <p:cNvGrpSpPr/>
          <p:nvPr/>
        </p:nvGrpSpPr>
        <p:grpSpPr>
          <a:xfrm>
            <a:off x="6669313" y="1685221"/>
            <a:ext cx="1725593" cy="1075604"/>
            <a:chOff x="6669313" y="2612193"/>
            <a:chExt cx="1725593" cy="1075604"/>
          </a:xfrm>
        </p:grpSpPr>
        <p:grpSp>
          <p:nvGrpSpPr>
            <p:cNvPr id="26" name="Group 25">
              <a:extLst>
                <a:ext uri="{FF2B5EF4-FFF2-40B4-BE49-F238E27FC236}">
                  <a16:creationId xmlns:a16="http://schemas.microsoft.com/office/drawing/2014/main" id="{DFAB997A-C674-A108-7C64-65A2A79725E3}"/>
                </a:ext>
              </a:extLst>
            </p:cNvPr>
            <p:cNvGrpSpPr/>
            <p:nvPr/>
          </p:nvGrpSpPr>
          <p:grpSpPr>
            <a:xfrm>
              <a:off x="6669313" y="2612193"/>
              <a:ext cx="1725593" cy="1075604"/>
              <a:chOff x="7593876" y="707571"/>
              <a:chExt cx="3038378" cy="1921493"/>
            </a:xfrm>
          </p:grpSpPr>
          <p:sp>
            <p:nvSpPr>
              <p:cNvPr id="8" name="Rectangle 7">
                <a:extLst>
                  <a:ext uri="{FF2B5EF4-FFF2-40B4-BE49-F238E27FC236}">
                    <a16:creationId xmlns:a16="http://schemas.microsoft.com/office/drawing/2014/main" id="{076C46B8-D29D-1406-7C2B-FF4A03A3F3A5}"/>
                  </a:ext>
                </a:extLst>
              </p:cNvPr>
              <p:cNvSpPr/>
              <p:nvPr/>
            </p:nvSpPr>
            <p:spPr>
              <a:xfrm>
                <a:off x="8489946" y="1479533"/>
                <a:ext cx="2142308" cy="114953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Set(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    varUserMail,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    User().Email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10" name="Graphic 9" descr="Good Inventory with solid fill">
                <a:extLst>
                  <a:ext uri="{FF2B5EF4-FFF2-40B4-BE49-F238E27FC236}">
                    <a16:creationId xmlns:a16="http://schemas.microsoft.com/office/drawing/2014/main" id="{562CFEA1-3442-8DE0-AE38-6502585C15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3876" y="707571"/>
                <a:ext cx="914400" cy="914400"/>
              </a:xfrm>
              <a:prstGeom prst="rect">
                <a:avLst/>
              </a:prstGeom>
            </p:spPr>
          </p:pic>
        </p:grpSp>
        <p:sp>
          <p:nvSpPr>
            <p:cNvPr id="81" name="TextBox 80">
              <a:extLst>
                <a:ext uri="{FF2B5EF4-FFF2-40B4-BE49-F238E27FC236}">
                  <a16:creationId xmlns:a16="http://schemas.microsoft.com/office/drawing/2014/main" id="{954AE622-EBDC-DC0E-B442-D86ECBC242CB}"/>
                </a:ext>
              </a:extLst>
            </p:cNvPr>
            <p:cNvSpPr txBox="1"/>
            <p:nvPr/>
          </p:nvSpPr>
          <p:spPr>
            <a:xfrm>
              <a:off x="7249298" y="2726816"/>
              <a:ext cx="114560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Fixed Formula</a:t>
              </a:r>
            </a:p>
          </p:txBody>
        </p:sp>
      </p:grpSp>
      <p:sp>
        <p:nvSpPr>
          <p:cNvPr id="12" name="TextBox 11">
            <a:extLst>
              <a:ext uri="{FF2B5EF4-FFF2-40B4-BE49-F238E27FC236}">
                <a16:creationId xmlns:a16="http://schemas.microsoft.com/office/drawing/2014/main" id="{9C9AAD91-EA44-3547-F6A6-5A4C8DD38CF9}"/>
              </a:ext>
            </a:extLst>
          </p:cNvPr>
          <p:cNvSpPr txBox="1"/>
          <p:nvPr/>
        </p:nvSpPr>
        <p:spPr>
          <a:xfrm>
            <a:off x="0" y="4835723"/>
            <a:ext cx="9264580" cy="276999"/>
          </a:xfrm>
          <a:prstGeom prst="rect">
            <a:avLst/>
          </a:prstGeom>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[OOPSLA ’22, Bavishi et al</a:t>
            </a:r>
            <a:r>
              <a:rPr lang="en-US" sz="1200">
                <a:solidFill>
                  <a:schemeClr val="bg1"/>
                </a:solidFill>
                <a:latin typeface="Calibri" panose="020F0502020204030204"/>
              </a:rPr>
              <a:t>.,</a:t>
            </a: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US" sz="1200" b="0" i="1" u="none" strike="noStrike" kern="1200" cap="none" spc="0" normalizeH="0" baseline="0" noProof="0" err="1">
                <a:ln>
                  <a:noFill/>
                </a:ln>
                <a:solidFill>
                  <a:schemeClr val="bg1"/>
                </a:solidFill>
                <a:effectLst/>
                <a:uLnTx/>
                <a:uFillTx/>
                <a:latin typeface="Arial"/>
                <a:cs typeface="Arial"/>
              </a:rPr>
              <a:t>Neurosymbolic</a:t>
            </a:r>
            <a:r>
              <a:rPr kumimoji="0" lang="en-US" sz="1200" b="0" i="1" u="none" strike="noStrike" kern="1200" cap="none" spc="0" normalizeH="0" baseline="0" noProof="0">
                <a:ln>
                  <a:noFill/>
                </a:ln>
                <a:solidFill>
                  <a:schemeClr val="bg1"/>
                </a:solidFill>
                <a:effectLst/>
                <a:uLnTx/>
                <a:uFillTx/>
                <a:latin typeface="Arial"/>
                <a:cs typeface="Arial"/>
              </a:rPr>
              <a:t> Repair for Low-Code Formula Languages, </a:t>
            </a:r>
            <a:r>
              <a:rPr lang="en-US" sz="1200" b="0" i="0">
                <a:solidFill>
                  <a:schemeClr val="bg1"/>
                </a:solidFill>
                <a:effectLst/>
                <a:latin typeface="-apple-system"/>
              </a:rPr>
              <a:t>aka.ms/</a:t>
            </a:r>
            <a:r>
              <a:rPr lang="en-US" sz="1200" b="0" i="0" err="1">
                <a:solidFill>
                  <a:schemeClr val="bg1"/>
                </a:solidFill>
                <a:effectLst/>
                <a:latin typeface="-apple-system"/>
              </a:rPr>
              <a:t>lamirage-arxiv</a:t>
            </a: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a:t>
            </a:r>
          </a:p>
        </p:txBody>
      </p:sp>
      <p:grpSp>
        <p:nvGrpSpPr>
          <p:cNvPr id="23" name="Group 22">
            <a:extLst>
              <a:ext uri="{FF2B5EF4-FFF2-40B4-BE49-F238E27FC236}">
                <a16:creationId xmlns:a16="http://schemas.microsoft.com/office/drawing/2014/main" id="{DEA976F6-E85A-9AC0-92BD-65FA41E3AE0D}"/>
              </a:ext>
            </a:extLst>
          </p:cNvPr>
          <p:cNvGrpSpPr/>
          <p:nvPr/>
        </p:nvGrpSpPr>
        <p:grpSpPr>
          <a:xfrm>
            <a:off x="2232916" y="1043895"/>
            <a:ext cx="4177861" cy="1428750"/>
            <a:chOff x="2411734" y="2114550"/>
            <a:chExt cx="4177861" cy="1428750"/>
          </a:xfrm>
        </p:grpSpPr>
        <p:sp>
          <p:nvSpPr>
            <p:cNvPr id="11" name="Arrow: Right 10">
              <a:extLst>
                <a:ext uri="{FF2B5EF4-FFF2-40B4-BE49-F238E27FC236}">
                  <a16:creationId xmlns:a16="http://schemas.microsoft.com/office/drawing/2014/main" id="{C1C71EFA-6546-F663-B7E8-2BAE3BFB677D}"/>
                </a:ext>
              </a:extLst>
            </p:cNvPr>
            <p:cNvSpPr/>
            <p:nvPr/>
          </p:nvSpPr>
          <p:spPr>
            <a:xfrm>
              <a:off x="2411734" y="3044056"/>
              <a:ext cx="4177861" cy="499244"/>
            </a:xfrm>
            <a:prstGeom prst="right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Badge Question Mark with solid fill">
              <a:extLst>
                <a:ext uri="{FF2B5EF4-FFF2-40B4-BE49-F238E27FC236}">
                  <a16:creationId xmlns:a16="http://schemas.microsoft.com/office/drawing/2014/main" id="{4BECC0D0-9A5B-DEA2-5230-883B96228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14800" y="2114550"/>
              <a:ext cx="914400" cy="914400"/>
            </a:xfrm>
            <a:prstGeom prst="rect">
              <a:avLst/>
            </a:prstGeom>
          </p:spPr>
        </p:pic>
      </p:grpSp>
      <p:sp>
        <p:nvSpPr>
          <p:cNvPr id="3" name="Title 1">
            <a:extLst>
              <a:ext uri="{FF2B5EF4-FFF2-40B4-BE49-F238E27FC236}">
                <a16:creationId xmlns:a16="http://schemas.microsoft.com/office/drawing/2014/main" id="{86EA1ADA-81BF-9C71-10F3-FA804B129A76}"/>
              </a:ext>
            </a:extLst>
          </p:cNvPr>
          <p:cNvSpPr txBox="1">
            <a:spLocks/>
          </p:cNvSpPr>
          <p:nvPr/>
        </p:nvSpPr>
        <p:spPr>
          <a:xfrm>
            <a:off x="0" y="29"/>
            <a:ext cx="91440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baseline="0">
                <a:solidFill>
                  <a:schemeClr val="bg1"/>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j-ea"/>
                <a:cs typeface="Arial"/>
              </a:rPr>
              <a:t>Last-mile Repair</a:t>
            </a:r>
          </a:p>
        </p:txBody>
      </p:sp>
    </p:spTree>
    <p:extLst>
      <p:ext uri="{BB962C8B-B14F-4D97-AF65-F5344CB8AC3E}">
        <p14:creationId xmlns:p14="http://schemas.microsoft.com/office/powerpoint/2010/main" val="3072663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A051B76-80C9-B171-3D49-B24B818B84EB}"/>
              </a:ext>
            </a:extLst>
          </p:cNvPr>
          <p:cNvSpPr/>
          <p:nvPr/>
        </p:nvSpPr>
        <p:spPr>
          <a:xfrm>
            <a:off x="2102271" y="1407086"/>
            <a:ext cx="4331486" cy="86214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D552C45-CA84-EAA3-E096-39C8DF2502BE}"/>
              </a:ext>
            </a:extLst>
          </p:cNvPr>
          <p:cNvSpPr txBox="1"/>
          <p:nvPr/>
        </p:nvSpPr>
        <p:spPr>
          <a:xfrm>
            <a:off x="2139696" y="1442867"/>
            <a:ext cx="1118457" cy="646331"/>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Training data from forums and </a:t>
            </a:r>
            <a:r>
              <a:rPr lang="en-US" sz="1200" b="1" dirty="0">
                <a:solidFill>
                  <a:prstClr val="black"/>
                </a:solidFill>
                <a:latin typeface="Calibri" panose="020F0502020204030204"/>
              </a:rPr>
              <a:t>t</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elemetry</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raphic 20" descr="Database with solid fill">
            <a:extLst>
              <a:ext uri="{FF2B5EF4-FFF2-40B4-BE49-F238E27FC236}">
                <a16:creationId xmlns:a16="http://schemas.microsoft.com/office/drawing/2014/main" id="{03926E52-DAB5-183D-BCE3-79168DB3DF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37656" y="1801933"/>
            <a:ext cx="363667" cy="403053"/>
          </a:xfrm>
          <a:prstGeom prst="rect">
            <a:avLst/>
          </a:prstGeom>
        </p:spPr>
      </p:pic>
      <p:grpSp>
        <p:nvGrpSpPr>
          <p:cNvPr id="26" name="Group 25">
            <a:extLst>
              <a:ext uri="{FF2B5EF4-FFF2-40B4-BE49-F238E27FC236}">
                <a16:creationId xmlns:a16="http://schemas.microsoft.com/office/drawing/2014/main" id="{DFAB997A-C674-A108-7C64-65A2A79725E3}"/>
              </a:ext>
            </a:extLst>
          </p:cNvPr>
          <p:cNvGrpSpPr/>
          <p:nvPr/>
        </p:nvGrpSpPr>
        <p:grpSpPr>
          <a:xfrm>
            <a:off x="6606844" y="1925463"/>
            <a:ext cx="1725593" cy="1075604"/>
            <a:chOff x="7593876" y="707571"/>
            <a:chExt cx="3038378" cy="1921493"/>
          </a:xfrm>
        </p:grpSpPr>
        <p:sp>
          <p:nvSpPr>
            <p:cNvPr id="8" name="Rectangle 7">
              <a:extLst>
                <a:ext uri="{FF2B5EF4-FFF2-40B4-BE49-F238E27FC236}">
                  <a16:creationId xmlns:a16="http://schemas.microsoft.com/office/drawing/2014/main" id="{076C46B8-D29D-1406-7C2B-FF4A03A3F3A5}"/>
                </a:ext>
              </a:extLst>
            </p:cNvPr>
            <p:cNvSpPr/>
            <p:nvPr/>
          </p:nvSpPr>
          <p:spPr>
            <a:xfrm>
              <a:off x="8489946" y="1479533"/>
              <a:ext cx="2142308" cy="114953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Set(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    varUserMail,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    User().Email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10" name="Graphic 9" descr="Good Inventory with solid fill">
              <a:extLst>
                <a:ext uri="{FF2B5EF4-FFF2-40B4-BE49-F238E27FC236}">
                  <a16:creationId xmlns:a16="http://schemas.microsoft.com/office/drawing/2014/main" id="{562CFEA1-3442-8DE0-AE38-6502585C15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93876" y="707571"/>
              <a:ext cx="914400" cy="914400"/>
            </a:xfrm>
            <a:prstGeom prst="rect">
              <a:avLst/>
            </a:prstGeom>
          </p:spPr>
        </p:pic>
      </p:grpSp>
      <p:sp>
        <p:nvSpPr>
          <p:cNvPr id="6" name="Rectangle 5">
            <a:extLst>
              <a:ext uri="{FF2B5EF4-FFF2-40B4-BE49-F238E27FC236}">
                <a16:creationId xmlns:a16="http://schemas.microsoft.com/office/drawing/2014/main" id="{FC7FF3E4-6C2A-3B87-7CB3-18F3DF7C6ECD}"/>
              </a:ext>
            </a:extLst>
          </p:cNvPr>
          <p:cNvSpPr/>
          <p:nvPr/>
        </p:nvSpPr>
        <p:spPr>
          <a:xfrm>
            <a:off x="634115" y="3208816"/>
            <a:ext cx="1268712" cy="614444"/>
          </a:xfrm>
          <a:prstGeom prst="rect">
            <a:avLst/>
          </a:prstGeom>
          <a:solidFill>
            <a:srgbClr val="F689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Set( varUserMail,.User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)Email)</a:t>
            </a:r>
          </a:p>
        </p:txBody>
      </p:sp>
      <p:pic>
        <p:nvPicPr>
          <p:cNvPr id="14" name="Graphic 13" descr="Programmer male with solid fill">
            <a:extLst>
              <a:ext uri="{FF2B5EF4-FFF2-40B4-BE49-F238E27FC236}">
                <a16:creationId xmlns:a16="http://schemas.microsoft.com/office/drawing/2014/main" id="{CD83D649-7042-31DF-643D-FDB7581086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9491" y="3879683"/>
            <a:ext cx="685800" cy="685800"/>
          </a:xfrm>
          <a:prstGeom prst="rect">
            <a:avLst/>
          </a:prstGeom>
        </p:spPr>
      </p:pic>
      <p:sp>
        <p:nvSpPr>
          <p:cNvPr id="17" name="Rectangle: Rounded Corners 16">
            <a:extLst>
              <a:ext uri="{FF2B5EF4-FFF2-40B4-BE49-F238E27FC236}">
                <a16:creationId xmlns:a16="http://schemas.microsoft.com/office/drawing/2014/main" id="{E751EFA0-8AB5-20F6-A50F-880EEBF0FD2F}"/>
              </a:ext>
            </a:extLst>
          </p:cNvPr>
          <p:cNvSpPr/>
          <p:nvPr/>
        </p:nvSpPr>
        <p:spPr>
          <a:xfrm>
            <a:off x="6603506" y="3248164"/>
            <a:ext cx="2227165" cy="563517"/>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marR="0" lvl="0" indent="-257175" algn="ctr" defTabSz="457200" rtl="0" eaLnBrk="1" fontAlgn="auto" latinLnBrk="0" hangingPunct="1">
              <a:lnSpc>
                <a:spcPct val="100000"/>
              </a:lnSpc>
              <a:spcBef>
                <a:spcPts val="0"/>
              </a:spcBef>
              <a:spcAft>
                <a:spcPts val="0"/>
              </a:spcAft>
              <a:buClrTx/>
              <a:buSzTx/>
              <a:buFontTx/>
              <a:buAutoNum type="arabicPeriod"/>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Set(varUserMail, User().Email)</a:t>
            </a:r>
          </a:p>
          <a:p>
            <a:pPr marL="257175" marR="0" lvl="0" indent="-257175" algn="ctr" defTabSz="457200" rtl="0" eaLnBrk="1" fontAlgn="auto" latinLnBrk="0" hangingPunct="1">
              <a:lnSpc>
                <a:spcPct val="100000"/>
              </a:lnSpc>
              <a:spcBef>
                <a:spcPts val="0"/>
              </a:spcBef>
              <a:spcAft>
                <a:spcPts val="0"/>
              </a:spcAft>
              <a:buClrTx/>
              <a:buSzTx/>
              <a:buFontTx/>
              <a:buAutoNum type="arabicPeriod"/>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Set(varUserMail, {User:Email})</a:t>
            </a:r>
          </a:p>
          <a:p>
            <a:pPr marL="257175" marR="0" lvl="0" indent="-257175" algn="ctr" defTabSz="457200" rtl="0" eaLnBrk="1" fontAlgn="auto" latinLnBrk="0" hangingPunct="1">
              <a:lnSpc>
                <a:spcPct val="100000"/>
              </a:lnSpc>
              <a:spcBef>
                <a:spcPts val="0"/>
              </a:spcBef>
              <a:spcAft>
                <a:spcPts val="0"/>
              </a:spcAft>
              <a:buClrTx/>
              <a:buSzTx/>
              <a:buFontTx/>
              <a:buAutoNum type="arabicPeriod"/>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Set(varUserMail, [User].Email)</a:t>
            </a:r>
          </a:p>
        </p:txBody>
      </p:sp>
      <p:sp>
        <p:nvSpPr>
          <p:cNvPr id="24" name="Rectangle 23">
            <a:extLst>
              <a:ext uri="{FF2B5EF4-FFF2-40B4-BE49-F238E27FC236}">
                <a16:creationId xmlns:a16="http://schemas.microsoft.com/office/drawing/2014/main" id="{1A71CC08-6612-DE82-6D26-5B7C32B1873B}"/>
              </a:ext>
            </a:extLst>
          </p:cNvPr>
          <p:cNvSpPr/>
          <p:nvPr/>
        </p:nvSpPr>
        <p:spPr>
          <a:xfrm>
            <a:off x="2103695" y="3907466"/>
            <a:ext cx="4334799" cy="183893"/>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LaMirage</a:t>
            </a:r>
          </a:p>
        </p:txBody>
      </p:sp>
      <p:sp>
        <p:nvSpPr>
          <p:cNvPr id="30" name="Rectangle: Rounded Corners 29">
            <a:extLst>
              <a:ext uri="{FF2B5EF4-FFF2-40B4-BE49-F238E27FC236}">
                <a16:creationId xmlns:a16="http://schemas.microsoft.com/office/drawing/2014/main" id="{1A58239B-2250-6D9D-05B6-7D25CA461EEB}"/>
              </a:ext>
            </a:extLst>
          </p:cNvPr>
          <p:cNvSpPr/>
          <p:nvPr/>
        </p:nvSpPr>
        <p:spPr>
          <a:xfrm>
            <a:off x="2972418" y="3230512"/>
            <a:ext cx="1172344" cy="581054"/>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Symbolic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Candidate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Enumeration</a:t>
            </a:r>
          </a:p>
        </p:txBody>
      </p:sp>
      <p:sp>
        <p:nvSpPr>
          <p:cNvPr id="32" name="Rectangle: Rounded Corners 31">
            <a:extLst>
              <a:ext uri="{FF2B5EF4-FFF2-40B4-BE49-F238E27FC236}">
                <a16:creationId xmlns:a16="http://schemas.microsoft.com/office/drawing/2014/main" id="{ED920594-063A-296C-F722-3CA0C7B89562}"/>
              </a:ext>
            </a:extLst>
          </p:cNvPr>
          <p:cNvSpPr/>
          <p:nvPr/>
        </p:nvSpPr>
        <p:spPr>
          <a:xfrm>
            <a:off x="2317307" y="2588020"/>
            <a:ext cx="933916" cy="563517"/>
          </a:xfrm>
          <a:prstGeom prst="roundRect">
            <a:avLst/>
          </a:prstGeom>
          <a:solidFill>
            <a:srgbClr val="D2A5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Neural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Localizer</a:t>
            </a:r>
          </a:p>
        </p:txBody>
      </p:sp>
      <p:sp>
        <p:nvSpPr>
          <p:cNvPr id="34" name="Rectangle: Rounded Corners 33">
            <a:extLst>
              <a:ext uri="{FF2B5EF4-FFF2-40B4-BE49-F238E27FC236}">
                <a16:creationId xmlns:a16="http://schemas.microsoft.com/office/drawing/2014/main" id="{97D176B0-DB27-7D77-DE33-E698FC854406}"/>
              </a:ext>
            </a:extLst>
          </p:cNvPr>
          <p:cNvSpPr/>
          <p:nvPr/>
        </p:nvSpPr>
        <p:spPr>
          <a:xfrm>
            <a:off x="4672630" y="3239281"/>
            <a:ext cx="1172344" cy="563517"/>
          </a:xfrm>
          <a:prstGeom prst="roundRect">
            <a:avLst/>
          </a:prstGeom>
          <a:solidFill>
            <a:srgbClr val="D2A5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Neural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Ranker</a:t>
            </a:r>
          </a:p>
        </p:txBody>
      </p:sp>
      <p:cxnSp>
        <p:nvCxnSpPr>
          <p:cNvPr id="38" name="Straight Arrow Connector 37">
            <a:extLst>
              <a:ext uri="{FF2B5EF4-FFF2-40B4-BE49-F238E27FC236}">
                <a16:creationId xmlns:a16="http://schemas.microsoft.com/office/drawing/2014/main" id="{00EE6ADA-1B45-A914-CAA2-73B23E2BDF77}"/>
              </a:ext>
            </a:extLst>
          </p:cNvPr>
          <p:cNvCxnSpPr>
            <a:cxnSpLocks/>
            <a:stCxn id="6" idx="3"/>
            <a:endCxn id="30" idx="1"/>
          </p:cNvCxnSpPr>
          <p:nvPr/>
        </p:nvCxnSpPr>
        <p:spPr>
          <a:xfrm>
            <a:off x="1902827" y="3516038"/>
            <a:ext cx="1069591" cy="50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3E025B05-7C33-6C25-F8A4-9ABF4F7B7A0D}"/>
              </a:ext>
            </a:extLst>
          </p:cNvPr>
          <p:cNvCxnSpPr>
            <a:cxnSpLocks/>
            <a:stCxn id="6" idx="3"/>
            <a:endCxn id="32" idx="1"/>
          </p:cNvCxnSpPr>
          <p:nvPr/>
        </p:nvCxnSpPr>
        <p:spPr>
          <a:xfrm flipV="1">
            <a:off x="1902827" y="2869779"/>
            <a:ext cx="414480" cy="646259"/>
          </a:xfrm>
          <a:prstGeom prst="curved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FC4D314A-08F6-3C52-3157-F20FA8DD04E9}"/>
              </a:ext>
            </a:extLst>
          </p:cNvPr>
          <p:cNvCxnSpPr>
            <a:stCxn id="32" idx="3"/>
            <a:endCxn id="30" idx="0"/>
          </p:cNvCxnSpPr>
          <p:nvPr/>
        </p:nvCxnSpPr>
        <p:spPr>
          <a:xfrm>
            <a:off x="3251222" y="2869779"/>
            <a:ext cx="307368" cy="360734"/>
          </a:xfrm>
          <a:prstGeom prst="curved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9C6C5DBB-5293-779D-CEB4-3CC7B27489A0}"/>
              </a:ext>
            </a:extLst>
          </p:cNvPr>
          <p:cNvCxnSpPr>
            <a:cxnSpLocks/>
          </p:cNvCxnSpPr>
          <p:nvPr/>
        </p:nvCxnSpPr>
        <p:spPr>
          <a:xfrm>
            <a:off x="4175150" y="3531370"/>
            <a:ext cx="483525" cy="193"/>
          </a:xfrm>
          <a:prstGeom prst="bent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9" name="Graphic 48" descr="Database with solid fill">
            <a:extLst>
              <a:ext uri="{FF2B5EF4-FFF2-40B4-BE49-F238E27FC236}">
                <a16:creationId xmlns:a16="http://schemas.microsoft.com/office/drawing/2014/main" id="{1621BC4D-FC52-E63C-8353-F4BF4CCB17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57275" y="1831643"/>
            <a:ext cx="403053" cy="403053"/>
          </a:xfrm>
          <a:prstGeom prst="rect">
            <a:avLst/>
          </a:prstGeom>
        </p:spPr>
      </p:pic>
      <p:cxnSp>
        <p:nvCxnSpPr>
          <p:cNvPr id="51" name="Connector: Curved 50">
            <a:extLst>
              <a:ext uri="{FF2B5EF4-FFF2-40B4-BE49-F238E27FC236}">
                <a16:creationId xmlns:a16="http://schemas.microsoft.com/office/drawing/2014/main" id="{D6C584F5-219E-668A-6B3A-359B08F7DFB5}"/>
              </a:ext>
            </a:extLst>
          </p:cNvPr>
          <p:cNvCxnSpPr>
            <a:stCxn id="21" idx="2"/>
            <a:endCxn id="32" idx="0"/>
          </p:cNvCxnSpPr>
          <p:nvPr/>
        </p:nvCxnSpPr>
        <p:spPr>
          <a:xfrm rot="5400000">
            <a:off x="3060361" y="1928891"/>
            <a:ext cx="383034" cy="935225"/>
          </a:xfrm>
          <a:prstGeom prst="curved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AFCCB26B-D126-414C-97B5-3A0A2AA2E3BC}"/>
              </a:ext>
            </a:extLst>
          </p:cNvPr>
          <p:cNvCxnSpPr>
            <a:stCxn id="49" idx="2"/>
            <a:endCxn id="34" idx="0"/>
          </p:cNvCxnSpPr>
          <p:nvPr/>
        </p:nvCxnSpPr>
        <p:spPr>
          <a:xfrm rot="5400000">
            <a:off x="4756510" y="2736988"/>
            <a:ext cx="1004585" cy="9525"/>
          </a:xfrm>
          <a:prstGeom prst="curved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B6AFF7C-06D0-50D6-833B-EA32938452D8}"/>
              </a:ext>
            </a:extLst>
          </p:cNvPr>
          <p:cNvSpPr txBox="1"/>
          <p:nvPr/>
        </p:nvSpPr>
        <p:spPr>
          <a:xfrm>
            <a:off x="1029101" y="3933383"/>
            <a:ext cx="56426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User</a:t>
            </a:r>
          </a:p>
        </p:txBody>
      </p:sp>
      <p:cxnSp>
        <p:nvCxnSpPr>
          <p:cNvPr id="62" name="Straight Arrow Connector 61">
            <a:extLst>
              <a:ext uri="{FF2B5EF4-FFF2-40B4-BE49-F238E27FC236}">
                <a16:creationId xmlns:a16="http://schemas.microsoft.com/office/drawing/2014/main" id="{D3EC52F5-558F-97D9-B551-B0A023760277}"/>
              </a:ext>
            </a:extLst>
          </p:cNvPr>
          <p:cNvCxnSpPr>
            <a:stCxn id="34" idx="3"/>
            <a:endCxn id="17" idx="1"/>
          </p:cNvCxnSpPr>
          <p:nvPr/>
        </p:nvCxnSpPr>
        <p:spPr>
          <a:xfrm>
            <a:off x="5844974" y="3521040"/>
            <a:ext cx="758532" cy="88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BD78E41-07CC-FEBC-A1F5-8A52E8166624}"/>
              </a:ext>
            </a:extLst>
          </p:cNvPr>
          <p:cNvCxnSpPr>
            <a:stCxn id="17" idx="0"/>
            <a:endCxn id="8" idx="2"/>
          </p:cNvCxnSpPr>
          <p:nvPr/>
        </p:nvCxnSpPr>
        <p:spPr>
          <a:xfrm flipV="1">
            <a:off x="7717089" y="3001067"/>
            <a:ext cx="7005" cy="24709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7" name="Graphic 66" descr="Irritant with solid fill">
            <a:extLst>
              <a:ext uri="{FF2B5EF4-FFF2-40B4-BE49-F238E27FC236}">
                <a16:creationId xmlns:a16="http://schemas.microsoft.com/office/drawing/2014/main" id="{3FAF4D8B-A9EA-E74B-09B2-0DF716D197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3328" y="2781945"/>
            <a:ext cx="440050" cy="440050"/>
          </a:xfrm>
          <a:prstGeom prst="rect">
            <a:avLst/>
          </a:prstGeom>
        </p:spPr>
      </p:pic>
      <p:sp>
        <p:nvSpPr>
          <p:cNvPr id="69" name="TextBox 68">
            <a:extLst>
              <a:ext uri="{FF2B5EF4-FFF2-40B4-BE49-F238E27FC236}">
                <a16:creationId xmlns:a16="http://schemas.microsoft.com/office/drawing/2014/main" id="{F2C3F7AD-F962-58DA-E3A4-A5064C490A40}"/>
              </a:ext>
            </a:extLst>
          </p:cNvPr>
          <p:cNvSpPr txBox="1"/>
          <p:nvPr/>
        </p:nvSpPr>
        <p:spPr>
          <a:xfrm>
            <a:off x="3279336" y="2660743"/>
            <a:ext cx="1262845"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Predicted Locations</a:t>
            </a:r>
          </a:p>
        </p:txBody>
      </p:sp>
      <p:sp>
        <p:nvSpPr>
          <p:cNvPr id="71" name="TextBox 70">
            <a:extLst>
              <a:ext uri="{FF2B5EF4-FFF2-40B4-BE49-F238E27FC236}">
                <a16:creationId xmlns:a16="http://schemas.microsoft.com/office/drawing/2014/main" id="{E9A464EC-E3A0-958C-9871-D3EA77FDC137}"/>
              </a:ext>
            </a:extLst>
          </p:cNvPr>
          <p:cNvSpPr txBox="1"/>
          <p:nvPr/>
        </p:nvSpPr>
        <p:spPr>
          <a:xfrm>
            <a:off x="4141484" y="3244594"/>
            <a:ext cx="59841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Repairs</a:t>
            </a:r>
          </a:p>
        </p:txBody>
      </p:sp>
      <p:sp>
        <p:nvSpPr>
          <p:cNvPr id="73" name="TextBox 72">
            <a:extLst>
              <a:ext uri="{FF2B5EF4-FFF2-40B4-BE49-F238E27FC236}">
                <a16:creationId xmlns:a16="http://schemas.microsoft.com/office/drawing/2014/main" id="{42774594-F6FE-1F3C-BAE3-BBBF3C2F92F3}"/>
              </a:ext>
            </a:extLst>
          </p:cNvPr>
          <p:cNvSpPr txBox="1"/>
          <p:nvPr/>
        </p:nvSpPr>
        <p:spPr>
          <a:xfrm>
            <a:off x="5858929" y="3078911"/>
            <a:ext cx="614493" cy="415498"/>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Ranked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List</a:t>
            </a:r>
          </a:p>
        </p:txBody>
      </p:sp>
      <p:sp>
        <p:nvSpPr>
          <p:cNvPr id="79" name="TextBox 78">
            <a:extLst>
              <a:ext uri="{FF2B5EF4-FFF2-40B4-BE49-F238E27FC236}">
                <a16:creationId xmlns:a16="http://schemas.microsoft.com/office/drawing/2014/main" id="{9A1C3446-8157-03D2-11A5-9200A9651015}"/>
              </a:ext>
            </a:extLst>
          </p:cNvPr>
          <p:cNvSpPr txBox="1"/>
          <p:nvPr/>
        </p:nvSpPr>
        <p:spPr>
          <a:xfrm>
            <a:off x="723135" y="2891576"/>
            <a:ext cx="114560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Buggy Formula</a:t>
            </a:r>
          </a:p>
        </p:txBody>
      </p:sp>
      <p:sp>
        <p:nvSpPr>
          <p:cNvPr id="81" name="TextBox 80">
            <a:extLst>
              <a:ext uri="{FF2B5EF4-FFF2-40B4-BE49-F238E27FC236}">
                <a16:creationId xmlns:a16="http://schemas.microsoft.com/office/drawing/2014/main" id="{954AE622-EBDC-DC0E-B442-D86ECBC242CB}"/>
              </a:ext>
            </a:extLst>
          </p:cNvPr>
          <p:cNvSpPr txBox="1"/>
          <p:nvPr/>
        </p:nvSpPr>
        <p:spPr>
          <a:xfrm>
            <a:off x="7155114" y="2054434"/>
            <a:ext cx="114560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Fixed Formula</a:t>
            </a:r>
          </a:p>
        </p:txBody>
      </p:sp>
      <p:sp>
        <p:nvSpPr>
          <p:cNvPr id="83" name="TextBox 82">
            <a:extLst>
              <a:ext uri="{FF2B5EF4-FFF2-40B4-BE49-F238E27FC236}">
                <a16:creationId xmlns:a16="http://schemas.microsoft.com/office/drawing/2014/main" id="{E37BBAE3-23A3-7B72-9015-6FEB66A6450D}"/>
              </a:ext>
            </a:extLst>
          </p:cNvPr>
          <p:cNvSpPr txBox="1"/>
          <p:nvPr/>
        </p:nvSpPr>
        <p:spPr>
          <a:xfrm>
            <a:off x="3245307" y="1455335"/>
            <a:ext cx="1296874"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Well-Formed/Buggy Formula Pairs</a:t>
            </a:r>
          </a:p>
        </p:txBody>
      </p:sp>
      <p:sp>
        <p:nvSpPr>
          <p:cNvPr id="85" name="TextBox 84">
            <a:extLst>
              <a:ext uri="{FF2B5EF4-FFF2-40B4-BE49-F238E27FC236}">
                <a16:creationId xmlns:a16="http://schemas.microsoft.com/office/drawing/2014/main" id="{3AB3CF4D-8AE9-6510-1659-AEF819051CDC}"/>
              </a:ext>
            </a:extLst>
          </p:cNvPr>
          <p:cNvSpPr txBox="1"/>
          <p:nvPr/>
        </p:nvSpPr>
        <p:spPr>
          <a:xfrm>
            <a:off x="4542181" y="1489423"/>
            <a:ext cx="1430318"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Well-Formed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Formulas</a:t>
            </a:r>
          </a:p>
        </p:txBody>
      </p:sp>
      <p:sp>
        <p:nvSpPr>
          <p:cNvPr id="3" name="Rectangle 2">
            <a:extLst>
              <a:ext uri="{FF2B5EF4-FFF2-40B4-BE49-F238E27FC236}">
                <a16:creationId xmlns:a16="http://schemas.microsoft.com/office/drawing/2014/main" id="{A0A335E7-1E25-A5E5-0034-41866D27DAB8}"/>
              </a:ext>
            </a:extLst>
          </p:cNvPr>
          <p:cNvSpPr/>
          <p:nvPr/>
        </p:nvSpPr>
        <p:spPr>
          <a:xfrm>
            <a:off x="2123538" y="2331433"/>
            <a:ext cx="4310219" cy="1576033"/>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FCB3CEA9-1327-E877-F19B-1D6615A38E3B}"/>
              </a:ext>
            </a:extLst>
          </p:cNvPr>
          <p:cNvSpPr/>
          <p:nvPr/>
        </p:nvSpPr>
        <p:spPr>
          <a:xfrm>
            <a:off x="30505" y="699368"/>
            <a:ext cx="9072779" cy="611581"/>
          </a:xfrm>
          <a:prstGeom prst="roundRect">
            <a:avLst/>
          </a:prstGeom>
          <a:solidFill>
            <a:srgbClr val="F4EAE0"/>
          </a:solidFill>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0" tIns="34290" rIns="0" bIns="34290" rtlCol="0" anchor="ctr">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Calibri" panose="020F0502020204030204"/>
              </a:rPr>
              <a:t>Symbolic module</a:t>
            </a:r>
            <a:r>
              <a:rPr kumimoji="0" lang="en-US" sz="1700" b="0" i="0" u="none" strike="noStrike" kern="1200" cap="none" spc="0" normalizeH="0" noProof="0" dirty="0">
                <a:ln>
                  <a:noFill/>
                </a:ln>
                <a:solidFill>
                  <a:schemeClr val="tx1"/>
                </a:solidFill>
                <a:effectLst/>
                <a:uLnTx/>
                <a:uFillTx/>
                <a:latin typeface="Calibri" panose="020F0502020204030204"/>
              </a:rPr>
              <a:t> </a:t>
            </a:r>
            <a:r>
              <a:rPr lang="en-US" sz="1700" dirty="0">
                <a:solidFill>
                  <a:schemeClr val="tx1"/>
                </a:solidFill>
                <a:latin typeface="Calibri" panose="020F0502020204030204"/>
              </a:rPr>
              <a:t>generates </a:t>
            </a:r>
            <a:r>
              <a:rPr kumimoji="0" lang="en-US" sz="1700" b="0" i="0" u="none" strike="noStrike" kern="1200" cap="none" spc="0" normalizeH="0" baseline="0" noProof="0" dirty="0">
                <a:ln>
                  <a:noFill/>
                </a:ln>
                <a:solidFill>
                  <a:schemeClr val="tx1"/>
                </a:solidFill>
                <a:effectLst/>
                <a:uLnTx/>
                <a:uFillTx/>
                <a:latin typeface="Calibri" panose="020F0502020204030204"/>
              </a:rPr>
              <a:t>repair</a:t>
            </a:r>
            <a:r>
              <a:rPr kumimoji="0" lang="en-US" sz="1700" b="0" i="0" u="none" strike="noStrike" kern="1200" cap="none" spc="0" normalizeH="0" noProof="0" dirty="0">
                <a:ln>
                  <a:noFill/>
                </a:ln>
                <a:solidFill>
                  <a:schemeClr val="tx1"/>
                </a:solidFill>
                <a:effectLst/>
                <a:uLnTx/>
                <a:uFillTx/>
                <a:latin typeface="Calibri" panose="020F0502020204030204"/>
              </a:rPr>
              <a:t> candidates </a:t>
            </a:r>
            <a:r>
              <a:rPr kumimoji="0" lang="en-US" sz="1700" b="0" i="0" u="none" strike="noStrike" kern="1200" cap="none" spc="0" normalizeH="0" baseline="0" noProof="0" dirty="0">
                <a:ln>
                  <a:noFill/>
                </a:ln>
                <a:solidFill>
                  <a:schemeClr val="tx1"/>
                </a:solidFill>
                <a:effectLst/>
                <a:uLnTx/>
                <a:uFillTx/>
                <a:latin typeface="Calibri" panose="020F0502020204030204"/>
              </a:rPr>
              <a:t>obeying</a:t>
            </a:r>
            <a:r>
              <a:rPr kumimoji="0" lang="en-US" sz="1700" b="0" i="0" u="none" strike="noStrike" kern="1200" cap="none" spc="0" normalizeH="0" noProof="0" dirty="0">
                <a:ln>
                  <a:noFill/>
                </a:ln>
                <a:solidFill>
                  <a:schemeClr val="tx1"/>
                </a:solidFill>
                <a:effectLst/>
                <a:uLnTx/>
                <a:uFillTx/>
                <a:latin typeface="Calibri" panose="020F0502020204030204"/>
              </a:rPr>
              <a:t> </a:t>
            </a:r>
            <a:r>
              <a:rPr kumimoji="0" lang="en-US" sz="1700" b="0" i="0" u="none" strike="noStrike" kern="1200" cap="none" spc="0" normalizeH="0" baseline="0" noProof="0" dirty="0">
                <a:ln>
                  <a:noFill/>
                </a:ln>
                <a:solidFill>
                  <a:schemeClr val="tx1"/>
                </a:solidFill>
                <a:effectLst/>
                <a:uLnTx/>
                <a:uFillTx/>
                <a:latin typeface="Calibri" panose="020F0502020204030204"/>
              </a:rPr>
              <a:t>syntactic/semantic constraints (ensures correctness).</a:t>
            </a:r>
            <a:endParaRPr kumimoji="0" lang="en-US" sz="1700" b="0" i="0" u="none" strike="noStrike" kern="1200" cap="none" spc="0" normalizeH="0" baseline="0" noProof="0" dirty="0">
              <a:ln>
                <a:noFill/>
              </a:ln>
              <a:solidFill>
                <a:schemeClr val="tx1"/>
              </a:solidFill>
              <a:effectLst/>
              <a:uLnTx/>
              <a:uFillTx/>
              <a:latin typeface="Calibri" panose="020F0502020204030204"/>
              <a:cs typeface="Calibri"/>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Calibri" panose="020F0502020204030204"/>
              </a:rPr>
              <a:t>Neural models</a:t>
            </a:r>
            <a:r>
              <a:rPr kumimoji="0" lang="en-US" sz="1700" b="0" i="0" u="none" strike="noStrike" kern="1200" cap="none" spc="0" normalizeH="0" baseline="0" noProof="0" dirty="0">
                <a:ln>
                  <a:noFill/>
                </a:ln>
                <a:solidFill>
                  <a:schemeClr val="tx1"/>
                </a:solidFill>
                <a:effectLst/>
                <a:uLnTx/>
                <a:uFillTx/>
                <a:latin typeface="Calibri" panose="020F0502020204030204"/>
              </a:rPr>
              <a:t> localize (provides efficiency)</a:t>
            </a:r>
            <a:r>
              <a:rPr kumimoji="0" lang="en-US" sz="1700" b="0" i="0" u="none" strike="noStrike" kern="1200" cap="none" spc="0" normalizeH="0" noProof="0" dirty="0">
                <a:ln>
                  <a:noFill/>
                </a:ln>
                <a:solidFill>
                  <a:schemeClr val="tx1"/>
                </a:solidFill>
                <a:effectLst/>
                <a:uLnTx/>
                <a:uFillTx/>
                <a:latin typeface="Calibri" panose="020F0502020204030204"/>
              </a:rPr>
              <a:t> </a:t>
            </a:r>
            <a:r>
              <a:rPr kumimoji="0" lang="en-US" sz="1700" b="0" i="0" u="none" strike="noStrike" kern="1200" cap="none" spc="0" normalizeH="0" baseline="0" noProof="0" dirty="0">
                <a:ln>
                  <a:noFill/>
                </a:ln>
                <a:solidFill>
                  <a:schemeClr val="tx1"/>
                </a:solidFill>
                <a:effectLst/>
                <a:uLnTx/>
                <a:uFillTx/>
                <a:latin typeface="Calibri" panose="020F0502020204030204"/>
              </a:rPr>
              <a:t>and rank (provides precision)</a:t>
            </a:r>
            <a:r>
              <a:rPr lang="en-US" sz="1700" dirty="0">
                <a:solidFill>
                  <a:schemeClr val="tx1"/>
                </a:solidFill>
                <a:latin typeface="Calibri" panose="020F0502020204030204"/>
              </a:rPr>
              <a:t>.</a:t>
            </a:r>
            <a:endParaRPr kumimoji="0" lang="en-US" sz="1700" b="0" i="0" u="none" strike="noStrike" kern="1200" cap="none" spc="0" normalizeH="0" baseline="0" noProof="0" dirty="0">
              <a:ln>
                <a:noFill/>
              </a:ln>
              <a:solidFill>
                <a:schemeClr val="tx1"/>
              </a:solidFill>
              <a:effectLst/>
              <a:uLnTx/>
              <a:uFillTx/>
              <a:latin typeface="Calibri" panose="020F0502020204030204"/>
              <a:cs typeface="Calibri"/>
            </a:endParaRPr>
          </a:p>
        </p:txBody>
      </p:sp>
      <p:sp>
        <p:nvSpPr>
          <p:cNvPr id="5" name="Title 5">
            <a:extLst>
              <a:ext uri="{FF2B5EF4-FFF2-40B4-BE49-F238E27FC236}">
                <a16:creationId xmlns:a16="http://schemas.microsoft.com/office/drawing/2014/main" id="{FC42C7A9-1C69-1053-62DF-FB21F3E23ABC}"/>
              </a:ext>
            </a:extLst>
          </p:cNvPr>
          <p:cNvSpPr txBox="1">
            <a:spLocks/>
          </p:cNvSpPr>
          <p:nvPr/>
        </p:nvSpPr>
        <p:spPr>
          <a:xfrm>
            <a:off x="0" y="9533"/>
            <a:ext cx="9144000" cy="67381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baseline="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j-ea"/>
                <a:cs typeface="Arial"/>
              </a:rPr>
              <a:t>Last mile repair: Neuro-symbolic Architecture</a:t>
            </a:r>
          </a:p>
        </p:txBody>
      </p:sp>
      <p:sp>
        <p:nvSpPr>
          <p:cNvPr id="7" name="TextBox 6">
            <a:extLst>
              <a:ext uri="{FF2B5EF4-FFF2-40B4-BE49-F238E27FC236}">
                <a16:creationId xmlns:a16="http://schemas.microsoft.com/office/drawing/2014/main" id="{0116F1DC-F39B-0BD9-2B98-272D0E58C6D8}"/>
              </a:ext>
            </a:extLst>
          </p:cNvPr>
          <p:cNvSpPr txBox="1"/>
          <p:nvPr/>
        </p:nvSpPr>
        <p:spPr>
          <a:xfrm>
            <a:off x="-65316" y="4901035"/>
            <a:ext cx="9264580" cy="276999"/>
          </a:xfrm>
          <a:prstGeom prst="rect">
            <a:avLst/>
          </a:prstGeom>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[OOPSLA ’22, Bavishi et al</a:t>
            </a:r>
            <a:r>
              <a:rPr lang="en-US" sz="1200">
                <a:solidFill>
                  <a:schemeClr val="bg1"/>
                </a:solidFill>
                <a:latin typeface="Calibri" panose="020F0502020204030204"/>
              </a:rPr>
              <a:t>.,</a:t>
            </a: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US" sz="1200" b="0" i="1" u="none" strike="noStrike" kern="1200" cap="none" spc="0" normalizeH="0" baseline="0" noProof="0" err="1">
                <a:ln>
                  <a:noFill/>
                </a:ln>
                <a:solidFill>
                  <a:schemeClr val="bg1"/>
                </a:solidFill>
                <a:effectLst/>
                <a:uLnTx/>
                <a:uFillTx/>
                <a:latin typeface="Arial"/>
                <a:cs typeface="Arial"/>
              </a:rPr>
              <a:t>Neurosymbolic</a:t>
            </a:r>
            <a:r>
              <a:rPr kumimoji="0" lang="en-US" sz="1200" b="0" i="1" u="none" strike="noStrike" kern="1200" cap="none" spc="0" normalizeH="0" baseline="0" noProof="0">
                <a:ln>
                  <a:noFill/>
                </a:ln>
                <a:solidFill>
                  <a:schemeClr val="bg1"/>
                </a:solidFill>
                <a:effectLst/>
                <a:uLnTx/>
                <a:uFillTx/>
                <a:latin typeface="Arial"/>
                <a:cs typeface="Arial"/>
              </a:rPr>
              <a:t> Repair for Low-Code Formula Languages, </a:t>
            </a:r>
            <a:r>
              <a:rPr lang="en-US" sz="1200" b="0" i="0">
                <a:solidFill>
                  <a:schemeClr val="bg1"/>
                </a:solidFill>
                <a:effectLst/>
                <a:latin typeface="-apple-system"/>
              </a:rPr>
              <a:t>aka.ms/</a:t>
            </a:r>
            <a:r>
              <a:rPr lang="en-US" sz="1200" b="0" i="0" err="1">
                <a:solidFill>
                  <a:schemeClr val="bg1"/>
                </a:solidFill>
                <a:effectLst/>
                <a:latin typeface="-apple-system"/>
              </a:rPr>
              <a:t>lamirage-arxiv</a:t>
            </a: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a:t>
            </a:r>
          </a:p>
        </p:txBody>
      </p:sp>
      <p:cxnSp>
        <p:nvCxnSpPr>
          <p:cNvPr id="22" name="Straight Arrow Connector 21">
            <a:extLst>
              <a:ext uri="{FF2B5EF4-FFF2-40B4-BE49-F238E27FC236}">
                <a16:creationId xmlns:a16="http://schemas.microsoft.com/office/drawing/2014/main" id="{290CEB7C-A17D-13B6-3CE2-E0A1B1F6AF33}"/>
              </a:ext>
            </a:extLst>
          </p:cNvPr>
          <p:cNvCxnSpPr>
            <a:cxnSpLocks/>
          </p:cNvCxnSpPr>
          <p:nvPr/>
        </p:nvCxnSpPr>
        <p:spPr>
          <a:xfrm flipV="1">
            <a:off x="4175150" y="3524683"/>
            <a:ext cx="2428356" cy="246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33B1844-A2FE-2A30-A5F1-274845792D5D}"/>
              </a:ext>
            </a:extLst>
          </p:cNvPr>
          <p:cNvSpPr txBox="1"/>
          <p:nvPr/>
        </p:nvSpPr>
        <p:spPr>
          <a:xfrm>
            <a:off x="5131911" y="988021"/>
            <a:ext cx="3089022" cy="303933"/>
          </a:xfrm>
          <a:prstGeom prst="rect">
            <a:avLst/>
          </a:prstGeom>
          <a:solidFill>
            <a:srgbClr val="F4EAE0"/>
          </a:solidFill>
        </p:spPr>
        <p:txBody>
          <a:bodyPr wrap="square" rtlCol="0">
            <a:spAutoFit/>
          </a:bodyPr>
          <a:lstStyle/>
          <a:p>
            <a:endParaRPr lang="en-US" sz="800" dirty="0"/>
          </a:p>
        </p:txBody>
      </p:sp>
    </p:spTree>
    <p:extLst>
      <p:ext uri="{BB962C8B-B14F-4D97-AF65-F5344CB8AC3E}">
        <p14:creationId xmlns:p14="http://schemas.microsoft.com/office/powerpoint/2010/main" val="130905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2" grpId="0" animBg="1"/>
      <p:bldP spid="34" grpId="0" animBg="1"/>
      <p:bldP spid="69" grpId="0"/>
      <p:bldP spid="73" grpId="0" animBg="1"/>
      <p:bldP spid="83" grpId="0"/>
      <p:bldP spid="85" grpId="0"/>
      <p:bldP spid="3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8A946F-5EA8-8AA9-64B3-59CCE2FD3224}"/>
              </a:ext>
            </a:extLst>
          </p:cNvPr>
          <p:cNvSpPr txBox="1"/>
          <p:nvPr/>
        </p:nvSpPr>
        <p:spPr>
          <a:xfrm>
            <a:off x="2777369" y="3727120"/>
            <a:ext cx="6093610" cy="923330"/>
          </a:xfrm>
          <a:prstGeom prst="rect">
            <a:avLst/>
          </a:prstGeom>
          <a:solidFill>
            <a:srgbClr val="F4EAE0"/>
          </a:solidFill>
        </p:spPr>
        <p:txBody>
          <a:bodyPr wrap="square">
            <a:spAutoFit/>
          </a:bodyPr>
          <a:lstStyle/>
          <a:p>
            <a:pPr marL="342900" indent="-342900" defTabSz="685800">
              <a:buFont typeface="Arial" panose="020B0604020202020204" pitchFamily="34" charset="0"/>
              <a:buChar char="•"/>
            </a:pPr>
            <a:r>
              <a:rPr lang="en-US" dirty="0">
                <a:latin typeface="Arial" panose="020B0604020202020204" pitchFamily="34" charset="0"/>
                <a:cs typeface="Arial" panose="020B0604020202020204" pitchFamily="34" charset="0"/>
              </a:rPr>
              <a:t>Combine LLMs with symbolic techniques.</a:t>
            </a:r>
          </a:p>
          <a:p>
            <a:pPr marL="342900" indent="-342900" defTabSz="685800">
              <a:buFont typeface="Arial" panose="020B0604020202020204" pitchFamily="34" charset="0"/>
              <a:buChar char="•"/>
            </a:pPr>
            <a:r>
              <a:rPr lang="en-US" dirty="0">
                <a:latin typeface="Arial" panose="020B0604020202020204" pitchFamily="34" charset="0"/>
                <a:cs typeface="Arial" panose="020B0604020202020204" pitchFamily="34" charset="0"/>
              </a:rPr>
              <a:t>Pretraining for low-code domain</a:t>
            </a:r>
          </a:p>
          <a:p>
            <a:pPr marL="342900" indent="-342900" defTabSz="685800">
              <a:buFont typeface="Arial" panose="020B0604020202020204" pitchFamily="34" charset="0"/>
              <a:buChar char="•"/>
            </a:pPr>
            <a:r>
              <a:rPr lang="en-US" dirty="0">
                <a:latin typeface="Arial" panose="020B0604020202020204" pitchFamily="34" charset="0"/>
                <a:cs typeface="Arial" panose="020B0604020202020204" pitchFamily="34" charset="0"/>
              </a:rPr>
              <a:t>Multimodal repair (NL, I/O examples, program context)</a:t>
            </a:r>
          </a:p>
        </p:txBody>
      </p:sp>
      <p:sp>
        <p:nvSpPr>
          <p:cNvPr id="3" name="Slide Number Placeholder 3">
            <a:extLst>
              <a:ext uri="{FF2B5EF4-FFF2-40B4-BE49-F238E27FC236}">
                <a16:creationId xmlns:a16="http://schemas.microsoft.com/office/drawing/2014/main" id="{C67A6E27-535D-2FD6-A8EA-36635C36DCF5}"/>
              </a:ext>
            </a:extLst>
          </p:cNvPr>
          <p:cNvSpPr txBox="1">
            <a:spLocks/>
          </p:cNvSpPr>
          <p:nvPr/>
        </p:nvSpPr>
        <p:spPr>
          <a:xfrm>
            <a:off x="8452117" y="4824404"/>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52</a:t>
            </a:fld>
            <a:endParaRPr lang="en-US">
              <a:solidFill>
                <a:srgbClr val="FFFFFF"/>
              </a:solidFill>
              <a:latin typeface="Arial"/>
            </a:endParaRPr>
          </a:p>
        </p:txBody>
      </p:sp>
      <p:sp>
        <p:nvSpPr>
          <p:cNvPr id="2" name="Title 1">
            <a:extLst>
              <a:ext uri="{FF2B5EF4-FFF2-40B4-BE49-F238E27FC236}">
                <a16:creationId xmlns:a16="http://schemas.microsoft.com/office/drawing/2014/main" id="{C1B1AB57-ABDA-E13A-DDFB-0DBE7E2175D7}"/>
              </a:ext>
            </a:extLst>
          </p:cNvPr>
          <p:cNvSpPr>
            <a:spLocks noGrp="1"/>
          </p:cNvSpPr>
          <p:nvPr/>
        </p:nvSpPr>
        <p:spPr>
          <a:xfrm>
            <a:off x="-685800" y="14083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a:p>
        </p:txBody>
      </p:sp>
      <p:sp>
        <p:nvSpPr>
          <p:cNvPr id="9" name="Title 1">
            <a:extLst>
              <a:ext uri="{FF2B5EF4-FFF2-40B4-BE49-F238E27FC236}">
                <a16:creationId xmlns:a16="http://schemas.microsoft.com/office/drawing/2014/main" id="{6C7F0317-1061-0398-9F40-B9BBCCD59878}"/>
              </a:ext>
            </a:extLst>
          </p:cNvPr>
          <p:cNvSpPr txBox="1">
            <a:spLocks/>
          </p:cNvSpPr>
          <p:nvPr/>
        </p:nvSpPr>
        <p:spPr>
          <a:xfrm>
            <a:off x="242920" y="1408358"/>
            <a:ext cx="2616955" cy="54224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200" b="1" dirty="0">
                <a:solidFill>
                  <a:prstClr val="white"/>
                </a:solidFill>
                <a:latin typeface="Calibri Light" panose="020F0302020204030204"/>
              </a:rPr>
              <a:t>Results on 200 buggy Excel formulas</a:t>
            </a:r>
          </a:p>
        </p:txBody>
      </p:sp>
      <p:graphicFrame>
        <p:nvGraphicFramePr>
          <p:cNvPr id="11" name="Table 3">
            <a:extLst>
              <a:ext uri="{FF2B5EF4-FFF2-40B4-BE49-F238E27FC236}">
                <a16:creationId xmlns:a16="http://schemas.microsoft.com/office/drawing/2014/main" id="{A50A4714-4571-8E89-76E8-0B03AEABAD2B}"/>
              </a:ext>
            </a:extLst>
          </p:cNvPr>
          <p:cNvGraphicFramePr>
            <a:graphicFrameLocks noGrp="1"/>
          </p:cNvGraphicFramePr>
          <p:nvPr>
            <p:extLst>
              <p:ext uri="{D42A27DB-BD31-4B8C-83A1-F6EECF244321}">
                <p14:modId xmlns:p14="http://schemas.microsoft.com/office/powerpoint/2010/main" val="545014383"/>
              </p:ext>
            </p:extLst>
          </p:nvPr>
        </p:nvGraphicFramePr>
        <p:xfrm>
          <a:off x="2777369" y="943990"/>
          <a:ext cx="6093610" cy="1083220"/>
        </p:xfrm>
        <a:graphic>
          <a:graphicData uri="http://schemas.openxmlformats.org/drawingml/2006/table">
            <a:tbl>
              <a:tblPr firstRow="1" bandRow="1">
                <a:tableStyleId>{5C22544A-7EE6-4342-B048-85BDC9FD1C3A}</a:tableStyleId>
              </a:tblPr>
              <a:tblGrid>
                <a:gridCol w="1245335">
                  <a:extLst>
                    <a:ext uri="{9D8B030D-6E8A-4147-A177-3AD203B41FA5}">
                      <a16:colId xmlns:a16="http://schemas.microsoft.com/office/drawing/2014/main" val="614819284"/>
                    </a:ext>
                  </a:extLst>
                </a:gridCol>
                <a:gridCol w="1540164">
                  <a:extLst>
                    <a:ext uri="{9D8B030D-6E8A-4147-A177-3AD203B41FA5}">
                      <a16:colId xmlns:a16="http://schemas.microsoft.com/office/drawing/2014/main" val="1214569684"/>
                    </a:ext>
                  </a:extLst>
                </a:gridCol>
                <a:gridCol w="755907">
                  <a:extLst>
                    <a:ext uri="{9D8B030D-6E8A-4147-A177-3AD203B41FA5}">
                      <a16:colId xmlns:a16="http://schemas.microsoft.com/office/drawing/2014/main" val="1731249652"/>
                    </a:ext>
                  </a:extLst>
                </a:gridCol>
                <a:gridCol w="723146">
                  <a:extLst>
                    <a:ext uri="{9D8B030D-6E8A-4147-A177-3AD203B41FA5}">
                      <a16:colId xmlns:a16="http://schemas.microsoft.com/office/drawing/2014/main" val="330130116"/>
                    </a:ext>
                  </a:extLst>
                </a:gridCol>
                <a:gridCol w="1829058">
                  <a:extLst>
                    <a:ext uri="{9D8B030D-6E8A-4147-A177-3AD203B41FA5}">
                      <a16:colId xmlns:a16="http://schemas.microsoft.com/office/drawing/2014/main" val="1794950941"/>
                    </a:ext>
                  </a:extLst>
                </a:gridCol>
              </a:tblGrid>
              <a:tr h="270805">
                <a:tc>
                  <a:txBody>
                    <a:bodyPr/>
                    <a:lstStyle/>
                    <a:p>
                      <a:r>
                        <a:rPr lang="en-US" sz="1600"/>
                        <a:t>System</a:t>
                      </a:r>
                    </a:p>
                  </a:txBody>
                  <a:tcPr marR="0" marT="0" marB="0"/>
                </a:tc>
                <a:tc>
                  <a:txBody>
                    <a:bodyPr/>
                    <a:lstStyle/>
                    <a:p>
                      <a:r>
                        <a:rPr lang="en-US" sz="1600"/>
                        <a:t>Type</a:t>
                      </a:r>
                    </a:p>
                  </a:txBody>
                  <a:tcPr marR="0" marT="0" marB="0"/>
                </a:tc>
                <a:tc>
                  <a:txBody>
                    <a:bodyPr/>
                    <a:lstStyle/>
                    <a:p>
                      <a:r>
                        <a:rPr lang="en-US" sz="1600"/>
                        <a:t>Top-1</a:t>
                      </a:r>
                    </a:p>
                  </a:txBody>
                  <a:tcPr marR="0" marT="0" marB="0"/>
                </a:tc>
                <a:tc>
                  <a:txBody>
                    <a:bodyPr/>
                    <a:lstStyle/>
                    <a:p>
                      <a:r>
                        <a:rPr lang="en-US" sz="1600"/>
                        <a:t>Top-3</a:t>
                      </a:r>
                    </a:p>
                  </a:txBody>
                  <a:tcPr marR="0" marT="0" marB="0"/>
                </a:tc>
                <a:tc>
                  <a:txBody>
                    <a:bodyPr/>
                    <a:lstStyle/>
                    <a:p>
                      <a:r>
                        <a:rPr lang="en-US" sz="1600" dirty="0"/>
                        <a:t>Median Time (</a:t>
                      </a:r>
                      <a:r>
                        <a:rPr lang="en-US" sz="1600" dirty="0" err="1"/>
                        <a:t>ms</a:t>
                      </a:r>
                      <a:r>
                        <a:rPr lang="en-US" sz="1600" dirty="0"/>
                        <a:t>)</a:t>
                      </a:r>
                    </a:p>
                  </a:txBody>
                  <a:tcPr marR="0" marT="0" marB="0"/>
                </a:tc>
                <a:extLst>
                  <a:ext uri="{0D108BD9-81ED-4DB2-BD59-A6C34878D82A}">
                    <a16:rowId xmlns:a16="http://schemas.microsoft.com/office/drawing/2014/main" val="3079956558"/>
                  </a:ext>
                </a:extLst>
              </a:tr>
              <a:tr h="270805">
                <a:tc>
                  <a:txBody>
                    <a:bodyPr/>
                    <a:lstStyle/>
                    <a:p>
                      <a:r>
                        <a:rPr lang="en-US" sz="1600"/>
                        <a:t>GRMTOOLS</a:t>
                      </a:r>
                    </a:p>
                  </a:txBody>
                  <a:tcPr marR="0" marT="0" marB="0"/>
                </a:tc>
                <a:tc>
                  <a:txBody>
                    <a:bodyPr/>
                    <a:lstStyle/>
                    <a:p>
                      <a:r>
                        <a:rPr lang="en-US" sz="1600"/>
                        <a:t>Symbolic</a:t>
                      </a:r>
                    </a:p>
                  </a:txBody>
                  <a:tcPr marR="0" marT="0" marB="0"/>
                </a:tc>
                <a:tc>
                  <a:txBody>
                    <a:bodyPr/>
                    <a:lstStyle/>
                    <a:p>
                      <a:r>
                        <a:rPr lang="en-US" sz="1600"/>
                        <a:t>97</a:t>
                      </a:r>
                    </a:p>
                  </a:txBody>
                  <a:tcPr marR="0" marT="0" marB="0"/>
                </a:tc>
                <a:tc>
                  <a:txBody>
                    <a:bodyPr/>
                    <a:lstStyle/>
                    <a:p>
                      <a:r>
                        <a:rPr lang="en-US" sz="1600"/>
                        <a:t>104</a:t>
                      </a:r>
                    </a:p>
                  </a:txBody>
                  <a:tcPr marR="0" marT="0" marB="0"/>
                </a:tc>
                <a:tc>
                  <a:txBody>
                    <a:bodyPr/>
                    <a:lstStyle/>
                    <a:p>
                      <a:r>
                        <a:rPr lang="en-US" sz="1600" dirty="0"/>
                        <a:t>427.6</a:t>
                      </a:r>
                    </a:p>
                  </a:txBody>
                  <a:tcPr marR="0" marT="0" marB="0"/>
                </a:tc>
                <a:extLst>
                  <a:ext uri="{0D108BD9-81ED-4DB2-BD59-A6C34878D82A}">
                    <a16:rowId xmlns:a16="http://schemas.microsoft.com/office/drawing/2014/main" val="4214653561"/>
                  </a:ext>
                </a:extLst>
              </a:tr>
              <a:tr h="270805">
                <a:tc>
                  <a:txBody>
                    <a:bodyPr/>
                    <a:lstStyle/>
                    <a:p>
                      <a:r>
                        <a:rPr lang="en-US" sz="1600"/>
                        <a:t>CODEX-EDIT</a:t>
                      </a:r>
                    </a:p>
                  </a:txBody>
                  <a:tcPr marR="0" marT="0" marB="0"/>
                </a:tc>
                <a:tc>
                  <a:txBody>
                    <a:bodyPr/>
                    <a:lstStyle/>
                    <a:p>
                      <a:r>
                        <a:rPr lang="en-US" sz="1600"/>
                        <a:t>Neural</a:t>
                      </a:r>
                    </a:p>
                  </a:txBody>
                  <a:tcPr marR="0" marT="0" marB="0"/>
                </a:tc>
                <a:tc>
                  <a:txBody>
                    <a:bodyPr/>
                    <a:lstStyle/>
                    <a:p>
                      <a:r>
                        <a:rPr lang="en-US" sz="1600"/>
                        <a:t>147</a:t>
                      </a:r>
                    </a:p>
                  </a:txBody>
                  <a:tcPr marR="0" marT="0" marB="0"/>
                </a:tc>
                <a:tc>
                  <a:txBody>
                    <a:bodyPr/>
                    <a:lstStyle/>
                    <a:p>
                      <a:r>
                        <a:rPr lang="en-US" sz="1600"/>
                        <a:t>163</a:t>
                      </a:r>
                    </a:p>
                  </a:txBody>
                  <a:tcPr marR="0" marT="0" marB="0"/>
                </a:tc>
                <a:tc>
                  <a:txBody>
                    <a:bodyPr/>
                    <a:lstStyle/>
                    <a:p>
                      <a:r>
                        <a:rPr lang="en-US" sz="1600" dirty="0"/>
                        <a:t>5806.6</a:t>
                      </a:r>
                    </a:p>
                  </a:txBody>
                  <a:tcPr marR="0" marT="0" marB="0"/>
                </a:tc>
                <a:extLst>
                  <a:ext uri="{0D108BD9-81ED-4DB2-BD59-A6C34878D82A}">
                    <a16:rowId xmlns:a16="http://schemas.microsoft.com/office/drawing/2014/main" val="733772840"/>
                  </a:ext>
                </a:extLst>
              </a:tr>
              <a:tr h="270805">
                <a:tc>
                  <a:txBody>
                    <a:bodyPr/>
                    <a:lstStyle/>
                    <a:p>
                      <a:r>
                        <a:rPr lang="en-US" sz="1600" b="1"/>
                        <a:t>LAMIRAGE</a:t>
                      </a:r>
                    </a:p>
                  </a:txBody>
                  <a:tcPr marR="0" marT="0" marB="0"/>
                </a:tc>
                <a:tc>
                  <a:txBody>
                    <a:bodyPr/>
                    <a:lstStyle/>
                    <a:p>
                      <a:r>
                        <a:rPr lang="en-US" sz="1600" b="1" err="1"/>
                        <a:t>Neurosymbolic</a:t>
                      </a:r>
                      <a:endParaRPr lang="en-US" sz="1600" b="1"/>
                    </a:p>
                  </a:txBody>
                  <a:tcPr marR="0" marT="0" marB="0"/>
                </a:tc>
                <a:tc>
                  <a:txBody>
                    <a:bodyPr/>
                    <a:lstStyle/>
                    <a:p>
                      <a:r>
                        <a:rPr lang="en-US" sz="1600" b="1"/>
                        <a:t>174</a:t>
                      </a:r>
                    </a:p>
                  </a:txBody>
                  <a:tcPr marR="0" marT="0" marB="0"/>
                </a:tc>
                <a:tc>
                  <a:txBody>
                    <a:bodyPr/>
                    <a:lstStyle/>
                    <a:p>
                      <a:r>
                        <a:rPr lang="en-US" sz="1600" b="1"/>
                        <a:t>182</a:t>
                      </a:r>
                    </a:p>
                  </a:txBody>
                  <a:tcPr marR="0" marT="0" marB="0"/>
                </a:tc>
                <a:tc>
                  <a:txBody>
                    <a:bodyPr/>
                    <a:lstStyle/>
                    <a:p>
                      <a:r>
                        <a:rPr lang="en-US" sz="1600" b="1" dirty="0"/>
                        <a:t>32.1</a:t>
                      </a:r>
                    </a:p>
                  </a:txBody>
                  <a:tcPr marR="0" marT="0" marB="0"/>
                </a:tc>
                <a:extLst>
                  <a:ext uri="{0D108BD9-81ED-4DB2-BD59-A6C34878D82A}">
                    <a16:rowId xmlns:a16="http://schemas.microsoft.com/office/drawing/2014/main" val="1165499640"/>
                  </a:ext>
                </a:extLst>
              </a:tr>
            </a:tbl>
          </a:graphicData>
        </a:graphic>
      </p:graphicFrame>
      <p:graphicFrame>
        <p:nvGraphicFramePr>
          <p:cNvPr id="13" name="Table 3">
            <a:extLst>
              <a:ext uri="{FF2B5EF4-FFF2-40B4-BE49-F238E27FC236}">
                <a16:creationId xmlns:a16="http://schemas.microsoft.com/office/drawing/2014/main" id="{1813D0B8-9FE3-40D1-C63B-8DAF71D9DACC}"/>
              </a:ext>
            </a:extLst>
          </p:cNvPr>
          <p:cNvGraphicFramePr>
            <a:graphicFrameLocks noGrp="1"/>
          </p:cNvGraphicFramePr>
          <p:nvPr>
            <p:extLst>
              <p:ext uri="{D42A27DB-BD31-4B8C-83A1-F6EECF244321}">
                <p14:modId xmlns:p14="http://schemas.microsoft.com/office/powerpoint/2010/main" val="2829478586"/>
              </p:ext>
            </p:extLst>
          </p:nvPr>
        </p:nvGraphicFramePr>
        <p:xfrm>
          <a:off x="2777368" y="2238231"/>
          <a:ext cx="6093611" cy="1171652"/>
        </p:xfrm>
        <a:graphic>
          <a:graphicData uri="http://schemas.openxmlformats.org/drawingml/2006/table">
            <a:tbl>
              <a:tblPr firstRow="1" bandRow="1">
                <a:tableStyleId>{5C22544A-7EE6-4342-B048-85BDC9FD1C3A}</a:tableStyleId>
              </a:tblPr>
              <a:tblGrid>
                <a:gridCol w="1245335">
                  <a:extLst>
                    <a:ext uri="{9D8B030D-6E8A-4147-A177-3AD203B41FA5}">
                      <a16:colId xmlns:a16="http://schemas.microsoft.com/office/drawing/2014/main" val="614819284"/>
                    </a:ext>
                  </a:extLst>
                </a:gridCol>
                <a:gridCol w="1540165">
                  <a:extLst>
                    <a:ext uri="{9D8B030D-6E8A-4147-A177-3AD203B41FA5}">
                      <a16:colId xmlns:a16="http://schemas.microsoft.com/office/drawing/2014/main" val="1214569684"/>
                    </a:ext>
                  </a:extLst>
                </a:gridCol>
                <a:gridCol w="755907">
                  <a:extLst>
                    <a:ext uri="{9D8B030D-6E8A-4147-A177-3AD203B41FA5}">
                      <a16:colId xmlns:a16="http://schemas.microsoft.com/office/drawing/2014/main" val="1731249652"/>
                    </a:ext>
                  </a:extLst>
                </a:gridCol>
                <a:gridCol w="723146">
                  <a:extLst>
                    <a:ext uri="{9D8B030D-6E8A-4147-A177-3AD203B41FA5}">
                      <a16:colId xmlns:a16="http://schemas.microsoft.com/office/drawing/2014/main" val="330130116"/>
                    </a:ext>
                  </a:extLst>
                </a:gridCol>
                <a:gridCol w="1829058">
                  <a:extLst>
                    <a:ext uri="{9D8B030D-6E8A-4147-A177-3AD203B41FA5}">
                      <a16:colId xmlns:a16="http://schemas.microsoft.com/office/drawing/2014/main" val="1794950941"/>
                    </a:ext>
                  </a:extLst>
                </a:gridCol>
              </a:tblGrid>
              <a:tr h="292913">
                <a:tc>
                  <a:txBody>
                    <a:bodyPr/>
                    <a:lstStyle/>
                    <a:p>
                      <a:r>
                        <a:rPr lang="en-US" sz="1600"/>
                        <a:t>System</a:t>
                      </a:r>
                    </a:p>
                  </a:txBody>
                  <a:tcPr marR="0" marT="0" marB="0"/>
                </a:tc>
                <a:tc>
                  <a:txBody>
                    <a:bodyPr/>
                    <a:lstStyle/>
                    <a:p>
                      <a:r>
                        <a:rPr lang="en-US" sz="1600"/>
                        <a:t>Type</a:t>
                      </a:r>
                    </a:p>
                  </a:txBody>
                  <a:tcPr marR="0" marT="0" marB="0"/>
                </a:tc>
                <a:tc>
                  <a:txBody>
                    <a:bodyPr/>
                    <a:lstStyle/>
                    <a:p>
                      <a:r>
                        <a:rPr lang="en-US" sz="1600"/>
                        <a:t>Top-1</a:t>
                      </a:r>
                    </a:p>
                  </a:txBody>
                  <a:tcPr marR="0" marT="0" marB="0"/>
                </a:tc>
                <a:tc>
                  <a:txBody>
                    <a:bodyPr/>
                    <a:lstStyle/>
                    <a:p>
                      <a:r>
                        <a:rPr lang="en-US" sz="1600"/>
                        <a:t>Top-3</a:t>
                      </a:r>
                    </a:p>
                  </a:txBody>
                  <a:tcPr marR="0" marT="0" marB="0"/>
                </a:tc>
                <a:tc>
                  <a:txBody>
                    <a:bodyPr/>
                    <a:lstStyle/>
                    <a:p>
                      <a:r>
                        <a:rPr lang="en-US" sz="1600" dirty="0"/>
                        <a:t>Median Time (</a:t>
                      </a:r>
                      <a:r>
                        <a:rPr lang="en-US" sz="1600" dirty="0" err="1"/>
                        <a:t>ms</a:t>
                      </a:r>
                      <a:r>
                        <a:rPr lang="en-US" sz="1600" dirty="0"/>
                        <a:t>)</a:t>
                      </a:r>
                    </a:p>
                  </a:txBody>
                  <a:tcPr marR="0" marT="0" marB="0"/>
                </a:tc>
                <a:extLst>
                  <a:ext uri="{0D108BD9-81ED-4DB2-BD59-A6C34878D82A}">
                    <a16:rowId xmlns:a16="http://schemas.microsoft.com/office/drawing/2014/main" val="3079956558"/>
                  </a:ext>
                </a:extLst>
              </a:tr>
              <a:tr h="292913">
                <a:tc>
                  <a:txBody>
                    <a:bodyPr/>
                    <a:lstStyle/>
                    <a:p>
                      <a:r>
                        <a:rPr lang="en-US" sz="1600"/>
                        <a:t>GRMTOOLS</a:t>
                      </a:r>
                    </a:p>
                  </a:txBody>
                  <a:tcPr marR="0" marT="0" marB="0"/>
                </a:tc>
                <a:tc>
                  <a:txBody>
                    <a:bodyPr/>
                    <a:lstStyle/>
                    <a:p>
                      <a:r>
                        <a:rPr lang="en-US" sz="1600"/>
                        <a:t>Symbolic</a:t>
                      </a:r>
                    </a:p>
                  </a:txBody>
                  <a:tcPr marR="0" marT="0" marB="0"/>
                </a:tc>
                <a:tc>
                  <a:txBody>
                    <a:bodyPr/>
                    <a:lstStyle/>
                    <a:p>
                      <a:r>
                        <a:rPr lang="en-US" sz="1600"/>
                        <a:t>98</a:t>
                      </a:r>
                    </a:p>
                  </a:txBody>
                  <a:tcPr marR="0" marT="0" marB="0"/>
                </a:tc>
                <a:tc>
                  <a:txBody>
                    <a:bodyPr/>
                    <a:lstStyle/>
                    <a:p>
                      <a:r>
                        <a:rPr lang="en-US" sz="1600"/>
                        <a:t>110</a:t>
                      </a:r>
                    </a:p>
                  </a:txBody>
                  <a:tcPr marR="0" marT="0" marB="0"/>
                </a:tc>
                <a:tc>
                  <a:txBody>
                    <a:bodyPr/>
                    <a:lstStyle/>
                    <a:p>
                      <a:r>
                        <a:rPr lang="en-US" sz="1600"/>
                        <a:t>351.4</a:t>
                      </a:r>
                    </a:p>
                  </a:txBody>
                  <a:tcPr marR="0" marT="0" marB="0"/>
                </a:tc>
                <a:extLst>
                  <a:ext uri="{0D108BD9-81ED-4DB2-BD59-A6C34878D82A}">
                    <a16:rowId xmlns:a16="http://schemas.microsoft.com/office/drawing/2014/main" val="4214653561"/>
                  </a:ext>
                </a:extLst>
              </a:tr>
              <a:tr h="292913">
                <a:tc>
                  <a:txBody>
                    <a:bodyPr/>
                    <a:lstStyle/>
                    <a:p>
                      <a:r>
                        <a:rPr lang="en-US" sz="1600"/>
                        <a:t>CODEX-EDIT</a:t>
                      </a:r>
                    </a:p>
                  </a:txBody>
                  <a:tcPr marR="0" marT="0" marB="0"/>
                </a:tc>
                <a:tc>
                  <a:txBody>
                    <a:bodyPr/>
                    <a:lstStyle/>
                    <a:p>
                      <a:r>
                        <a:rPr lang="en-US" sz="1600"/>
                        <a:t>Neural</a:t>
                      </a:r>
                    </a:p>
                  </a:txBody>
                  <a:tcPr marR="0" marT="0" marB="0"/>
                </a:tc>
                <a:tc>
                  <a:txBody>
                    <a:bodyPr/>
                    <a:lstStyle/>
                    <a:p>
                      <a:r>
                        <a:rPr lang="en-US" sz="1600"/>
                        <a:t>106</a:t>
                      </a:r>
                    </a:p>
                  </a:txBody>
                  <a:tcPr marR="0" marT="0" marB="0"/>
                </a:tc>
                <a:tc>
                  <a:txBody>
                    <a:bodyPr/>
                    <a:lstStyle/>
                    <a:p>
                      <a:r>
                        <a:rPr lang="en-US" sz="1600"/>
                        <a:t>137</a:t>
                      </a:r>
                    </a:p>
                  </a:txBody>
                  <a:tcPr marR="0" marT="0" marB="0"/>
                </a:tc>
                <a:tc>
                  <a:txBody>
                    <a:bodyPr/>
                    <a:lstStyle/>
                    <a:p>
                      <a:r>
                        <a:rPr lang="en-US" sz="1600"/>
                        <a:t>6417.6</a:t>
                      </a:r>
                    </a:p>
                  </a:txBody>
                  <a:tcPr marR="0" marT="0" marB="0"/>
                </a:tc>
                <a:extLst>
                  <a:ext uri="{0D108BD9-81ED-4DB2-BD59-A6C34878D82A}">
                    <a16:rowId xmlns:a16="http://schemas.microsoft.com/office/drawing/2014/main" val="733772840"/>
                  </a:ext>
                </a:extLst>
              </a:tr>
              <a:tr h="292913">
                <a:tc>
                  <a:txBody>
                    <a:bodyPr/>
                    <a:lstStyle/>
                    <a:p>
                      <a:r>
                        <a:rPr lang="en-US" sz="1600" b="1"/>
                        <a:t>LAMIRAGE</a:t>
                      </a:r>
                    </a:p>
                  </a:txBody>
                  <a:tcPr marR="0" marT="0" marB="0"/>
                </a:tc>
                <a:tc>
                  <a:txBody>
                    <a:bodyPr/>
                    <a:lstStyle/>
                    <a:p>
                      <a:r>
                        <a:rPr lang="en-US" sz="1600" b="1"/>
                        <a:t>Neurosymbolic</a:t>
                      </a:r>
                    </a:p>
                  </a:txBody>
                  <a:tcPr marR="0" marT="0" marB="0"/>
                </a:tc>
                <a:tc>
                  <a:txBody>
                    <a:bodyPr/>
                    <a:lstStyle/>
                    <a:p>
                      <a:r>
                        <a:rPr lang="en-US" sz="1600" b="1"/>
                        <a:t>170</a:t>
                      </a:r>
                    </a:p>
                  </a:txBody>
                  <a:tcPr marR="0" marT="0" marB="0"/>
                </a:tc>
                <a:tc>
                  <a:txBody>
                    <a:bodyPr/>
                    <a:lstStyle/>
                    <a:p>
                      <a:r>
                        <a:rPr lang="en-US" sz="1600" b="1"/>
                        <a:t>177</a:t>
                      </a:r>
                    </a:p>
                  </a:txBody>
                  <a:tcPr marR="0" marT="0" marB="0"/>
                </a:tc>
                <a:tc>
                  <a:txBody>
                    <a:bodyPr/>
                    <a:lstStyle/>
                    <a:p>
                      <a:r>
                        <a:rPr lang="en-US" sz="1600" b="1" dirty="0"/>
                        <a:t>134.4</a:t>
                      </a:r>
                    </a:p>
                  </a:txBody>
                  <a:tcPr marR="0" marT="0" marB="0"/>
                </a:tc>
                <a:extLst>
                  <a:ext uri="{0D108BD9-81ED-4DB2-BD59-A6C34878D82A}">
                    <a16:rowId xmlns:a16="http://schemas.microsoft.com/office/drawing/2014/main" val="1165499640"/>
                  </a:ext>
                </a:extLst>
              </a:tr>
            </a:tbl>
          </a:graphicData>
        </a:graphic>
      </p:graphicFrame>
      <p:sp>
        <p:nvSpPr>
          <p:cNvPr id="15" name="Title 1">
            <a:extLst>
              <a:ext uri="{FF2B5EF4-FFF2-40B4-BE49-F238E27FC236}">
                <a16:creationId xmlns:a16="http://schemas.microsoft.com/office/drawing/2014/main" id="{B93E0F50-9873-B4DB-7440-59179059B9DF}"/>
              </a:ext>
            </a:extLst>
          </p:cNvPr>
          <p:cNvSpPr txBox="1">
            <a:spLocks/>
          </p:cNvSpPr>
          <p:nvPr/>
        </p:nvSpPr>
        <p:spPr>
          <a:xfrm>
            <a:off x="196441" y="2529654"/>
            <a:ext cx="2693031" cy="54224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200" b="1" dirty="0">
                <a:solidFill>
                  <a:prstClr val="white"/>
                </a:solidFill>
                <a:latin typeface="Calibri Light" panose="020F0302020204030204"/>
              </a:rPr>
              <a:t>Results on 200 buggy </a:t>
            </a:r>
          </a:p>
          <a:p>
            <a:pPr defTabSz="685800"/>
            <a:r>
              <a:rPr lang="en-US" sz="2200" b="1" dirty="0" err="1">
                <a:solidFill>
                  <a:prstClr val="white"/>
                </a:solidFill>
                <a:latin typeface="Calibri Light" panose="020F0302020204030204"/>
              </a:rPr>
              <a:t>PowerFX</a:t>
            </a:r>
            <a:r>
              <a:rPr lang="en-US" sz="2200" b="1" dirty="0">
                <a:solidFill>
                  <a:prstClr val="white"/>
                </a:solidFill>
                <a:latin typeface="Calibri Light" panose="020F0302020204030204"/>
              </a:rPr>
              <a:t> formulas</a:t>
            </a:r>
          </a:p>
        </p:txBody>
      </p:sp>
      <p:sp>
        <p:nvSpPr>
          <p:cNvPr id="17" name="Title 5">
            <a:extLst>
              <a:ext uri="{FF2B5EF4-FFF2-40B4-BE49-F238E27FC236}">
                <a16:creationId xmlns:a16="http://schemas.microsoft.com/office/drawing/2014/main" id="{56A97E8C-2EFC-68CE-40C1-1D1D187C0DEA}"/>
              </a:ext>
            </a:extLst>
          </p:cNvPr>
          <p:cNvSpPr txBox="1">
            <a:spLocks/>
          </p:cNvSpPr>
          <p:nvPr/>
        </p:nvSpPr>
        <p:spPr>
          <a:xfrm>
            <a:off x="-1" y="-57637"/>
            <a:ext cx="9366423" cy="73031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baseline="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FFFFFF"/>
                </a:solidFill>
                <a:effectLst/>
                <a:uLnTx/>
                <a:uFillTx/>
                <a:latin typeface="Arial"/>
                <a:ea typeface="+mj-ea"/>
                <a:cs typeface="Arial"/>
              </a:rPr>
              <a:t>Last mile repair: Results &amp; Future Directions</a:t>
            </a:r>
          </a:p>
        </p:txBody>
      </p:sp>
      <p:sp>
        <p:nvSpPr>
          <p:cNvPr id="5" name="Title 1">
            <a:extLst>
              <a:ext uri="{FF2B5EF4-FFF2-40B4-BE49-F238E27FC236}">
                <a16:creationId xmlns:a16="http://schemas.microsoft.com/office/drawing/2014/main" id="{3E85B27A-6AAB-211A-8FE2-E27BAC57DAD1}"/>
              </a:ext>
            </a:extLst>
          </p:cNvPr>
          <p:cNvSpPr txBox="1">
            <a:spLocks/>
          </p:cNvSpPr>
          <p:nvPr/>
        </p:nvSpPr>
        <p:spPr>
          <a:xfrm>
            <a:off x="242920" y="3727120"/>
            <a:ext cx="2105918" cy="103091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200" b="1" dirty="0">
                <a:solidFill>
                  <a:prstClr val="white"/>
                </a:solidFill>
                <a:latin typeface="Calibri Light" panose="020F0302020204030204"/>
              </a:rPr>
              <a:t>Some</a:t>
            </a:r>
          </a:p>
          <a:p>
            <a:pPr defTabSz="685800"/>
            <a:r>
              <a:rPr lang="en-US" sz="2200" b="1" dirty="0">
                <a:solidFill>
                  <a:prstClr val="white"/>
                </a:solidFill>
                <a:latin typeface="Calibri Light" panose="020F0302020204030204"/>
              </a:rPr>
              <a:t>Future Directions</a:t>
            </a:r>
          </a:p>
        </p:txBody>
      </p:sp>
    </p:spTree>
    <p:extLst>
      <p:ext uri="{BB962C8B-B14F-4D97-AF65-F5344CB8AC3E}">
        <p14:creationId xmlns:p14="http://schemas.microsoft.com/office/powerpoint/2010/main" val="548992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D0DB3F-377F-0271-2098-F2E7576209B6}"/>
              </a:ext>
            </a:extLst>
          </p:cNvPr>
          <p:cNvSpPr/>
          <p:nvPr/>
        </p:nvSpPr>
        <p:spPr>
          <a:xfrm>
            <a:off x="0" y="-49641"/>
            <a:ext cx="9133744" cy="2513911"/>
          </a:xfrm>
          <a:prstGeom prst="rect">
            <a:avLst/>
          </a:prstGeom>
          <a:solidFill>
            <a:srgbClr val="F4EA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A4A3AE8A-4D76-DAA0-B5BF-41C4180FE8E8}"/>
              </a:ext>
            </a:extLst>
          </p:cNvPr>
          <p:cNvPicPr>
            <a:picLocks noChangeAspect="1"/>
          </p:cNvPicPr>
          <p:nvPr/>
        </p:nvPicPr>
        <p:blipFill>
          <a:blip r:embed="rId3"/>
          <a:stretch>
            <a:fillRect/>
          </a:stretch>
        </p:blipFill>
        <p:spPr>
          <a:xfrm>
            <a:off x="461657" y="0"/>
            <a:ext cx="2652993" cy="2483930"/>
          </a:xfrm>
          <a:prstGeom prst="rect">
            <a:avLst/>
          </a:prstGeom>
        </p:spPr>
      </p:pic>
      <p:sp>
        <p:nvSpPr>
          <p:cNvPr id="2" name="Title 1">
            <a:extLst>
              <a:ext uri="{FF2B5EF4-FFF2-40B4-BE49-F238E27FC236}">
                <a16:creationId xmlns:a16="http://schemas.microsoft.com/office/drawing/2014/main" id="{4F521961-D3BD-4911-BF56-3AC5FE18B3E8}"/>
              </a:ext>
            </a:extLst>
          </p:cNvPr>
          <p:cNvSpPr>
            <a:spLocks noGrp="1"/>
          </p:cNvSpPr>
          <p:nvPr>
            <p:ph type="title"/>
          </p:nvPr>
        </p:nvSpPr>
        <p:spPr>
          <a:xfrm>
            <a:off x="3278774" y="-49641"/>
            <a:ext cx="5854969" cy="1246220"/>
          </a:xfrm>
        </p:spPr>
        <p:txBody>
          <a:bodyPr>
            <a:noAutofit/>
          </a:bodyPr>
          <a:lstStyle/>
          <a:p>
            <a:pPr algn="ctr"/>
            <a:r>
              <a:rPr lang="en-US" sz="3600">
                <a:solidFill>
                  <a:schemeClr val="tx1"/>
                </a:solidFill>
              </a:rPr>
              <a:t>School wasn’t so great before Covid either!</a:t>
            </a:r>
          </a:p>
        </p:txBody>
      </p:sp>
      <p:sp>
        <p:nvSpPr>
          <p:cNvPr id="3" name="Content Placeholder 2">
            <a:extLst>
              <a:ext uri="{FF2B5EF4-FFF2-40B4-BE49-F238E27FC236}">
                <a16:creationId xmlns:a16="http://schemas.microsoft.com/office/drawing/2014/main" id="{1C76271A-31DD-4EAB-971E-0CB9913D0513}"/>
              </a:ext>
            </a:extLst>
          </p:cNvPr>
          <p:cNvSpPr>
            <a:spLocks noGrp="1"/>
          </p:cNvSpPr>
          <p:nvPr>
            <p:ph idx="1"/>
          </p:nvPr>
        </p:nvSpPr>
        <p:spPr>
          <a:xfrm>
            <a:off x="3856485" y="1196579"/>
            <a:ext cx="4535424" cy="586174"/>
          </a:xfrm>
        </p:spPr>
        <p:txBody>
          <a:bodyPr>
            <a:noAutofit/>
          </a:bodyPr>
          <a:lstStyle/>
          <a:p>
            <a:pPr marL="0" indent="0">
              <a:buNone/>
            </a:pPr>
            <a:r>
              <a:rPr lang="en-US" sz="2500" b="1">
                <a:solidFill>
                  <a:schemeClr val="tx1"/>
                </a:solidFill>
              </a:rPr>
              <a:t>1 teacher vs. many students</a:t>
            </a:r>
          </a:p>
        </p:txBody>
      </p:sp>
      <p:sp>
        <p:nvSpPr>
          <p:cNvPr id="4" name="Slide Number Placeholder 3">
            <a:extLst>
              <a:ext uri="{FF2B5EF4-FFF2-40B4-BE49-F238E27FC236}">
                <a16:creationId xmlns:a16="http://schemas.microsoft.com/office/drawing/2014/main" id="{3EBE938F-10CC-4BEF-9087-35379E673B28}"/>
              </a:ext>
            </a:extLst>
          </p:cNvPr>
          <p:cNvSpPr>
            <a:spLocks noGrp="1"/>
          </p:cNvSpPr>
          <p:nvPr>
            <p:ph type="sldNum" sz="quarter" idx="4"/>
          </p:nvPr>
        </p:nvSpPr>
        <p:spPr>
          <a:xfrm>
            <a:off x="8462226" y="4824404"/>
            <a:ext cx="691883" cy="31909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D1FC35-8581-2540-BBFB-5CB35188AE81}"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F817A2A4-ED80-49DD-8C5F-EAE8F3151488}"/>
              </a:ext>
            </a:extLst>
          </p:cNvPr>
          <p:cNvSpPr txBox="1">
            <a:spLocks/>
          </p:cNvSpPr>
          <p:nvPr/>
        </p:nvSpPr>
        <p:spPr>
          <a:xfrm>
            <a:off x="210768" y="2533571"/>
            <a:ext cx="8712207" cy="267923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sng" strike="noStrike" kern="1200" cap="none" spc="0" normalizeH="0" baseline="0" noProof="0">
                <a:ln>
                  <a:noFill/>
                </a:ln>
                <a:effectLst/>
                <a:uLnTx/>
                <a:uFillTx/>
                <a:latin typeface="Arial"/>
                <a:ea typeface="+mn-ea"/>
                <a:cs typeface="Arial"/>
              </a:rPr>
              <a:t>Problem</a:t>
            </a:r>
            <a:r>
              <a:rPr kumimoji="0" lang="en-US" sz="2400" b="0" i="0" u="none" strike="noStrike" kern="1200" cap="none" spc="0" normalizeH="0" baseline="0" noProof="0">
                <a:ln>
                  <a:noFill/>
                </a:ln>
                <a:effectLst/>
                <a:uLnTx/>
                <a:uFillTx/>
                <a:latin typeface="Arial"/>
                <a:ea typeface="+mn-ea"/>
                <a:cs typeface="Arial"/>
              </a:rPr>
              <a:t>: Learners lack </a:t>
            </a:r>
            <a:r>
              <a:rPr kumimoji="0" lang="en-US" sz="2400" b="0" i="1" u="none" strike="noStrike" kern="1200" cap="none" spc="0" normalizeH="0" baseline="0" noProof="0">
                <a:ln>
                  <a:noFill/>
                </a:ln>
                <a:effectLst/>
                <a:uLnTx/>
                <a:uFillTx/>
                <a:latin typeface="Arial"/>
                <a:ea typeface="+mn-ea"/>
                <a:cs typeface="Arial"/>
              </a:rPr>
              <a:t>personalized and immediate feedback</a:t>
            </a:r>
            <a:endParaRPr lang="en-US" sz="2400"/>
          </a:p>
          <a:p>
            <a:pPr>
              <a:defRPr/>
            </a:pPr>
            <a:r>
              <a:rPr kumimoji="0" lang="en-US" sz="2400" b="0" i="0" u="none" strike="noStrike" kern="1200" cap="none" spc="0" normalizeH="0" baseline="0" noProof="0">
                <a:ln>
                  <a:noFill/>
                </a:ln>
                <a:effectLst/>
                <a:uLnTx/>
                <a:uFillTx/>
                <a:latin typeface="Arial"/>
                <a:ea typeface="+mn-ea"/>
                <a:cs typeface="Arial"/>
              </a:rPr>
              <a:t>Dropouts, lack of mastery</a:t>
            </a:r>
          </a:p>
          <a:p>
            <a:pPr>
              <a:defRPr/>
            </a:pPr>
            <a:r>
              <a:rPr lang="en-US" sz="2400"/>
              <a:t>S</a:t>
            </a:r>
            <a:r>
              <a:rPr kumimoji="0" lang="en-US" sz="2400" b="0" i="0" u="none" strike="noStrike" kern="1200" cap="none" spc="0" normalizeH="0" baseline="0" noProof="0" err="1">
                <a:ln>
                  <a:noFill/>
                </a:ln>
                <a:effectLst/>
                <a:uLnTx/>
                <a:uFillTx/>
                <a:latin typeface="Arial"/>
                <a:ea typeface="+mn-ea"/>
                <a:cs typeface="Arial"/>
              </a:rPr>
              <a:t>ignificant</a:t>
            </a:r>
            <a:r>
              <a:rPr kumimoji="0" lang="en-US" sz="2400" b="0" i="0" u="none" strike="noStrike" kern="1200" cap="none" spc="0" normalizeH="0" baseline="0" noProof="0">
                <a:ln>
                  <a:noFill/>
                </a:ln>
                <a:effectLst/>
                <a:uLnTx/>
                <a:uFillTx/>
                <a:latin typeface="Arial"/>
                <a:ea typeface="+mn-ea"/>
                <a:cs typeface="Arial"/>
              </a:rPr>
              <a:t> skills gap for jobs of tomorrow</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sng" strike="noStrike" kern="1200" cap="none" spc="0" normalizeH="0" baseline="0" noProof="0">
                <a:ln>
                  <a:noFill/>
                </a:ln>
                <a:solidFill>
                  <a:srgbClr val="FFFFFF"/>
                </a:solidFill>
                <a:effectLst/>
                <a:uLnTx/>
                <a:uFillTx/>
                <a:latin typeface="Arial"/>
                <a:ea typeface="+mn-ea"/>
                <a:cs typeface="Arial"/>
              </a:rPr>
              <a:t>Proposal</a:t>
            </a:r>
            <a:r>
              <a:rPr kumimoji="0" lang="en-US" sz="2400" b="0" i="0" u="none" strike="noStrike" kern="1200" cap="none" spc="0" normalizeH="0" baseline="0" noProof="0">
                <a:ln>
                  <a:noFill/>
                </a:ln>
                <a:solidFill>
                  <a:srgbClr val="FFFFFF"/>
                </a:solidFill>
                <a:effectLst/>
                <a:uLnTx/>
                <a:uFillTx/>
                <a:latin typeface="Arial"/>
                <a:ea typeface="+mn-ea"/>
                <a:cs typeface="Arial"/>
              </a:rPr>
              <a:t>: AI can </a:t>
            </a:r>
            <a:r>
              <a:rPr kumimoji="0" lang="en-US" sz="2400" b="0" i="1" u="none" strike="noStrike" kern="1200" cap="none" spc="0" normalizeH="0" baseline="0" noProof="0">
                <a:ln>
                  <a:noFill/>
                </a:ln>
                <a:solidFill>
                  <a:srgbClr val="FFFFFF"/>
                </a:solidFill>
                <a:effectLst/>
                <a:uLnTx/>
                <a:uFillTx/>
                <a:latin typeface="Arial"/>
                <a:ea typeface="+mn-ea"/>
                <a:cs typeface="Arial"/>
              </a:rPr>
              <a:t>tutor students</a:t>
            </a:r>
            <a:r>
              <a:rPr kumimoji="0" lang="en-US" sz="2400" b="0" i="0" u="none" strike="noStrike" kern="1200" cap="none" spc="0" normalizeH="0" baseline="0" noProof="0">
                <a:ln>
                  <a:noFill/>
                </a:ln>
                <a:solidFill>
                  <a:srgbClr val="FFFFFF"/>
                </a:solidFill>
                <a:effectLst/>
                <a:uLnTx/>
                <a:uFillTx/>
                <a:latin typeface="Arial"/>
                <a:ea typeface="+mn-ea"/>
                <a:cs typeface="Arial"/>
              </a:rPr>
              <a:t>, </a:t>
            </a:r>
            <a:r>
              <a:rPr kumimoji="0" lang="en-US" sz="2400" b="0" i="1" u="none" strike="noStrike" kern="1200" cap="none" spc="0" normalizeH="0" baseline="0" noProof="0">
                <a:ln>
                  <a:noFill/>
                </a:ln>
                <a:solidFill>
                  <a:srgbClr val="FFFFFF"/>
                </a:solidFill>
                <a:effectLst/>
                <a:uLnTx/>
                <a:uFillTx/>
                <a:latin typeface="Arial"/>
                <a:ea typeface="+mn-ea"/>
                <a:cs typeface="Arial"/>
              </a:rPr>
              <a:t>assist teachers</a:t>
            </a:r>
            <a:r>
              <a:rPr kumimoji="0" lang="en-US" sz="2400" b="0" i="0" u="none" strike="noStrike" kern="1200" cap="none" spc="0" normalizeH="0" baseline="0" noProof="0">
                <a:ln>
                  <a:noFill/>
                </a:ln>
                <a:solidFill>
                  <a:srgbClr val="FFFFFF"/>
                </a:solidFill>
                <a:effectLst/>
                <a:uLnTx/>
                <a:uFillTx/>
                <a:latin typeface="Arial"/>
                <a:ea typeface="+mn-ea"/>
                <a:cs typeface="Arial"/>
              </a:rPr>
              <a:t>,</a:t>
            </a:r>
            <a:br>
              <a:rPr kumimoji="0" lang="en-US" sz="2400" b="0" i="0" u="none" strike="noStrike" kern="1200" cap="none" spc="0" normalizeH="0" noProof="0">
                <a:ln>
                  <a:noFill/>
                </a:ln>
                <a:solidFill>
                  <a:srgbClr val="FFFFFF"/>
                </a:solidFill>
                <a:effectLst/>
                <a:uLnTx/>
                <a:uFillTx/>
                <a:latin typeface="Arial"/>
                <a:ea typeface="+mn-ea"/>
                <a:cs typeface="Arial"/>
              </a:rPr>
            </a:br>
            <a:r>
              <a:rPr kumimoji="0" lang="en-US" sz="2400" b="0" i="0" u="none" strike="noStrike" kern="1200" cap="none" spc="0" normalizeH="0" noProof="0">
                <a:ln>
                  <a:noFill/>
                </a:ln>
                <a:solidFill>
                  <a:srgbClr val="FFFFFF"/>
                </a:solidFill>
                <a:effectLst/>
                <a:uLnTx/>
                <a:uFillTx/>
                <a:latin typeface="Arial"/>
                <a:ea typeface="+mn-ea"/>
                <a:cs typeface="Arial"/>
              </a:rPr>
              <a:t>                           and </a:t>
            </a:r>
            <a:r>
              <a:rPr kumimoji="0" lang="en-US" sz="2400" b="0" i="1" u="none" strike="noStrike" kern="1200" cap="none" spc="0" normalizeH="0" baseline="0" noProof="0">
                <a:ln>
                  <a:noFill/>
                </a:ln>
                <a:solidFill>
                  <a:srgbClr val="FFFFFF"/>
                </a:solidFill>
                <a:effectLst/>
                <a:uLnTx/>
                <a:uFillTx/>
                <a:latin typeface="Arial"/>
                <a:ea typeface="+mn-ea"/>
                <a:cs typeface="Arial"/>
              </a:rPr>
              <a:t>mediate interaction</a:t>
            </a:r>
            <a:r>
              <a:rPr kumimoji="0" lang="en-US" sz="2400" b="0" i="0" u="none" strike="noStrike" kern="1200" cap="none" spc="0" normalizeH="0" baseline="0" noProof="0">
                <a:ln>
                  <a:noFill/>
                </a:ln>
                <a:solidFill>
                  <a:srgbClr val="FFFFFF"/>
                </a:solidFill>
                <a:effectLst/>
                <a:uLnTx/>
                <a:uFillTx/>
                <a:latin typeface="Arial"/>
                <a:ea typeface="+mn-ea"/>
                <a:cs typeface="Arial"/>
              </a:rPr>
              <a:t>.</a:t>
            </a:r>
          </a:p>
        </p:txBody>
      </p:sp>
    </p:spTree>
    <p:extLst>
      <p:ext uri="{BB962C8B-B14F-4D97-AF65-F5344CB8AC3E}">
        <p14:creationId xmlns:p14="http://schemas.microsoft.com/office/powerpoint/2010/main" val="12703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19EDEF-95A6-E79D-5FD1-8D879A391255}"/>
              </a:ext>
            </a:extLst>
          </p:cNvPr>
          <p:cNvSpPr/>
          <p:nvPr/>
        </p:nvSpPr>
        <p:spPr bwMode="auto">
          <a:xfrm>
            <a:off x="50416" y="3499745"/>
            <a:ext cx="3832718" cy="1545570"/>
          </a:xfrm>
          <a:prstGeom prst="rect">
            <a:avLst/>
          </a:prstGeom>
          <a:gradFill flip="none" rotWithShape="1">
            <a:gsLst>
              <a:gs pos="0">
                <a:sysClr val="windowText" lastClr="000000">
                  <a:alpha val="0"/>
                </a:sysClr>
              </a:gs>
              <a:gs pos="54000">
                <a:srgbClr val="000000">
                  <a:lumMod val="100000"/>
                </a:srgbClr>
              </a:gs>
            </a:gsLst>
            <a:lin ang="5400000" scaled="0"/>
            <a:tileRect/>
          </a:grad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68571" tIns="54857" rIns="68571" bIns="54857" numCol="1" spcCol="0" rtlCol="0" fromWordArt="0" anchor="t" anchorCtr="0" forceAA="0" compatLnSpc="1">
            <a:prstTxWarp prst="textNoShape">
              <a:avLst/>
            </a:prstTxWarp>
            <a:noAutofit/>
          </a:bodyPr>
          <a:lstStyle/>
          <a:p>
            <a:pPr marL="0" marR="0" lvl="0" indent="0" defTabSz="349677" eaLnBrk="1" fontAlgn="base" latinLnBrk="0" hangingPunct="1">
              <a:lnSpc>
                <a:spcPct val="100000"/>
              </a:lnSpc>
              <a:spcBef>
                <a:spcPct val="0"/>
              </a:spcBef>
              <a:spcAft>
                <a:spcPct val="0"/>
              </a:spcAft>
              <a:buClrTx/>
              <a:buSzTx/>
              <a:buFontTx/>
              <a:buNone/>
              <a:tabLst/>
              <a:defRPr/>
            </a:pPr>
            <a:endParaRPr kumimoji="0" lang="en-US" sz="75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4F521961-D3BD-4911-BF56-3AC5FE18B3E8}"/>
              </a:ext>
            </a:extLst>
          </p:cNvPr>
          <p:cNvSpPr>
            <a:spLocks noGrp="1"/>
          </p:cNvSpPr>
          <p:nvPr>
            <p:ph type="title"/>
          </p:nvPr>
        </p:nvSpPr>
        <p:spPr>
          <a:xfrm>
            <a:off x="-8239" y="-154852"/>
            <a:ext cx="9144000" cy="943782"/>
          </a:xfrm>
        </p:spPr>
        <p:txBody>
          <a:bodyPr>
            <a:noAutofit/>
          </a:bodyPr>
          <a:lstStyle/>
          <a:p>
            <a:pPr algn="ctr"/>
            <a:r>
              <a:rPr lang="en-US" sz="3600" dirty="0"/>
              <a:t>Case for (AI in) Programming Education</a:t>
            </a:r>
          </a:p>
        </p:txBody>
      </p:sp>
      <p:sp>
        <p:nvSpPr>
          <p:cNvPr id="4" name="Slide Number Placeholder 3">
            <a:extLst>
              <a:ext uri="{FF2B5EF4-FFF2-40B4-BE49-F238E27FC236}">
                <a16:creationId xmlns:a16="http://schemas.microsoft.com/office/drawing/2014/main" id="{3EBE938F-10CC-4BEF-9087-35379E673B28}"/>
              </a:ext>
            </a:extLst>
          </p:cNvPr>
          <p:cNvSpPr>
            <a:spLocks noGrp="1"/>
          </p:cNvSpPr>
          <p:nvPr>
            <p:ph type="sldNum" sz="quarter" idx="4"/>
          </p:nvPr>
        </p:nvSpPr>
        <p:spPr>
          <a:xfrm>
            <a:off x="8452117" y="4814518"/>
            <a:ext cx="691883" cy="31909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D1FC35-8581-2540-BBFB-5CB35188AE81}"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FD59B72-3045-43FF-A980-E82591C10CB7}"/>
              </a:ext>
            </a:extLst>
          </p:cNvPr>
          <p:cNvSpPr txBox="1"/>
          <p:nvPr/>
        </p:nvSpPr>
        <p:spPr>
          <a:xfrm>
            <a:off x="4215082" y="1340643"/>
            <a:ext cx="4612396" cy="2462213"/>
          </a:xfrm>
          <a:prstGeom prst="rect">
            <a:avLst/>
          </a:prstGeom>
          <a:solidFill>
            <a:srgbClr val="F4EAE0"/>
          </a:solidFill>
          <a:ln>
            <a:solidFill>
              <a:schemeClr val="tx1"/>
            </a:solidFill>
          </a:ln>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200" noProof="0" dirty="0">
                <a:solidFill>
                  <a:srgbClr val="C00000"/>
                </a:solidFill>
                <a:latin typeface="Arial"/>
              </a:rPr>
              <a:t>5x demand </a:t>
            </a:r>
            <a:r>
              <a:rPr lang="en-US" sz="2200" noProof="0" dirty="0">
                <a:latin typeface="Arial"/>
              </a:rPr>
              <a:t>for CS classes than available courses. </a:t>
            </a: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noProof="0" dirty="0">
                <a:latin typeface="Arial"/>
              </a:rPr>
              <a:t>Lack of availability of </a:t>
            </a:r>
            <a:r>
              <a:rPr lang="en-US" sz="2200" noProof="0" dirty="0" err="1">
                <a:latin typeface="Arial"/>
              </a:rPr>
              <a:t>TAs.</a:t>
            </a:r>
            <a:endParaRPr lang="en-US" sz="2200" noProof="0" dirty="0">
              <a:latin typeface="Arial"/>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dirty="0">
              <a:ln>
                <a:noFill/>
              </a:ln>
              <a:effectLst/>
              <a:uLnTx/>
              <a:uFillTx/>
              <a:latin typeface="Arial"/>
              <a:ea typeface="+mn-ea"/>
              <a:cs typeface="+mn-cs"/>
            </a:endParaRPr>
          </a:p>
          <a:p>
            <a:pPr>
              <a:defRPr/>
            </a:pPr>
            <a:r>
              <a:rPr lang="en-US" sz="2200" dirty="0">
                <a:solidFill>
                  <a:srgbClr val="C00000"/>
                </a:solidFill>
              </a:rPr>
              <a:t>80% dropout </a:t>
            </a:r>
            <a:r>
              <a:rPr lang="en-US" sz="2200" dirty="0"/>
              <a:t>amongst US minority students.</a:t>
            </a:r>
          </a:p>
          <a:p>
            <a:pPr marL="342900" indent="-342900">
              <a:buFont typeface="Arial" panose="020B0604020202020204" pitchFamily="34" charset="0"/>
              <a:buChar char="•"/>
              <a:defRPr/>
            </a:pPr>
            <a:r>
              <a:rPr lang="en-US" sz="2200" dirty="0">
                <a:latin typeface="Arial"/>
              </a:rPr>
              <a:t>Inadequate t</a:t>
            </a:r>
            <a:r>
              <a:rPr lang="en-US" sz="2200" noProof="0" dirty="0" err="1">
                <a:latin typeface="Arial"/>
              </a:rPr>
              <a:t>echnology</a:t>
            </a:r>
            <a:r>
              <a:rPr lang="en-US" sz="2200" noProof="0" dirty="0">
                <a:latin typeface="Arial"/>
              </a:rPr>
              <a:t> stack.</a:t>
            </a:r>
          </a:p>
        </p:txBody>
      </p:sp>
      <p:pic>
        <p:nvPicPr>
          <p:cNvPr id="5" name="Picture 2" descr="Image">
            <a:extLst>
              <a:ext uri="{FF2B5EF4-FFF2-40B4-BE49-F238E27FC236}">
                <a16:creationId xmlns:a16="http://schemas.microsoft.com/office/drawing/2014/main" id="{B8B66714-D383-444C-B6E1-F917E5F3A3FC}"/>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8478" t="9525" r="4019"/>
          <a:stretch/>
        </p:blipFill>
        <p:spPr bwMode="auto">
          <a:xfrm>
            <a:off x="319" y="685604"/>
            <a:ext cx="3840480" cy="433291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0FF54B5-F613-892C-0394-C78779F425A7}"/>
              </a:ext>
            </a:extLst>
          </p:cNvPr>
          <p:cNvSpPr/>
          <p:nvPr/>
        </p:nvSpPr>
        <p:spPr bwMode="auto">
          <a:xfrm>
            <a:off x="-18909" y="3885111"/>
            <a:ext cx="3875143" cy="1258389"/>
          </a:xfrm>
          <a:prstGeom prst="rect">
            <a:avLst/>
          </a:prstGeom>
          <a:gradFill flip="none" rotWithShape="1">
            <a:gsLst>
              <a:gs pos="0">
                <a:sysClr val="windowText" lastClr="000000">
                  <a:alpha val="0"/>
                </a:sysClr>
              </a:gs>
              <a:gs pos="54000">
                <a:srgbClr val="000000">
                  <a:lumMod val="100000"/>
                </a:srgbClr>
              </a:gs>
            </a:gsLst>
            <a:lin ang="5400000" scaled="0"/>
            <a:tileRect/>
          </a:grad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68571" tIns="54857" rIns="68571" bIns="54857" numCol="1" spcCol="0" rtlCol="0" fromWordArt="0" anchor="t" anchorCtr="0" forceAA="0" compatLnSpc="1">
            <a:prstTxWarp prst="textNoShape">
              <a:avLst/>
            </a:prstTxWarp>
            <a:noAutofit/>
          </a:bodyPr>
          <a:lstStyle/>
          <a:p>
            <a:pPr marL="0" marR="0" lvl="0" indent="0" defTabSz="349677" eaLnBrk="1" fontAlgn="base" latinLnBrk="0" hangingPunct="1">
              <a:lnSpc>
                <a:spcPct val="100000"/>
              </a:lnSpc>
              <a:spcBef>
                <a:spcPct val="0"/>
              </a:spcBef>
              <a:spcAft>
                <a:spcPct val="0"/>
              </a:spcAft>
              <a:buClrTx/>
              <a:buSzTx/>
              <a:buFontTx/>
              <a:buNone/>
              <a:tabLst/>
              <a:defRPr/>
            </a:pPr>
            <a:endParaRPr kumimoji="0" lang="en-US" sz="75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295DDA77-10A3-64C4-EC5F-91DB3B0A987B}"/>
              </a:ext>
            </a:extLst>
          </p:cNvPr>
          <p:cNvSpPr txBox="1"/>
          <p:nvPr/>
        </p:nvSpPr>
        <p:spPr>
          <a:xfrm>
            <a:off x="-90619" y="4585860"/>
            <a:ext cx="404307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r>
              <a:rPr kumimoji="0" lang="en-US" sz="1400" b="0" i="1" u="none" strike="noStrike" kern="1200" cap="none" spc="0" normalizeH="0" baseline="0" noProof="0">
                <a:ln>
                  <a:noFill/>
                </a:ln>
                <a:solidFill>
                  <a:srgbClr val="FFFFFF"/>
                </a:solidFill>
                <a:effectLst/>
                <a:uLnTx/>
                <a:uFillTx/>
                <a:latin typeface="Arial"/>
                <a:ea typeface="+mn-ea"/>
                <a:cs typeface="+mn-cs"/>
              </a:rPr>
              <a:t>I’ve seen people show up at office hours and wait for 2 hours to get the answer to 1 question</a:t>
            </a: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107291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 chat or text message&#10;&#10;Description automatically generated">
            <a:extLst>
              <a:ext uri="{FF2B5EF4-FFF2-40B4-BE49-F238E27FC236}">
                <a16:creationId xmlns:a16="http://schemas.microsoft.com/office/drawing/2014/main" id="{0E8C90F2-3334-477B-928D-663164A45B4A}"/>
              </a:ext>
            </a:extLst>
          </p:cNvPr>
          <p:cNvPicPr>
            <a:picLocks noChangeAspect="1"/>
          </p:cNvPicPr>
          <p:nvPr/>
        </p:nvPicPr>
        <p:blipFill rotWithShape="1">
          <a:blip r:embed="rId3">
            <a:extLst>
              <a:ext uri="{28A0092B-C50C-407E-A947-70E740481C1C}">
                <a14:useLocalDpi xmlns:a14="http://schemas.microsoft.com/office/drawing/2010/main" val="0"/>
              </a:ext>
            </a:extLst>
          </a:blip>
          <a:srcRect l="2840" r="3839"/>
          <a:stretch/>
        </p:blipFill>
        <p:spPr>
          <a:xfrm>
            <a:off x="5859835" y="1"/>
            <a:ext cx="3271396" cy="4937759"/>
          </a:xfrm>
          <a:prstGeom prst="rect">
            <a:avLst/>
          </a:prstGeom>
        </p:spPr>
      </p:pic>
      <p:sp>
        <p:nvSpPr>
          <p:cNvPr id="24" name="Title 1"/>
          <p:cNvSpPr txBox="1">
            <a:spLocks/>
          </p:cNvSpPr>
          <p:nvPr/>
        </p:nvSpPr>
        <p:spPr>
          <a:xfrm>
            <a:off x="0" y="46458"/>
            <a:ext cx="6205152" cy="618339"/>
          </a:xfrm>
          <a:prstGeom prst="rect">
            <a:avLst/>
          </a:prstGeom>
        </p:spPr>
        <p:txBody>
          <a:bodyPr vert="horz" lIns="91440" tIns="45720" rIns="91440" bIns="45720" rtlCol="0" anchor="ctr">
            <a:normAutofit fontScale="90000" lnSpcReduction="10000"/>
          </a:bodyPr>
          <a:lstStyle>
            <a:lvl1pPr algn="l" defTabSz="457200" rtl="0" eaLnBrk="1" latinLnBrk="0" hangingPunct="1">
              <a:spcBef>
                <a:spcPct val="0"/>
              </a:spcBef>
              <a:buNone/>
              <a:defRPr sz="4000" b="1" kern="1200" baseline="0">
                <a:solidFill>
                  <a:schemeClr val="accent3"/>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mj-ea"/>
                <a:cs typeface="Arial"/>
              </a:rPr>
              <a:t>Syntax Errors</a:t>
            </a:r>
          </a:p>
        </p:txBody>
      </p:sp>
      <p:sp>
        <p:nvSpPr>
          <p:cNvPr id="5" name="TextBox 4">
            <a:extLst>
              <a:ext uri="{FF2B5EF4-FFF2-40B4-BE49-F238E27FC236}">
                <a16:creationId xmlns:a16="http://schemas.microsoft.com/office/drawing/2014/main" id="{F8E0CA06-D3AE-40CB-BD0E-18A9676AAE1E}"/>
              </a:ext>
            </a:extLst>
          </p:cNvPr>
          <p:cNvSpPr txBox="1"/>
          <p:nvPr/>
        </p:nvSpPr>
        <p:spPr>
          <a:xfrm>
            <a:off x="143000" y="823210"/>
            <a:ext cx="269384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Syntax requirements are too unforgiving and sometimes unnatural!</a:t>
            </a:r>
          </a:p>
        </p:txBody>
      </p:sp>
      <p:graphicFrame>
        <p:nvGraphicFramePr>
          <p:cNvPr id="6" name="Table 5">
            <a:extLst>
              <a:ext uri="{FF2B5EF4-FFF2-40B4-BE49-F238E27FC236}">
                <a16:creationId xmlns:a16="http://schemas.microsoft.com/office/drawing/2014/main" id="{FCAFEF68-2DE7-4919-B5B1-FD9A43115964}"/>
              </a:ext>
            </a:extLst>
          </p:cNvPr>
          <p:cNvGraphicFramePr>
            <a:graphicFrameLocks noGrp="1"/>
          </p:cNvGraphicFramePr>
          <p:nvPr>
            <p:extLst>
              <p:ext uri="{D42A27DB-BD31-4B8C-83A1-F6EECF244321}">
                <p14:modId xmlns:p14="http://schemas.microsoft.com/office/powerpoint/2010/main" val="1383397758"/>
              </p:ext>
            </p:extLst>
          </p:nvPr>
        </p:nvGraphicFramePr>
        <p:xfrm>
          <a:off x="16323" y="2231940"/>
          <a:ext cx="3653623" cy="1878506"/>
        </p:xfrm>
        <a:graphic>
          <a:graphicData uri="http://schemas.openxmlformats.org/drawingml/2006/table">
            <a:tbl>
              <a:tblPr firstRow="1" bandRow="1">
                <a:tableStyleId>{5C22544A-7EE6-4342-B048-85BDC9FD1C3A}</a:tableStyleId>
              </a:tblPr>
              <a:tblGrid>
                <a:gridCol w="1769453">
                  <a:extLst>
                    <a:ext uri="{9D8B030D-6E8A-4147-A177-3AD203B41FA5}">
                      <a16:colId xmlns:a16="http://schemas.microsoft.com/office/drawing/2014/main" val="582530871"/>
                    </a:ext>
                  </a:extLst>
                </a:gridCol>
                <a:gridCol w="1884170">
                  <a:extLst>
                    <a:ext uri="{9D8B030D-6E8A-4147-A177-3AD203B41FA5}">
                      <a16:colId xmlns:a16="http://schemas.microsoft.com/office/drawing/2014/main" val="1886689139"/>
                    </a:ext>
                  </a:extLst>
                </a:gridCol>
              </a:tblGrid>
              <a:tr h="345797">
                <a:tc>
                  <a:txBody>
                    <a:bodyPr/>
                    <a:lstStyle/>
                    <a:p>
                      <a:r>
                        <a:rPr lang="en-US" sz="1800" dirty="0"/>
                        <a:t>Student Code</a:t>
                      </a:r>
                    </a:p>
                  </a:txBody>
                  <a:tcPr marR="0" marT="0" marB="0"/>
                </a:tc>
                <a:tc>
                  <a:txBody>
                    <a:bodyPr/>
                    <a:lstStyle/>
                    <a:p>
                      <a:r>
                        <a:rPr lang="en-US" sz="1800"/>
                        <a:t>Expected Code</a:t>
                      </a:r>
                    </a:p>
                  </a:txBody>
                  <a:tcPr marR="0" marT="0" marB="0"/>
                </a:tc>
                <a:extLst>
                  <a:ext uri="{0D108BD9-81ED-4DB2-BD59-A6C34878D82A}">
                    <a16:rowId xmlns:a16="http://schemas.microsoft.com/office/drawing/2014/main" val="1883504828"/>
                  </a:ext>
                </a:extLst>
              </a:tr>
              <a:tr h="6705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solidFill>
                            <a:schemeClr val="tx1"/>
                          </a:solidFill>
                        </a:rPr>
                        <a:t>C = (</a:t>
                      </a:r>
                      <a:r>
                        <a:rPr lang="en-US" sz="1800" err="1">
                          <a:solidFill>
                            <a:schemeClr val="tx1"/>
                          </a:solidFill>
                        </a:rPr>
                        <a:t>a+b</a:t>
                      </a:r>
                      <a:r>
                        <a:rPr lang="en-US" sz="1800">
                          <a:solidFill>
                            <a:schemeClr val="tx1"/>
                          </a:solidFill>
                        </a:rPr>
                        <a:t>) (a-b)</a:t>
                      </a:r>
                    </a:p>
                  </a:txBody>
                  <a:tcPr marR="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solidFill>
                            <a:schemeClr val="tx1"/>
                          </a:solidFill>
                        </a:rPr>
                        <a:t>C = (</a:t>
                      </a:r>
                      <a:r>
                        <a:rPr lang="en-US" sz="1800" err="1">
                          <a:solidFill>
                            <a:schemeClr val="tx1"/>
                          </a:solidFill>
                        </a:rPr>
                        <a:t>a+b</a:t>
                      </a:r>
                      <a:r>
                        <a:rPr lang="en-US" sz="1800">
                          <a:solidFill>
                            <a:schemeClr val="tx1"/>
                          </a:solidFill>
                        </a:rPr>
                        <a:t>) </a:t>
                      </a:r>
                      <a:r>
                        <a:rPr lang="en-US" sz="1800" b="1">
                          <a:solidFill>
                            <a:srgbClr val="FF0000"/>
                          </a:solidFill>
                        </a:rPr>
                        <a:t>*</a:t>
                      </a:r>
                      <a:r>
                        <a:rPr lang="en-US" sz="1800">
                          <a:solidFill>
                            <a:srgbClr val="FF0000"/>
                          </a:solidFill>
                        </a:rPr>
                        <a:t> </a:t>
                      </a:r>
                      <a:r>
                        <a:rPr lang="en-US" sz="1800">
                          <a:solidFill>
                            <a:schemeClr val="tx1"/>
                          </a:solidFill>
                        </a:rPr>
                        <a:t>(a-b)</a:t>
                      </a:r>
                    </a:p>
                    <a:p>
                      <a:endParaRPr lang="en-US" sz="1800">
                        <a:solidFill>
                          <a:schemeClr val="tx1"/>
                        </a:solidFill>
                      </a:endParaRPr>
                    </a:p>
                  </a:txBody>
                  <a:tcPr marR="0" marT="0" marB="0"/>
                </a:tc>
                <a:extLst>
                  <a:ext uri="{0D108BD9-81ED-4DB2-BD59-A6C34878D82A}">
                    <a16:rowId xmlns:a16="http://schemas.microsoft.com/office/drawing/2014/main" val="39225443"/>
                  </a:ext>
                </a:extLst>
              </a:tr>
              <a:tr h="8621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err="1">
                          <a:solidFill>
                            <a:schemeClr val="tx1"/>
                          </a:solidFill>
                        </a:rPr>
                        <a:t>scanf</a:t>
                      </a:r>
                      <a:r>
                        <a:rPr lang="en-US" sz="1800">
                          <a:solidFill>
                            <a:schemeClr val="tx1"/>
                          </a:solidFill>
                        </a:rPr>
                        <a:t>(“%d”, a)</a:t>
                      </a:r>
                    </a:p>
                  </a:txBody>
                  <a:tcPr marR="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err="1">
                          <a:solidFill>
                            <a:schemeClr val="tx1"/>
                          </a:solidFill>
                        </a:rPr>
                        <a:t>scanf</a:t>
                      </a:r>
                      <a:r>
                        <a:rPr lang="en-US" sz="1800" dirty="0">
                          <a:solidFill>
                            <a:schemeClr val="tx1"/>
                          </a:solidFill>
                        </a:rPr>
                        <a:t>(“%d”, </a:t>
                      </a:r>
                      <a:r>
                        <a:rPr lang="en-US" sz="1800" b="1" dirty="0">
                          <a:solidFill>
                            <a:srgbClr val="FF0000"/>
                          </a:solidFill>
                        </a:rPr>
                        <a:t>&amp;</a:t>
                      </a:r>
                      <a:r>
                        <a:rPr lang="en-US" sz="1800" dirty="0">
                          <a:solidFill>
                            <a:schemeClr val="tx1"/>
                          </a:solidFill>
                        </a:rPr>
                        <a:t>a)</a:t>
                      </a:r>
                    </a:p>
                  </a:txBody>
                  <a:tcPr marR="0" marT="0" marB="0"/>
                </a:tc>
                <a:extLst>
                  <a:ext uri="{0D108BD9-81ED-4DB2-BD59-A6C34878D82A}">
                    <a16:rowId xmlns:a16="http://schemas.microsoft.com/office/drawing/2014/main" val="2663868096"/>
                  </a:ext>
                </a:extLst>
              </a:tr>
            </a:tbl>
          </a:graphicData>
        </a:graphic>
      </p:graphicFrame>
      <p:sp>
        <p:nvSpPr>
          <p:cNvPr id="12" name="TextBox 11">
            <a:extLst>
              <a:ext uri="{FF2B5EF4-FFF2-40B4-BE49-F238E27FC236}">
                <a16:creationId xmlns:a16="http://schemas.microsoft.com/office/drawing/2014/main" id="{0E2A3BD8-5D01-4E70-8555-8FF5DCF2A9DE}"/>
              </a:ext>
            </a:extLst>
          </p:cNvPr>
          <p:cNvSpPr txBox="1"/>
          <p:nvPr/>
        </p:nvSpPr>
        <p:spPr>
          <a:xfrm>
            <a:off x="3016608" y="908601"/>
            <a:ext cx="275641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Existing toolset assumes you are already a pro!</a:t>
            </a:r>
          </a:p>
        </p:txBody>
      </p:sp>
      <p:sp>
        <p:nvSpPr>
          <p:cNvPr id="7" name="Speech Bubble: Rectangle 6">
            <a:extLst>
              <a:ext uri="{FF2B5EF4-FFF2-40B4-BE49-F238E27FC236}">
                <a16:creationId xmlns:a16="http://schemas.microsoft.com/office/drawing/2014/main" id="{E2CBDB85-2C5A-4DDE-9E22-1D4192FD28E6}"/>
              </a:ext>
            </a:extLst>
          </p:cNvPr>
          <p:cNvSpPr/>
          <p:nvPr/>
        </p:nvSpPr>
        <p:spPr>
          <a:xfrm>
            <a:off x="2965169" y="874257"/>
            <a:ext cx="2756415" cy="715020"/>
          </a:xfrm>
          <a:prstGeom prst="wedgeRectCallout">
            <a:avLst>
              <a:gd name="adj1" fmla="val 702"/>
              <a:gd name="adj2" fmla="val 135576"/>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Speech Bubble: Rectangle 14">
            <a:extLst>
              <a:ext uri="{FF2B5EF4-FFF2-40B4-BE49-F238E27FC236}">
                <a16:creationId xmlns:a16="http://schemas.microsoft.com/office/drawing/2014/main" id="{9AFE5B1E-22A0-4E4D-B3DC-4DC86AA9350B}"/>
              </a:ext>
            </a:extLst>
          </p:cNvPr>
          <p:cNvSpPr/>
          <p:nvPr/>
        </p:nvSpPr>
        <p:spPr>
          <a:xfrm>
            <a:off x="83006" y="795663"/>
            <a:ext cx="2756415" cy="1044478"/>
          </a:xfrm>
          <a:prstGeom prst="wedgeRectCallout">
            <a:avLst>
              <a:gd name="adj1" fmla="val 52132"/>
              <a:gd name="adj2" fmla="val 81593"/>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07E87122-B1FF-4E81-AF94-781EDD0F87DF}"/>
              </a:ext>
            </a:extLst>
          </p:cNvPr>
          <p:cNvSpPr txBox="1"/>
          <p:nvPr/>
        </p:nvSpPr>
        <p:spPr>
          <a:xfrm>
            <a:off x="-1" y="4813715"/>
            <a:ext cx="7199871" cy="32316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Arial"/>
                <a:ea typeface="+mn-ea"/>
                <a:cs typeface="+mn-cs"/>
              </a:rPr>
              <a:t>[</a:t>
            </a:r>
            <a:r>
              <a:rPr kumimoji="0" lang="en-US" sz="1200" b="0" i="0" u="none" strike="noStrike" kern="1200" cap="none" spc="0" normalizeH="0" baseline="0" noProof="0">
                <a:ln>
                  <a:noFill/>
                </a:ln>
                <a:solidFill>
                  <a:srgbClr val="FFFFFF"/>
                </a:solidFill>
                <a:effectLst/>
                <a:uLnTx/>
                <a:uFillTx/>
                <a:latin typeface="Arial"/>
                <a:ea typeface="+mn-ea"/>
                <a:cs typeface="+mn-cs"/>
              </a:rPr>
              <a:t>ICSE ′18, Ahmed et al</a:t>
            </a:r>
            <a:r>
              <a:rPr lang="en-US" sz="1200">
                <a:solidFill>
                  <a:schemeClr val="bg1"/>
                </a:solidFill>
                <a:latin typeface="Arial"/>
              </a:rPr>
              <a:t>.,</a:t>
            </a:r>
            <a:r>
              <a:rPr kumimoji="0" lang="en-US" sz="1200" i="0" u="none" strike="noStrike" kern="1200" cap="none" spc="0" normalizeH="0" baseline="0" noProof="0">
                <a:ln>
                  <a:noFill/>
                </a:ln>
                <a:solidFill>
                  <a:schemeClr val="bg1"/>
                </a:solidFill>
                <a:effectLst/>
                <a:uLnTx/>
                <a:uFillTx/>
                <a:latin typeface="Arial"/>
                <a:ea typeface="+mn-ea"/>
                <a:cs typeface="+mn-cs"/>
              </a:rPr>
              <a:t> </a:t>
            </a:r>
            <a:r>
              <a:rPr lang="en-US" sz="1200" i="1">
                <a:solidFill>
                  <a:schemeClr val="bg1"/>
                </a:solidFill>
                <a:effectLst/>
                <a:latin typeface="Open Sans"/>
                <a:ea typeface="Open Sans"/>
                <a:cs typeface="Open Sans"/>
              </a:rPr>
              <a:t>Compilation error repair: for the student programs, from the student programs</a:t>
            </a:r>
            <a:r>
              <a:rPr lang="en-US" sz="1200" i="0">
                <a:solidFill>
                  <a:schemeClr val="bg1"/>
                </a:solidFill>
                <a:effectLst/>
                <a:latin typeface="Open Sans"/>
                <a:ea typeface="Open Sans"/>
                <a:cs typeface="Open Sans"/>
              </a:rPr>
              <a:t>]</a:t>
            </a:r>
            <a:endParaRPr kumimoji="0" lang="en-US" sz="1200" i="0" u="none" strike="noStrike" kern="1200" cap="none" spc="0" normalizeH="0" baseline="0" noProof="0">
              <a:ln>
                <a:noFill/>
              </a:ln>
              <a:solidFill>
                <a:schemeClr val="bg1"/>
              </a:solidFill>
              <a:effectLst/>
              <a:uLnTx/>
              <a:uFillTx/>
              <a:latin typeface="Open Sans"/>
              <a:ea typeface="Open Sans"/>
              <a:cs typeface="Open Sans"/>
            </a:endParaRPr>
          </a:p>
        </p:txBody>
      </p:sp>
      <p:graphicFrame>
        <p:nvGraphicFramePr>
          <p:cNvPr id="10" name="Table 9">
            <a:extLst>
              <a:ext uri="{FF2B5EF4-FFF2-40B4-BE49-F238E27FC236}">
                <a16:creationId xmlns:a16="http://schemas.microsoft.com/office/drawing/2014/main" id="{AF1235F9-7F8C-421C-9573-5FA363896FED}"/>
              </a:ext>
            </a:extLst>
          </p:cNvPr>
          <p:cNvGraphicFramePr>
            <a:graphicFrameLocks noGrp="1"/>
          </p:cNvGraphicFramePr>
          <p:nvPr>
            <p:extLst>
              <p:ext uri="{D42A27DB-BD31-4B8C-83A1-F6EECF244321}">
                <p14:modId xmlns:p14="http://schemas.microsoft.com/office/powerpoint/2010/main" val="3059584035"/>
              </p:ext>
            </p:extLst>
          </p:nvPr>
        </p:nvGraphicFramePr>
        <p:xfrm>
          <a:off x="3669947" y="2231939"/>
          <a:ext cx="2103075" cy="1875064"/>
        </p:xfrm>
        <a:graphic>
          <a:graphicData uri="http://schemas.openxmlformats.org/drawingml/2006/table">
            <a:tbl>
              <a:tblPr firstRow="1" bandRow="1">
                <a:tableStyleId>{5C22544A-7EE6-4342-B048-85BDC9FD1C3A}</a:tableStyleId>
              </a:tblPr>
              <a:tblGrid>
                <a:gridCol w="2103075">
                  <a:extLst>
                    <a:ext uri="{9D8B030D-6E8A-4147-A177-3AD203B41FA5}">
                      <a16:colId xmlns:a16="http://schemas.microsoft.com/office/drawing/2014/main" val="3283351901"/>
                    </a:ext>
                  </a:extLst>
                </a:gridCol>
              </a:tblGrid>
              <a:tr h="344179">
                <a:tc>
                  <a:txBody>
                    <a:bodyPr/>
                    <a:lstStyle/>
                    <a:p>
                      <a:r>
                        <a:rPr lang="en-US"/>
                        <a:t> </a:t>
                      </a:r>
                      <a:r>
                        <a:rPr lang="en-US" sz="2000"/>
                        <a:t>Error Message</a:t>
                      </a:r>
                    </a:p>
                  </a:txBody>
                  <a:tcPr marR="0" marT="0" marB="0"/>
                </a:tc>
                <a:extLst>
                  <a:ext uri="{0D108BD9-81ED-4DB2-BD59-A6C34878D82A}">
                    <a16:rowId xmlns:a16="http://schemas.microsoft.com/office/drawing/2014/main" val="1883504828"/>
                  </a:ext>
                </a:extLst>
              </a:tr>
              <a:tr h="6792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tx1"/>
                          </a:solidFill>
                        </a:rPr>
                        <a:t>Called object type ‘int’ is not a function.</a:t>
                      </a:r>
                    </a:p>
                  </a:txBody>
                  <a:tcPr marR="0" marT="0" marB="0"/>
                </a:tc>
                <a:extLst>
                  <a:ext uri="{0D108BD9-81ED-4DB2-BD59-A6C34878D82A}">
                    <a16:rowId xmlns:a16="http://schemas.microsoft.com/office/drawing/2014/main" val="39225443"/>
                  </a:ext>
                </a:extLst>
              </a:tr>
              <a:tr h="8516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tx1"/>
                          </a:solidFill>
                        </a:rPr>
                        <a:t>Format specifies type ‘int *’ but argument has type ‘int’.</a:t>
                      </a:r>
                    </a:p>
                  </a:txBody>
                  <a:tcPr marR="0" marT="0" marB="0"/>
                </a:tc>
                <a:extLst>
                  <a:ext uri="{0D108BD9-81ED-4DB2-BD59-A6C34878D82A}">
                    <a16:rowId xmlns:a16="http://schemas.microsoft.com/office/drawing/2014/main" val="2663868096"/>
                  </a:ext>
                </a:extLst>
              </a:tr>
            </a:tbl>
          </a:graphicData>
        </a:graphic>
      </p:graphicFrame>
      <p:sp>
        <p:nvSpPr>
          <p:cNvPr id="11" name="Slide Number Placeholder 3">
            <a:extLst>
              <a:ext uri="{FF2B5EF4-FFF2-40B4-BE49-F238E27FC236}">
                <a16:creationId xmlns:a16="http://schemas.microsoft.com/office/drawing/2014/main" id="{EF15F005-FC3D-401B-A114-959629399BC6}"/>
              </a:ext>
            </a:extLst>
          </p:cNvPr>
          <p:cNvSpPr>
            <a:spLocks noGrp="1"/>
          </p:cNvSpPr>
          <p:nvPr>
            <p:ph type="sldNum" sz="quarter" idx="4"/>
          </p:nvPr>
        </p:nvSpPr>
        <p:spPr>
          <a:xfrm>
            <a:off x="8452117" y="4777947"/>
            <a:ext cx="691883" cy="31909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D1FC35-8581-2540-BBFB-5CB35188AE81}"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cxnSp>
        <p:nvCxnSpPr>
          <p:cNvPr id="25" name="Straight Connector 24">
            <a:extLst>
              <a:ext uri="{FF2B5EF4-FFF2-40B4-BE49-F238E27FC236}">
                <a16:creationId xmlns:a16="http://schemas.microsoft.com/office/drawing/2014/main" id="{020E8921-29B4-5311-6D26-CD7B19E43127}"/>
              </a:ext>
            </a:extLst>
          </p:cNvPr>
          <p:cNvCxnSpPr>
            <a:cxnSpLocks/>
          </p:cNvCxnSpPr>
          <p:nvPr/>
        </p:nvCxnSpPr>
        <p:spPr>
          <a:xfrm>
            <a:off x="5936466" y="3488587"/>
            <a:ext cx="602377"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7" name="Straight Connector 26">
            <a:extLst>
              <a:ext uri="{FF2B5EF4-FFF2-40B4-BE49-F238E27FC236}">
                <a16:creationId xmlns:a16="http://schemas.microsoft.com/office/drawing/2014/main" id="{2BDEA84E-1594-9115-4CD9-611F1A2F7BBB}"/>
              </a:ext>
            </a:extLst>
          </p:cNvPr>
          <p:cNvCxnSpPr>
            <a:cxnSpLocks/>
          </p:cNvCxnSpPr>
          <p:nvPr/>
        </p:nvCxnSpPr>
        <p:spPr>
          <a:xfrm>
            <a:off x="7572564" y="2942548"/>
            <a:ext cx="1480429"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33" name="Straight Connector 32">
            <a:extLst>
              <a:ext uri="{FF2B5EF4-FFF2-40B4-BE49-F238E27FC236}">
                <a16:creationId xmlns:a16="http://schemas.microsoft.com/office/drawing/2014/main" id="{741A3F74-4498-FC71-A300-D06F3522C6F0}"/>
              </a:ext>
            </a:extLst>
          </p:cNvPr>
          <p:cNvCxnSpPr>
            <a:cxnSpLocks/>
          </p:cNvCxnSpPr>
          <p:nvPr/>
        </p:nvCxnSpPr>
        <p:spPr>
          <a:xfrm>
            <a:off x="7038570" y="2531573"/>
            <a:ext cx="393639"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35" name="Straight Connector 34">
            <a:extLst>
              <a:ext uri="{FF2B5EF4-FFF2-40B4-BE49-F238E27FC236}">
                <a16:creationId xmlns:a16="http://schemas.microsoft.com/office/drawing/2014/main" id="{1801F38D-41D5-E5EC-633A-0446978EF849}"/>
              </a:ext>
            </a:extLst>
          </p:cNvPr>
          <p:cNvCxnSpPr>
            <a:cxnSpLocks/>
          </p:cNvCxnSpPr>
          <p:nvPr/>
        </p:nvCxnSpPr>
        <p:spPr>
          <a:xfrm>
            <a:off x="6176261" y="2942548"/>
            <a:ext cx="497559"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75338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9AAB70-DCC5-48FD-BA23-349BA17D878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D1FC35-8581-2540-BBFB-5CB35188AE81}"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pic>
        <p:nvPicPr>
          <p:cNvPr id="6" name="titus_2_12">
            <a:hlinkClick r:id="" action="ppaction://media"/>
            <a:extLst>
              <a:ext uri="{FF2B5EF4-FFF2-40B4-BE49-F238E27FC236}">
                <a16:creationId xmlns:a16="http://schemas.microsoft.com/office/drawing/2014/main" id="{2A21269B-1B6C-3D15-5188-EA8F5C65C7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38676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474895" y="4824404"/>
            <a:ext cx="691883" cy="31909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D1FC35-8581-2540-BBFB-5CB35188AE81}"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4" name="Title 1"/>
          <p:cNvSpPr txBox="1">
            <a:spLocks/>
          </p:cNvSpPr>
          <p:nvPr/>
        </p:nvSpPr>
        <p:spPr>
          <a:xfrm>
            <a:off x="0" y="85765"/>
            <a:ext cx="9144000" cy="618339"/>
          </a:xfrm>
          <a:prstGeom prst="rect">
            <a:avLst/>
          </a:prstGeom>
        </p:spPr>
        <p:txBody>
          <a:bodyPr vert="horz" lIns="91440" tIns="45720" rIns="91440" bIns="45720" rtlCol="0" anchor="ctr">
            <a:normAutofit fontScale="90000" lnSpcReduction="10000"/>
          </a:bodyPr>
          <a:lstStyle>
            <a:lvl1pPr algn="l" defTabSz="457200" rtl="0" eaLnBrk="1" latinLnBrk="0" hangingPunct="1">
              <a:spcBef>
                <a:spcPct val="0"/>
              </a:spcBef>
              <a:buNone/>
              <a:defRPr sz="4000" b="1" kern="1200" baseline="0">
                <a:solidFill>
                  <a:schemeClr val="accent3"/>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mj-ea"/>
                <a:cs typeface="Arial"/>
              </a:rPr>
              <a:t>Functional Errors</a:t>
            </a:r>
          </a:p>
        </p:txBody>
      </p:sp>
      <p:sp>
        <p:nvSpPr>
          <p:cNvPr id="16" name="Rectangle 15">
            <a:extLst>
              <a:ext uri="{FF2B5EF4-FFF2-40B4-BE49-F238E27FC236}">
                <a16:creationId xmlns:a16="http://schemas.microsoft.com/office/drawing/2014/main" id="{42B6DD02-D23A-4667-8111-D5614BD7FF40}"/>
              </a:ext>
            </a:extLst>
          </p:cNvPr>
          <p:cNvSpPr/>
          <p:nvPr/>
        </p:nvSpPr>
        <p:spPr>
          <a:xfrm>
            <a:off x="76383" y="781334"/>
            <a:ext cx="4319706" cy="2308324"/>
          </a:xfrm>
          <a:prstGeom prst="rect">
            <a:avLst/>
          </a:prstGeom>
          <a:solidFill>
            <a:srgbClr val="F4EAE0"/>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onsolas" panose="020B0609020204030204" pitchFamily="49" charset="0"/>
                <a:ea typeface="+mn-ea"/>
                <a:cs typeface="+mn-cs"/>
              </a:rPr>
              <a:t>Int[] </a:t>
            </a:r>
            <a:r>
              <a:rPr kumimoji="0" lang="en-US" sz="1600" b="1"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ReverseArray</a:t>
            </a:r>
            <a:r>
              <a:rPr kumimoji="0" lang="en-US" sz="1600" b="1" i="0" u="none" strike="noStrike" kern="1200" cap="none" spc="0" normalizeH="0" baseline="0" noProof="0">
                <a:ln>
                  <a:noFill/>
                </a:ln>
                <a:solidFill>
                  <a:srgbClr val="000000"/>
                </a:solidFill>
                <a:effectLst/>
                <a:uLnTx/>
                <a:uFillTx/>
                <a:latin typeface="Consolas" panose="020B0609020204030204" pitchFamily="49" charset="0"/>
                <a:ea typeface="+mn-ea"/>
                <a:cs typeface="+mn-cs"/>
              </a:rPr>
              <a:t>(int []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int b = new int[</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a.Length</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for (int i=0; i&lt;</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a.Length</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b[</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a.Length</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-i] = a[i-1];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return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a:t>
            </a:r>
          </a:p>
        </p:txBody>
      </p:sp>
      <p:grpSp>
        <p:nvGrpSpPr>
          <p:cNvPr id="9" name="Group 8">
            <a:extLst>
              <a:ext uri="{FF2B5EF4-FFF2-40B4-BE49-F238E27FC236}">
                <a16:creationId xmlns:a16="http://schemas.microsoft.com/office/drawing/2014/main" id="{0121683E-422D-419E-9841-8B16BC79A04A}"/>
              </a:ext>
            </a:extLst>
          </p:cNvPr>
          <p:cNvGrpSpPr/>
          <p:nvPr/>
        </p:nvGrpSpPr>
        <p:grpSpPr>
          <a:xfrm>
            <a:off x="1094235" y="1544985"/>
            <a:ext cx="3036588" cy="1548381"/>
            <a:chOff x="1272920" y="1623005"/>
            <a:chExt cx="2059490" cy="1548381"/>
          </a:xfrm>
        </p:grpSpPr>
        <p:cxnSp>
          <p:nvCxnSpPr>
            <p:cNvPr id="32" name="Curved Connector 25">
              <a:extLst>
                <a:ext uri="{FF2B5EF4-FFF2-40B4-BE49-F238E27FC236}">
                  <a16:creationId xmlns:a16="http://schemas.microsoft.com/office/drawing/2014/main" id="{0DB18253-6F85-4B8C-9BD7-56AD5EDBF0E0}"/>
                </a:ext>
              </a:extLst>
            </p:cNvPr>
            <p:cNvCxnSpPr>
              <a:cxnSpLocks/>
              <a:stCxn id="28" idx="4"/>
            </p:cNvCxnSpPr>
            <p:nvPr/>
          </p:nvCxnSpPr>
          <p:spPr>
            <a:xfrm rot="16200000" flipH="1">
              <a:off x="2020667" y="1960218"/>
              <a:ext cx="514305" cy="400697"/>
            </a:xfrm>
            <a:prstGeom prst="curved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16DD771-1341-4D30-BD42-3166AC62C090}"/>
                </a:ext>
              </a:extLst>
            </p:cNvPr>
            <p:cNvSpPr/>
            <p:nvPr/>
          </p:nvSpPr>
          <p:spPr>
            <a:xfrm>
              <a:off x="1272920" y="1640402"/>
              <a:ext cx="351744" cy="2431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B5F7FDC4-81D4-420B-8656-CBAE1F3405D6}"/>
                </a:ext>
              </a:extLst>
            </p:cNvPr>
            <p:cNvSpPr/>
            <p:nvPr/>
          </p:nvSpPr>
          <p:spPr>
            <a:xfrm>
              <a:off x="1676773" y="1623005"/>
              <a:ext cx="801396" cy="280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31" name="Curved Connector 24">
              <a:extLst>
                <a:ext uri="{FF2B5EF4-FFF2-40B4-BE49-F238E27FC236}">
                  <a16:creationId xmlns:a16="http://schemas.microsoft.com/office/drawing/2014/main" id="{A6DA8161-7BBE-48EF-9B37-BDFB3C9EB31A}"/>
                </a:ext>
              </a:extLst>
            </p:cNvPr>
            <p:cNvCxnSpPr>
              <a:cxnSpLocks/>
              <a:stCxn id="27" idx="4"/>
              <a:endCxn id="29" idx="0"/>
            </p:cNvCxnSpPr>
            <p:nvPr/>
          </p:nvCxnSpPr>
          <p:spPr>
            <a:xfrm rot="16200000" flipH="1">
              <a:off x="1263429" y="2068959"/>
              <a:ext cx="703015" cy="332288"/>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4FD0F1E-1C29-4792-9B6D-B08DD56423D7}"/>
                </a:ext>
              </a:extLst>
            </p:cNvPr>
            <p:cNvSpPr txBox="1"/>
            <p:nvPr/>
          </p:nvSpPr>
          <p:spPr>
            <a:xfrm>
              <a:off x="1546874" y="2586611"/>
              <a:ext cx="46841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Consolas" panose="020B0609020204030204" pitchFamily="49" charset="0"/>
                  <a:ea typeface="+mn-ea"/>
                  <a:cs typeface="+mn-cs"/>
                </a:rPr>
                <a:t>i=1</a:t>
              </a:r>
              <a:endParaRPr kumimoji="0" lang="en-US" sz="1600" b="1" i="0" u="none" strike="noStrike" kern="1200" cap="none" spc="0" normalizeH="0" baseline="0" noProof="0">
                <a:ln>
                  <a:noFill/>
                </a:ln>
                <a:solidFill>
                  <a:srgbClr val="FF0000"/>
                </a:solidFill>
                <a:effectLst/>
                <a:uLnTx/>
                <a:uFillTx/>
                <a:latin typeface="Consolas" pitchFamily="49" charset="0"/>
                <a:ea typeface="Tahoma" pitchFamily="34" charset="0"/>
                <a:cs typeface="Consolas" pitchFamily="49" charset="0"/>
              </a:endParaRPr>
            </a:p>
          </p:txBody>
        </p:sp>
        <p:sp>
          <p:nvSpPr>
            <p:cNvPr id="30" name="TextBox 29">
              <a:extLst>
                <a:ext uri="{FF2B5EF4-FFF2-40B4-BE49-F238E27FC236}">
                  <a16:creationId xmlns:a16="http://schemas.microsoft.com/office/drawing/2014/main" id="{E526EDC6-F17B-4F81-B3E5-560E98454B1E}"/>
                </a:ext>
              </a:extLst>
            </p:cNvPr>
            <p:cNvSpPr txBox="1"/>
            <p:nvPr/>
          </p:nvSpPr>
          <p:spPr>
            <a:xfrm>
              <a:off x="1936336" y="2354698"/>
              <a:ext cx="13960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Consolas" panose="020B0609020204030204" pitchFamily="49" charset="0"/>
                  <a:ea typeface="+mn-ea"/>
                  <a:cs typeface="+mn-cs"/>
                </a:rPr>
                <a:t>i &lt;= </a:t>
              </a:r>
              <a:r>
                <a:rPr kumimoji="0" lang="en-US" sz="1600" b="1" i="0" u="none" strike="noStrike" kern="1200" cap="none" spc="0" normalizeH="0" baseline="0" noProof="0" err="1">
                  <a:ln>
                    <a:noFill/>
                  </a:ln>
                  <a:solidFill>
                    <a:srgbClr val="FF0000"/>
                  </a:solidFill>
                  <a:effectLst/>
                  <a:uLnTx/>
                  <a:uFillTx/>
                  <a:latin typeface="Consolas" panose="020B0609020204030204" pitchFamily="49" charset="0"/>
                  <a:ea typeface="+mn-ea"/>
                  <a:cs typeface="+mn-cs"/>
                </a:rPr>
                <a:t>a.Length</a:t>
              </a:r>
              <a:endParaRPr kumimoji="0" lang="en-US" sz="1600" b="1" i="0" u="none" strike="noStrike" kern="1200" cap="none" spc="0" normalizeH="0" baseline="0" noProof="0">
                <a:ln>
                  <a:noFill/>
                </a:ln>
                <a:solidFill>
                  <a:srgbClr val="FF0000"/>
                </a:solidFill>
                <a:effectLst/>
                <a:uLnTx/>
                <a:uFillTx/>
                <a:latin typeface="Consolas" pitchFamily="49" charset="0"/>
                <a:ea typeface="Tahoma" pitchFamily="34" charset="0"/>
                <a:cs typeface="Consolas" pitchFamily="49" charset="0"/>
              </a:endParaRPr>
            </a:p>
          </p:txBody>
        </p:sp>
      </p:grpSp>
      <p:sp>
        <p:nvSpPr>
          <p:cNvPr id="43" name="Rectangle 42">
            <a:extLst>
              <a:ext uri="{FF2B5EF4-FFF2-40B4-BE49-F238E27FC236}">
                <a16:creationId xmlns:a16="http://schemas.microsoft.com/office/drawing/2014/main" id="{767D0613-2DBB-4C0A-B224-FDF6C82DEB6C}"/>
              </a:ext>
            </a:extLst>
          </p:cNvPr>
          <p:cNvSpPr/>
          <p:nvPr/>
        </p:nvSpPr>
        <p:spPr>
          <a:xfrm>
            <a:off x="4802271" y="850459"/>
            <a:ext cx="4258443" cy="2062103"/>
          </a:xfrm>
          <a:prstGeom prst="rect">
            <a:avLst/>
          </a:prstGeom>
          <a:solidFill>
            <a:srgbClr val="F4EAE0"/>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onsolas" panose="020B0609020204030204" pitchFamily="49" charset="0"/>
                <a:ea typeface="+mn-ea"/>
                <a:cs typeface="+mn-cs"/>
              </a:rPr>
              <a:t>def</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computeDeriv</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(poly):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deriv</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r>
              <a:rPr kumimoji="0" lang="en-US" sz="1600" b="1" i="0" u="none" strike="noStrike" kern="1200" cap="none" spc="0" normalizeH="0" baseline="0" noProof="0">
                <a:ln>
                  <a:noFill/>
                </a:ln>
                <a:solidFill>
                  <a:srgbClr val="000000"/>
                </a:solidFill>
                <a:effectLst/>
                <a:uLnTx/>
                <a:uFillTx/>
                <a:latin typeface="Consolas" panose="020B0609020204030204" pitchFamily="49" charset="0"/>
                <a:ea typeface="+mn-ea"/>
                <a:cs typeface="+mn-cs"/>
              </a:rPr>
              <a:t>for</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i in range(</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len</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(poly)):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deriv</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[i]=float((i)*poly[i])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r>
              <a:rPr kumimoji="0" lang="en-US" sz="1600" b="1" i="0" u="none" strike="noStrike" kern="1200" cap="none" spc="0" normalizeH="0" baseline="0" noProof="0">
                <a:ln>
                  <a:noFill/>
                </a:ln>
                <a:solidFill>
                  <a:srgbClr val="000000"/>
                </a:solidFill>
                <a:effectLst/>
                <a:uLnTx/>
                <a:uFillTx/>
                <a:latin typeface="Consolas" panose="020B0609020204030204" pitchFamily="49" charset="0"/>
                <a:ea typeface="+mn-ea"/>
                <a:cs typeface="+mn-cs"/>
              </a:rPr>
              <a:t>return</a:t>
            </a:r>
            <a:r>
              <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rPr>
              <a:t> </a:t>
            </a:r>
            <a:r>
              <a:rPr kumimoji="0" lang="en-US" sz="1600" b="0" i="0" u="none" strike="noStrike" kern="1200" cap="none" spc="0" normalizeH="0" baseline="0" noProof="0" err="1">
                <a:ln>
                  <a:noFill/>
                </a:ln>
                <a:solidFill>
                  <a:srgbClr val="000000"/>
                </a:solidFill>
                <a:effectLst/>
                <a:uLnTx/>
                <a:uFillTx/>
                <a:latin typeface="Consolas" panose="020B0609020204030204" pitchFamily="49" charset="0"/>
                <a:ea typeface="+mn-ea"/>
                <a:cs typeface="+mn-cs"/>
              </a:rPr>
              <a:t>deriv</a:t>
            </a:r>
            <a:endPar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nsolas" panose="020B0609020204030204" pitchFamily="49" charset="0"/>
              <a:ea typeface="+mn-ea"/>
              <a:cs typeface="+mn-cs"/>
            </a:endParaRPr>
          </a:p>
        </p:txBody>
      </p:sp>
      <p:grpSp>
        <p:nvGrpSpPr>
          <p:cNvPr id="6" name="Group 5">
            <a:extLst>
              <a:ext uri="{FF2B5EF4-FFF2-40B4-BE49-F238E27FC236}">
                <a16:creationId xmlns:a16="http://schemas.microsoft.com/office/drawing/2014/main" id="{DB348274-931F-4E07-BB6F-BADF6909B90F}"/>
              </a:ext>
            </a:extLst>
          </p:cNvPr>
          <p:cNvGrpSpPr/>
          <p:nvPr/>
        </p:nvGrpSpPr>
        <p:grpSpPr>
          <a:xfrm>
            <a:off x="4805989" y="1389354"/>
            <a:ext cx="4014848" cy="1690660"/>
            <a:chOff x="3637078" y="1274464"/>
            <a:chExt cx="2722971" cy="1690660"/>
          </a:xfrm>
        </p:grpSpPr>
        <p:cxnSp>
          <p:nvCxnSpPr>
            <p:cNvPr id="48" name="Curved Connector 21">
              <a:extLst>
                <a:ext uri="{FF2B5EF4-FFF2-40B4-BE49-F238E27FC236}">
                  <a16:creationId xmlns:a16="http://schemas.microsoft.com/office/drawing/2014/main" id="{93541174-DEE8-4E32-BA87-B835BD5CDEE7}"/>
                </a:ext>
              </a:extLst>
            </p:cNvPr>
            <p:cNvCxnSpPr>
              <a:cxnSpLocks/>
            </p:cNvCxnSpPr>
            <p:nvPr/>
          </p:nvCxnSpPr>
          <p:spPr>
            <a:xfrm rot="16200000" flipH="1">
              <a:off x="5229917" y="1652440"/>
              <a:ext cx="414828" cy="19188"/>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961BED5C-A3B7-44FA-A590-CE6170C9D04F}"/>
                </a:ext>
              </a:extLst>
            </p:cNvPr>
            <p:cNvSpPr/>
            <p:nvPr/>
          </p:nvSpPr>
          <p:spPr>
            <a:xfrm>
              <a:off x="4878706" y="1274464"/>
              <a:ext cx="962478" cy="2356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5" name="Oval 44">
              <a:extLst>
                <a:ext uri="{FF2B5EF4-FFF2-40B4-BE49-F238E27FC236}">
                  <a16:creationId xmlns:a16="http://schemas.microsoft.com/office/drawing/2014/main" id="{A273FFD6-14EF-4D59-B996-C9D4968E0CCE}"/>
                </a:ext>
              </a:extLst>
            </p:cNvPr>
            <p:cNvSpPr/>
            <p:nvPr/>
          </p:nvSpPr>
          <p:spPr>
            <a:xfrm>
              <a:off x="4294179" y="1786565"/>
              <a:ext cx="581717" cy="262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Box 45">
              <a:extLst>
                <a:ext uri="{FF2B5EF4-FFF2-40B4-BE49-F238E27FC236}">
                  <a16:creationId xmlns:a16="http://schemas.microsoft.com/office/drawing/2014/main" id="{6075DE5A-6FBB-414E-87D3-C7434C67CE51}"/>
                </a:ext>
              </a:extLst>
            </p:cNvPr>
            <p:cNvSpPr txBox="1"/>
            <p:nvPr/>
          </p:nvSpPr>
          <p:spPr>
            <a:xfrm>
              <a:off x="5057774" y="1889051"/>
              <a:ext cx="130227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Consolas" pitchFamily="49" charset="0"/>
                  <a:ea typeface="Tahoma" pitchFamily="34" charset="0"/>
                  <a:cs typeface="Consolas" pitchFamily="49" charset="0"/>
                </a:rPr>
                <a:t>1, </a:t>
              </a:r>
              <a:r>
                <a:rPr kumimoji="0" lang="en-US" sz="1600" b="1" i="0" u="none" strike="noStrike" kern="1200" cap="none" spc="0" normalizeH="0" baseline="0" noProof="0" err="1">
                  <a:ln>
                    <a:noFill/>
                  </a:ln>
                  <a:solidFill>
                    <a:srgbClr val="FF0000"/>
                  </a:solidFill>
                  <a:effectLst/>
                  <a:uLnTx/>
                  <a:uFillTx/>
                  <a:latin typeface="Consolas" pitchFamily="49" charset="0"/>
                  <a:ea typeface="Tahoma" pitchFamily="34" charset="0"/>
                  <a:cs typeface="Consolas" pitchFamily="49" charset="0"/>
                </a:rPr>
                <a:t>len</a:t>
              </a:r>
              <a:r>
                <a:rPr kumimoji="0" lang="en-US" sz="1600" b="1" i="0" u="none" strike="noStrike" kern="1200" cap="none" spc="0" normalizeH="0" baseline="0" noProof="0">
                  <a:ln>
                    <a:noFill/>
                  </a:ln>
                  <a:solidFill>
                    <a:srgbClr val="FF0000"/>
                  </a:solidFill>
                  <a:effectLst/>
                  <a:uLnTx/>
                  <a:uFillTx/>
                  <a:latin typeface="Consolas" pitchFamily="49" charset="0"/>
                  <a:ea typeface="Tahoma" pitchFamily="34" charset="0"/>
                  <a:cs typeface="Consolas" pitchFamily="49" charset="0"/>
                </a:rPr>
                <a:t>(poly)</a:t>
              </a:r>
            </a:p>
          </p:txBody>
        </p:sp>
        <p:sp>
          <p:nvSpPr>
            <p:cNvPr id="47" name="TextBox 46">
              <a:extLst>
                <a:ext uri="{FF2B5EF4-FFF2-40B4-BE49-F238E27FC236}">
                  <a16:creationId xmlns:a16="http://schemas.microsoft.com/office/drawing/2014/main" id="{AB8E0738-CE93-4F1A-9054-210347C32441}"/>
                </a:ext>
              </a:extLst>
            </p:cNvPr>
            <p:cNvSpPr txBox="1"/>
            <p:nvPr/>
          </p:nvSpPr>
          <p:spPr>
            <a:xfrm>
              <a:off x="4161885" y="2380349"/>
              <a:ext cx="146639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0000"/>
                  </a:solidFill>
                  <a:effectLst/>
                  <a:uLnTx/>
                  <a:uFillTx/>
                  <a:latin typeface="Consolas" pitchFamily="49" charset="0"/>
                  <a:ea typeface="Tahoma" pitchFamily="34" charset="0"/>
                  <a:cs typeface="Consolas" pitchFamily="49" charset="0"/>
                </a:rPr>
                <a:t>deriv</a:t>
              </a:r>
              <a:r>
                <a:rPr kumimoji="0" lang="en-US" sz="1600" b="1" i="0" u="none" strike="noStrike" kern="1200" cap="none" spc="0" normalizeH="0" baseline="0" noProof="0">
                  <a:ln>
                    <a:noFill/>
                  </a:ln>
                  <a:solidFill>
                    <a:srgbClr val="FF0000"/>
                  </a:solidFill>
                  <a:effectLst/>
                  <a:uLnTx/>
                  <a:uFillTx/>
                  <a:latin typeface="Consolas" pitchFamily="49" charset="0"/>
                  <a:ea typeface="Tahoma" pitchFamily="34" charset="0"/>
                  <a:cs typeface="Consolas" pitchFamily="49" charset="0"/>
                </a:rPr>
                <a:t> or [0.0]</a:t>
              </a:r>
            </a:p>
          </p:txBody>
        </p:sp>
        <p:cxnSp>
          <p:nvCxnSpPr>
            <p:cNvPr id="49" name="Curved Connector 22">
              <a:extLst>
                <a:ext uri="{FF2B5EF4-FFF2-40B4-BE49-F238E27FC236}">
                  <a16:creationId xmlns:a16="http://schemas.microsoft.com/office/drawing/2014/main" id="{93946A54-BA5D-49C0-9E7D-8741B5C12699}"/>
                </a:ext>
              </a:extLst>
            </p:cNvPr>
            <p:cNvCxnSpPr>
              <a:cxnSpLocks/>
              <a:stCxn id="45" idx="5"/>
              <a:endCxn id="47" idx="0"/>
            </p:cNvCxnSpPr>
            <p:nvPr/>
          </p:nvCxnSpPr>
          <p:spPr>
            <a:xfrm rot="16200000" flipH="1">
              <a:off x="4658019" y="2143284"/>
              <a:ext cx="369752" cy="104377"/>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B86D3E7-117D-478B-B192-5ABE810D9374}"/>
                </a:ext>
              </a:extLst>
            </p:cNvPr>
            <p:cNvSpPr/>
            <p:nvPr/>
          </p:nvSpPr>
          <p:spPr>
            <a:xfrm>
              <a:off x="3867281" y="1532932"/>
              <a:ext cx="930861" cy="237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2" name="TextBox 51">
              <a:extLst>
                <a:ext uri="{FF2B5EF4-FFF2-40B4-BE49-F238E27FC236}">
                  <a16:creationId xmlns:a16="http://schemas.microsoft.com/office/drawing/2014/main" id="{0CF31E2B-4E1D-4A49-B38D-109915A69E01}"/>
                </a:ext>
              </a:extLst>
            </p:cNvPr>
            <p:cNvSpPr txBox="1"/>
            <p:nvPr/>
          </p:nvSpPr>
          <p:spPr>
            <a:xfrm>
              <a:off x="3637078" y="2017536"/>
              <a:ext cx="13960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0000"/>
                  </a:solidFill>
                  <a:effectLst/>
                  <a:uLnTx/>
                  <a:uFillTx/>
                  <a:latin typeface="Consolas" pitchFamily="49" charset="0"/>
                  <a:ea typeface="Tahoma" pitchFamily="34" charset="0"/>
                  <a:cs typeface="Consolas" pitchFamily="49" charset="0"/>
                </a:rPr>
                <a:t>deriv.append</a:t>
              </a:r>
              <a:endParaRPr kumimoji="0" lang="en-US" sz="1600" b="1" i="0" u="none" strike="noStrike" kern="1200" cap="none" spc="0" normalizeH="0" baseline="0" noProof="0">
                <a:ln>
                  <a:noFill/>
                </a:ln>
                <a:solidFill>
                  <a:srgbClr val="FF0000"/>
                </a:solidFill>
                <a:effectLst/>
                <a:uLnTx/>
                <a:uFillTx/>
                <a:latin typeface="Consolas" pitchFamily="49" charset="0"/>
                <a:ea typeface="Tahoma" pitchFamily="34" charset="0"/>
                <a:cs typeface="Consolas" pitchFamily="49" charset="0"/>
              </a:endParaRPr>
            </a:p>
          </p:txBody>
        </p:sp>
        <p:cxnSp>
          <p:nvCxnSpPr>
            <p:cNvPr id="63" name="Curved Connector 21">
              <a:extLst>
                <a:ext uri="{FF2B5EF4-FFF2-40B4-BE49-F238E27FC236}">
                  <a16:creationId xmlns:a16="http://schemas.microsoft.com/office/drawing/2014/main" id="{C56D10D3-90F6-4E63-B704-D00727594017}"/>
                </a:ext>
              </a:extLst>
            </p:cNvPr>
            <p:cNvCxnSpPr>
              <a:cxnSpLocks/>
              <a:stCxn id="50" idx="3"/>
            </p:cNvCxnSpPr>
            <p:nvPr/>
          </p:nvCxnSpPr>
          <p:spPr>
            <a:xfrm rot="16200000" flipH="1">
              <a:off x="3821589" y="1917354"/>
              <a:ext cx="395674" cy="31648"/>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4F849E89-E659-4370-8ACF-E58163CE97A4}"/>
              </a:ext>
            </a:extLst>
          </p:cNvPr>
          <p:cNvSpPr txBox="1"/>
          <p:nvPr/>
        </p:nvSpPr>
        <p:spPr>
          <a:xfrm>
            <a:off x="109415" y="3390695"/>
            <a:ext cx="8573347" cy="156966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Can search for repairs over:</a:t>
            </a:r>
          </a:p>
          <a:p>
            <a:pPr marL="342900" lvl="0" indent="-34290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rPr>
              <a:t>A repair language </a:t>
            </a:r>
            <a:r>
              <a:rPr kumimoji="0" lang="en-US" sz="1600" b="0" i="0" u="none" strike="noStrike" kern="1200" cap="none" spc="0" normalizeH="0" baseline="0" noProof="0" dirty="0">
                <a:ln>
                  <a:noFill/>
                </a:ln>
                <a:solidFill>
                  <a:srgbClr val="FFFFFF"/>
                </a:solidFill>
                <a:effectLst/>
                <a:uLnTx/>
                <a:uFillTx/>
                <a:latin typeface="Arial"/>
              </a:rPr>
              <a:t>[PLDI ′</a:t>
            </a:r>
            <a:r>
              <a:rPr lang="en-US" sz="1600" dirty="0">
                <a:solidFill>
                  <a:srgbClr val="FFFFFF"/>
                </a:solidFill>
              </a:rPr>
              <a:t>13, Singh et al.</a:t>
            </a:r>
            <a:r>
              <a:rPr kumimoji="0" lang="en-US" sz="1600" b="0" i="0" u="none" strike="noStrike" kern="1200" cap="none" spc="0" normalizeH="0" baseline="0" noProof="0" dirty="0">
                <a:ln>
                  <a:noFill/>
                </a:ln>
                <a:solidFill>
                  <a:srgbClr val="FFFFFF"/>
                </a:solidFill>
                <a:effectLst/>
                <a:uLnTx/>
                <a:uFillTx/>
                <a:latin typeface="Arial"/>
              </a:rPr>
              <a:t>]</a:t>
            </a:r>
          </a:p>
          <a:p>
            <a:pPr marL="342900" indent="-342900">
              <a:buFont typeface="Arial" panose="020B0604020202020204" pitchFamily="34" charset="0"/>
              <a:buChar char="•"/>
              <a:defRPr/>
            </a:pPr>
            <a:r>
              <a:rPr lang="en-US" sz="2400" dirty="0">
                <a:solidFill>
                  <a:srgbClr val="FFFFFF"/>
                </a:solidFill>
              </a:rPr>
              <a:t>Past teacher corrections </a:t>
            </a:r>
            <a:r>
              <a:rPr lang="en-US" sz="1600" dirty="0">
                <a:solidFill>
                  <a:srgbClr val="FFFFFF"/>
                </a:solidFill>
              </a:rPr>
              <a:t>[“Flash Fill for code”, ICSE ′17, Rolim et al]</a:t>
            </a:r>
            <a:endParaRPr lang="en-US" sz="1600" b="0" i="0" u="none" strike="noStrike" kern="1200" cap="none" spc="0" normalizeH="0" baseline="0" noProof="0" dirty="0">
              <a:ln>
                <a:noFill/>
              </a:ln>
              <a:solidFill>
                <a:srgbClr val="FFFFFF"/>
              </a:solidFill>
              <a:effectLst/>
              <a:uLnTx/>
              <a:uFillTx/>
              <a:latin typeface="Arial"/>
              <a:cs typeface="Arial"/>
            </a:endParaRPr>
          </a:p>
          <a:p>
            <a:pPr marL="342900" lvl="0" indent="-34290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Expressions in other correct submissions </a:t>
            </a:r>
            <a:r>
              <a:rPr kumimoji="0" lang="en-US" sz="1600" b="0" i="0" u="none" strike="noStrike" kern="1200" cap="none" spc="0" normalizeH="0" baseline="0" noProof="0" dirty="0">
                <a:ln>
                  <a:noFill/>
                </a:ln>
                <a:solidFill>
                  <a:srgbClr val="FFFFFF"/>
                </a:solidFill>
                <a:effectLst/>
                <a:uLnTx/>
                <a:uFillTx/>
                <a:latin typeface="Arial"/>
                <a:ea typeface="+mn-ea"/>
                <a:cs typeface="+mn-cs"/>
              </a:rPr>
              <a:t>[PLDI ′</a:t>
            </a:r>
            <a:r>
              <a:rPr lang="en-US" sz="1600" dirty="0">
                <a:solidFill>
                  <a:srgbClr val="FFFFFF"/>
                </a:solidFill>
              </a:rPr>
              <a:t>18, Gulwani et al</a:t>
            </a:r>
            <a:r>
              <a:rPr kumimoji="0" lang="en-US" sz="1600" b="0" i="0" u="none" strike="noStrike" kern="1200" cap="none" spc="0" normalizeH="0" baseline="0" noProof="0" dirty="0">
                <a:ln>
                  <a:noFill/>
                </a:ln>
                <a:solidFill>
                  <a:srgbClr val="FFFFFF"/>
                </a:solidFill>
                <a:effectLst/>
                <a:uLnTx/>
                <a:uFillTx/>
                <a:latin typeface="Arial"/>
                <a:ea typeface="+mn-ea"/>
                <a:cs typeface="+mn-cs"/>
              </a:rPr>
              <a:t>]</a:t>
            </a:r>
            <a:endParaRPr lang="en-US" sz="1600" b="0" i="0" u="none" strike="noStrike" kern="1200" cap="none" spc="0" normalizeH="0" baseline="0" noProof="0" dirty="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396655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5CDC05-F8CC-EB17-E188-D5FE81BB276E}"/>
              </a:ext>
            </a:extLst>
          </p:cNvPr>
          <p:cNvSpPr/>
          <p:nvPr/>
        </p:nvSpPr>
        <p:spPr>
          <a:xfrm>
            <a:off x="0" y="0"/>
            <a:ext cx="9144000" cy="2585593"/>
          </a:xfrm>
          <a:prstGeom prst="rect">
            <a:avLst/>
          </a:prstGeom>
          <a:solidFill>
            <a:srgbClr val="F4EA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76271A-31DD-4EAB-971E-0CB9913D0513}"/>
              </a:ext>
            </a:extLst>
          </p:cNvPr>
          <p:cNvSpPr>
            <a:spLocks noGrp="1"/>
          </p:cNvSpPr>
          <p:nvPr>
            <p:ph idx="1"/>
          </p:nvPr>
        </p:nvSpPr>
        <p:spPr>
          <a:xfrm>
            <a:off x="209082" y="1286620"/>
            <a:ext cx="6499018" cy="911578"/>
          </a:xfrm>
        </p:spPr>
        <p:txBody>
          <a:bodyPr>
            <a:noAutofit/>
          </a:bodyPr>
          <a:lstStyle/>
          <a:p>
            <a:pPr marL="0" indent="0" algn="ctr">
              <a:buNone/>
            </a:pPr>
            <a:r>
              <a:rPr lang="en-US" sz="2200">
                <a:solidFill>
                  <a:schemeClr val="tx1"/>
                </a:solidFill>
                <a:latin typeface="+mn-lt"/>
                <a:cs typeface="Arial" panose="020B0604020202020204" pitchFamily="34" charset="0"/>
              </a:rPr>
              <a:t>that provides feedback just like a human TA </a:t>
            </a:r>
            <a:br>
              <a:rPr lang="en-US" sz="2200">
                <a:solidFill>
                  <a:schemeClr val="tx1"/>
                </a:solidFill>
                <a:latin typeface="+mn-lt"/>
                <a:cs typeface="Arial" panose="020B0604020202020204" pitchFamily="34" charset="0"/>
              </a:rPr>
            </a:br>
            <a:r>
              <a:rPr lang="en-US" sz="2200">
                <a:solidFill>
                  <a:schemeClr val="tx1"/>
                </a:solidFill>
                <a:latin typeface="+mn-lt"/>
                <a:cs typeface="Arial" panose="020B0604020202020204" pitchFamily="34" charset="0"/>
              </a:rPr>
              <a:t>(progressive reveal of repair suggestions</a:t>
            </a:r>
            <a:r>
              <a:rPr lang="en-US" sz="2200">
                <a:solidFill>
                  <a:schemeClr val="tx1"/>
                </a:solidFill>
                <a:latin typeface="+mn-lt"/>
                <a:cs typeface="Segoe UI" panose="020B0502040204020203" pitchFamily="34" charset="0"/>
              </a:rPr>
              <a:t> as hints).</a:t>
            </a:r>
          </a:p>
        </p:txBody>
      </p:sp>
      <p:sp>
        <p:nvSpPr>
          <p:cNvPr id="4" name="Slide Number Placeholder 3">
            <a:extLst>
              <a:ext uri="{FF2B5EF4-FFF2-40B4-BE49-F238E27FC236}">
                <a16:creationId xmlns:a16="http://schemas.microsoft.com/office/drawing/2014/main" id="{3EBE938F-10CC-4BEF-9087-35379E673B28}"/>
              </a:ext>
            </a:extLst>
          </p:cNvPr>
          <p:cNvSpPr>
            <a:spLocks noGrp="1"/>
          </p:cNvSpPr>
          <p:nvPr>
            <p:ph type="sldNum" sz="quarter" idx="4"/>
          </p:nvPr>
        </p:nvSpPr>
        <p:spPr>
          <a:xfrm>
            <a:off x="8452117" y="4824404"/>
            <a:ext cx="691883" cy="319096"/>
          </a:xfrm>
        </p:spPr>
        <p:txBody>
          <a:bodyPr/>
          <a:lstStyle/>
          <a:p>
            <a:fld id="{83D1FC35-8581-2540-BBFB-5CB35188AE81}" type="slidenum">
              <a:rPr lang="en-US" smtClean="0"/>
              <a:pPr/>
              <a:t>58</a:t>
            </a:fld>
            <a:endParaRPr lang="en-US"/>
          </a:p>
        </p:txBody>
      </p:sp>
      <p:sp>
        <p:nvSpPr>
          <p:cNvPr id="7" name="Content Placeholder 2">
            <a:extLst>
              <a:ext uri="{FF2B5EF4-FFF2-40B4-BE49-F238E27FC236}">
                <a16:creationId xmlns:a16="http://schemas.microsoft.com/office/drawing/2014/main" id="{5DBA707B-6008-A813-1AD3-8C3857CE5AC3}"/>
              </a:ext>
            </a:extLst>
          </p:cNvPr>
          <p:cNvSpPr txBox="1">
            <a:spLocks/>
          </p:cNvSpPr>
          <p:nvPr/>
        </p:nvSpPr>
        <p:spPr>
          <a:xfrm>
            <a:off x="41652" y="2711058"/>
            <a:ext cx="9144000" cy="44648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dirty="0">
                <a:latin typeface="+mn-lt"/>
                <a:cs typeface="Segoe UI" panose="020B0502040204020203" pitchFamily="34" charset="0"/>
              </a:rPr>
              <a:t>Scientific Challenges and Insights</a:t>
            </a:r>
          </a:p>
          <a:p>
            <a:r>
              <a:rPr lang="en-US" sz="2000" dirty="0">
                <a:latin typeface="+mn-lt"/>
                <a:cs typeface="Segoe UI" panose="020B0502040204020203" pitchFamily="34" charset="0"/>
              </a:rPr>
              <a:t>Program reasoning is undecidable.</a:t>
            </a:r>
          </a:p>
          <a:p>
            <a:pPr lvl="1">
              <a:spcBef>
                <a:spcPts val="0"/>
              </a:spcBef>
            </a:pPr>
            <a:r>
              <a:rPr lang="en-US" sz="1600" dirty="0">
                <a:latin typeface="Segoe UI" panose="020B0502040204020203" pitchFamily="34" charset="0"/>
                <a:cs typeface="Segoe UI" panose="020B0502040204020203" pitchFamily="34" charset="0"/>
              </a:rPr>
              <a:t>But programs are small and specs known </a:t>
            </a:r>
            <a:r>
              <a:rPr lang="en-US" sz="1600" dirty="0">
                <a:solidFill>
                  <a:schemeClr val="accent1"/>
                </a:solidFill>
                <a:latin typeface="Segoe UI" panose="020B0502040204020203" pitchFamily="34" charset="0"/>
                <a:cs typeface="Segoe UI" panose="020B0502040204020203" pitchFamily="34" charset="0"/>
              </a:rPr>
              <a:t>[symbolic program analysis techniques can scale] </a:t>
            </a:r>
            <a:br>
              <a:rPr lang="en-US" sz="1600" dirty="0">
                <a:latin typeface="Segoe UI" panose="020B0502040204020203" pitchFamily="34" charset="0"/>
                <a:cs typeface="Segoe UI" panose="020B0502040204020203" pitchFamily="34" charset="0"/>
              </a:rPr>
            </a:br>
            <a:r>
              <a:rPr lang="en-US" sz="1600" dirty="0">
                <a:latin typeface="Segoe UI" panose="020B0502040204020203" pitchFamily="34" charset="0"/>
                <a:cs typeface="Segoe UI" panose="020B0502040204020203" pitchFamily="34" charset="0"/>
              </a:rPr>
              <a:t>with labeled data from past attempts </a:t>
            </a:r>
            <a:r>
              <a:rPr lang="en-US" sz="1600" dirty="0">
                <a:solidFill>
                  <a:schemeClr val="accent1"/>
                </a:solidFill>
                <a:latin typeface="Segoe UI" panose="020B0502040204020203" pitchFamily="34" charset="0"/>
                <a:cs typeface="Segoe UI" panose="020B0502040204020203" pitchFamily="34" charset="0"/>
              </a:rPr>
              <a:t>[can be used to fine-tune large language models] </a:t>
            </a:r>
          </a:p>
          <a:p>
            <a:pPr marL="57150" indent="0">
              <a:spcBef>
                <a:spcPts val="0"/>
              </a:spcBef>
              <a:buFont typeface="Arial"/>
              <a:buNone/>
            </a:pPr>
            <a:endParaRPr lang="en-US" sz="2000" dirty="0">
              <a:latin typeface="Segoe UI" panose="020B0502040204020203" pitchFamily="34" charset="0"/>
              <a:cs typeface="Segoe UI" panose="020B0502040204020203" pitchFamily="34" charset="0"/>
            </a:endParaRPr>
          </a:p>
          <a:p>
            <a:pPr marL="0" indent="0">
              <a:buFont typeface="Arial"/>
              <a:buNone/>
            </a:pPr>
            <a:endParaRPr lang="en-US" sz="1600" b="1" dirty="0">
              <a:solidFill>
                <a:srgbClr val="00B0F0"/>
              </a:solidFill>
              <a:latin typeface="Segoe UI" panose="020B0502040204020203" pitchFamily="34" charset="0"/>
              <a:cs typeface="Segoe UI" panose="020B0502040204020203" pitchFamily="34" charset="0"/>
            </a:endParaRPr>
          </a:p>
          <a:p>
            <a:pPr marL="0" indent="0">
              <a:buFont typeface="Arial"/>
              <a:buNone/>
            </a:pPr>
            <a:endParaRPr lang="en-US" sz="1600" dirty="0">
              <a:latin typeface="Segoe UI" panose="020B0502040204020203" pitchFamily="34" charset="0"/>
              <a:cs typeface="Segoe UI" panose="020B0502040204020203" pitchFamily="34" charset="0"/>
            </a:endParaRPr>
          </a:p>
        </p:txBody>
      </p:sp>
      <p:pic>
        <p:nvPicPr>
          <p:cNvPr id="9" name="Picture 8" descr="AI-enabled education&#10;">
            <a:extLst>
              <a:ext uri="{FF2B5EF4-FFF2-40B4-BE49-F238E27FC236}">
                <a16:creationId xmlns:a16="http://schemas.microsoft.com/office/drawing/2014/main" id="{5DFFC68A-6EB0-9274-1F79-79D4414DD5C3}"/>
              </a:ext>
            </a:extLst>
          </p:cNvPr>
          <p:cNvPicPr>
            <a:picLocks noChangeAspect="1"/>
          </p:cNvPicPr>
          <p:nvPr/>
        </p:nvPicPr>
        <p:blipFill>
          <a:blip r:embed="rId3"/>
          <a:stretch>
            <a:fillRect/>
          </a:stretch>
        </p:blipFill>
        <p:spPr>
          <a:xfrm>
            <a:off x="6922137" y="-48317"/>
            <a:ext cx="2263515" cy="2633909"/>
          </a:xfrm>
          <a:prstGeom prst="rect">
            <a:avLst/>
          </a:prstGeom>
        </p:spPr>
      </p:pic>
      <p:sp>
        <p:nvSpPr>
          <p:cNvPr id="12" name="Title 1">
            <a:extLst>
              <a:ext uri="{FF2B5EF4-FFF2-40B4-BE49-F238E27FC236}">
                <a16:creationId xmlns:a16="http://schemas.microsoft.com/office/drawing/2014/main" id="{CE03CD6E-231D-97D1-909A-32EB8D9F6372}"/>
              </a:ext>
            </a:extLst>
          </p:cNvPr>
          <p:cNvSpPr txBox="1">
            <a:spLocks/>
          </p:cNvSpPr>
          <p:nvPr/>
        </p:nvSpPr>
        <p:spPr>
          <a:xfrm>
            <a:off x="-67344" y="40840"/>
            <a:ext cx="7051871" cy="1201398"/>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4000" b="1" kern="1200" baseline="0">
                <a:solidFill>
                  <a:schemeClr val="bg1"/>
                </a:solidFill>
                <a:latin typeface="Arial"/>
                <a:ea typeface="+mj-ea"/>
                <a:cs typeface="Arial"/>
              </a:defRPr>
            </a:lvl1pPr>
          </a:lstStyle>
          <a:p>
            <a:pPr algn="ctr"/>
            <a:r>
              <a:rPr lang="en-US" sz="3600">
                <a:solidFill>
                  <a:schemeClr val="tx1"/>
                </a:solidFill>
              </a:rPr>
              <a:t>Grand Challenge:</a:t>
            </a:r>
          </a:p>
          <a:p>
            <a:pPr algn="ctr"/>
            <a:r>
              <a:rPr lang="en-US" sz="3600">
                <a:solidFill>
                  <a:schemeClr val="tx1"/>
                </a:solidFill>
              </a:rPr>
              <a:t>Feedback-generation AI bot</a:t>
            </a:r>
          </a:p>
        </p:txBody>
      </p:sp>
      <p:sp>
        <p:nvSpPr>
          <p:cNvPr id="14" name="Content Placeholder 2">
            <a:extLst>
              <a:ext uri="{FF2B5EF4-FFF2-40B4-BE49-F238E27FC236}">
                <a16:creationId xmlns:a16="http://schemas.microsoft.com/office/drawing/2014/main" id="{57B52700-0D94-20E8-7CFD-42D1E651937F}"/>
              </a:ext>
            </a:extLst>
          </p:cNvPr>
          <p:cNvSpPr txBox="1">
            <a:spLocks/>
          </p:cNvSpPr>
          <p:nvPr/>
        </p:nvSpPr>
        <p:spPr>
          <a:xfrm>
            <a:off x="-41652" y="2191246"/>
            <a:ext cx="8538038" cy="47560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a:solidFill>
                  <a:schemeClr val="tx1"/>
                </a:solidFill>
                <a:latin typeface="Segoe UI" panose="020B0502040204020203" pitchFamily="34" charset="0"/>
                <a:cs typeface="Segoe UI" panose="020B0502040204020203" pitchFamily="34" charset="0"/>
              </a:rPr>
              <a:t>Success metric: “More students learn, they learn better and faster”.</a:t>
            </a:r>
            <a:endParaRPr lang="en-US" sz="2600" b="1">
              <a:solidFill>
                <a:srgbClr val="00B0F0"/>
              </a:solidFill>
              <a:latin typeface="Segoe UI" panose="020B0502040204020203" pitchFamily="34" charset="0"/>
              <a:cs typeface="Segoe UI" panose="020B0502040204020203" pitchFamily="34" charset="0"/>
            </a:endParaRPr>
          </a:p>
          <a:p>
            <a:pPr marL="0" indent="0">
              <a:buFont typeface="Arial"/>
              <a:buNone/>
            </a:pPr>
            <a:endParaRPr lang="en-US" sz="16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1037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E4CC3F-B920-B709-AE8C-71826F635647}"/>
              </a:ext>
            </a:extLst>
          </p:cNvPr>
          <p:cNvSpPr/>
          <p:nvPr/>
        </p:nvSpPr>
        <p:spPr>
          <a:xfrm>
            <a:off x="218736" y="790556"/>
            <a:ext cx="7469317" cy="910114"/>
          </a:xfrm>
          <a:prstGeom prst="rect">
            <a:avLst/>
          </a:prstGeom>
          <a:solidFill>
            <a:srgbClr val="F4EA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b="1" err="1">
                <a:solidFill>
                  <a:srgbClr val="0070C0"/>
                </a:solidFill>
                <a:latin typeface="Calibri" panose="020F0502020204030204"/>
                <a:hlinkClick r:id="rId3">
                  <a:extLst>
                    <a:ext uri="{A12FA001-AC4F-418D-AE19-62706E023703}">
                      <ahyp:hlinkClr xmlns:ahyp="http://schemas.microsoft.com/office/drawing/2018/hyperlinkcolor" val="tx"/>
                    </a:ext>
                  </a:extLst>
                </a:hlinkClick>
              </a:rPr>
              <a:t>PyMacer</a:t>
            </a:r>
            <a:endParaRPr lang="en-US" sz="1350" b="1">
              <a:solidFill>
                <a:srgbClr val="0070C0"/>
              </a:solidFill>
              <a:latin typeface="Calibri" panose="020F0502020204030204"/>
            </a:endParaRPr>
          </a:p>
          <a:p>
            <a:pPr marL="214313" indent="-214313" defTabSz="685800">
              <a:buFont typeface="Arial" panose="020B0604020202020204" pitchFamily="34" charset="0"/>
              <a:buChar char="•"/>
            </a:pPr>
            <a:r>
              <a:rPr lang="en-US" sz="1050">
                <a:solidFill>
                  <a:prstClr val="black"/>
                </a:solidFill>
                <a:latin typeface="Segoe UI"/>
                <a:cs typeface="Segoe UI"/>
              </a:rPr>
              <a:t>2860 repair benchmarks</a:t>
            </a:r>
          </a:p>
          <a:p>
            <a:pPr marL="214313" indent="-214313" defTabSz="685800">
              <a:buFont typeface="Arial" panose="020B0604020202020204" pitchFamily="34" charset="0"/>
              <a:buChar char="•"/>
            </a:pPr>
            <a:r>
              <a:rPr lang="en-US" sz="1050">
                <a:solidFill>
                  <a:prstClr val="black"/>
                </a:solidFill>
                <a:latin typeface="Segoe UI"/>
                <a:cs typeface="Segoe UI"/>
              </a:rPr>
              <a:t>Collected by Prof. Amey Karkare at IIT Kanpur, India</a:t>
            </a:r>
          </a:p>
          <a:p>
            <a:pPr marL="214313" indent="-214313" defTabSz="685800">
              <a:buFont typeface="Arial" panose="020B0604020202020204" pitchFamily="34" charset="0"/>
              <a:buChar char="•"/>
            </a:pPr>
            <a:r>
              <a:rPr lang="en-US" sz="1050">
                <a:solidFill>
                  <a:prstClr val="black"/>
                </a:solidFill>
                <a:latin typeface="Segoe UI"/>
                <a:cs typeface="Segoe UI"/>
              </a:rPr>
              <a:t>AIED 2020, </a:t>
            </a:r>
            <a:r>
              <a:rPr lang="en-US" sz="1050" err="1">
                <a:solidFill>
                  <a:prstClr val="black"/>
                </a:solidFill>
                <a:latin typeface="Segoe UI"/>
                <a:cs typeface="Segoe UI"/>
              </a:rPr>
              <a:t>Chhatbar</a:t>
            </a:r>
            <a:r>
              <a:rPr lang="en-US" sz="1050">
                <a:solidFill>
                  <a:prstClr val="black"/>
                </a:solidFill>
                <a:latin typeface="Segoe UI"/>
                <a:cs typeface="Segoe UI"/>
              </a:rPr>
              <a:t> at al, </a:t>
            </a:r>
            <a:r>
              <a:rPr lang="en-US" sz="1050" i="1">
                <a:solidFill>
                  <a:prstClr val="black"/>
                </a:solidFill>
                <a:latin typeface="Segoe UI"/>
                <a:cs typeface="Segoe UI"/>
              </a:rPr>
              <a:t>MACER: A Modular Framework for Accelerated Compilation Error Repair</a:t>
            </a:r>
            <a:r>
              <a:rPr lang="en-US" sz="1050">
                <a:solidFill>
                  <a:prstClr val="black"/>
                </a:solidFill>
                <a:latin typeface="Segoe UI"/>
                <a:cs typeface="Segoe UI"/>
              </a:rPr>
              <a:t>. </a:t>
            </a:r>
            <a:endParaRPr lang="en-US" sz="1050">
              <a:solidFill>
                <a:prstClr val="black"/>
              </a:solidFill>
              <a:latin typeface="Calibri" panose="020F0502020204030204"/>
            </a:endParaRPr>
          </a:p>
        </p:txBody>
      </p:sp>
      <p:sp>
        <p:nvSpPr>
          <p:cNvPr id="9" name="Rectangle 8">
            <a:extLst>
              <a:ext uri="{FF2B5EF4-FFF2-40B4-BE49-F238E27FC236}">
                <a16:creationId xmlns:a16="http://schemas.microsoft.com/office/drawing/2014/main" id="{2E3E6505-2506-25F6-6AA9-5B0084259C10}"/>
              </a:ext>
            </a:extLst>
          </p:cNvPr>
          <p:cNvSpPr/>
          <p:nvPr/>
        </p:nvSpPr>
        <p:spPr>
          <a:xfrm>
            <a:off x="218736" y="1819439"/>
            <a:ext cx="7469317" cy="724914"/>
          </a:xfrm>
          <a:prstGeom prst="rect">
            <a:avLst/>
          </a:prstGeom>
          <a:solidFill>
            <a:srgbClr val="F4EA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b="1" err="1">
                <a:solidFill>
                  <a:srgbClr val="0070C0"/>
                </a:solidFill>
                <a:latin typeface="Calibri" panose="020F0502020204030204"/>
                <a:hlinkClick r:id="rId4">
                  <a:extLst>
                    <a:ext uri="{A12FA001-AC4F-418D-AE19-62706E023703}">
                      <ahyp:hlinkClr xmlns:ahyp="http://schemas.microsoft.com/office/drawing/2018/hyperlinkcolor" val="tx"/>
                    </a:ext>
                  </a:extLst>
                </a:hlinkClick>
              </a:rPr>
              <a:t>TigerJython</a:t>
            </a:r>
            <a:endParaRPr lang="en-US" sz="1350" b="1">
              <a:solidFill>
                <a:prstClr val="black"/>
              </a:solidFill>
              <a:latin typeface="Calibri" panose="020F0502020204030204"/>
            </a:endParaRPr>
          </a:p>
          <a:p>
            <a:pPr marL="214313" indent="-214313" defTabSz="685800">
              <a:buFont typeface="Arial" panose="020B0604020202020204" pitchFamily="34" charset="0"/>
              <a:buChar char="•"/>
            </a:pPr>
            <a:r>
              <a:rPr lang="en-US" sz="1050">
                <a:solidFill>
                  <a:prstClr val="black"/>
                </a:solidFill>
                <a:latin typeface="Calibri" panose="020F0502020204030204"/>
              </a:rPr>
              <a:t>Easy, single-line, low-edit-distance errors</a:t>
            </a:r>
          </a:p>
          <a:p>
            <a:pPr marL="214313" indent="-214313" defTabSz="685800">
              <a:buFont typeface="Arial" panose="020B0604020202020204" pitchFamily="34" charset="0"/>
              <a:buChar char="•"/>
            </a:pPr>
            <a:r>
              <a:rPr lang="en-US" sz="1050">
                <a:solidFill>
                  <a:prstClr val="black"/>
                </a:solidFill>
                <a:latin typeface="Calibri" panose="020F0502020204030204"/>
              </a:rPr>
              <a:t>746 repair benchmarks</a:t>
            </a:r>
          </a:p>
          <a:p>
            <a:pPr marL="214313" indent="-214313" defTabSz="685800">
              <a:buFont typeface="Arial" panose="020B0604020202020204" pitchFamily="34" charset="0"/>
              <a:buChar char="•"/>
            </a:pPr>
            <a:r>
              <a:rPr lang="en-US" sz="1050">
                <a:solidFill>
                  <a:prstClr val="black"/>
                </a:solidFill>
                <a:latin typeface="Calibri" panose="020F0502020204030204"/>
              </a:rPr>
              <a:t>SIGCSE 2019, Tobias Kohn, </a:t>
            </a:r>
            <a:r>
              <a:rPr kumimoji="0" lang="en-US" sz="1050" b="0" i="1" u="none" strike="noStrike" kern="1200" cap="none" spc="0" normalizeH="0" baseline="0" noProof="0">
                <a:ln>
                  <a:noFill/>
                </a:ln>
                <a:solidFill>
                  <a:prstClr val="black"/>
                </a:solidFill>
                <a:effectLst/>
                <a:uLnTx/>
                <a:uFillTx/>
                <a:latin typeface="Calibri" panose="020F0502020204030204"/>
                <a:ea typeface="+mn-ea"/>
                <a:cs typeface="+mn-cs"/>
              </a:rPr>
              <a:t>The Error Behind The Message: Finding the Cause of Error Messages in Python</a:t>
            </a: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 </a:t>
            </a:r>
            <a:endParaRPr lang="en-US" sz="1350" b="1">
              <a:solidFill>
                <a:srgbClr val="0070C0"/>
              </a:solidFill>
              <a:latin typeface="Calibri" panose="020F0502020204030204"/>
            </a:endParaRPr>
          </a:p>
        </p:txBody>
      </p:sp>
      <p:sp>
        <p:nvSpPr>
          <p:cNvPr id="13" name="Rectangle 12">
            <a:extLst>
              <a:ext uri="{FF2B5EF4-FFF2-40B4-BE49-F238E27FC236}">
                <a16:creationId xmlns:a16="http://schemas.microsoft.com/office/drawing/2014/main" id="{99BD4F07-22E2-F632-CD5B-58908D3A0E00}"/>
              </a:ext>
            </a:extLst>
          </p:cNvPr>
          <p:cNvSpPr/>
          <p:nvPr/>
        </p:nvSpPr>
        <p:spPr>
          <a:xfrm>
            <a:off x="218735" y="2617291"/>
            <a:ext cx="7469316" cy="542102"/>
          </a:xfrm>
          <a:prstGeom prst="rect">
            <a:avLst/>
          </a:prstGeom>
          <a:solidFill>
            <a:srgbClr val="F4EA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b="1">
                <a:solidFill>
                  <a:srgbClr val="0070C0"/>
                </a:solidFill>
                <a:latin typeface="Calibri" panose="020F0502020204030204"/>
                <a:hlinkClick r:id="rId5">
                  <a:extLst>
                    <a:ext uri="{A12FA001-AC4F-418D-AE19-62706E023703}">
                      <ahyp:hlinkClr xmlns:ahyp="http://schemas.microsoft.com/office/drawing/2018/hyperlinkcolor" val="tx"/>
                    </a:ext>
                  </a:extLst>
                </a:hlinkClick>
              </a:rPr>
              <a:t>CSEDM 2019 Data Challenge</a:t>
            </a:r>
            <a:endParaRPr lang="en-US" sz="1350" b="1">
              <a:solidFill>
                <a:srgbClr val="0070C0"/>
              </a:solidFill>
              <a:latin typeface="Calibri" panose="020F0502020204030204"/>
            </a:endParaRPr>
          </a:p>
          <a:p>
            <a:pPr marL="214313" indent="-214313" defTabSz="685800">
              <a:buFont typeface="Arial" panose="020B0604020202020204" pitchFamily="34" charset="0"/>
              <a:buChar char="•"/>
            </a:pPr>
            <a:r>
              <a:rPr lang="en-US" sz="1050">
                <a:solidFill>
                  <a:prstClr val="black"/>
                </a:solidFill>
                <a:latin typeface="Calibri" panose="020F0502020204030204"/>
              </a:rPr>
              <a:t>1100+ repair benchmarks</a:t>
            </a:r>
            <a:endParaRPr lang="en-US" sz="1350">
              <a:solidFill>
                <a:prstClr val="black"/>
              </a:solidFill>
              <a:latin typeface="Calibri" panose="020F0502020204030204"/>
            </a:endParaRPr>
          </a:p>
        </p:txBody>
      </p:sp>
      <p:sp>
        <p:nvSpPr>
          <p:cNvPr id="15" name="Rectangle 14">
            <a:extLst>
              <a:ext uri="{FF2B5EF4-FFF2-40B4-BE49-F238E27FC236}">
                <a16:creationId xmlns:a16="http://schemas.microsoft.com/office/drawing/2014/main" id="{E8DC75BD-B58D-1826-4232-E634618525D8}"/>
              </a:ext>
            </a:extLst>
          </p:cNvPr>
          <p:cNvSpPr/>
          <p:nvPr/>
        </p:nvSpPr>
        <p:spPr>
          <a:xfrm>
            <a:off x="218735" y="4073168"/>
            <a:ext cx="7469316" cy="825541"/>
          </a:xfrm>
          <a:prstGeom prst="rect">
            <a:avLst/>
          </a:prstGeom>
          <a:solidFill>
            <a:srgbClr val="F4EA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b="1" u="sng" err="1">
                <a:solidFill>
                  <a:srgbClr val="0070C0"/>
                </a:solidFill>
                <a:latin typeface="Segoe UI"/>
                <a:cs typeface="Segoe UI"/>
              </a:rPr>
              <a:t>PowerFx</a:t>
            </a:r>
            <a:r>
              <a:rPr lang="en-US" sz="1350" b="1" u="sng">
                <a:solidFill>
                  <a:srgbClr val="0070C0"/>
                </a:solidFill>
                <a:latin typeface="Segoe UI"/>
                <a:cs typeface="Segoe UI"/>
              </a:rPr>
              <a:t> and Excel formulas repair benchmark</a:t>
            </a:r>
            <a:r>
              <a:rPr lang="en-US" sz="1350" b="1">
                <a:solidFill>
                  <a:prstClr val="black"/>
                </a:solidFill>
                <a:latin typeface="Segoe UI"/>
                <a:cs typeface="Segoe UI"/>
              </a:rPr>
              <a:t> </a:t>
            </a:r>
            <a:r>
              <a:rPr lang="en-US" sz="1350">
                <a:solidFill>
                  <a:prstClr val="black"/>
                </a:solidFill>
                <a:latin typeface="Segoe UI"/>
                <a:cs typeface="Segoe UI"/>
              </a:rPr>
              <a:t>[to be released soon]</a:t>
            </a:r>
          </a:p>
          <a:p>
            <a:pPr marL="214313" indent="-214313" defTabSz="685800">
              <a:buFont typeface="Arial" panose="020B0604020202020204" pitchFamily="34" charset="0"/>
              <a:buChar char="•"/>
            </a:pPr>
            <a:r>
              <a:rPr lang="en-US" sz="1050">
                <a:solidFill>
                  <a:prstClr val="black"/>
                </a:solidFill>
                <a:latin typeface="Segoe UI"/>
                <a:cs typeface="Segoe UI"/>
              </a:rPr>
              <a:t>400 real-user formulas collected from help forums and (anonymized) product telemetry</a:t>
            </a:r>
          </a:p>
          <a:p>
            <a:pPr marL="214313" indent="-214313" defTabSz="685800">
              <a:buFont typeface="Arial" panose="020B0604020202020204" pitchFamily="34" charset="0"/>
              <a:buChar char="•"/>
            </a:pPr>
            <a:r>
              <a:rPr lang="en-US" sz="1050">
                <a:solidFill>
                  <a:prstClr val="black"/>
                </a:solidFill>
                <a:latin typeface="Segoe UI"/>
                <a:cs typeface="Segoe UI"/>
              </a:rPr>
              <a:t>Each pair has the original buggy formula and a ground-truth repair</a:t>
            </a:r>
          </a:p>
          <a:p>
            <a:pPr marL="214313" indent="-214313" defTabSz="685800">
              <a:buFont typeface="Arial" panose="020B0604020202020204" pitchFamily="34" charset="0"/>
              <a:buChar char="•"/>
            </a:pPr>
            <a:r>
              <a:rPr lang="en-US" sz="1050">
                <a:solidFill>
                  <a:prstClr val="black"/>
                </a:solidFill>
                <a:latin typeface="Segoe UI"/>
                <a:cs typeface="Segoe UI"/>
              </a:rPr>
              <a:t>Contains syntax errors and some semantic mistakes, such as wrong arity in function calls</a:t>
            </a:r>
            <a:endParaRPr lang="en-US" sz="1200">
              <a:solidFill>
                <a:prstClr val="black"/>
              </a:solidFill>
              <a:latin typeface="Calibri" panose="020F0502020204030204"/>
              <a:cs typeface="Calibri"/>
            </a:endParaRPr>
          </a:p>
        </p:txBody>
      </p:sp>
      <p:sp>
        <p:nvSpPr>
          <p:cNvPr id="4" name="Rectangle 3">
            <a:extLst>
              <a:ext uri="{FF2B5EF4-FFF2-40B4-BE49-F238E27FC236}">
                <a16:creationId xmlns:a16="http://schemas.microsoft.com/office/drawing/2014/main" id="{0B67FABE-3663-0DB6-0300-DFB7923AFDF6}"/>
              </a:ext>
            </a:extLst>
          </p:cNvPr>
          <p:cNvSpPr/>
          <p:nvPr/>
        </p:nvSpPr>
        <p:spPr>
          <a:xfrm>
            <a:off x="218735" y="3261202"/>
            <a:ext cx="7469316" cy="710157"/>
          </a:xfrm>
          <a:prstGeom prst="rect">
            <a:avLst/>
          </a:prstGeom>
          <a:solidFill>
            <a:srgbClr val="F4EA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altLang="en-US" sz="1350" b="1">
                <a:solidFill>
                  <a:srgbClr val="0070C0"/>
                </a:solidFill>
                <a:latin typeface="Calibri" panose="020F0502020204030204"/>
                <a:cs typeface="Segoe UI"/>
                <a:hlinkClick r:id="rId6" tooltip="https://figshare.com/articles/dataset/_5_million_python_bash_programming_submissions_for_5_courses_grades_for_computer-based_exams_over_3_academic_years_/12610958/1?file=23681627">
                  <a:extLst>
                    <a:ext uri="{A12FA001-AC4F-418D-AE19-62706E023703}">
                      <ahyp:hlinkClr xmlns:ahyp="http://schemas.microsoft.com/office/drawing/2018/hyperlinkcolor" val="tx"/>
                    </a:ext>
                  </a:extLst>
                </a:hlinkClick>
              </a:rPr>
              <a:t>Python &amp; Bash Programming Submissions</a:t>
            </a:r>
            <a:endParaRPr lang="en-US" altLang="en-US" sz="1350" b="1">
              <a:solidFill>
                <a:srgbClr val="0070C0"/>
              </a:solidFill>
              <a:latin typeface="Calibri" panose="020F0502020204030204"/>
              <a:cs typeface="Segoe UI"/>
            </a:endParaRPr>
          </a:p>
          <a:p>
            <a:pPr marL="214313" indent="-214313" defTabSz="685800">
              <a:buFont typeface="Arial" panose="020B0604020202020204" pitchFamily="34" charset="0"/>
              <a:buChar char="•"/>
            </a:pPr>
            <a:r>
              <a:rPr lang="en-US" altLang="en-US" sz="1050">
                <a:solidFill>
                  <a:prstClr val="black"/>
                </a:solidFill>
                <a:latin typeface="Segoe UI"/>
                <a:cs typeface="Segoe UI"/>
              </a:rPr>
              <a:t>5 Courses, 666 students, 3+ academic years</a:t>
            </a:r>
          </a:p>
          <a:p>
            <a:pPr marL="214313" indent="-214313" defTabSz="685800">
              <a:buFont typeface="Arial" panose="020B0604020202020204" pitchFamily="34" charset="0"/>
              <a:buChar char="•"/>
            </a:pPr>
            <a:r>
              <a:rPr lang="en-US" sz="1050">
                <a:solidFill>
                  <a:prstClr val="black"/>
                </a:solidFill>
                <a:latin typeface="Calibri" panose="020F0502020204030204"/>
              </a:rPr>
              <a:t>490,829 Python programs</a:t>
            </a:r>
            <a:endParaRPr lang="en-US" sz="1350">
              <a:solidFill>
                <a:prstClr val="black"/>
              </a:solidFill>
              <a:latin typeface="Calibri" panose="020F0502020204030204"/>
            </a:endParaRPr>
          </a:p>
        </p:txBody>
      </p:sp>
      <p:sp>
        <p:nvSpPr>
          <p:cNvPr id="2" name="Title 1">
            <a:extLst>
              <a:ext uri="{FF2B5EF4-FFF2-40B4-BE49-F238E27FC236}">
                <a16:creationId xmlns:a16="http://schemas.microsoft.com/office/drawing/2014/main" id="{63111BC2-AF54-44AA-B564-05A5447367B8}"/>
              </a:ext>
            </a:extLst>
          </p:cNvPr>
          <p:cNvSpPr>
            <a:spLocks noGrp="1"/>
          </p:cNvSpPr>
          <p:nvPr>
            <p:ph type="title"/>
          </p:nvPr>
        </p:nvSpPr>
        <p:spPr>
          <a:xfrm>
            <a:off x="423693" y="42505"/>
            <a:ext cx="8411465" cy="629282"/>
          </a:xfrm>
        </p:spPr>
        <p:txBody>
          <a:bodyPr>
            <a:normAutofit/>
          </a:bodyPr>
          <a:lstStyle/>
          <a:p>
            <a:r>
              <a:rPr lang="en-US" sz="2400" b="1"/>
              <a:t>Datasets in Program Repair in Education and Low-code Platforms</a:t>
            </a:r>
          </a:p>
        </p:txBody>
      </p:sp>
      <p:pic>
        <p:nvPicPr>
          <p:cNvPr id="5" name="Picture 4">
            <a:extLst>
              <a:ext uri="{FF2B5EF4-FFF2-40B4-BE49-F238E27FC236}">
                <a16:creationId xmlns:a16="http://schemas.microsoft.com/office/drawing/2014/main" id="{3913D600-26E1-4210-8DA3-623905E9B1DA}"/>
              </a:ext>
            </a:extLst>
          </p:cNvPr>
          <p:cNvPicPr>
            <a:picLocks noChangeAspect="1"/>
          </p:cNvPicPr>
          <p:nvPr/>
        </p:nvPicPr>
        <p:blipFill>
          <a:blip r:embed="rId7"/>
          <a:stretch>
            <a:fillRect/>
          </a:stretch>
        </p:blipFill>
        <p:spPr>
          <a:xfrm>
            <a:off x="7815253" y="1840338"/>
            <a:ext cx="923075" cy="703805"/>
          </a:xfrm>
          <a:prstGeom prst="rect">
            <a:avLst/>
          </a:prstGeom>
        </p:spPr>
      </p:pic>
      <p:pic>
        <p:nvPicPr>
          <p:cNvPr id="4100" name="Picture 4" descr="Wordmarks, Lettermark, Unitmarks - The CMU Brand - Carnegie Mellon  University">
            <a:extLst>
              <a:ext uri="{FF2B5EF4-FFF2-40B4-BE49-F238E27FC236}">
                <a16:creationId xmlns:a16="http://schemas.microsoft.com/office/drawing/2014/main" id="{CB597AC8-05AB-4968-9145-B8305E39F06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084" b="24385"/>
          <a:stretch/>
        </p:blipFill>
        <p:spPr bwMode="auto">
          <a:xfrm>
            <a:off x="7815252" y="2617291"/>
            <a:ext cx="944189" cy="5421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ublin City University | Reviews and Programs | Go Overseas">
            <a:extLst>
              <a:ext uri="{FF2B5EF4-FFF2-40B4-BE49-F238E27FC236}">
                <a16:creationId xmlns:a16="http://schemas.microsoft.com/office/drawing/2014/main" id="{548625D0-C5DC-492A-A6AF-325ABD219A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3538" y="3261201"/>
            <a:ext cx="935903" cy="7101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ITK and ordnance Factory Board (OFB) take Joint Initiative for  Aatma-Nirbhartaa in the Area of Defence - Weekspost">
            <a:extLst>
              <a:ext uri="{FF2B5EF4-FFF2-40B4-BE49-F238E27FC236}">
                <a16:creationId xmlns:a16="http://schemas.microsoft.com/office/drawing/2014/main" id="{8C45883F-D96D-F7E3-B5C2-1D0AAD143E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2425" y="764767"/>
            <a:ext cx="935903" cy="9359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1121FF6-D4FF-87ED-48AF-2B728524FB85}"/>
              </a:ext>
            </a:extLst>
          </p:cNvPr>
          <p:cNvGrpSpPr/>
          <p:nvPr/>
        </p:nvGrpSpPr>
        <p:grpSpPr>
          <a:xfrm>
            <a:off x="7802425" y="4005262"/>
            <a:ext cx="1032733" cy="985838"/>
            <a:chOff x="10333625" y="5340350"/>
            <a:chExt cx="1376977" cy="1314450"/>
          </a:xfrm>
        </p:grpSpPr>
        <p:pic>
          <p:nvPicPr>
            <p:cNvPr id="1032" name="Picture 8" descr="VR and PowerApps at Bluff City Virtual Reality – Bluff City VR">
              <a:extLst>
                <a:ext uri="{FF2B5EF4-FFF2-40B4-BE49-F238E27FC236}">
                  <a16:creationId xmlns:a16="http://schemas.microsoft.com/office/drawing/2014/main" id="{DC7B3895-2031-245B-1BE4-D17B038E8D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33625" y="5340350"/>
              <a:ext cx="798465"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cel Logo PNG, Microsoft Excel Icon Transparent - Free Transparent PNG  Logos | Microsoft excel, Microsoft, Excel">
              <a:extLst>
                <a:ext uri="{FF2B5EF4-FFF2-40B4-BE49-F238E27FC236}">
                  <a16:creationId xmlns:a16="http://schemas.microsoft.com/office/drawing/2014/main" id="{459490B1-8C0A-CE4F-4826-C4FDE4A3A2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30192" y="5430889"/>
              <a:ext cx="680410" cy="11007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8819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3D1FC35-8581-2540-BBFB-5CB35188AE81}" type="slidenum">
              <a:rPr lang="en-US" smtClean="0"/>
              <a:pPr/>
              <a:t>6</a:t>
            </a:fld>
            <a:endParaRPr lang="en-US"/>
          </a:p>
        </p:txBody>
      </p:sp>
      <p:pic>
        <p:nvPicPr>
          <p:cNvPr id="6" name="Picture 5">
            <a:extLst>
              <a:ext uri="{FF2B5EF4-FFF2-40B4-BE49-F238E27FC236}">
                <a16:creationId xmlns:a16="http://schemas.microsoft.com/office/drawing/2014/main" id="{703540A6-213B-48A6-8A39-48B4915B1918}"/>
              </a:ext>
            </a:extLst>
          </p:cNvPr>
          <p:cNvPicPr>
            <a:picLocks noChangeAspect="1"/>
          </p:cNvPicPr>
          <p:nvPr/>
        </p:nvPicPr>
        <p:blipFill>
          <a:blip r:embed="rId3"/>
          <a:stretch>
            <a:fillRect/>
          </a:stretch>
        </p:blipFill>
        <p:spPr>
          <a:xfrm>
            <a:off x="-1" y="1"/>
            <a:ext cx="9144000" cy="5143500"/>
          </a:xfrm>
          <a:prstGeom prst="rect">
            <a:avLst/>
          </a:prstGeom>
        </p:spPr>
      </p:pic>
    </p:spTree>
    <p:extLst>
      <p:ext uri="{BB962C8B-B14F-4D97-AF65-F5344CB8AC3E}">
        <p14:creationId xmlns:p14="http://schemas.microsoft.com/office/powerpoint/2010/main" val="3091464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5CDC05-F8CC-EB17-E188-D5FE81BB276E}"/>
              </a:ext>
            </a:extLst>
          </p:cNvPr>
          <p:cNvSpPr/>
          <p:nvPr/>
        </p:nvSpPr>
        <p:spPr>
          <a:xfrm>
            <a:off x="0" y="0"/>
            <a:ext cx="9144000" cy="2585593"/>
          </a:xfrm>
          <a:prstGeom prst="rect">
            <a:avLst/>
          </a:prstGeom>
          <a:solidFill>
            <a:srgbClr val="F4EA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1C76271A-31DD-4EAB-971E-0CB9913D0513}"/>
              </a:ext>
            </a:extLst>
          </p:cNvPr>
          <p:cNvSpPr>
            <a:spLocks noGrp="1"/>
          </p:cNvSpPr>
          <p:nvPr>
            <p:ph idx="1"/>
          </p:nvPr>
        </p:nvSpPr>
        <p:spPr>
          <a:xfrm>
            <a:off x="209082" y="1286620"/>
            <a:ext cx="6499018" cy="911578"/>
          </a:xfrm>
        </p:spPr>
        <p:txBody>
          <a:bodyPr>
            <a:noAutofit/>
          </a:bodyPr>
          <a:lstStyle/>
          <a:p>
            <a:pPr marL="0" indent="0" algn="ctr">
              <a:buNone/>
            </a:pPr>
            <a:r>
              <a:rPr lang="en-US" sz="2200">
                <a:solidFill>
                  <a:schemeClr val="tx1"/>
                </a:solidFill>
                <a:latin typeface="+mn-lt"/>
                <a:cs typeface="Arial" panose="020B0604020202020204" pitchFamily="34" charset="0"/>
              </a:rPr>
              <a:t>that provides feedback just like a human TA </a:t>
            </a:r>
            <a:br>
              <a:rPr lang="en-US" sz="2200">
                <a:solidFill>
                  <a:schemeClr val="tx1"/>
                </a:solidFill>
                <a:latin typeface="+mn-lt"/>
                <a:cs typeface="Arial" panose="020B0604020202020204" pitchFamily="34" charset="0"/>
              </a:rPr>
            </a:br>
            <a:r>
              <a:rPr lang="en-US" sz="2200">
                <a:solidFill>
                  <a:schemeClr val="tx1"/>
                </a:solidFill>
                <a:latin typeface="+mn-lt"/>
                <a:cs typeface="Arial" panose="020B0604020202020204" pitchFamily="34" charset="0"/>
              </a:rPr>
              <a:t>(progressive reveal of repair suggestions</a:t>
            </a:r>
            <a:r>
              <a:rPr lang="en-US" sz="2200">
                <a:solidFill>
                  <a:schemeClr val="tx1"/>
                </a:solidFill>
                <a:latin typeface="+mn-lt"/>
                <a:cs typeface="Segoe UI" panose="020B0502040204020203" pitchFamily="34" charset="0"/>
              </a:rPr>
              <a:t> as hints).</a:t>
            </a:r>
          </a:p>
        </p:txBody>
      </p:sp>
      <p:sp>
        <p:nvSpPr>
          <p:cNvPr id="4" name="Slide Number Placeholder 3">
            <a:extLst>
              <a:ext uri="{FF2B5EF4-FFF2-40B4-BE49-F238E27FC236}">
                <a16:creationId xmlns:a16="http://schemas.microsoft.com/office/drawing/2014/main" id="{3EBE938F-10CC-4BEF-9087-35379E673B28}"/>
              </a:ext>
            </a:extLst>
          </p:cNvPr>
          <p:cNvSpPr>
            <a:spLocks noGrp="1"/>
          </p:cNvSpPr>
          <p:nvPr>
            <p:ph type="sldNum" sz="quarter" idx="4"/>
          </p:nvPr>
        </p:nvSpPr>
        <p:spPr>
          <a:xfrm>
            <a:off x="8452117" y="4824404"/>
            <a:ext cx="691883" cy="31909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D1FC35-8581-2540-BBFB-5CB35188AE81}"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5DBA707B-6008-A813-1AD3-8C3857CE5AC3}"/>
              </a:ext>
            </a:extLst>
          </p:cNvPr>
          <p:cNvSpPr txBox="1">
            <a:spLocks/>
          </p:cNvSpPr>
          <p:nvPr/>
        </p:nvSpPr>
        <p:spPr>
          <a:xfrm>
            <a:off x="41652" y="2711058"/>
            <a:ext cx="9144000" cy="44648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dirty="0">
                <a:ln>
                  <a:noFill/>
                </a:ln>
                <a:solidFill>
                  <a:srgbClr val="FFFFFF"/>
                </a:solidFill>
                <a:effectLst/>
                <a:uLnTx/>
                <a:uFillTx/>
                <a:latin typeface="Arial"/>
                <a:ea typeface="+mn-ea"/>
                <a:cs typeface="Segoe UI" panose="020B0502040204020203" pitchFamily="34" charset="0"/>
              </a:rPr>
              <a:t>Scientific Challenges and Insights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Segoe UI" panose="020B0502040204020203" pitchFamily="34" charset="0"/>
              </a:rPr>
              <a:t>Program reasoning is undecidable.</a:t>
            </a:r>
          </a:p>
          <a:p>
            <a:pPr marL="742950" marR="0" lvl="1"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But programs are small and specs known </a:t>
            </a:r>
            <a:r>
              <a:rPr kumimoji="0" lang="en-US" sz="1600" b="0" i="0" u="none" strike="noStrike" kern="1200" cap="none" spc="0" normalizeH="0" baseline="0" noProof="0" dirty="0">
                <a:ln>
                  <a:noFill/>
                </a:ln>
                <a:solidFill>
                  <a:srgbClr val="2D8EC5"/>
                </a:solidFill>
                <a:effectLst/>
                <a:uLnTx/>
                <a:uFillTx/>
                <a:latin typeface="Segoe UI" panose="020B0502040204020203" pitchFamily="34" charset="0"/>
                <a:ea typeface="+mn-ea"/>
                <a:cs typeface="Segoe UI" panose="020B0502040204020203" pitchFamily="34" charset="0"/>
              </a:rPr>
              <a:t>[symbolic program analysis techniques can scale] </a:t>
            </a:r>
            <a:br>
              <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with labeled data from past attempts </a:t>
            </a:r>
            <a:r>
              <a:rPr kumimoji="0" lang="en-US" sz="1600" b="0" i="0" u="none" strike="noStrike" kern="1200" cap="none" spc="0" normalizeH="0" baseline="0" noProof="0" dirty="0">
                <a:ln>
                  <a:noFill/>
                </a:ln>
                <a:solidFill>
                  <a:srgbClr val="2D8EC5"/>
                </a:solidFill>
                <a:effectLst/>
                <a:uLnTx/>
                <a:uFillTx/>
                <a:latin typeface="Segoe UI" panose="020B0502040204020203" pitchFamily="34" charset="0"/>
                <a:ea typeface="+mn-ea"/>
                <a:cs typeface="Segoe UI" panose="020B0502040204020203" pitchFamily="34" charset="0"/>
              </a:rPr>
              <a:t>[can be used to fine-tune large language models] </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Segoe UI" panose="020B0502040204020203" pitchFamily="34" charset="0"/>
              </a:rPr>
              <a:t>Need to reason about students’ minds.</a:t>
            </a:r>
          </a:p>
          <a:p>
            <a:pPr marL="742950" marR="0" lvl="1"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Leverage past students’ learning journeys! </a:t>
            </a:r>
            <a:r>
              <a:rPr kumimoji="0" lang="en-US" sz="1600" b="0" i="0" u="none" strike="noStrike" kern="1200" cap="none" spc="0" normalizeH="0" baseline="0" noProof="0" dirty="0">
                <a:ln>
                  <a:noFill/>
                </a:ln>
                <a:solidFill>
                  <a:srgbClr val="2D8EC5"/>
                </a:solidFill>
                <a:effectLst/>
                <a:uLnTx/>
                <a:uFillTx/>
                <a:latin typeface="Segoe UI" panose="020B0502040204020203" pitchFamily="34" charset="0"/>
                <a:ea typeface="+mn-ea"/>
                <a:cs typeface="Segoe UI" panose="020B0502040204020203" pitchFamily="34" charset="0"/>
              </a:rPr>
              <a:t>[Reinforcement learning]</a:t>
            </a:r>
          </a:p>
          <a:p>
            <a:pPr marL="5715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rgbClr val="00B0F0"/>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9" name="Picture 8" descr="AI-enabled education&#10;">
            <a:extLst>
              <a:ext uri="{FF2B5EF4-FFF2-40B4-BE49-F238E27FC236}">
                <a16:creationId xmlns:a16="http://schemas.microsoft.com/office/drawing/2014/main" id="{5DFFC68A-6EB0-9274-1F79-79D4414DD5C3}"/>
              </a:ext>
            </a:extLst>
          </p:cNvPr>
          <p:cNvPicPr>
            <a:picLocks noChangeAspect="1"/>
          </p:cNvPicPr>
          <p:nvPr/>
        </p:nvPicPr>
        <p:blipFill>
          <a:blip r:embed="rId3"/>
          <a:stretch>
            <a:fillRect/>
          </a:stretch>
        </p:blipFill>
        <p:spPr>
          <a:xfrm>
            <a:off x="6922137" y="-48317"/>
            <a:ext cx="2263515" cy="2633909"/>
          </a:xfrm>
          <a:prstGeom prst="rect">
            <a:avLst/>
          </a:prstGeom>
        </p:spPr>
      </p:pic>
      <p:sp>
        <p:nvSpPr>
          <p:cNvPr id="12" name="Title 1">
            <a:extLst>
              <a:ext uri="{FF2B5EF4-FFF2-40B4-BE49-F238E27FC236}">
                <a16:creationId xmlns:a16="http://schemas.microsoft.com/office/drawing/2014/main" id="{CE03CD6E-231D-97D1-909A-32EB8D9F6372}"/>
              </a:ext>
            </a:extLst>
          </p:cNvPr>
          <p:cNvSpPr txBox="1">
            <a:spLocks/>
          </p:cNvSpPr>
          <p:nvPr/>
        </p:nvSpPr>
        <p:spPr>
          <a:xfrm>
            <a:off x="-67344" y="40840"/>
            <a:ext cx="7051871" cy="1201398"/>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4000" b="1" kern="1200" baseline="0">
                <a:solidFill>
                  <a:schemeClr val="bg1"/>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j-ea"/>
                <a:cs typeface="Arial"/>
              </a:rPr>
              <a:t>Grand Challenge:</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j-ea"/>
                <a:cs typeface="Arial"/>
              </a:rPr>
              <a:t>Feedback-generation AI bot</a:t>
            </a:r>
          </a:p>
        </p:txBody>
      </p:sp>
      <p:sp>
        <p:nvSpPr>
          <p:cNvPr id="14" name="Content Placeholder 2">
            <a:extLst>
              <a:ext uri="{FF2B5EF4-FFF2-40B4-BE49-F238E27FC236}">
                <a16:creationId xmlns:a16="http://schemas.microsoft.com/office/drawing/2014/main" id="{57B52700-0D94-20E8-7CFD-42D1E651937F}"/>
              </a:ext>
            </a:extLst>
          </p:cNvPr>
          <p:cNvSpPr txBox="1">
            <a:spLocks/>
          </p:cNvSpPr>
          <p:nvPr/>
        </p:nvSpPr>
        <p:spPr>
          <a:xfrm>
            <a:off x="-41652" y="2191246"/>
            <a:ext cx="8538038" cy="47560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Success metric: “More students learn, they learn better and faster”.</a:t>
            </a:r>
            <a:endParaRPr kumimoji="0" lang="en-US" sz="2600" b="1" i="0" u="none" strike="noStrike" kern="1200" cap="none" spc="0" normalizeH="0" baseline="0" noProof="0">
              <a:ln>
                <a:noFill/>
              </a:ln>
              <a:solidFill>
                <a:srgbClr val="00B0F0"/>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75423A0F-F64F-DDD9-1CC5-93FABBBF1C3E}"/>
              </a:ext>
            </a:extLst>
          </p:cNvPr>
          <p:cNvSpPr txBox="1"/>
          <p:nvPr/>
        </p:nvSpPr>
        <p:spPr>
          <a:xfrm>
            <a:off x="-1" y="4624349"/>
            <a:ext cx="8903677" cy="430887"/>
          </a:xfrm>
          <a:prstGeom prst="rect">
            <a:avLst/>
          </a:prstGeom>
          <a:noFill/>
        </p:spPr>
        <p:txBody>
          <a:bodyPr wrap="square">
            <a:spAutoFit/>
          </a:bodyPr>
          <a:lstStyle/>
          <a:p>
            <a:pPr marL="5715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200" b="0" i="0" u="none" strike="noStrike" kern="1200" cap="none" spc="0" normalizeH="0" baseline="0" noProof="0" dirty="0">
                <a:ln>
                  <a:noFill/>
                </a:ln>
                <a:solidFill>
                  <a:srgbClr val="FFFFFF"/>
                </a:solidFill>
                <a:effectLst/>
                <a:uLnTx/>
                <a:uFillTx/>
                <a:latin typeface="Arial"/>
                <a:ea typeface="+mn-ea"/>
                <a:cs typeface="Segoe UI" panose="020B0502040204020203" pitchFamily="34" charset="0"/>
              </a:rPr>
              <a:t>A fascinating area to drive advances in neuro-symbolic techniques!</a:t>
            </a:r>
          </a:p>
        </p:txBody>
      </p:sp>
    </p:spTree>
    <p:extLst>
      <p:ext uri="{BB962C8B-B14F-4D97-AF65-F5344CB8AC3E}">
        <p14:creationId xmlns:p14="http://schemas.microsoft.com/office/powerpoint/2010/main" val="158155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389E-0032-55DF-42A8-C89B832D7CD7}"/>
              </a:ext>
            </a:extLst>
          </p:cNvPr>
          <p:cNvSpPr>
            <a:spLocks noGrp="1"/>
          </p:cNvSpPr>
          <p:nvPr>
            <p:ph type="title"/>
          </p:nvPr>
        </p:nvSpPr>
        <p:spPr>
          <a:xfrm>
            <a:off x="25121" y="8029"/>
            <a:ext cx="9224387" cy="856129"/>
          </a:xfrm>
        </p:spPr>
        <p:txBody>
          <a:bodyPr>
            <a:normAutofit/>
          </a:bodyPr>
          <a:lstStyle/>
          <a:p>
            <a:pPr algn="ctr"/>
            <a:r>
              <a:rPr lang="en-US" sz="3600" b="1" dirty="0">
                <a:latin typeface="Arial" panose="020B0604020202020204" pitchFamily="34" charset="0"/>
                <a:cs typeface="Arial" panose="020B0604020202020204" pitchFamily="34" charset="0"/>
              </a:rPr>
              <a:t>Neural vs Symbolic techniques</a:t>
            </a:r>
          </a:p>
        </p:txBody>
      </p:sp>
      <p:sp>
        <p:nvSpPr>
          <p:cNvPr id="4" name="Slide Number Placeholder 3">
            <a:extLst>
              <a:ext uri="{FF2B5EF4-FFF2-40B4-BE49-F238E27FC236}">
                <a16:creationId xmlns:a16="http://schemas.microsoft.com/office/drawing/2014/main" id="{DDCC52D9-46FB-984E-291A-78701AEE624B}"/>
              </a:ext>
            </a:extLst>
          </p:cNvPr>
          <p:cNvSpPr txBox="1">
            <a:spLocks/>
          </p:cNvSpPr>
          <p:nvPr/>
        </p:nvSpPr>
        <p:spPr>
          <a:xfrm>
            <a:off x="8452117" y="4816375"/>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61</a:t>
            </a:fld>
            <a:endParaRPr lang="en-US">
              <a:solidFill>
                <a:srgbClr val="FFFFFF"/>
              </a:solidFill>
              <a:latin typeface="Arial"/>
            </a:endParaRPr>
          </a:p>
        </p:txBody>
      </p:sp>
      <p:sp>
        <p:nvSpPr>
          <p:cNvPr id="5" name="TextBox 4">
            <a:extLst>
              <a:ext uri="{FF2B5EF4-FFF2-40B4-BE49-F238E27FC236}">
                <a16:creationId xmlns:a16="http://schemas.microsoft.com/office/drawing/2014/main" id="{6572FD04-033E-474F-0183-163052511C3F}"/>
              </a:ext>
            </a:extLst>
          </p:cNvPr>
          <p:cNvSpPr txBox="1"/>
          <p:nvPr/>
        </p:nvSpPr>
        <p:spPr>
          <a:xfrm>
            <a:off x="5879960" y="1595394"/>
            <a:ext cx="3117449" cy="1446550"/>
          </a:xfrm>
          <a:prstGeom prst="rect">
            <a:avLst/>
          </a:prstGeom>
          <a:solidFill>
            <a:srgbClr val="F4EAE0"/>
          </a:solidFill>
        </p:spPr>
        <p:txBody>
          <a:bodyPr wrap="square" rtlCol="0">
            <a:spAutoFit/>
          </a:bodyPr>
          <a:lstStyle/>
          <a:p>
            <a:r>
              <a:rPr lang="en-US" sz="2200" dirty="0">
                <a:solidFill>
                  <a:schemeClr val="bg1"/>
                </a:solidFill>
                <a:latin typeface="Arial" panose="020B0604020202020204" pitchFamily="34" charset="0"/>
                <a:cs typeface="Arial" panose="020B0604020202020204" pitchFamily="34" charset="0"/>
              </a:rPr>
              <a:t>Symbolic techniques can </a:t>
            </a:r>
            <a:r>
              <a:rPr lang="en-US" sz="2200" u="sng" dirty="0">
                <a:solidFill>
                  <a:schemeClr val="bg1"/>
                </a:solidFill>
                <a:latin typeface="Arial" panose="020B0604020202020204" pitchFamily="34" charset="0"/>
                <a:cs typeface="Arial" panose="020B0604020202020204" pitchFamily="34" charset="0"/>
              </a:rPr>
              <a:t>guarantee correctness</a:t>
            </a:r>
            <a:r>
              <a:rPr lang="en-US" sz="2200" dirty="0">
                <a:solidFill>
                  <a:schemeClr val="bg1"/>
                </a:solidFill>
                <a:latin typeface="Arial" panose="020B0604020202020204" pitchFamily="34" charset="0"/>
                <a:cs typeface="Arial" panose="020B0604020202020204" pitchFamily="34" charset="0"/>
              </a:rPr>
              <a:t> and require less data.</a:t>
            </a:r>
          </a:p>
        </p:txBody>
      </p:sp>
      <p:sp>
        <p:nvSpPr>
          <p:cNvPr id="8" name="TextBox 7">
            <a:extLst>
              <a:ext uri="{FF2B5EF4-FFF2-40B4-BE49-F238E27FC236}">
                <a16:creationId xmlns:a16="http://schemas.microsoft.com/office/drawing/2014/main" id="{85CE5EB9-1E0D-33B6-6ADF-97C7E492A560}"/>
              </a:ext>
            </a:extLst>
          </p:cNvPr>
          <p:cNvSpPr txBox="1"/>
          <p:nvPr/>
        </p:nvSpPr>
        <p:spPr>
          <a:xfrm>
            <a:off x="1412246" y="3685626"/>
            <a:ext cx="6450136"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HUGE potential for creative combinations leading to next-gen foundational AI advances!</a:t>
            </a:r>
          </a:p>
        </p:txBody>
      </p:sp>
      <p:sp>
        <p:nvSpPr>
          <p:cNvPr id="7" name="TextBox 6">
            <a:extLst>
              <a:ext uri="{FF2B5EF4-FFF2-40B4-BE49-F238E27FC236}">
                <a16:creationId xmlns:a16="http://schemas.microsoft.com/office/drawing/2014/main" id="{EA06CAB2-4365-F947-51B3-D7774F394A53}"/>
              </a:ext>
            </a:extLst>
          </p:cNvPr>
          <p:cNvSpPr txBox="1"/>
          <p:nvPr/>
        </p:nvSpPr>
        <p:spPr>
          <a:xfrm>
            <a:off x="136683" y="1595394"/>
            <a:ext cx="3031591" cy="1446550"/>
          </a:xfrm>
          <a:prstGeom prst="rect">
            <a:avLst/>
          </a:prstGeom>
          <a:solidFill>
            <a:srgbClr val="F4EAE0"/>
          </a:solidFill>
        </p:spPr>
        <p:txBody>
          <a:bodyPr wrap="square" rtlCol="0">
            <a:spAutoFit/>
          </a:bodyPr>
          <a:lstStyle/>
          <a:p>
            <a:r>
              <a:rPr lang="en-US" sz="2200" dirty="0">
                <a:solidFill>
                  <a:schemeClr val="bg1"/>
                </a:solidFill>
                <a:latin typeface="Arial" panose="020B0604020202020204" pitchFamily="34" charset="0"/>
                <a:cs typeface="Arial" panose="020B0604020202020204" pitchFamily="34" charset="0"/>
              </a:rPr>
              <a:t>Neural techniques are </a:t>
            </a:r>
            <a:r>
              <a:rPr lang="en-US" sz="2200" u="sng" dirty="0">
                <a:solidFill>
                  <a:schemeClr val="bg1"/>
                </a:solidFill>
                <a:latin typeface="Arial" panose="020B0604020202020204" pitchFamily="34" charset="0"/>
                <a:cs typeface="Arial" panose="020B0604020202020204" pitchFamily="34" charset="0"/>
              </a:rPr>
              <a:t>very general, and can handle fuzziness</a:t>
            </a:r>
            <a:r>
              <a:rPr lang="en-US" sz="2200" dirty="0">
                <a:solidFill>
                  <a:schemeClr val="bg1"/>
                </a:solidFill>
                <a:latin typeface="Arial" panose="020B0604020202020204" pitchFamily="34" charset="0"/>
                <a:cs typeface="Arial" panose="020B0604020202020204" pitchFamily="34" charset="0"/>
              </a:rPr>
              <a:t> (NLU, prediction)</a:t>
            </a:r>
          </a:p>
        </p:txBody>
      </p:sp>
      <p:pic>
        <p:nvPicPr>
          <p:cNvPr id="24" name="Picture 23" descr="brain halves&#10;">
            <a:extLst>
              <a:ext uri="{FF2B5EF4-FFF2-40B4-BE49-F238E27FC236}">
                <a16:creationId xmlns:a16="http://schemas.microsoft.com/office/drawing/2014/main" id="{B4A6DF2F-2A45-A172-048A-BB9DB3D01A79}"/>
              </a:ext>
            </a:extLst>
          </p:cNvPr>
          <p:cNvPicPr>
            <a:picLocks noChangeAspect="1"/>
          </p:cNvPicPr>
          <p:nvPr/>
        </p:nvPicPr>
        <p:blipFill rotWithShape="1">
          <a:blip r:embed="rId3"/>
          <a:srcRect l="50037" r="25260"/>
          <a:stretch/>
        </p:blipFill>
        <p:spPr>
          <a:xfrm>
            <a:off x="4965560" y="1181837"/>
            <a:ext cx="914400" cy="2084038"/>
          </a:xfrm>
          <a:prstGeom prst="rect">
            <a:avLst/>
          </a:prstGeom>
        </p:spPr>
      </p:pic>
      <p:pic>
        <p:nvPicPr>
          <p:cNvPr id="26" name="Picture 25" descr="brain halves&#10;">
            <a:extLst>
              <a:ext uri="{FF2B5EF4-FFF2-40B4-BE49-F238E27FC236}">
                <a16:creationId xmlns:a16="http://schemas.microsoft.com/office/drawing/2014/main" id="{F84C53A7-FBFD-2462-A515-CD58DD3B6A30}"/>
              </a:ext>
            </a:extLst>
          </p:cNvPr>
          <p:cNvPicPr>
            <a:picLocks noChangeAspect="1"/>
          </p:cNvPicPr>
          <p:nvPr/>
        </p:nvPicPr>
        <p:blipFill rotWithShape="1">
          <a:blip r:embed="rId3"/>
          <a:srcRect l="23614" r="49214"/>
          <a:stretch/>
        </p:blipFill>
        <p:spPr>
          <a:xfrm>
            <a:off x="3168274" y="1178128"/>
            <a:ext cx="1005840" cy="2084038"/>
          </a:xfrm>
          <a:prstGeom prst="rect">
            <a:avLst/>
          </a:prstGeom>
        </p:spPr>
      </p:pic>
      <p:pic>
        <p:nvPicPr>
          <p:cNvPr id="28" name="Graphic 27" descr="Heart with pulse with solid fill">
            <a:extLst>
              <a:ext uri="{FF2B5EF4-FFF2-40B4-BE49-F238E27FC236}">
                <a16:creationId xmlns:a16="http://schemas.microsoft.com/office/drawing/2014/main" id="{37C462D3-B689-3069-97E2-F407251592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8830" y="1762947"/>
            <a:ext cx="914400" cy="914400"/>
          </a:xfrm>
          <a:prstGeom prst="rect">
            <a:avLst/>
          </a:prstGeom>
        </p:spPr>
      </p:pic>
    </p:spTree>
    <p:extLst>
      <p:ext uri="{BB962C8B-B14F-4D97-AF65-F5344CB8AC3E}">
        <p14:creationId xmlns:p14="http://schemas.microsoft.com/office/powerpoint/2010/main" val="1080874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e 65">
            <a:extLst>
              <a:ext uri="{FF2B5EF4-FFF2-40B4-BE49-F238E27FC236}">
                <a16:creationId xmlns:a16="http://schemas.microsoft.com/office/drawing/2014/main" id="{BABCD2E1-50AA-F8F4-7A11-E2A2F5AEFE63}"/>
              </a:ext>
            </a:extLst>
          </p:cNvPr>
          <p:cNvGraphicFramePr>
            <a:graphicFrameLocks noGrp="1"/>
          </p:cNvGraphicFramePr>
          <p:nvPr>
            <p:extLst>
              <p:ext uri="{D42A27DB-BD31-4B8C-83A1-F6EECF244321}">
                <p14:modId xmlns:p14="http://schemas.microsoft.com/office/powerpoint/2010/main" val="4123421564"/>
              </p:ext>
            </p:extLst>
          </p:nvPr>
        </p:nvGraphicFramePr>
        <p:xfrm>
          <a:off x="1147235" y="4001283"/>
          <a:ext cx="6861270" cy="1120140"/>
        </p:xfrm>
        <a:graphic>
          <a:graphicData uri="http://schemas.openxmlformats.org/drawingml/2006/table">
            <a:tbl>
              <a:tblPr firstRow="1" bandRow="1">
                <a:tableStyleId>{5C22544A-7EE6-4342-B048-85BDC9FD1C3A}</a:tableStyleId>
              </a:tblPr>
              <a:tblGrid>
                <a:gridCol w="1032591">
                  <a:extLst>
                    <a:ext uri="{9D8B030D-6E8A-4147-A177-3AD203B41FA5}">
                      <a16:colId xmlns:a16="http://schemas.microsoft.com/office/drawing/2014/main" val="2423730313"/>
                    </a:ext>
                  </a:extLst>
                </a:gridCol>
                <a:gridCol w="1473362">
                  <a:extLst>
                    <a:ext uri="{9D8B030D-6E8A-4147-A177-3AD203B41FA5}">
                      <a16:colId xmlns:a16="http://schemas.microsoft.com/office/drawing/2014/main" val="1756426112"/>
                    </a:ext>
                  </a:extLst>
                </a:gridCol>
                <a:gridCol w="4355317">
                  <a:extLst>
                    <a:ext uri="{9D8B030D-6E8A-4147-A177-3AD203B41FA5}">
                      <a16:colId xmlns:a16="http://schemas.microsoft.com/office/drawing/2014/main" val="963917302"/>
                    </a:ext>
                  </a:extLst>
                </a:gridCol>
              </a:tblGrid>
              <a:tr h="0">
                <a:tc>
                  <a:txBody>
                    <a:bodyPr/>
                    <a:lstStyle/>
                    <a:p>
                      <a:pPr fontAlgn="base"/>
                      <a:r>
                        <a:rPr lang="en-US" sz="1200" dirty="0">
                          <a:effectLst/>
                        </a:rPr>
                        <a:t>Technology​</a:t>
                      </a:r>
                      <a:endParaRPr lang="en-US" sz="1200" b="1" dirty="0">
                        <a:solidFill>
                          <a:srgbClr val="FFFFFF"/>
                        </a:solidFill>
                        <a:effectLst/>
                      </a:endParaRPr>
                    </a:p>
                  </a:txBody>
                  <a:tcPr marL="68580" marR="68580" marT="34290" marB="34290"/>
                </a:tc>
                <a:tc>
                  <a:txBody>
                    <a:bodyPr/>
                    <a:lstStyle/>
                    <a:p>
                      <a:pPr lvl="0">
                        <a:buNone/>
                      </a:pPr>
                      <a:r>
                        <a:rPr lang="en-US" sz="1200">
                          <a:effectLst/>
                        </a:rPr>
                        <a:t>Symbolic / Neural​</a:t>
                      </a:r>
                      <a:endParaRPr lang="en-US" sz="1200" b="1">
                        <a:solidFill>
                          <a:srgbClr val="FFFFFF"/>
                        </a:solidFill>
                        <a:effectLst/>
                      </a:endParaRPr>
                    </a:p>
                  </a:txBody>
                  <a:tcPr marL="68580" marR="68580" marT="34290" marB="34290"/>
                </a:tc>
                <a:tc>
                  <a:txBody>
                    <a:bodyPr/>
                    <a:lstStyle/>
                    <a:p>
                      <a:pPr fontAlgn="base"/>
                      <a:r>
                        <a:rPr lang="en-US" sz="1200" dirty="0">
                          <a:effectLst/>
                        </a:rPr>
                        <a:t>Reference</a:t>
                      </a:r>
                    </a:p>
                  </a:txBody>
                  <a:tcPr marL="68580" marR="68580" marT="34290" marB="34290"/>
                </a:tc>
                <a:extLst>
                  <a:ext uri="{0D108BD9-81ED-4DB2-BD59-A6C34878D82A}">
                    <a16:rowId xmlns:a16="http://schemas.microsoft.com/office/drawing/2014/main" val="263959765"/>
                  </a:ext>
                </a:extLst>
              </a:tr>
              <a:tr h="387439">
                <a:tc>
                  <a:txBody>
                    <a:bodyPr/>
                    <a:lstStyle/>
                    <a:p>
                      <a:pPr fontAlgn="base"/>
                      <a:r>
                        <a:rPr lang="en-US" sz="1200" dirty="0">
                          <a:effectLst/>
                        </a:rPr>
                        <a:t>Semantic FlashFill</a:t>
                      </a:r>
                    </a:p>
                  </a:txBody>
                  <a:tcPr marL="68580" marR="68580" marT="34290" marB="34290"/>
                </a:tc>
                <a:tc>
                  <a:txBody>
                    <a:bodyPr/>
                    <a:lstStyle/>
                    <a:p>
                      <a:pPr lvl="0">
                        <a:buNone/>
                      </a:pPr>
                      <a:r>
                        <a:rPr lang="en-US" sz="1200" dirty="0">
                          <a:effectLst/>
                        </a:rPr>
                        <a:t>Syntactic / Semantic transformation</a:t>
                      </a:r>
                    </a:p>
                  </a:txBody>
                  <a:tcPr marL="68580" marR="68580" marT="34290" marB="34290"/>
                </a:tc>
                <a:tc>
                  <a:txBody>
                    <a:bodyPr/>
                    <a:lstStyle/>
                    <a:p>
                      <a:pPr lvl="0">
                        <a:buNone/>
                      </a:pPr>
                      <a:r>
                        <a:rPr lang="en-US" sz="1100" b="0" i="0" u="none" strike="noStrike" kern="1200" dirty="0">
                          <a:solidFill>
                            <a:schemeClr val="dk1"/>
                          </a:solidFill>
                          <a:effectLst/>
                          <a:latin typeface="+mn-lt"/>
                          <a:ea typeface="+mn-ea"/>
                          <a:cs typeface="+mn-cs"/>
                        </a:rPr>
                        <a:t>OOPSLA ’21; </a:t>
                      </a:r>
                      <a:r>
                        <a:rPr lang="en-US" sz="1100" b="0" i="1" u="none" strike="noStrike" kern="1200" dirty="0">
                          <a:solidFill>
                            <a:schemeClr val="dk1"/>
                          </a:solidFill>
                          <a:effectLst/>
                          <a:latin typeface="+mn-lt"/>
                          <a:ea typeface="+mn-ea"/>
                          <a:cs typeface="+mn-cs"/>
                        </a:rPr>
                        <a:t>Semantic programming by example with pre-trained models. </a:t>
                      </a:r>
                      <a:endParaRPr lang="en-US" sz="1100" i="1" dirty="0"/>
                    </a:p>
                  </a:txBody>
                  <a:tcPr marL="68580" marR="68580" marT="34290" marB="34290"/>
                </a:tc>
                <a:extLst>
                  <a:ext uri="{0D108BD9-81ED-4DB2-BD59-A6C34878D82A}">
                    <a16:rowId xmlns:a16="http://schemas.microsoft.com/office/drawing/2014/main" val="4176841231"/>
                  </a:ext>
                </a:extLst>
              </a:tr>
              <a:tr h="377646">
                <a:tc>
                  <a:txBody>
                    <a:bodyPr/>
                    <a:lstStyle/>
                    <a:p>
                      <a:pPr fontAlgn="base"/>
                      <a:r>
                        <a:rPr lang="en-US" sz="1200" dirty="0">
                          <a:effectLst/>
                        </a:rPr>
                        <a:t>Overwatch</a:t>
                      </a:r>
                    </a:p>
                    <a:p>
                      <a:pPr fontAlgn="base"/>
                      <a:r>
                        <a:rPr lang="en-US" sz="1200" dirty="0">
                          <a:effectLst/>
                        </a:rPr>
                        <a:t>(related edits)</a:t>
                      </a:r>
                    </a:p>
                  </a:txBody>
                  <a:tcPr marL="68580" marR="68580" marT="34290" marB="34290"/>
                </a:tc>
                <a:tc>
                  <a:txBody>
                    <a:bodyPr/>
                    <a:lstStyle/>
                    <a:p>
                      <a:pPr lvl="0">
                        <a:buNone/>
                      </a:pPr>
                      <a:r>
                        <a:rPr lang="en-US" sz="1200">
                          <a:effectLst/>
                        </a:rPr>
                        <a:t>Sketch / holes </a:t>
                      </a:r>
                    </a:p>
                  </a:txBody>
                  <a:tcPr marL="68580" marR="68580" marT="34290" marB="34290"/>
                </a:tc>
                <a:tc>
                  <a:txBody>
                    <a:bodyPr/>
                    <a:lstStyle/>
                    <a:p>
                      <a:pPr lvl="0">
                        <a:buNone/>
                      </a:pPr>
                      <a:r>
                        <a:rPr lang="en-US" sz="1100" b="0" i="0" u="none" strike="noStrike" kern="1200" dirty="0">
                          <a:solidFill>
                            <a:schemeClr val="dk1"/>
                          </a:solidFill>
                          <a:effectLst/>
                          <a:latin typeface="+mn-lt"/>
                          <a:ea typeface="+mn-ea"/>
                          <a:cs typeface="+mn-cs"/>
                        </a:rPr>
                        <a:t>OOPSLA ’22; </a:t>
                      </a:r>
                      <a:r>
                        <a:rPr lang="en-US" sz="1100" i="1" dirty="0"/>
                        <a:t>Overwatch: Learning patterns in code edit sequences.</a:t>
                      </a:r>
                    </a:p>
                  </a:txBody>
                  <a:tcPr marL="68580" marR="68580" marT="34290" marB="34290"/>
                </a:tc>
                <a:extLst>
                  <a:ext uri="{0D108BD9-81ED-4DB2-BD59-A6C34878D82A}">
                    <a16:rowId xmlns:a16="http://schemas.microsoft.com/office/drawing/2014/main" val="490495080"/>
                  </a:ext>
                </a:extLst>
              </a:tr>
            </a:tbl>
          </a:graphicData>
        </a:graphic>
      </p:graphicFrame>
      <p:graphicFrame>
        <p:nvGraphicFramePr>
          <p:cNvPr id="65" name="Table 64">
            <a:extLst>
              <a:ext uri="{FF2B5EF4-FFF2-40B4-BE49-F238E27FC236}">
                <a16:creationId xmlns:a16="http://schemas.microsoft.com/office/drawing/2014/main" id="{FDE7C2C4-784E-5B07-B4BA-6D39ABA9598C}"/>
              </a:ext>
            </a:extLst>
          </p:cNvPr>
          <p:cNvGraphicFramePr>
            <a:graphicFrameLocks noGrp="1"/>
          </p:cNvGraphicFramePr>
          <p:nvPr>
            <p:extLst>
              <p:ext uri="{D42A27DB-BD31-4B8C-83A1-F6EECF244321}">
                <p14:modId xmlns:p14="http://schemas.microsoft.com/office/powerpoint/2010/main" val="327457149"/>
              </p:ext>
            </p:extLst>
          </p:nvPr>
        </p:nvGraphicFramePr>
        <p:xfrm>
          <a:off x="1140739" y="3802216"/>
          <a:ext cx="7175076" cy="1078821"/>
        </p:xfrm>
        <a:graphic>
          <a:graphicData uri="http://schemas.openxmlformats.org/drawingml/2006/table">
            <a:tbl>
              <a:tblPr firstRow="1" bandRow="1">
                <a:tableStyleId>{5C22544A-7EE6-4342-B048-85BDC9FD1C3A}</a:tableStyleId>
              </a:tblPr>
              <a:tblGrid>
                <a:gridCol w="915797">
                  <a:extLst>
                    <a:ext uri="{9D8B030D-6E8A-4147-A177-3AD203B41FA5}">
                      <a16:colId xmlns:a16="http://schemas.microsoft.com/office/drawing/2014/main" val="2423730313"/>
                    </a:ext>
                  </a:extLst>
                </a:gridCol>
                <a:gridCol w="1996679">
                  <a:extLst>
                    <a:ext uri="{9D8B030D-6E8A-4147-A177-3AD203B41FA5}">
                      <a16:colId xmlns:a16="http://schemas.microsoft.com/office/drawing/2014/main" val="1756426112"/>
                    </a:ext>
                  </a:extLst>
                </a:gridCol>
                <a:gridCol w="4262600">
                  <a:extLst>
                    <a:ext uri="{9D8B030D-6E8A-4147-A177-3AD203B41FA5}">
                      <a16:colId xmlns:a16="http://schemas.microsoft.com/office/drawing/2014/main" val="963917302"/>
                    </a:ext>
                  </a:extLst>
                </a:gridCol>
              </a:tblGrid>
              <a:tr h="266835">
                <a:tc>
                  <a:txBody>
                    <a:bodyPr/>
                    <a:lstStyle/>
                    <a:p>
                      <a:pPr fontAlgn="base"/>
                      <a:r>
                        <a:rPr lang="en-US" sz="1200">
                          <a:effectLst/>
                        </a:rPr>
                        <a:t>Technology​</a:t>
                      </a:r>
                      <a:endParaRPr lang="en-US" sz="1200" b="1">
                        <a:solidFill>
                          <a:srgbClr val="FFFFFF"/>
                        </a:solidFill>
                        <a:effectLst/>
                      </a:endParaRPr>
                    </a:p>
                  </a:txBody>
                  <a:tcPr marL="68580" marR="68580" marT="34290" marB="34290"/>
                </a:tc>
                <a:tc>
                  <a:txBody>
                    <a:bodyPr/>
                    <a:lstStyle/>
                    <a:p>
                      <a:pPr lvl="0">
                        <a:buNone/>
                      </a:pPr>
                      <a:r>
                        <a:rPr lang="en-US" sz="1200" dirty="0">
                          <a:effectLst/>
                        </a:rPr>
                        <a:t>Neural / Symbolic​</a:t>
                      </a:r>
                      <a:endParaRPr lang="en-US" sz="1200" b="1" dirty="0">
                        <a:solidFill>
                          <a:srgbClr val="FFFFFF"/>
                        </a:solidFill>
                        <a:effectLst/>
                      </a:endParaRPr>
                    </a:p>
                  </a:txBody>
                  <a:tcPr marL="68580" marR="68580" marT="34290" marB="34290"/>
                </a:tc>
                <a:tc>
                  <a:txBody>
                    <a:bodyPr/>
                    <a:lstStyle/>
                    <a:p>
                      <a:pPr fontAlgn="base"/>
                      <a:r>
                        <a:rPr lang="en-US" sz="1200" dirty="0">
                          <a:effectLst/>
                        </a:rPr>
                        <a:t>Reference</a:t>
                      </a:r>
                    </a:p>
                  </a:txBody>
                  <a:tcPr marL="68580" marR="68580" marT="34290" marB="34290"/>
                </a:tc>
                <a:extLst>
                  <a:ext uri="{0D108BD9-81ED-4DB2-BD59-A6C34878D82A}">
                    <a16:rowId xmlns:a16="http://schemas.microsoft.com/office/drawing/2014/main" val="263959765"/>
                  </a:ext>
                </a:extLst>
              </a:tr>
              <a:tr h="388620">
                <a:tc>
                  <a:txBody>
                    <a:bodyPr/>
                    <a:lstStyle/>
                    <a:p>
                      <a:pPr fontAlgn="base"/>
                      <a:r>
                        <a:rPr lang="en-US" sz="1200" dirty="0">
                          <a:effectLst/>
                        </a:rPr>
                        <a:t>Multimodal regex synth</a:t>
                      </a:r>
                    </a:p>
                  </a:txBody>
                  <a:tcPr marL="68580" marR="68580" marT="34290" marB="34290"/>
                </a:tc>
                <a:tc>
                  <a:txBody>
                    <a:bodyPr/>
                    <a:lstStyle/>
                    <a:p>
                      <a:pPr lvl="0">
                        <a:buNone/>
                      </a:pPr>
                      <a:r>
                        <a:rPr lang="en-US" sz="1200" dirty="0">
                          <a:effectLst/>
                        </a:rPr>
                        <a:t>Components / Composition</a:t>
                      </a:r>
                    </a:p>
                  </a:txBody>
                  <a:tcPr marL="68580" marR="68580" marT="34290" marB="34290"/>
                </a:tc>
                <a:tc>
                  <a:txBody>
                    <a:bodyPr/>
                    <a:lstStyle/>
                    <a:p>
                      <a:pPr lvl="0">
                        <a:buNone/>
                      </a:pPr>
                      <a:r>
                        <a:rPr lang="en-US" sz="1100" b="0" i="0" u="none" strike="noStrike" kern="1200" dirty="0">
                          <a:solidFill>
                            <a:schemeClr val="dk1"/>
                          </a:solidFill>
                          <a:effectLst/>
                          <a:latin typeface="+mn-lt"/>
                          <a:ea typeface="+mn-ea"/>
                          <a:cs typeface="+mn-cs"/>
                        </a:rPr>
                        <a:t>OOPSLA ‘21; </a:t>
                      </a:r>
                      <a:r>
                        <a:rPr lang="en-US" sz="1100" b="0" i="1" u="none" strike="noStrike" kern="1200" dirty="0">
                          <a:solidFill>
                            <a:schemeClr val="dk1"/>
                          </a:solidFill>
                          <a:effectLst/>
                          <a:latin typeface="+mn-lt"/>
                          <a:ea typeface="+mn-ea"/>
                          <a:cs typeface="+mn-cs"/>
                        </a:rPr>
                        <a:t>Multi-modal program inference: a marriage of pre-trained language models and component-based synthesis. </a:t>
                      </a:r>
                      <a:endParaRPr lang="en-US" sz="1100" i="1" dirty="0"/>
                    </a:p>
                  </a:txBody>
                  <a:tcPr marL="68580" marR="68580" marT="34290" marB="34290"/>
                </a:tc>
                <a:extLst>
                  <a:ext uri="{0D108BD9-81ED-4DB2-BD59-A6C34878D82A}">
                    <a16:rowId xmlns:a16="http://schemas.microsoft.com/office/drawing/2014/main" val="4176841231"/>
                  </a:ext>
                </a:extLst>
              </a:tr>
              <a:tr h="377646">
                <a:tc>
                  <a:txBody>
                    <a:bodyPr/>
                    <a:lstStyle/>
                    <a:p>
                      <a:pPr fontAlgn="base"/>
                      <a:r>
                        <a:rPr lang="en-US" sz="1200" dirty="0">
                          <a:effectLst/>
                        </a:rPr>
                        <a:t>HDEF</a:t>
                      </a:r>
                    </a:p>
                  </a:txBody>
                  <a:tcPr marL="68580" marR="68580" marT="34290" marB="34290"/>
                </a:tc>
                <a:tc>
                  <a:txBody>
                    <a:bodyPr/>
                    <a:lstStyle/>
                    <a:p>
                      <a:pPr lvl="0">
                        <a:buNone/>
                      </a:pPr>
                      <a:r>
                        <a:rPr lang="en-US" sz="1200" dirty="0">
                          <a:effectLst/>
                        </a:rPr>
                        <a:t>Output / Program </a:t>
                      </a:r>
                      <a:r>
                        <a:rPr lang="en-US" sz="1200" dirty="0" err="1">
                          <a:effectLst/>
                        </a:rPr>
                        <a:t>regularizer</a:t>
                      </a:r>
                      <a:endParaRPr lang="en-US" sz="1200" dirty="0">
                        <a:effectLst/>
                      </a:endParaRPr>
                    </a:p>
                  </a:txBody>
                  <a:tcPr marL="68580" marR="68580" marT="34290" marB="34290"/>
                </a:tc>
                <a:tc>
                  <a:txBody>
                    <a:bodyPr/>
                    <a:lstStyle/>
                    <a:p>
                      <a:pPr lvl="0">
                        <a:buNone/>
                      </a:pPr>
                      <a:r>
                        <a:rPr lang="en-US" sz="1100" b="0" i="0" dirty="0">
                          <a:solidFill>
                            <a:srgbClr val="000000"/>
                          </a:solidFill>
                          <a:effectLst/>
                          <a:latin typeface="Calibri" panose="020F0502020204030204" pitchFamily="34" charset="0"/>
                        </a:rPr>
                        <a:t>PLDI ‘19; </a:t>
                      </a:r>
                      <a:r>
                        <a:rPr lang="en-US" sz="1100" b="0" i="1" dirty="0">
                          <a:solidFill>
                            <a:srgbClr val="000000"/>
                          </a:solidFill>
                          <a:effectLst/>
                          <a:latin typeface="Calibri" panose="020F0502020204030204" pitchFamily="34" charset="0"/>
                        </a:rPr>
                        <a:t>Synthesis and machine learning for heterogeneous extraction. </a:t>
                      </a:r>
                      <a:endParaRPr lang="en-US" sz="1100" i="1" dirty="0"/>
                    </a:p>
                  </a:txBody>
                  <a:tcPr marL="68580" marR="68580" marT="34290" marB="34290"/>
                </a:tc>
                <a:extLst>
                  <a:ext uri="{0D108BD9-81ED-4DB2-BD59-A6C34878D82A}">
                    <a16:rowId xmlns:a16="http://schemas.microsoft.com/office/drawing/2014/main" val="490495080"/>
                  </a:ext>
                </a:extLst>
              </a:tr>
            </a:tbl>
          </a:graphicData>
        </a:graphic>
      </p:graphicFrame>
      <p:graphicFrame>
        <p:nvGraphicFramePr>
          <p:cNvPr id="59" name="Table 58">
            <a:extLst>
              <a:ext uri="{FF2B5EF4-FFF2-40B4-BE49-F238E27FC236}">
                <a16:creationId xmlns:a16="http://schemas.microsoft.com/office/drawing/2014/main" id="{567384F9-5235-7E14-AA8A-574CCA0E81D2}"/>
              </a:ext>
            </a:extLst>
          </p:cNvPr>
          <p:cNvGraphicFramePr>
            <a:graphicFrameLocks noGrp="1"/>
          </p:cNvGraphicFramePr>
          <p:nvPr>
            <p:extLst>
              <p:ext uri="{D42A27DB-BD31-4B8C-83A1-F6EECF244321}">
                <p14:modId xmlns:p14="http://schemas.microsoft.com/office/powerpoint/2010/main" val="2863524654"/>
              </p:ext>
            </p:extLst>
          </p:nvPr>
        </p:nvGraphicFramePr>
        <p:xfrm>
          <a:off x="1147235" y="3814068"/>
          <a:ext cx="6875907" cy="1284476"/>
        </p:xfrm>
        <a:graphic>
          <a:graphicData uri="http://schemas.openxmlformats.org/drawingml/2006/table">
            <a:tbl>
              <a:tblPr firstRow="1" bandRow="1">
                <a:tableStyleId>{5C22544A-7EE6-4342-B048-85BDC9FD1C3A}</a:tableStyleId>
              </a:tblPr>
              <a:tblGrid>
                <a:gridCol w="2291969">
                  <a:extLst>
                    <a:ext uri="{9D8B030D-6E8A-4147-A177-3AD203B41FA5}">
                      <a16:colId xmlns:a16="http://schemas.microsoft.com/office/drawing/2014/main" val="2423730313"/>
                    </a:ext>
                  </a:extLst>
                </a:gridCol>
                <a:gridCol w="2291969">
                  <a:extLst>
                    <a:ext uri="{9D8B030D-6E8A-4147-A177-3AD203B41FA5}">
                      <a16:colId xmlns:a16="http://schemas.microsoft.com/office/drawing/2014/main" val="1756426112"/>
                    </a:ext>
                  </a:extLst>
                </a:gridCol>
                <a:gridCol w="2291969">
                  <a:extLst>
                    <a:ext uri="{9D8B030D-6E8A-4147-A177-3AD203B41FA5}">
                      <a16:colId xmlns:a16="http://schemas.microsoft.com/office/drawing/2014/main" val="963917302"/>
                    </a:ext>
                  </a:extLst>
                </a:gridCol>
              </a:tblGrid>
              <a:tr h="309116">
                <a:tc>
                  <a:txBody>
                    <a:bodyPr/>
                    <a:lstStyle/>
                    <a:p>
                      <a:pPr fontAlgn="base"/>
                      <a:r>
                        <a:rPr lang="en-US" sz="1200">
                          <a:effectLst/>
                        </a:rPr>
                        <a:t>Technology​</a:t>
                      </a:r>
                      <a:endParaRPr lang="en-US" sz="1200" b="1">
                        <a:solidFill>
                          <a:srgbClr val="FFFFFF"/>
                        </a:solidFill>
                        <a:effectLst/>
                      </a:endParaRPr>
                    </a:p>
                  </a:txBody>
                  <a:tcPr marL="68580" marR="68580" marT="34290" marB="34290"/>
                </a:tc>
                <a:tc>
                  <a:txBody>
                    <a:bodyPr/>
                    <a:lstStyle/>
                    <a:p>
                      <a:pPr lvl="0">
                        <a:buNone/>
                      </a:pPr>
                      <a:r>
                        <a:rPr lang="en-US" sz="1200">
                          <a:effectLst/>
                        </a:rPr>
                        <a:t>Hints provided by neural model​</a:t>
                      </a:r>
                      <a:endParaRPr lang="en-US" sz="1200" b="1">
                        <a:solidFill>
                          <a:srgbClr val="FFFFFF"/>
                        </a:solidFill>
                        <a:effectLst/>
                      </a:endParaRPr>
                    </a:p>
                  </a:txBody>
                  <a:tcPr marL="68580" marR="68580" marT="34290" marB="34290"/>
                </a:tc>
                <a:tc>
                  <a:txBody>
                    <a:bodyPr/>
                    <a:lstStyle/>
                    <a:p>
                      <a:pPr fontAlgn="base"/>
                      <a:r>
                        <a:rPr lang="en-US" sz="1200">
                          <a:effectLst/>
                        </a:rPr>
                        <a:t>Reference</a:t>
                      </a:r>
                    </a:p>
                  </a:txBody>
                  <a:tcPr marL="68580" marR="68580" marT="34290" marB="34290"/>
                </a:tc>
                <a:extLst>
                  <a:ext uri="{0D108BD9-81ED-4DB2-BD59-A6C34878D82A}">
                    <a16:rowId xmlns:a16="http://schemas.microsoft.com/office/drawing/2014/main" val="263959765"/>
                  </a:ext>
                </a:extLst>
              </a:tr>
              <a:tr h="388620">
                <a:tc>
                  <a:txBody>
                    <a:bodyPr/>
                    <a:lstStyle/>
                    <a:p>
                      <a:pPr fontAlgn="base"/>
                      <a:r>
                        <a:rPr lang="en-US" sz="1200">
                          <a:effectLst/>
                        </a:rPr>
                        <a:t>FlashFill++​ (readable code generation)</a:t>
                      </a:r>
                    </a:p>
                  </a:txBody>
                  <a:tcPr marL="68580" marR="68580" marT="34290" marB="34290"/>
                </a:tc>
                <a:tc>
                  <a:txBody>
                    <a:bodyPr/>
                    <a:lstStyle/>
                    <a:p>
                      <a:pPr lvl="0">
                        <a:buNone/>
                      </a:pPr>
                      <a:r>
                        <a:rPr lang="en-US" sz="1200">
                          <a:effectLst/>
                        </a:rPr>
                        <a:t>Meaningful variable names​</a:t>
                      </a:r>
                    </a:p>
                  </a:txBody>
                  <a:tcPr marL="68580" marR="68580" marT="34290" marB="34290"/>
                </a:tc>
                <a:tc>
                  <a:txBody>
                    <a:bodyPr/>
                    <a:lstStyle/>
                    <a:p>
                      <a:pPr lvl="0">
                        <a:buNone/>
                      </a:pPr>
                      <a:r>
                        <a:rPr lang="en-US" sz="1100" b="0" i="0">
                          <a:solidFill>
                            <a:schemeClr val="bg1"/>
                          </a:solidFill>
                          <a:effectLst/>
                          <a:latin typeface="+mn-lt"/>
                        </a:rPr>
                        <a:t>Under submission;  </a:t>
                      </a:r>
                      <a:r>
                        <a:rPr lang="en-US" sz="1100" b="0" i="1">
                          <a:solidFill>
                            <a:schemeClr val="bg1"/>
                          </a:solidFill>
                          <a:effectLst/>
                          <a:latin typeface="+mn-lt"/>
                        </a:rPr>
                        <a:t>Underapproximations for Scaling Programming by Exampl</a:t>
                      </a:r>
                      <a:r>
                        <a:rPr lang="en-US" sz="1100" b="0" i="1">
                          <a:solidFill>
                            <a:schemeClr val="bg1"/>
                          </a:solidFill>
                          <a:effectLst/>
                          <a:latin typeface="+mn-lt"/>
                          <a:cs typeface="Segoe UI" panose="020B0502040204020203" pitchFamily="34" charset="0"/>
                        </a:rPr>
                        <a:t>e</a:t>
                      </a:r>
                      <a:endParaRPr lang="en-US" sz="1100" i="1">
                        <a:latin typeface="+mn-lt"/>
                      </a:endParaRPr>
                    </a:p>
                  </a:txBody>
                  <a:tcPr marL="68580" marR="68580" marT="34290" marB="34290"/>
                </a:tc>
                <a:extLst>
                  <a:ext uri="{0D108BD9-81ED-4DB2-BD59-A6C34878D82A}">
                    <a16:rowId xmlns:a16="http://schemas.microsoft.com/office/drawing/2014/main" val="4176841231"/>
                  </a:ext>
                </a:extLst>
              </a:tr>
              <a:tr h="388620">
                <a:tc>
                  <a:txBody>
                    <a:bodyPr/>
                    <a:lstStyle/>
                    <a:p>
                      <a:pPr fontAlgn="base"/>
                      <a:r>
                        <a:rPr lang="en-US" sz="1200">
                          <a:effectLst/>
                        </a:rPr>
                        <a:t>Excel/</a:t>
                      </a:r>
                      <a:r>
                        <a:rPr lang="en-US" sz="1200" err="1">
                          <a:effectLst/>
                        </a:rPr>
                        <a:t>PowerFx</a:t>
                      </a:r>
                      <a:r>
                        <a:rPr lang="en-US" sz="1200">
                          <a:effectLst/>
                        </a:rPr>
                        <a:t> Formula Repair​</a:t>
                      </a:r>
                    </a:p>
                  </a:txBody>
                  <a:tcPr marL="68580" marR="68580" marT="34290" marB="34290"/>
                </a:tc>
                <a:tc>
                  <a:txBody>
                    <a:bodyPr/>
                    <a:lstStyle/>
                    <a:p>
                      <a:pPr lvl="0">
                        <a:buNone/>
                      </a:pPr>
                      <a:r>
                        <a:rPr lang="en-US" sz="1200" dirty="0">
                          <a:effectLst/>
                        </a:rPr>
                        <a:t>Error localization, Ranking​</a:t>
                      </a:r>
                    </a:p>
                  </a:txBody>
                  <a:tcPr marL="68580" marR="68580" marT="34290" marB="34290"/>
                </a:tc>
                <a:tc>
                  <a:txBody>
                    <a:bodyPr/>
                    <a:lstStyle/>
                    <a:p>
                      <a:pPr lvl="0">
                        <a:buNone/>
                      </a:pPr>
                      <a:r>
                        <a:rPr lang="en-US" sz="1100" b="0" i="0" u="none" strike="noStrike" baseline="0" noProof="0" dirty="0">
                          <a:solidFill>
                            <a:srgbClr val="000000"/>
                          </a:solidFill>
                          <a:effectLst/>
                          <a:latin typeface="Calibri"/>
                        </a:rPr>
                        <a:t>OOPSLA ’22; </a:t>
                      </a:r>
                      <a:r>
                        <a:rPr lang="en-US" sz="1100" b="0" i="1" u="none" strike="noStrike" baseline="0" noProof="0" dirty="0" err="1">
                          <a:solidFill>
                            <a:srgbClr val="000000"/>
                          </a:solidFill>
                          <a:effectLst/>
                          <a:latin typeface="Calibri"/>
                        </a:rPr>
                        <a:t>Neurosymbolic</a:t>
                      </a:r>
                      <a:r>
                        <a:rPr lang="en-US" sz="1100" b="0" i="1" u="none" strike="noStrike" baseline="0" noProof="0" dirty="0">
                          <a:solidFill>
                            <a:srgbClr val="000000"/>
                          </a:solidFill>
                          <a:effectLst/>
                          <a:latin typeface="Calibri"/>
                        </a:rPr>
                        <a:t> repair for low-code formula languages</a:t>
                      </a:r>
                      <a:r>
                        <a:rPr lang="en-US" sz="1100" b="0" i="0" u="none" strike="noStrike" baseline="0" noProof="0" dirty="0">
                          <a:solidFill>
                            <a:srgbClr val="000000"/>
                          </a:solidFill>
                          <a:effectLst/>
                          <a:latin typeface="Calibri"/>
                        </a:rPr>
                        <a:t>.</a:t>
                      </a:r>
                      <a:endParaRPr lang="en-US" sz="1100" i="0" dirty="0"/>
                    </a:p>
                  </a:txBody>
                  <a:tcPr marL="68580" marR="68580" marT="34290" marB="34290"/>
                </a:tc>
                <a:extLst>
                  <a:ext uri="{0D108BD9-81ED-4DB2-BD59-A6C34878D82A}">
                    <a16:rowId xmlns:a16="http://schemas.microsoft.com/office/drawing/2014/main" val="490495080"/>
                  </a:ext>
                </a:extLst>
              </a:tr>
            </a:tbl>
          </a:graphicData>
        </a:graphic>
      </p:graphicFrame>
      <p:graphicFrame>
        <p:nvGraphicFramePr>
          <p:cNvPr id="64" name="Table 63">
            <a:extLst>
              <a:ext uri="{FF2B5EF4-FFF2-40B4-BE49-F238E27FC236}">
                <a16:creationId xmlns:a16="http://schemas.microsoft.com/office/drawing/2014/main" id="{7C576433-D18F-34BB-057C-1356E58EFB65}"/>
              </a:ext>
            </a:extLst>
          </p:cNvPr>
          <p:cNvGraphicFramePr>
            <a:graphicFrameLocks noGrp="1"/>
          </p:cNvGraphicFramePr>
          <p:nvPr>
            <p:extLst>
              <p:ext uri="{D42A27DB-BD31-4B8C-83A1-F6EECF244321}">
                <p14:modId xmlns:p14="http://schemas.microsoft.com/office/powerpoint/2010/main" val="2104588981"/>
              </p:ext>
            </p:extLst>
          </p:nvPr>
        </p:nvGraphicFramePr>
        <p:xfrm>
          <a:off x="1140739" y="3795116"/>
          <a:ext cx="6875907" cy="1059180"/>
        </p:xfrm>
        <a:graphic>
          <a:graphicData uri="http://schemas.openxmlformats.org/drawingml/2006/table">
            <a:tbl>
              <a:tblPr firstRow="1" bandRow="1">
                <a:tableStyleId>{5C22544A-7EE6-4342-B048-85BDC9FD1C3A}</a:tableStyleId>
              </a:tblPr>
              <a:tblGrid>
                <a:gridCol w="1310201">
                  <a:extLst>
                    <a:ext uri="{9D8B030D-6E8A-4147-A177-3AD203B41FA5}">
                      <a16:colId xmlns:a16="http://schemas.microsoft.com/office/drawing/2014/main" val="2423730313"/>
                    </a:ext>
                  </a:extLst>
                </a:gridCol>
                <a:gridCol w="2327949">
                  <a:extLst>
                    <a:ext uri="{9D8B030D-6E8A-4147-A177-3AD203B41FA5}">
                      <a16:colId xmlns:a16="http://schemas.microsoft.com/office/drawing/2014/main" val="1756426112"/>
                    </a:ext>
                  </a:extLst>
                </a:gridCol>
                <a:gridCol w="3237757">
                  <a:extLst>
                    <a:ext uri="{9D8B030D-6E8A-4147-A177-3AD203B41FA5}">
                      <a16:colId xmlns:a16="http://schemas.microsoft.com/office/drawing/2014/main" val="963917302"/>
                    </a:ext>
                  </a:extLst>
                </a:gridCol>
              </a:tblGrid>
              <a:tr h="0">
                <a:tc>
                  <a:txBody>
                    <a:bodyPr/>
                    <a:lstStyle/>
                    <a:p>
                      <a:pPr fontAlgn="base"/>
                      <a:r>
                        <a:rPr lang="en-US" sz="1200">
                          <a:effectLst/>
                        </a:rPr>
                        <a:t>Technology​</a:t>
                      </a:r>
                      <a:endParaRPr lang="en-US" sz="1200" b="1">
                        <a:solidFill>
                          <a:srgbClr val="FFFFFF"/>
                        </a:solidFill>
                        <a:effectLst/>
                      </a:endParaRPr>
                    </a:p>
                  </a:txBody>
                  <a:tcPr marL="68580" marR="68580" marT="34290" marB="34290"/>
                </a:tc>
                <a:tc>
                  <a:txBody>
                    <a:bodyPr/>
                    <a:lstStyle/>
                    <a:p>
                      <a:pPr lvl="0">
                        <a:buNone/>
                      </a:pPr>
                      <a:r>
                        <a:rPr lang="en-US" sz="1200" dirty="0">
                          <a:effectLst/>
                        </a:rPr>
                        <a:t>Help provided by symbolic model​</a:t>
                      </a:r>
                      <a:endParaRPr lang="en-US" sz="1200" b="1" dirty="0">
                        <a:solidFill>
                          <a:srgbClr val="FFFFFF"/>
                        </a:solidFill>
                        <a:effectLst/>
                      </a:endParaRPr>
                    </a:p>
                  </a:txBody>
                  <a:tcPr marL="68580" marR="68580" marT="34290" marB="34290"/>
                </a:tc>
                <a:tc>
                  <a:txBody>
                    <a:bodyPr/>
                    <a:lstStyle/>
                    <a:p>
                      <a:pPr fontAlgn="base"/>
                      <a:r>
                        <a:rPr lang="en-US" sz="1200" dirty="0">
                          <a:effectLst/>
                        </a:rPr>
                        <a:t>Reference</a:t>
                      </a:r>
                    </a:p>
                  </a:txBody>
                  <a:tcPr marL="68580" marR="68580" marT="34290" marB="34290"/>
                </a:tc>
                <a:extLst>
                  <a:ext uri="{0D108BD9-81ED-4DB2-BD59-A6C34878D82A}">
                    <a16:rowId xmlns:a16="http://schemas.microsoft.com/office/drawing/2014/main" val="263959765"/>
                  </a:ext>
                </a:extLst>
              </a:tr>
              <a:tr h="388620">
                <a:tc>
                  <a:txBody>
                    <a:bodyPr/>
                    <a:lstStyle/>
                    <a:p>
                      <a:pPr fontAlgn="base"/>
                      <a:r>
                        <a:rPr lang="en-US" sz="1200">
                          <a:effectLst/>
                        </a:rPr>
                        <a:t>Synchromesh</a:t>
                      </a:r>
                    </a:p>
                  </a:txBody>
                  <a:tcPr marL="68580" marR="68580" marT="34290" marB="34290"/>
                </a:tc>
                <a:tc>
                  <a:txBody>
                    <a:bodyPr/>
                    <a:lstStyle/>
                    <a:p>
                      <a:pPr lvl="0">
                        <a:buNone/>
                      </a:pPr>
                      <a:r>
                        <a:rPr lang="en-US" sz="1200" dirty="0">
                          <a:effectLst/>
                        </a:rPr>
                        <a:t>Prompt + constrained decoding</a:t>
                      </a:r>
                    </a:p>
                  </a:txBody>
                  <a:tcPr marL="68580" marR="68580" marT="34290" marB="34290"/>
                </a:tc>
                <a:tc>
                  <a:txBody>
                    <a:bodyPr/>
                    <a:lstStyle/>
                    <a:p>
                      <a:pPr lvl="0">
                        <a:buNone/>
                      </a:pPr>
                      <a:r>
                        <a:rPr lang="en-US" sz="1100" b="0" i="0" u="none" strike="noStrike" kern="1200">
                          <a:solidFill>
                            <a:schemeClr val="dk1"/>
                          </a:solidFill>
                          <a:effectLst/>
                          <a:latin typeface="+mn-lt"/>
                          <a:ea typeface="+mn-ea"/>
                          <a:cs typeface="+mn-cs"/>
                        </a:rPr>
                        <a:t>ICLR ’22; </a:t>
                      </a:r>
                      <a:r>
                        <a:rPr lang="en-US" sz="1100" b="0" i="1" u="none" strike="noStrike" kern="1200">
                          <a:solidFill>
                            <a:schemeClr val="dk1"/>
                          </a:solidFill>
                          <a:effectLst/>
                          <a:latin typeface="+mn-lt"/>
                          <a:ea typeface="+mn-ea"/>
                          <a:cs typeface="+mn-cs"/>
                        </a:rPr>
                        <a:t>Synchromesh: Reliable code generation from pre-trained language models. </a:t>
                      </a:r>
                      <a:endParaRPr lang="en-US" sz="1100" i="1"/>
                    </a:p>
                  </a:txBody>
                  <a:tcPr marL="68580" marR="68580" marT="34290" marB="34290"/>
                </a:tc>
                <a:extLst>
                  <a:ext uri="{0D108BD9-81ED-4DB2-BD59-A6C34878D82A}">
                    <a16:rowId xmlns:a16="http://schemas.microsoft.com/office/drawing/2014/main" val="4176841231"/>
                  </a:ext>
                </a:extLst>
              </a:tr>
              <a:tr h="388620">
                <a:tc>
                  <a:txBody>
                    <a:bodyPr/>
                    <a:lstStyle/>
                    <a:p>
                      <a:pPr fontAlgn="base"/>
                      <a:r>
                        <a:rPr lang="en-US" sz="1200">
                          <a:effectLst/>
                        </a:rPr>
                        <a:t>Jigsaw</a:t>
                      </a:r>
                    </a:p>
                  </a:txBody>
                  <a:tcPr marL="68580" marR="68580" marT="34290" marB="34290"/>
                </a:tc>
                <a:tc>
                  <a:txBody>
                    <a:bodyPr/>
                    <a:lstStyle/>
                    <a:p>
                      <a:pPr lvl="0">
                        <a:buNone/>
                      </a:pPr>
                      <a:r>
                        <a:rPr lang="en-US" sz="1200">
                          <a:effectLst/>
                        </a:rPr>
                        <a:t>Repair</a:t>
                      </a:r>
                    </a:p>
                  </a:txBody>
                  <a:tcPr marL="68580" marR="68580" marT="34290" marB="34290"/>
                </a:tc>
                <a:tc>
                  <a:txBody>
                    <a:bodyPr/>
                    <a:lstStyle/>
                    <a:p>
                      <a:pPr lvl="0">
                        <a:buNone/>
                      </a:pPr>
                      <a:r>
                        <a:rPr lang="en-US" sz="1100" b="0" i="0" dirty="0">
                          <a:solidFill>
                            <a:srgbClr val="000000"/>
                          </a:solidFill>
                          <a:effectLst/>
                          <a:latin typeface="Calibri" panose="020F0502020204030204" pitchFamily="34" charset="0"/>
                        </a:rPr>
                        <a:t>ICSE ’22; </a:t>
                      </a:r>
                      <a:r>
                        <a:rPr lang="en-US" sz="1100" b="0" i="1" dirty="0">
                          <a:solidFill>
                            <a:srgbClr val="000000"/>
                          </a:solidFill>
                          <a:effectLst/>
                          <a:latin typeface="Calibri" panose="020F0502020204030204" pitchFamily="34" charset="0"/>
                        </a:rPr>
                        <a:t>Jigsaw: Large Language Models meet Program Synthesis.</a:t>
                      </a:r>
                      <a:endParaRPr lang="en-US" sz="1100" i="1" dirty="0"/>
                    </a:p>
                  </a:txBody>
                  <a:tcPr marL="68580" marR="68580" marT="34290" marB="34290"/>
                </a:tc>
                <a:extLst>
                  <a:ext uri="{0D108BD9-81ED-4DB2-BD59-A6C34878D82A}">
                    <a16:rowId xmlns:a16="http://schemas.microsoft.com/office/drawing/2014/main" val="490495080"/>
                  </a:ext>
                </a:extLst>
              </a:tr>
            </a:tbl>
          </a:graphicData>
        </a:graphic>
      </p:graphicFrame>
      <p:sp>
        <p:nvSpPr>
          <p:cNvPr id="2" name="Title 1">
            <a:extLst>
              <a:ext uri="{FF2B5EF4-FFF2-40B4-BE49-F238E27FC236}">
                <a16:creationId xmlns:a16="http://schemas.microsoft.com/office/drawing/2014/main" id="{95C1389E-0032-55DF-42A8-C89B832D7CD7}"/>
              </a:ext>
            </a:extLst>
          </p:cNvPr>
          <p:cNvSpPr>
            <a:spLocks noGrp="1"/>
          </p:cNvSpPr>
          <p:nvPr>
            <p:ph type="title"/>
          </p:nvPr>
        </p:nvSpPr>
        <p:spPr>
          <a:xfrm>
            <a:off x="-45100" y="-13155"/>
            <a:ext cx="9177980" cy="810328"/>
          </a:xfrm>
        </p:spPr>
        <p:txBody>
          <a:bodyPr>
            <a:normAutofit/>
          </a:bodyPr>
          <a:lstStyle/>
          <a:p>
            <a:pPr algn="ctr"/>
            <a:r>
              <a:rPr lang="en-US" sz="3600" b="1" err="1">
                <a:latin typeface="Arial" panose="020B0604020202020204" pitchFamily="34" charset="0"/>
                <a:cs typeface="Arial" panose="020B0604020202020204" pitchFamily="34" charset="0"/>
              </a:rPr>
              <a:t>Neurosymbolic</a:t>
            </a:r>
            <a:r>
              <a:rPr lang="en-US" sz="3600" b="1">
                <a:latin typeface="Arial" panose="020B0604020202020204" pitchFamily="34" charset="0"/>
                <a:cs typeface="Arial" panose="020B0604020202020204" pitchFamily="34" charset="0"/>
              </a:rPr>
              <a:t> architectures in this talk</a:t>
            </a:r>
          </a:p>
        </p:txBody>
      </p:sp>
      <p:grpSp>
        <p:nvGrpSpPr>
          <p:cNvPr id="3" name="Group 2">
            <a:extLst>
              <a:ext uri="{FF2B5EF4-FFF2-40B4-BE49-F238E27FC236}">
                <a16:creationId xmlns:a16="http://schemas.microsoft.com/office/drawing/2014/main" id="{776FB902-08DD-EBB7-0A39-E6A7A0ECB31E}"/>
              </a:ext>
            </a:extLst>
          </p:cNvPr>
          <p:cNvGrpSpPr/>
          <p:nvPr/>
        </p:nvGrpSpPr>
        <p:grpSpPr>
          <a:xfrm>
            <a:off x="4705898" y="754425"/>
            <a:ext cx="3091349" cy="1443867"/>
            <a:chOff x="1749022" y="1379437"/>
            <a:chExt cx="8531270" cy="2696173"/>
          </a:xfrm>
        </p:grpSpPr>
        <p:grpSp>
          <p:nvGrpSpPr>
            <p:cNvPr id="4" name="Group 3">
              <a:extLst>
                <a:ext uri="{FF2B5EF4-FFF2-40B4-BE49-F238E27FC236}">
                  <a16:creationId xmlns:a16="http://schemas.microsoft.com/office/drawing/2014/main" id="{8516F66E-6EF6-F167-ED4D-35D4BE021479}"/>
                </a:ext>
              </a:extLst>
            </p:cNvPr>
            <p:cNvGrpSpPr/>
            <p:nvPr/>
          </p:nvGrpSpPr>
          <p:grpSpPr>
            <a:xfrm>
              <a:off x="1749022" y="1379437"/>
              <a:ext cx="8531270" cy="2696173"/>
              <a:chOff x="1684797" y="2318313"/>
              <a:chExt cx="8531270" cy="2222570"/>
            </a:xfrm>
          </p:grpSpPr>
          <p:sp>
            <p:nvSpPr>
              <p:cNvPr id="8" name="Rectangle: Rounded Corners 7">
                <a:extLst>
                  <a:ext uri="{FF2B5EF4-FFF2-40B4-BE49-F238E27FC236}">
                    <a16:creationId xmlns:a16="http://schemas.microsoft.com/office/drawing/2014/main" id="{59083E86-289E-74C4-3673-7BB15A486F9A}"/>
                  </a:ext>
                </a:extLst>
              </p:cNvPr>
              <p:cNvSpPr/>
              <p:nvPr/>
            </p:nvSpPr>
            <p:spPr>
              <a:xfrm>
                <a:off x="3337987" y="2318313"/>
                <a:ext cx="4628081" cy="222257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4E9D1D42-F5A8-8873-B214-C134CA5B6A0A}"/>
                  </a:ext>
                </a:extLst>
              </p:cNvPr>
              <p:cNvSpPr/>
              <p:nvPr/>
            </p:nvSpPr>
            <p:spPr>
              <a:xfrm>
                <a:off x="4393367" y="2425083"/>
                <a:ext cx="2343163" cy="5650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cs typeface="Calibri"/>
                  </a:rPr>
                  <a:t>Neural Model</a:t>
                </a:r>
                <a:endParaRPr lang="en-US" sz="1350">
                  <a:solidFill>
                    <a:prstClr val="white"/>
                  </a:solidFill>
                  <a:latin typeface="Calibri" panose="020F0502020204030204"/>
                </a:endParaRPr>
              </a:p>
            </p:txBody>
          </p:sp>
          <p:sp>
            <p:nvSpPr>
              <p:cNvPr id="10" name="Flowchart: Data 9">
                <a:extLst>
                  <a:ext uri="{FF2B5EF4-FFF2-40B4-BE49-F238E27FC236}">
                    <a16:creationId xmlns:a16="http://schemas.microsoft.com/office/drawing/2014/main" id="{8D01A850-3913-12CE-B754-06EB8972C78A}"/>
                  </a:ext>
                </a:extLst>
              </p:cNvPr>
              <p:cNvSpPr/>
              <p:nvPr/>
            </p:nvSpPr>
            <p:spPr>
              <a:xfrm>
                <a:off x="1684797" y="3483667"/>
                <a:ext cx="1009987" cy="613207"/>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Flowchart: Data 10">
                <a:extLst>
                  <a:ext uri="{FF2B5EF4-FFF2-40B4-BE49-F238E27FC236}">
                    <a16:creationId xmlns:a16="http://schemas.microsoft.com/office/drawing/2014/main" id="{9830CD5E-5797-2F7C-73CE-F91BDB0B23E2}"/>
                  </a:ext>
                </a:extLst>
              </p:cNvPr>
              <p:cNvSpPr/>
              <p:nvPr/>
            </p:nvSpPr>
            <p:spPr>
              <a:xfrm>
                <a:off x="8574837" y="3508221"/>
                <a:ext cx="1641230" cy="581645"/>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294CE91C-5CCE-B05B-62C0-87F15C547C23}"/>
                  </a:ext>
                </a:extLst>
              </p:cNvPr>
              <p:cNvSpPr txBox="1"/>
              <p:nvPr/>
            </p:nvSpPr>
            <p:spPr>
              <a:xfrm>
                <a:off x="1819557" y="3600563"/>
                <a:ext cx="1257791" cy="46192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500" b="1">
                    <a:solidFill>
                      <a:prstClr val="white"/>
                    </a:solidFill>
                    <a:latin typeface="Calibri" panose="020F0502020204030204"/>
                  </a:rPr>
                  <a:t>In</a:t>
                </a:r>
                <a:endParaRPr lang="en-US" sz="1500" b="1">
                  <a:solidFill>
                    <a:prstClr val="white"/>
                  </a:solidFill>
                  <a:latin typeface="Calibri" panose="020F0502020204030204"/>
                  <a:cs typeface="Calibri"/>
                </a:endParaRPr>
              </a:p>
            </p:txBody>
          </p:sp>
          <p:sp>
            <p:nvSpPr>
              <p:cNvPr id="13" name="TextBox 12">
                <a:extLst>
                  <a:ext uri="{FF2B5EF4-FFF2-40B4-BE49-F238E27FC236}">
                    <a16:creationId xmlns:a16="http://schemas.microsoft.com/office/drawing/2014/main" id="{F10EC112-576C-B034-A3F4-8D0F8D1B8E17}"/>
                  </a:ext>
                </a:extLst>
              </p:cNvPr>
              <p:cNvSpPr txBox="1"/>
              <p:nvPr/>
            </p:nvSpPr>
            <p:spPr>
              <a:xfrm>
                <a:off x="8845858" y="3600563"/>
                <a:ext cx="1165095" cy="42638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350">
                    <a:solidFill>
                      <a:prstClr val="white"/>
                    </a:solidFill>
                    <a:latin typeface="Calibri" panose="020F0502020204030204"/>
                    <a:cs typeface="Calibri"/>
                  </a:rPr>
                  <a:t>Out</a:t>
                </a:r>
              </a:p>
            </p:txBody>
          </p:sp>
          <p:sp>
            <p:nvSpPr>
              <p:cNvPr id="14" name="Arrow: Right 13">
                <a:extLst>
                  <a:ext uri="{FF2B5EF4-FFF2-40B4-BE49-F238E27FC236}">
                    <a16:creationId xmlns:a16="http://schemas.microsoft.com/office/drawing/2014/main" id="{92496205-61B8-727B-3F34-779F2A537681}"/>
                  </a:ext>
                </a:extLst>
              </p:cNvPr>
              <p:cNvSpPr/>
              <p:nvPr/>
            </p:nvSpPr>
            <p:spPr>
              <a:xfrm>
                <a:off x="2643619" y="3650251"/>
                <a:ext cx="694367" cy="293077"/>
              </a:xfrm>
              <a:prstGeom prst="rightArrow">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Arrow: Right 14">
                <a:extLst>
                  <a:ext uri="{FF2B5EF4-FFF2-40B4-BE49-F238E27FC236}">
                    <a16:creationId xmlns:a16="http://schemas.microsoft.com/office/drawing/2014/main" id="{FA37DBDE-DC2A-09B6-1754-5AA58E10C02E}"/>
                  </a:ext>
                </a:extLst>
              </p:cNvPr>
              <p:cNvSpPr/>
              <p:nvPr/>
            </p:nvSpPr>
            <p:spPr>
              <a:xfrm>
                <a:off x="8058779" y="3650251"/>
                <a:ext cx="694367" cy="293077"/>
              </a:xfrm>
              <a:prstGeom prst="rightArrow">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5" name="Rectangle: Rounded Corners 4">
              <a:extLst>
                <a:ext uri="{FF2B5EF4-FFF2-40B4-BE49-F238E27FC236}">
                  <a16:creationId xmlns:a16="http://schemas.microsoft.com/office/drawing/2014/main" id="{1BA81889-AD28-FAEC-4A87-0D9EBC1A8A78}"/>
                </a:ext>
              </a:extLst>
            </p:cNvPr>
            <p:cNvSpPr/>
            <p:nvPr/>
          </p:nvSpPr>
          <p:spPr>
            <a:xfrm>
              <a:off x="3444433" y="2713366"/>
              <a:ext cx="458586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Symbolic Model</a:t>
              </a:r>
            </a:p>
          </p:txBody>
        </p:sp>
        <p:sp>
          <p:nvSpPr>
            <p:cNvPr id="6" name="Arrow: Curved Down 5">
              <a:extLst>
                <a:ext uri="{FF2B5EF4-FFF2-40B4-BE49-F238E27FC236}">
                  <a16:creationId xmlns:a16="http://schemas.microsoft.com/office/drawing/2014/main" id="{02970D43-FD4B-ABDD-64CC-7F4D56C91B54}"/>
                </a:ext>
              </a:extLst>
            </p:cNvPr>
            <p:cNvSpPr/>
            <p:nvPr/>
          </p:nvSpPr>
          <p:spPr>
            <a:xfrm>
              <a:off x="5516285" y="2184299"/>
              <a:ext cx="461277" cy="48052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2A7AC41F-1479-11F7-BED6-554876FC84B6}"/>
                </a:ext>
              </a:extLst>
            </p:cNvPr>
            <p:cNvSpPr txBox="1"/>
            <p:nvPr/>
          </p:nvSpPr>
          <p:spPr>
            <a:xfrm>
              <a:off x="5952504" y="2205069"/>
              <a:ext cx="1509417" cy="560351"/>
            </a:xfrm>
            <a:prstGeom prst="rect">
              <a:avLst/>
            </a:prstGeom>
            <a:noFill/>
          </p:spPr>
          <p:txBody>
            <a:bodyPr wrap="none" rtlCol="0">
              <a:spAutoFit/>
            </a:bodyPr>
            <a:lstStyle/>
            <a:p>
              <a:pPr defTabSz="685800"/>
              <a:r>
                <a:rPr lang="en-US" sz="1350">
                  <a:solidFill>
                    <a:prstClr val="white"/>
                  </a:solidFill>
                  <a:latin typeface="Calibri" panose="020F0502020204030204"/>
                </a:rPr>
                <a:t>Hints</a:t>
              </a:r>
            </a:p>
          </p:txBody>
        </p:sp>
      </p:grpSp>
      <p:grpSp>
        <p:nvGrpSpPr>
          <p:cNvPr id="16" name="Group 15">
            <a:extLst>
              <a:ext uri="{FF2B5EF4-FFF2-40B4-BE49-F238E27FC236}">
                <a16:creationId xmlns:a16="http://schemas.microsoft.com/office/drawing/2014/main" id="{3933CECB-F8E0-04BB-0FCC-384B5B1299CE}"/>
              </a:ext>
            </a:extLst>
          </p:cNvPr>
          <p:cNvGrpSpPr/>
          <p:nvPr/>
        </p:nvGrpSpPr>
        <p:grpSpPr>
          <a:xfrm>
            <a:off x="796577" y="824869"/>
            <a:ext cx="3260924" cy="1474302"/>
            <a:chOff x="1749022" y="1379437"/>
            <a:chExt cx="8482571" cy="2696173"/>
          </a:xfrm>
        </p:grpSpPr>
        <p:grpSp>
          <p:nvGrpSpPr>
            <p:cNvPr id="17" name="Group 16">
              <a:extLst>
                <a:ext uri="{FF2B5EF4-FFF2-40B4-BE49-F238E27FC236}">
                  <a16:creationId xmlns:a16="http://schemas.microsoft.com/office/drawing/2014/main" id="{D6683F55-A876-A685-13AF-565A4FD79F92}"/>
                </a:ext>
              </a:extLst>
            </p:cNvPr>
            <p:cNvGrpSpPr/>
            <p:nvPr/>
          </p:nvGrpSpPr>
          <p:grpSpPr>
            <a:xfrm>
              <a:off x="1749022" y="1379437"/>
              <a:ext cx="8482571" cy="2696173"/>
              <a:chOff x="1684797" y="2318313"/>
              <a:chExt cx="8482571" cy="2222570"/>
            </a:xfrm>
          </p:grpSpPr>
          <p:sp>
            <p:nvSpPr>
              <p:cNvPr id="21" name="Rectangle: Rounded Corners 20">
                <a:extLst>
                  <a:ext uri="{FF2B5EF4-FFF2-40B4-BE49-F238E27FC236}">
                    <a16:creationId xmlns:a16="http://schemas.microsoft.com/office/drawing/2014/main" id="{6EEB2055-0001-69B0-2E10-27C76FD52669}"/>
                  </a:ext>
                </a:extLst>
              </p:cNvPr>
              <p:cNvSpPr/>
              <p:nvPr/>
            </p:nvSpPr>
            <p:spPr>
              <a:xfrm>
                <a:off x="3337987" y="2318313"/>
                <a:ext cx="4628081" cy="222257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Rectangle: Rounded Corners 21">
                <a:extLst>
                  <a:ext uri="{FF2B5EF4-FFF2-40B4-BE49-F238E27FC236}">
                    <a16:creationId xmlns:a16="http://schemas.microsoft.com/office/drawing/2014/main" id="{791431FE-4452-BC5C-FDD8-CD7FBFB648C9}"/>
                  </a:ext>
                </a:extLst>
              </p:cNvPr>
              <p:cNvSpPr/>
              <p:nvPr/>
            </p:nvSpPr>
            <p:spPr>
              <a:xfrm>
                <a:off x="4171632" y="2362178"/>
                <a:ext cx="2850840" cy="59672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defTabSz="685800"/>
                <a:r>
                  <a:rPr lang="en-US" sz="1350">
                    <a:solidFill>
                      <a:prstClr val="white"/>
                    </a:solidFill>
                    <a:latin typeface="Calibri" panose="020F0502020204030204"/>
                    <a:cs typeface="Calibri"/>
                  </a:rPr>
                  <a:t>Symbolic Model</a:t>
                </a:r>
                <a:endParaRPr lang="en-US" sz="1350">
                  <a:solidFill>
                    <a:prstClr val="white"/>
                  </a:solidFill>
                  <a:latin typeface="Calibri" panose="020F0502020204030204"/>
                </a:endParaRPr>
              </a:p>
            </p:txBody>
          </p:sp>
          <p:sp>
            <p:nvSpPr>
              <p:cNvPr id="23" name="Flowchart: Data 22">
                <a:extLst>
                  <a:ext uri="{FF2B5EF4-FFF2-40B4-BE49-F238E27FC236}">
                    <a16:creationId xmlns:a16="http://schemas.microsoft.com/office/drawing/2014/main" id="{FBA91653-1CDD-EB36-A333-C5D0D87E2BEA}"/>
                  </a:ext>
                </a:extLst>
              </p:cNvPr>
              <p:cNvSpPr/>
              <p:nvPr/>
            </p:nvSpPr>
            <p:spPr>
              <a:xfrm>
                <a:off x="1684797" y="3483667"/>
                <a:ext cx="1009987" cy="613207"/>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4" name="Flowchart: Data 23">
                <a:extLst>
                  <a:ext uri="{FF2B5EF4-FFF2-40B4-BE49-F238E27FC236}">
                    <a16:creationId xmlns:a16="http://schemas.microsoft.com/office/drawing/2014/main" id="{68124247-649A-23E4-02DC-7B2AD658EFB1}"/>
                  </a:ext>
                </a:extLst>
              </p:cNvPr>
              <p:cNvSpPr/>
              <p:nvPr/>
            </p:nvSpPr>
            <p:spPr>
              <a:xfrm>
                <a:off x="8526138" y="3531883"/>
                <a:ext cx="1641230" cy="581645"/>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6" name="TextBox 25">
                <a:extLst>
                  <a:ext uri="{FF2B5EF4-FFF2-40B4-BE49-F238E27FC236}">
                    <a16:creationId xmlns:a16="http://schemas.microsoft.com/office/drawing/2014/main" id="{AAE80D07-46C0-87C3-218B-07612C8F7878}"/>
                  </a:ext>
                </a:extLst>
              </p:cNvPr>
              <p:cNvSpPr txBox="1"/>
              <p:nvPr/>
            </p:nvSpPr>
            <p:spPr>
              <a:xfrm>
                <a:off x="1819558" y="3600564"/>
                <a:ext cx="781841" cy="45238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500" b="1">
                    <a:solidFill>
                      <a:prstClr val="white"/>
                    </a:solidFill>
                    <a:latin typeface="Calibri" panose="020F0502020204030204"/>
                  </a:rPr>
                  <a:t>In</a:t>
                </a:r>
                <a:endParaRPr lang="en-US" sz="1500" b="1">
                  <a:solidFill>
                    <a:prstClr val="white"/>
                  </a:solidFill>
                  <a:latin typeface="Calibri" panose="020F0502020204030204"/>
                  <a:cs typeface="Calibri"/>
                </a:endParaRPr>
              </a:p>
            </p:txBody>
          </p:sp>
          <p:sp>
            <p:nvSpPr>
              <p:cNvPr id="27" name="TextBox 26">
                <a:extLst>
                  <a:ext uri="{FF2B5EF4-FFF2-40B4-BE49-F238E27FC236}">
                    <a16:creationId xmlns:a16="http://schemas.microsoft.com/office/drawing/2014/main" id="{51E991E3-D6D8-9023-0681-0622E9C622A7}"/>
                  </a:ext>
                </a:extLst>
              </p:cNvPr>
              <p:cNvSpPr txBox="1"/>
              <p:nvPr/>
            </p:nvSpPr>
            <p:spPr>
              <a:xfrm>
                <a:off x="8845857" y="3600564"/>
                <a:ext cx="1165093" cy="41758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350">
                    <a:solidFill>
                      <a:prstClr val="white"/>
                    </a:solidFill>
                    <a:latin typeface="Calibri" panose="020F0502020204030204"/>
                    <a:cs typeface="Calibri"/>
                  </a:rPr>
                  <a:t>Out</a:t>
                </a:r>
              </a:p>
            </p:txBody>
          </p:sp>
          <p:sp>
            <p:nvSpPr>
              <p:cNvPr id="28" name="Arrow: Right 27">
                <a:extLst>
                  <a:ext uri="{FF2B5EF4-FFF2-40B4-BE49-F238E27FC236}">
                    <a16:creationId xmlns:a16="http://schemas.microsoft.com/office/drawing/2014/main" id="{A3B7ECA6-1355-2DBD-C6F8-13EC9A9A026B}"/>
                  </a:ext>
                </a:extLst>
              </p:cNvPr>
              <p:cNvSpPr/>
              <p:nvPr/>
            </p:nvSpPr>
            <p:spPr>
              <a:xfrm>
                <a:off x="2643619" y="3650251"/>
                <a:ext cx="694367" cy="293077"/>
              </a:xfrm>
              <a:prstGeom prst="rightArrow">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9" name="Arrow: Right 28">
                <a:extLst>
                  <a:ext uri="{FF2B5EF4-FFF2-40B4-BE49-F238E27FC236}">
                    <a16:creationId xmlns:a16="http://schemas.microsoft.com/office/drawing/2014/main" id="{3DD32B8A-FF72-2BBF-8336-C5BD8B2F5F4C}"/>
                  </a:ext>
                </a:extLst>
              </p:cNvPr>
              <p:cNvSpPr/>
              <p:nvPr/>
            </p:nvSpPr>
            <p:spPr>
              <a:xfrm>
                <a:off x="8058779" y="3650251"/>
                <a:ext cx="694367" cy="293077"/>
              </a:xfrm>
              <a:prstGeom prst="rightArrow">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18" name="Rectangle: Rounded Corners 17">
              <a:extLst>
                <a:ext uri="{FF2B5EF4-FFF2-40B4-BE49-F238E27FC236}">
                  <a16:creationId xmlns:a16="http://schemas.microsoft.com/office/drawing/2014/main" id="{57F11949-B786-B322-9B1F-CB3219E52640}"/>
                </a:ext>
              </a:extLst>
            </p:cNvPr>
            <p:cNvSpPr/>
            <p:nvPr/>
          </p:nvSpPr>
          <p:spPr>
            <a:xfrm>
              <a:off x="3444433" y="2713366"/>
              <a:ext cx="458586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Neural Model</a:t>
              </a:r>
            </a:p>
          </p:txBody>
        </p:sp>
        <p:sp>
          <p:nvSpPr>
            <p:cNvPr id="19" name="Arrow: Curved Down 18">
              <a:extLst>
                <a:ext uri="{FF2B5EF4-FFF2-40B4-BE49-F238E27FC236}">
                  <a16:creationId xmlns:a16="http://schemas.microsoft.com/office/drawing/2014/main" id="{393FA742-40C7-BAA9-AB55-2099A94EE676}"/>
                </a:ext>
              </a:extLst>
            </p:cNvPr>
            <p:cNvSpPr/>
            <p:nvPr/>
          </p:nvSpPr>
          <p:spPr>
            <a:xfrm>
              <a:off x="5516285" y="2184299"/>
              <a:ext cx="461277" cy="48052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0" name="TextBox 19">
              <a:extLst>
                <a:ext uri="{FF2B5EF4-FFF2-40B4-BE49-F238E27FC236}">
                  <a16:creationId xmlns:a16="http://schemas.microsoft.com/office/drawing/2014/main" id="{11F04145-FE16-67F0-3E5C-5D0C4CF08EFB}"/>
                </a:ext>
              </a:extLst>
            </p:cNvPr>
            <p:cNvSpPr txBox="1"/>
            <p:nvPr/>
          </p:nvSpPr>
          <p:spPr>
            <a:xfrm>
              <a:off x="5952506" y="2205069"/>
              <a:ext cx="1342517" cy="548784"/>
            </a:xfrm>
            <a:prstGeom prst="rect">
              <a:avLst/>
            </a:prstGeom>
            <a:noFill/>
          </p:spPr>
          <p:txBody>
            <a:bodyPr wrap="none" rtlCol="0">
              <a:spAutoFit/>
            </a:bodyPr>
            <a:lstStyle/>
            <a:p>
              <a:pPr defTabSz="685800"/>
              <a:r>
                <a:rPr lang="en-US" sz="1350">
                  <a:solidFill>
                    <a:prstClr val="white"/>
                  </a:solidFill>
                  <a:latin typeface="Calibri" panose="020F0502020204030204"/>
                </a:rPr>
                <a:t>Hints</a:t>
              </a:r>
            </a:p>
          </p:txBody>
        </p:sp>
      </p:grpSp>
      <p:grpSp>
        <p:nvGrpSpPr>
          <p:cNvPr id="30" name="Group 29">
            <a:extLst>
              <a:ext uri="{FF2B5EF4-FFF2-40B4-BE49-F238E27FC236}">
                <a16:creationId xmlns:a16="http://schemas.microsoft.com/office/drawing/2014/main" id="{6E8F26D3-083E-1517-76BC-9146E55E49C7}"/>
              </a:ext>
            </a:extLst>
          </p:cNvPr>
          <p:cNvGrpSpPr/>
          <p:nvPr/>
        </p:nvGrpSpPr>
        <p:grpSpPr>
          <a:xfrm>
            <a:off x="846657" y="2508305"/>
            <a:ext cx="3095741" cy="1191298"/>
            <a:chOff x="1879651" y="3359826"/>
            <a:chExt cx="8565703" cy="1870540"/>
          </a:xfrm>
        </p:grpSpPr>
        <p:grpSp>
          <p:nvGrpSpPr>
            <p:cNvPr id="31" name="Group 30">
              <a:extLst>
                <a:ext uri="{FF2B5EF4-FFF2-40B4-BE49-F238E27FC236}">
                  <a16:creationId xmlns:a16="http://schemas.microsoft.com/office/drawing/2014/main" id="{9A07DDFC-A7D8-C91F-E290-FEADDE2AD4BF}"/>
                </a:ext>
              </a:extLst>
            </p:cNvPr>
            <p:cNvGrpSpPr/>
            <p:nvPr/>
          </p:nvGrpSpPr>
          <p:grpSpPr>
            <a:xfrm>
              <a:off x="1879651" y="3359826"/>
              <a:ext cx="8565703" cy="1870540"/>
              <a:chOff x="1749022" y="2205069"/>
              <a:chExt cx="8565703" cy="1870540"/>
            </a:xfrm>
          </p:grpSpPr>
          <p:grpSp>
            <p:nvGrpSpPr>
              <p:cNvPr id="33" name="Group 32">
                <a:extLst>
                  <a:ext uri="{FF2B5EF4-FFF2-40B4-BE49-F238E27FC236}">
                    <a16:creationId xmlns:a16="http://schemas.microsoft.com/office/drawing/2014/main" id="{C8347436-B83F-50D2-FCFF-6FF875D71B9A}"/>
                  </a:ext>
                </a:extLst>
              </p:cNvPr>
              <p:cNvGrpSpPr/>
              <p:nvPr/>
            </p:nvGrpSpPr>
            <p:grpSpPr>
              <a:xfrm>
                <a:off x="1749022" y="2205069"/>
                <a:ext cx="8565703" cy="1870540"/>
                <a:chOff x="1684797" y="2998917"/>
                <a:chExt cx="8565703" cy="1541966"/>
              </a:xfrm>
            </p:grpSpPr>
            <p:sp>
              <p:nvSpPr>
                <p:cNvPr id="36" name="Rectangle: Rounded Corners 35">
                  <a:extLst>
                    <a:ext uri="{FF2B5EF4-FFF2-40B4-BE49-F238E27FC236}">
                      <a16:creationId xmlns:a16="http://schemas.microsoft.com/office/drawing/2014/main" id="{68A1CAF7-C67E-0296-4D58-59BDB66913C2}"/>
                    </a:ext>
                  </a:extLst>
                </p:cNvPr>
                <p:cNvSpPr/>
                <p:nvPr/>
              </p:nvSpPr>
              <p:spPr>
                <a:xfrm>
                  <a:off x="3284786" y="2998917"/>
                  <a:ext cx="5038693" cy="154196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F4420220-E082-D9DD-9960-7E99102A6B3C}"/>
                    </a:ext>
                  </a:extLst>
                </p:cNvPr>
                <p:cNvSpPr/>
                <p:nvPr/>
              </p:nvSpPr>
              <p:spPr>
                <a:xfrm>
                  <a:off x="5825598" y="3254665"/>
                  <a:ext cx="1943210" cy="96450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alibri" panose="020F0502020204030204"/>
                      <a:cs typeface="Calibri"/>
                    </a:rPr>
                    <a:t>Symbolic Model</a:t>
                  </a:r>
                  <a:endParaRPr lang="en-US" sz="1350">
                    <a:solidFill>
                      <a:prstClr val="white"/>
                    </a:solidFill>
                    <a:latin typeface="Calibri" panose="020F0502020204030204"/>
                  </a:endParaRPr>
                </a:p>
              </p:txBody>
            </p:sp>
            <p:sp>
              <p:nvSpPr>
                <p:cNvPr id="38" name="Flowchart: Data 37">
                  <a:extLst>
                    <a:ext uri="{FF2B5EF4-FFF2-40B4-BE49-F238E27FC236}">
                      <a16:creationId xmlns:a16="http://schemas.microsoft.com/office/drawing/2014/main" id="{FD9088A5-C75C-9694-90F1-263D147BE03B}"/>
                    </a:ext>
                  </a:extLst>
                </p:cNvPr>
                <p:cNvSpPr/>
                <p:nvPr/>
              </p:nvSpPr>
              <p:spPr>
                <a:xfrm>
                  <a:off x="1684797" y="3483667"/>
                  <a:ext cx="1009987" cy="613207"/>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9" name="Flowchart: Data 38">
                  <a:extLst>
                    <a:ext uri="{FF2B5EF4-FFF2-40B4-BE49-F238E27FC236}">
                      <a16:creationId xmlns:a16="http://schemas.microsoft.com/office/drawing/2014/main" id="{84B2C125-89DD-A151-CA4A-C548200751A2}"/>
                    </a:ext>
                  </a:extLst>
                </p:cNvPr>
                <p:cNvSpPr/>
                <p:nvPr/>
              </p:nvSpPr>
              <p:spPr>
                <a:xfrm>
                  <a:off x="8609271" y="3483667"/>
                  <a:ext cx="1641229" cy="581645"/>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0" name="TextBox 39">
                  <a:extLst>
                    <a:ext uri="{FF2B5EF4-FFF2-40B4-BE49-F238E27FC236}">
                      <a16:creationId xmlns:a16="http://schemas.microsoft.com/office/drawing/2014/main" id="{44BED404-3D02-DC8F-FA1F-BC5C45115991}"/>
                    </a:ext>
                  </a:extLst>
                </p:cNvPr>
                <p:cNvSpPr txBox="1"/>
                <p:nvPr/>
              </p:nvSpPr>
              <p:spPr>
                <a:xfrm>
                  <a:off x="1819558" y="3600563"/>
                  <a:ext cx="950261" cy="38841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500" b="1">
                      <a:solidFill>
                        <a:prstClr val="white"/>
                      </a:solidFill>
                      <a:latin typeface="Calibri" panose="020F0502020204030204"/>
                      <a:cs typeface="Calibri"/>
                    </a:rPr>
                    <a:t>In</a:t>
                  </a:r>
                </a:p>
              </p:txBody>
            </p:sp>
            <p:sp>
              <p:nvSpPr>
                <p:cNvPr id="41" name="TextBox 40">
                  <a:extLst>
                    <a:ext uri="{FF2B5EF4-FFF2-40B4-BE49-F238E27FC236}">
                      <a16:creationId xmlns:a16="http://schemas.microsoft.com/office/drawing/2014/main" id="{DAF5ADFC-604C-0A07-E54D-94C52E615BEE}"/>
                    </a:ext>
                  </a:extLst>
                </p:cNvPr>
                <p:cNvSpPr txBox="1"/>
                <p:nvPr/>
              </p:nvSpPr>
              <p:spPr>
                <a:xfrm>
                  <a:off x="8845856" y="3600563"/>
                  <a:ext cx="1165094" cy="35853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350">
                      <a:solidFill>
                        <a:prstClr val="white"/>
                      </a:solidFill>
                      <a:latin typeface="Calibri" panose="020F0502020204030204"/>
                      <a:cs typeface="Calibri"/>
                    </a:rPr>
                    <a:t>Out</a:t>
                  </a:r>
                </a:p>
              </p:txBody>
            </p:sp>
            <p:sp>
              <p:nvSpPr>
                <p:cNvPr id="42" name="Arrow: Right 41">
                  <a:extLst>
                    <a:ext uri="{FF2B5EF4-FFF2-40B4-BE49-F238E27FC236}">
                      <a16:creationId xmlns:a16="http://schemas.microsoft.com/office/drawing/2014/main" id="{F78FB597-BFEC-B510-56D5-2C692DE456F6}"/>
                    </a:ext>
                  </a:extLst>
                </p:cNvPr>
                <p:cNvSpPr/>
                <p:nvPr/>
              </p:nvSpPr>
              <p:spPr>
                <a:xfrm>
                  <a:off x="2668550" y="3655182"/>
                  <a:ext cx="1009987" cy="288146"/>
                </a:xfrm>
                <a:prstGeom prst="rightArrow">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3" name="Arrow: Right 42">
                  <a:extLst>
                    <a:ext uri="{FF2B5EF4-FFF2-40B4-BE49-F238E27FC236}">
                      <a16:creationId xmlns:a16="http://schemas.microsoft.com/office/drawing/2014/main" id="{CD3B2D47-FE22-3026-A4C3-E3371029A3B5}"/>
                    </a:ext>
                  </a:extLst>
                </p:cNvPr>
                <p:cNvSpPr/>
                <p:nvPr/>
              </p:nvSpPr>
              <p:spPr>
                <a:xfrm>
                  <a:off x="7768809" y="3600563"/>
                  <a:ext cx="984336" cy="304456"/>
                </a:xfrm>
                <a:prstGeom prst="rightArrow">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34" name="Rectangle: Rounded Corners 33">
                <a:extLst>
                  <a:ext uri="{FF2B5EF4-FFF2-40B4-BE49-F238E27FC236}">
                    <a16:creationId xmlns:a16="http://schemas.microsoft.com/office/drawing/2014/main" id="{40411CDF-9332-AFFA-76B1-C1D958EDE15F}"/>
                  </a:ext>
                </a:extLst>
              </p:cNvPr>
              <p:cNvSpPr/>
              <p:nvPr/>
            </p:nvSpPr>
            <p:spPr>
              <a:xfrm>
                <a:off x="3703425" y="2507729"/>
                <a:ext cx="1616920" cy="1270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alibri" panose="020F0502020204030204"/>
                  </a:rPr>
                  <a:t>Neural Model</a:t>
                </a:r>
              </a:p>
            </p:txBody>
          </p:sp>
          <p:sp>
            <p:nvSpPr>
              <p:cNvPr id="35" name="TextBox 34">
                <a:extLst>
                  <a:ext uri="{FF2B5EF4-FFF2-40B4-BE49-F238E27FC236}">
                    <a16:creationId xmlns:a16="http://schemas.microsoft.com/office/drawing/2014/main" id="{A93F1E79-362D-1626-87A8-07BDB0844353}"/>
                  </a:ext>
                </a:extLst>
              </p:cNvPr>
              <p:cNvSpPr txBox="1"/>
              <p:nvPr/>
            </p:nvSpPr>
            <p:spPr>
              <a:xfrm>
                <a:off x="5952505" y="2205069"/>
                <a:ext cx="511138" cy="471180"/>
              </a:xfrm>
              <a:prstGeom prst="rect">
                <a:avLst/>
              </a:prstGeom>
              <a:noFill/>
            </p:spPr>
            <p:txBody>
              <a:bodyPr wrap="none" rtlCol="0">
                <a:spAutoFit/>
              </a:bodyPr>
              <a:lstStyle/>
              <a:p>
                <a:pPr defTabSz="685800"/>
                <a:endParaRPr lang="en-US" sz="1350">
                  <a:solidFill>
                    <a:prstClr val="white"/>
                  </a:solidFill>
                  <a:latin typeface="Calibri" panose="020F0502020204030204"/>
                </a:endParaRPr>
              </a:p>
            </p:txBody>
          </p:sp>
        </p:grpSp>
        <p:sp>
          <p:nvSpPr>
            <p:cNvPr id="32" name="Arrow: Right 31">
              <a:extLst>
                <a:ext uri="{FF2B5EF4-FFF2-40B4-BE49-F238E27FC236}">
                  <a16:creationId xmlns:a16="http://schemas.microsoft.com/office/drawing/2014/main" id="{BF5D32D5-B129-B742-3924-E101D8E19175}"/>
                </a:ext>
              </a:extLst>
            </p:cNvPr>
            <p:cNvSpPr/>
            <p:nvPr/>
          </p:nvSpPr>
          <p:spPr>
            <a:xfrm>
              <a:off x="5442723" y="4145352"/>
              <a:ext cx="574766" cy="3344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grpSp>
        <p:nvGrpSpPr>
          <p:cNvPr id="74" name="Group 73">
            <a:extLst>
              <a:ext uri="{FF2B5EF4-FFF2-40B4-BE49-F238E27FC236}">
                <a16:creationId xmlns:a16="http://schemas.microsoft.com/office/drawing/2014/main" id="{66DC8741-3542-1E30-375C-C1A4BAD93A74}"/>
              </a:ext>
            </a:extLst>
          </p:cNvPr>
          <p:cNvGrpSpPr/>
          <p:nvPr/>
        </p:nvGrpSpPr>
        <p:grpSpPr>
          <a:xfrm>
            <a:off x="4352804" y="2421613"/>
            <a:ext cx="4044100" cy="1273065"/>
            <a:chOff x="8490812" y="1591413"/>
            <a:chExt cx="4044100" cy="1273065"/>
          </a:xfrm>
        </p:grpSpPr>
        <p:sp>
          <p:nvSpPr>
            <p:cNvPr id="53" name="Rectangle: Rounded Corners 52">
              <a:extLst>
                <a:ext uri="{FF2B5EF4-FFF2-40B4-BE49-F238E27FC236}">
                  <a16:creationId xmlns:a16="http://schemas.microsoft.com/office/drawing/2014/main" id="{D5DD01BD-E7EF-81DE-B16C-281A8EE2EA38}"/>
                </a:ext>
              </a:extLst>
            </p:cNvPr>
            <p:cNvSpPr/>
            <p:nvPr/>
          </p:nvSpPr>
          <p:spPr>
            <a:xfrm>
              <a:off x="9302021" y="1591413"/>
              <a:ext cx="2158699" cy="127306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4" name="Rectangle: Rounded Corners 53">
              <a:extLst>
                <a:ext uri="{FF2B5EF4-FFF2-40B4-BE49-F238E27FC236}">
                  <a16:creationId xmlns:a16="http://schemas.microsoft.com/office/drawing/2014/main" id="{CD0B9A19-8F8D-378C-B930-DD71EBDD20FA}"/>
                </a:ext>
              </a:extLst>
            </p:cNvPr>
            <p:cNvSpPr/>
            <p:nvPr/>
          </p:nvSpPr>
          <p:spPr>
            <a:xfrm>
              <a:off x="9909480" y="1684332"/>
              <a:ext cx="877642" cy="39240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cs typeface="Calibri"/>
                </a:rPr>
                <a:t>Symbolic Model</a:t>
              </a:r>
              <a:endParaRPr lang="en-US" sz="1350">
                <a:solidFill>
                  <a:prstClr val="white"/>
                </a:solidFill>
                <a:latin typeface="Calibri" panose="020F0502020204030204"/>
              </a:endParaRPr>
            </a:p>
          </p:txBody>
        </p:sp>
        <p:sp>
          <p:nvSpPr>
            <p:cNvPr id="55" name="Flowchart: Data 54">
              <a:extLst>
                <a:ext uri="{FF2B5EF4-FFF2-40B4-BE49-F238E27FC236}">
                  <a16:creationId xmlns:a16="http://schemas.microsoft.com/office/drawing/2014/main" id="{ED8C05C4-07A0-AE95-59AA-9A4E8123D818}"/>
                </a:ext>
              </a:extLst>
            </p:cNvPr>
            <p:cNvSpPr/>
            <p:nvPr/>
          </p:nvSpPr>
          <p:spPr>
            <a:xfrm>
              <a:off x="8490812" y="2212929"/>
              <a:ext cx="468010" cy="303133"/>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6" name="Flowchart: Data 55">
              <a:extLst>
                <a:ext uri="{FF2B5EF4-FFF2-40B4-BE49-F238E27FC236}">
                  <a16:creationId xmlns:a16="http://schemas.microsoft.com/office/drawing/2014/main" id="{64BBDBA4-B8FA-FF52-FC82-674A9CBF6AD4}"/>
                </a:ext>
              </a:extLst>
            </p:cNvPr>
            <p:cNvSpPr/>
            <p:nvPr/>
          </p:nvSpPr>
          <p:spPr>
            <a:xfrm>
              <a:off x="11774396" y="2169131"/>
              <a:ext cx="760516" cy="287531"/>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7" name="TextBox 56">
              <a:extLst>
                <a:ext uri="{FF2B5EF4-FFF2-40B4-BE49-F238E27FC236}">
                  <a16:creationId xmlns:a16="http://schemas.microsoft.com/office/drawing/2014/main" id="{BC1A740E-6813-6543-98A1-3CF9FD5258CC}"/>
                </a:ext>
              </a:extLst>
            </p:cNvPr>
            <p:cNvSpPr txBox="1"/>
            <p:nvPr/>
          </p:nvSpPr>
          <p:spPr>
            <a:xfrm>
              <a:off x="8576766" y="2226918"/>
              <a:ext cx="362290" cy="2081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500" b="1">
                  <a:solidFill>
                    <a:prstClr val="white"/>
                  </a:solidFill>
                  <a:latin typeface="Calibri" panose="020F0502020204030204"/>
                  <a:cs typeface="Calibri"/>
                </a:rPr>
                <a:t>In</a:t>
              </a:r>
            </a:p>
          </p:txBody>
        </p:sp>
        <p:sp>
          <p:nvSpPr>
            <p:cNvPr id="58" name="TextBox 57">
              <a:extLst>
                <a:ext uri="{FF2B5EF4-FFF2-40B4-BE49-F238E27FC236}">
                  <a16:creationId xmlns:a16="http://schemas.microsoft.com/office/drawing/2014/main" id="{1AAB53B5-4F0D-38A6-2658-8A74B3824503}"/>
                </a:ext>
              </a:extLst>
            </p:cNvPr>
            <p:cNvSpPr txBox="1"/>
            <p:nvPr/>
          </p:nvSpPr>
          <p:spPr>
            <a:xfrm>
              <a:off x="11935255" y="2169131"/>
              <a:ext cx="539884" cy="1920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350">
                  <a:solidFill>
                    <a:prstClr val="white"/>
                  </a:solidFill>
                  <a:latin typeface="Calibri" panose="020F0502020204030204"/>
                  <a:cs typeface="Calibri"/>
                </a:rPr>
                <a:t>Out</a:t>
              </a:r>
            </a:p>
          </p:txBody>
        </p:sp>
        <p:sp>
          <p:nvSpPr>
            <p:cNvPr id="51" name="Rectangle: Rounded Corners 50">
              <a:extLst>
                <a:ext uri="{FF2B5EF4-FFF2-40B4-BE49-F238E27FC236}">
                  <a16:creationId xmlns:a16="http://schemas.microsoft.com/office/drawing/2014/main" id="{3FFFA330-4427-0578-6D2B-61226CDB6450}"/>
                </a:ext>
              </a:extLst>
            </p:cNvPr>
            <p:cNvSpPr/>
            <p:nvPr/>
          </p:nvSpPr>
          <p:spPr>
            <a:xfrm>
              <a:off x="9951863" y="2304892"/>
              <a:ext cx="868715" cy="4790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Neural Model</a:t>
              </a:r>
            </a:p>
          </p:txBody>
        </p:sp>
        <p:sp>
          <p:nvSpPr>
            <p:cNvPr id="52" name="TextBox 51">
              <a:extLst>
                <a:ext uri="{FF2B5EF4-FFF2-40B4-BE49-F238E27FC236}">
                  <a16:creationId xmlns:a16="http://schemas.microsoft.com/office/drawing/2014/main" id="{DE06F43E-246E-337A-77E5-24F8F2A09A73}"/>
                </a:ext>
              </a:extLst>
            </p:cNvPr>
            <p:cNvSpPr txBox="1"/>
            <p:nvPr/>
          </p:nvSpPr>
          <p:spPr>
            <a:xfrm>
              <a:off x="10462140" y="1694399"/>
              <a:ext cx="184731" cy="240996"/>
            </a:xfrm>
            <a:prstGeom prst="rect">
              <a:avLst/>
            </a:prstGeom>
            <a:noFill/>
          </p:spPr>
          <p:txBody>
            <a:bodyPr wrap="none" rtlCol="0">
              <a:spAutoFit/>
            </a:bodyPr>
            <a:lstStyle/>
            <a:p>
              <a:pPr defTabSz="685800"/>
              <a:endParaRPr lang="en-US" sz="1350">
                <a:solidFill>
                  <a:prstClr val="white"/>
                </a:solidFill>
                <a:latin typeface="Calibri" panose="020F0502020204030204"/>
              </a:endParaRPr>
            </a:p>
          </p:txBody>
        </p:sp>
        <p:cxnSp>
          <p:nvCxnSpPr>
            <p:cNvPr id="46" name="Connector: Elbow 45">
              <a:extLst>
                <a:ext uri="{FF2B5EF4-FFF2-40B4-BE49-F238E27FC236}">
                  <a16:creationId xmlns:a16="http://schemas.microsoft.com/office/drawing/2014/main" id="{5D2E01E6-4AD9-E19E-A967-0937A1E5FB7F}"/>
                </a:ext>
              </a:extLst>
            </p:cNvPr>
            <p:cNvCxnSpPr>
              <a:cxnSpLocks/>
            </p:cNvCxnSpPr>
            <p:nvPr/>
          </p:nvCxnSpPr>
          <p:spPr>
            <a:xfrm flipV="1">
              <a:off x="8939057" y="1900394"/>
              <a:ext cx="1003105" cy="445043"/>
            </a:xfrm>
            <a:prstGeom prst="bentConnector3">
              <a:avLst>
                <a:gd name="adj1" fmla="val 51762"/>
              </a:avLst>
            </a:prstGeom>
            <a:ln w="10795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85ADF686-64F8-1F5D-A33A-E4356F95717A}"/>
                </a:ext>
              </a:extLst>
            </p:cNvPr>
            <p:cNvCxnSpPr>
              <a:cxnSpLocks/>
            </p:cNvCxnSpPr>
            <p:nvPr/>
          </p:nvCxnSpPr>
          <p:spPr>
            <a:xfrm>
              <a:off x="8939057" y="2320698"/>
              <a:ext cx="1036699" cy="240801"/>
            </a:xfrm>
            <a:prstGeom prst="bentConnector3">
              <a:avLst/>
            </a:prstGeom>
            <a:ln w="107950">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CE4D8DE0-9375-1BF6-6625-5EB7FC482460}"/>
                </a:ext>
              </a:extLst>
            </p:cNvPr>
            <p:cNvCxnSpPr>
              <a:cxnSpLocks/>
            </p:cNvCxnSpPr>
            <p:nvPr/>
          </p:nvCxnSpPr>
          <p:spPr>
            <a:xfrm>
              <a:off x="10791021" y="1874861"/>
              <a:ext cx="1041607" cy="411744"/>
            </a:xfrm>
            <a:prstGeom prst="bentConnector3">
              <a:avLst>
                <a:gd name="adj1" fmla="val 50000"/>
              </a:avLst>
            </a:prstGeom>
            <a:ln w="107950">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182F3529-2BF2-E29C-491A-5808EDF346FB}"/>
                </a:ext>
              </a:extLst>
            </p:cNvPr>
            <p:cNvCxnSpPr>
              <a:cxnSpLocks/>
            </p:cNvCxnSpPr>
            <p:nvPr/>
          </p:nvCxnSpPr>
          <p:spPr>
            <a:xfrm flipV="1">
              <a:off x="10820578" y="2286605"/>
              <a:ext cx="1012051" cy="274894"/>
            </a:xfrm>
            <a:prstGeom prst="bentConnector3">
              <a:avLst>
                <a:gd name="adj1" fmla="val 47996"/>
              </a:avLst>
            </a:prstGeom>
            <a:ln w="107950">
              <a:tailEnd type="triangle"/>
            </a:ln>
          </p:spPr>
          <p:style>
            <a:lnRef idx="1">
              <a:schemeClr val="accent1"/>
            </a:lnRef>
            <a:fillRef idx="0">
              <a:schemeClr val="accent1"/>
            </a:fillRef>
            <a:effectRef idx="0">
              <a:schemeClr val="accent1"/>
            </a:effectRef>
            <a:fontRef idx="minor">
              <a:schemeClr val="tx1"/>
            </a:fontRef>
          </p:style>
        </p:cxnSp>
      </p:grpSp>
      <p:sp>
        <p:nvSpPr>
          <p:cNvPr id="60" name="Slide Number Placeholder 3">
            <a:extLst>
              <a:ext uri="{FF2B5EF4-FFF2-40B4-BE49-F238E27FC236}">
                <a16:creationId xmlns:a16="http://schemas.microsoft.com/office/drawing/2014/main" id="{4CE164FF-8F9B-61E3-99AA-39A159BF9460}"/>
              </a:ext>
            </a:extLst>
          </p:cNvPr>
          <p:cNvSpPr txBox="1">
            <a:spLocks/>
          </p:cNvSpPr>
          <p:nvPr/>
        </p:nvSpPr>
        <p:spPr>
          <a:xfrm>
            <a:off x="8452117" y="4816375"/>
            <a:ext cx="691883" cy="319096"/>
          </a:xfrm>
          <a:prstGeom prst="rect">
            <a:avLst/>
          </a:prstGeom>
        </p:spPr>
        <p:txBody>
          <a:bodyPr/>
          <a:lstStyle>
            <a:defPPr>
              <a:defRPr lang="en-US"/>
            </a:defPPr>
            <a:lvl1pPr marL="0" algn="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3D1FC35-8581-2540-BBFB-5CB35188AE81}" type="slidenum">
              <a:rPr lang="en-US" smtClean="0">
                <a:solidFill>
                  <a:srgbClr val="FFFFFF"/>
                </a:solidFill>
                <a:latin typeface="Arial"/>
              </a:rPr>
              <a:pPr/>
              <a:t>62</a:t>
            </a:fld>
            <a:endParaRPr lang="en-US">
              <a:solidFill>
                <a:srgbClr val="FFFFFF"/>
              </a:solidFill>
              <a:latin typeface="Arial"/>
            </a:endParaRPr>
          </a:p>
        </p:txBody>
      </p:sp>
    </p:spTree>
    <p:extLst>
      <p:ext uri="{BB962C8B-B14F-4D97-AF65-F5344CB8AC3E}">
        <p14:creationId xmlns:p14="http://schemas.microsoft.com/office/powerpoint/2010/main" val="365445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subTnLst>
                                    <p:set>
                                      <p:cBhvr override="childStyle">
                                        <p:cTn dur="1" fill="hold" display="0" masterRel="nextClick" afterEffect="1"/>
                                        <p:tgtEl>
                                          <p:spTgt spid="6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subTnLst>
                                    <p:set>
                                      <p:cBhvr override="childStyle">
                                        <p:cTn dur="1" fill="hold" display="0" masterRel="nextClick" afterEffect="1"/>
                                        <p:tgtEl>
                                          <p:spTgt spid="6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9A66-C63B-487B-8D3E-4B93811CEAA0}"/>
              </a:ext>
            </a:extLst>
          </p:cNvPr>
          <p:cNvSpPr>
            <a:spLocks noGrp="1"/>
          </p:cNvSpPr>
          <p:nvPr>
            <p:ph type="title"/>
          </p:nvPr>
        </p:nvSpPr>
        <p:spPr>
          <a:xfrm>
            <a:off x="0" y="29"/>
            <a:ext cx="9144000" cy="857250"/>
          </a:xfrm>
        </p:spPr>
        <p:txBody>
          <a:bodyPr>
            <a:normAutofit fontScale="90000"/>
          </a:bodyPr>
          <a:lstStyle/>
          <a:p>
            <a:pPr algn="ctr"/>
            <a:r>
              <a:rPr lang="en-US"/>
              <a:t>Thanks to PROSE Team (aka.ms/prose)</a:t>
            </a:r>
          </a:p>
        </p:txBody>
      </p:sp>
      <p:sp>
        <p:nvSpPr>
          <p:cNvPr id="3" name="Content Placeholder 2">
            <a:extLst>
              <a:ext uri="{FF2B5EF4-FFF2-40B4-BE49-F238E27FC236}">
                <a16:creationId xmlns:a16="http://schemas.microsoft.com/office/drawing/2014/main" id="{C0D6D46E-1111-431E-9CE2-04553AFA3FA8}"/>
              </a:ext>
            </a:extLst>
          </p:cNvPr>
          <p:cNvSpPr>
            <a:spLocks noGrp="1"/>
          </p:cNvSpPr>
          <p:nvPr>
            <p:ph idx="1"/>
          </p:nvPr>
        </p:nvSpPr>
        <p:spPr>
          <a:xfrm>
            <a:off x="-24713" y="4712043"/>
            <a:ext cx="8666205" cy="536373"/>
          </a:xfrm>
        </p:spPr>
        <p:txBody>
          <a:bodyPr>
            <a:normAutofit fontScale="92500"/>
          </a:bodyPr>
          <a:lstStyle/>
          <a:p>
            <a:pPr marL="0" indent="0">
              <a:spcBef>
                <a:spcPts val="0"/>
              </a:spcBef>
              <a:buNone/>
            </a:pPr>
            <a:r>
              <a:rPr lang="en-US" sz="2200"/>
              <a:t>PROSE SDK (available for academic use): https://aka.ms/prose-framework</a:t>
            </a:r>
          </a:p>
        </p:txBody>
      </p:sp>
      <p:pic>
        <p:nvPicPr>
          <p:cNvPr id="6" name="Picture 5" descr="Graphical user interface, text, chat or text message&#10;&#10;Description automatically generated">
            <a:extLst>
              <a:ext uri="{FF2B5EF4-FFF2-40B4-BE49-F238E27FC236}">
                <a16:creationId xmlns:a16="http://schemas.microsoft.com/office/drawing/2014/main" id="{DDF7EA62-5E50-2F3B-D582-F6D4D6663FB4}"/>
              </a:ext>
            </a:extLst>
          </p:cNvPr>
          <p:cNvPicPr>
            <a:picLocks noChangeAspect="1"/>
          </p:cNvPicPr>
          <p:nvPr/>
        </p:nvPicPr>
        <p:blipFill>
          <a:blip r:embed="rId3"/>
          <a:stretch>
            <a:fillRect/>
          </a:stretch>
        </p:blipFill>
        <p:spPr>
          <a:xfrm>
            <a:off x="0" y="896449"/>
            <a:ext cx="9144000" cy="3523232"/>
          </a:xfrm>
          <a:prstGeom prst="rect">
            <a:avLst/>
          </a:prstGeom>
        </p:spPr>
      </p:pic>
      <p:sp>
        <p:nvSpPr>
          <p:cNvPr id="4" name="Slide Number Placeholder 3">
            <a:extLst>
              <a:ext uri="{FF2B5EF4-FFF2-40B4-BE49-F238E27FC236}">
                <a16:creationId xmlns:a16="http://schemas.microsoft.com/office/drawing/2014/main" id="{DF59D415-F329-4179-8AB9-ADCF04B70ED7}"/>
              </a:ext>
            </a:extLst>
          </p:cNvPr>
          <p:cNvSpPr>
            <a:spLocks noGrp="1"/>
          </p:cNvSpPr>
          <p:nvPr>
            <p:ph type="sldNum" sz="quarter" idx="4"/>
          </p:nvPr>
        </p:nvSpPr>
        <p:spPr/>
        <p:txBody>
          <a:bodyPr/>
          <a:lstStyle/>
          <a:p>
            <a:fld id="{83D1FC35-8581-2540-BBFB-5CB35188AE81}" type="slidenum">
              <a:rPr lang="en-US" smtClean="0"/>
              <a:pPr/>
              <a:t>63</a:t>
            </a:fld>
            <a:endParaRPr lang="en-US"/>
          </a:p>
        </p:txBody>
      </p:sp>
    </p:spTree>
    <p:extLst>
      <p:ext uri="{BB962C8B-B14F-4D97-AF65-F5344CB8AC3E}">
        <p14:creationId xmlns:p14="http://schemas.microsoft.com/office/powerpoint/2010/main" val="8136241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4F4054-EAA6-55DF-C807-A9BF0B2A3C8C}"/>
              </a:ext>
            </a:extLst>
          </p:cNvPr>
          <p:cNvSpPr txBox="1">
            <a:spLocks/>
          </p:cNvSpPr>
          <p:nvPr/>
        </p:nvSpPr>
        <p:spPr>
          <a:xfrm>
            <a:off x="2932187" y="962140"/>
            <a:ext cx="3279626" cy="2084038"/>
          </a:xfrm>
          <a:prstGeom prst="rect">
            <a:avLst/>
          </a:prstGeom>
          <a:solidFill>
            <a:srgbClr val="F4EAE0"/>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000" dirty="0">
                <a:solidFill>
                  <a:schemeClr val="tx1"/>
                </a:solidFill>
              </a:rPr>
              <a:t>LLMs are powerful.</a:t>
            </a:r>
          </a:p>
          <a:p>
            <a:pPr>
              <a:spcBef>
                <a:spcPts val="0"/>
              </a:spcBef>
            </a:pPr>
            <a:r>
              <a:rPr lang="en-US" sz="2000" dirty="0">
                <a:solidFill>
                  <a:schemeClr val="tx1"/>
                </a:solidFill>
              </a:rPr>
              <a:t>So are grammar-based symbolic techniques. </a:t>
            </a:r>
            <a:endParaRPr lang="en-US" sz="2000" dirty="0">
              <a:solidFill>
                <a:srgbClr val="0070C0"/>
              </a:solidFill>
            </a:endParaRPr>
          </a:p>
          <a:p>
            <a:pPr marL="0" indent="0">
              <a:spcBef>
                <a:spcPts val="0"/>
              </a:spcBef>
              <a:buFont typeface="Arial"/>
              <a:buNone/>
            </a:pPr>
            <a:endParaRPr lang="en-US" sz="1900" dirty="0">
              <a:solidFill>
                <a:srgbClr val="0070C0"/>
              </a:solidFill>
            </a:endParaRPr>
          </a:p>
          <a:p>
            <a:pPr marL="0" indent="0">
              <a:spcBef>
                <a:spcPts val="0"/>
              </a:spcBef>
              <a:buFont typeface="Arial"/>
              <a:buNone/>
            </a:pPr>
            <a:r>
              <a:rPr lang="en-US" sz="2000" dirty="0">
                <a:solidFill>
                  <a:srgbClr val="0070C0"/>
                </a:solidFill>
              </a:rPr>
              <a:t>Great opportunities for creative neuro-symbolic architectures!</a:t>
            </a:r>
          </a:p>
        </p:txBody>
      </p:sp>
      <p:sp>
        <p:nvSpPr>
          <p:cNvPr id="2" name="Title 1">
            <a:extLst>
              <a:ext uri="{FF2B5EF4-FFF2-40B4-BE49-F238E27FC236}">
                <a16:creationId xmlns:a16="http://schemas.microsoft.com/office/drawing/2014/main" id="{22AC9A66-C63B-487B-8D3E-4B93811CEAA0}"/>
              </a:ext>
            </a:extLst>
          </p:cNvPr>
          <p:cNvSpPr>
            <a:spLocks noGrp="1"/>
          </p:cNvSpPr>
          <p:nvPr>
            <p:ph type="title"/>
          </p:nvPr>
        </p:nvSpPr>
        <p:spPr>
          <a:xfrm>
            <a:off x="0" y="29"/>
            <a:ext cx="9144000" cy="857250"/>
          </a:xfrm>
        </p:spPr>
        <p:txBody>
          <a:bodyPr>
            <a:normAutofit/>
          </a:bodyPr>
          <a:lstStyle/>
          <a:p>
            <a:pPr algn="ctr"/>
            <a:r>
              <a:rPr lang="en-US" dirty="0"/>
              <a:t>AI-assisted Programming</a:t>
            </a:r>
          </a:p>
        </p:txBody>
      </p:sp>
      <p:sp>
        <p:nvSpPr>
          <p:cNvPr id="3" name="Content Placeholder 2">
            <a:extLst>
              <a:ext uri="{FF2B5EF4-FFF2-40B4-BE49-F238E27FC236}">
                <a16:creationId xmlns:a16="http://schemas.microsoft.com/office/drawing/2014/main" id="{C0D6D46E-1111-431E-9CE2-04553AFA3FA8}"/>
              </a:ext>
            </a:extLst>
          </p:cNvPr>
          <p:cNvSpPr>
            <a:spLocks noGrp="1"/>
          </p:cNvSpPr>
          <p:nvPr>
            <p:ph idx="1"/>
          </p:nvPr>
        </p:nvSpPr>
        <p:spPr>
          <a:xfrm>
            <a:off x="78871" y="962140"/>
            <a:ext cx="2781338" cy="3307976"/>
          </a:xfrm>
          <a:solidFill>
            <a:srgbClr val="F4EAE0"/>
          </a:solidFill>
        </p:spPr>
        <p:txBody>
          <a:bodyPr>
            <a:noAutofit/>
          </a:bodyPr>
          <a:lstStyle/>
          <a:p>
            <a:pPr marL="0" indent="0">
              <a:spcBef>
                <a:spcPts val="0"/>
              </a:spcBef>
              <a:buNone/>
            </a:pPr>
            <a:r>
              <a:rPr lang="en-US" sz="2000" dirty="0">
                <a:solidFill>
                  <a:schemeClr val="tx1"/>
                </a:solidFill>
              </a:rPr>
              <a:t>Broad range of users</a:t>
            </a:r>
          </a:p>
          <a:p>
            <a:pPr>
              <a:spcBef>
                <a:spcPts val="0"/>
              </a:spcBef>
            </a:pPr>
            <a:r>
              <a:rPr lang="en-US" sz="2000" dirty="0">
                <a:solidFill>
                  <a:schemeClr val="tx1"/>
                </a:solidFill>
              </a:rPr>
              <a:t>Developers</a:t>
            </a:r>
          </a:p>
          <a:p>
            <a:pPr>
              <a:spcBef>
                <a:spcPts val="0"/>
              </a:spcBef>
            </a:pPr>
            <a:r>
              <a:rPr lang="en-US" sz="2000" dirty="0">
                <a:solidFill>
                  <a:schemeClr val="tx1"/>
                </a:solidFill>
              </a:rPr>
              <a:t>Data Scientists</a:t>
            </a:r>
          </a:p>
          <a:p>
            <a:pPr>
              <a:spcBef>
                <a:spcPts val="0"/>
              </a:spcBef>
            </a:pPr>
            <a:r>
              <a:rPr lang="en-US" sz="2000" dirty="0">
                <a:solidFill>
                  <a:schemeClr val="tx1"/>
                </a:solidFill>
              </a:rPr>
              <a:t>Low-code users</a:t>
            </a:r>
          </a:p>
          <a:p>
            <a:pPr>
              <a:spcBef>
                <a:spcPts val="0"/>
              </a:spcBef>
            </a:pPr>
            <a:r>
              <a:rPr lang="en-US" sz="2000" dirty="0">
                <a:solidFill>
                  <a:schemeClr val="tx1"/>
                </a:solidFill>
              </a:rPr>
              <a:t>Students</a:t>
            </a:r>
          </a:p>
          <a:p>
            <a:pPr marL="0" indent="0">
              <a:spcBef>
                <a:spcPts val="0"/>
              </a:spcBef>
              <a:buNone/>
            </a:pPr>
            <a:endParaRPr lang="en-US" sz="1900" dirty="0">
              <a:solidFill>
                <a:srgbClr val="0070C0"/>
              </a:solidFill>
            </a:endParaRPr>
          </a:p>
          <a:p>
            <a:pPr marL="0" indent="0">
              <a:spcBef>
                <a:spcPts val="0"/>
              </a:spcBef>
              <a:buNone/>
            </a:pPr>
            <a:r>
              <a:rPr lang="en-US" sz="2000" dirty="0">
                <a:solidFill>
                  <a:srgbClr val="0070C0"/>
                </a:solidFill>
              </a:rPr>
              <a:t>Education in severe need for disruption!</a:t>
            </a:r>
          </a:p>
        </p:txBody>
      </p:sp>
      <p:sp>
        <p:nvSpPr>
          <p:cNvPr id="4" name="Slide Number Placeholder 3">
            <a:extLst>
              <a:ext uri="{FF2B5EF4-FFF2-40B4-BE49-F238E27FC236}">
                <a16:creationId xmlns:a16="http://schemas.microsoft.com/office/drawing/2014/main" id="{DF59D415-F329-4179-8AB9-ADCF04B70ED7}"/>
              </a:ext>
            </a:extLst>
          </p:cNvPr>
          <p:cNvSpPr>
            <a:spLocks noGrp="1"/>
          </p:cNvSpPr>
          <p:nvPr>
            <p:ph type="sldNum" sz="quarter" idx="4"/>
          </p:nvPr>
        </p:nvSpPr>
        <p:spPr/>
        <p:txBody>
          <a:bodyPr/>
          <a:lstStyle/>
          <a:p>
            <a:fld id="{83D1FC35-8581-2540-BBFB-5CB35188AE81}" type="slidenum">
              <a:rPr lang="en-US" smtClean="0"/>
              <a:pPr/>
              <a:t>64</a:t>
            </a:fld>
            <a:endParaRPr lang="en-US"/>
          </a:p>
        </p:txBody>
      </p:sp>
      <p:pic>
        <p:nvPicPr>
          <p:cNvPr id="18" name="Picture 17" descr="brain halves&#10;">
            <a:extLst>
              <a:ext uri="{FF2B5EF4-FFF2-40B4-BE49-F238E27FC236}">
                <a16:creationId xmlns:a16="http://schemas.microsoft.com/office/drawing/2014/main" id="{B4381069-E076-AFB0-B041-D2B046115D5E}"/>
              </a:ext>
            </a:extLst>
          </p:cNvPr>
          <p:cNvPicPr>
            <a:picLocks noChangeAspect="1"/>
          </p:cNvPicPr>
          <p:nvPr/>
        </p:nvPicPr>
        <p:blipFill rotWithShape="1">
          <a:blip r:embed="rId3"/>
          <a:srcRect l="50037" r="25260"/>
          <a:stretch/>
        </p:blipFill>
        <p:spPr>
          <a:xfrm>
            <a:off x="4940933" y="3050512"/>
            <a:ext cx="914400" cy="2084038"/>
          </a:xfrm>
          <a:prstGeom prst="rect">
            <a:avLst/>
          </a:prstGeom>
        </p:spPr>
      </p:pic>
      <p:pic>
        <p:nvPicPr>
          <p:cNvPr id="20" name="Picture 19" descr="brain halves&#10;">
            <a:extLst>
              <a:ext uri="{FF2B5EF4-FFF2-40B4-BE49-F238E27FC236}">
                <a16:creationId xmlns:a16="http://schemas.microsoft.com/office/drawing/2014/main" id="{74195A3F-50E7-C62E-9096-E9CEF04122F6}"/>
              </a:ext>
            </a:extLst>
          </p:cNvPr>
          <p:cNvPicPr>
            <a:picLocks noChangeAspect="1"/>
          </p:cNvPicPr>
          <p:nvPr/>
        </p:nvPicPr>
        <p:blipFill rotWithShape="1">
          <a:blip r:embed="rId3"/>
          <a:srcRect l="23614" r="49214"/>
          <a:stretch/>
        </p:blipFill>
        <p:spPr>
          <a:xfrm>
            <a:off x="3249689" y="3059462"/>
            <a:ext cx="1005840" cy="2084038"/>
          </a:xfrm>
          <a:prstGeom prst="rect">
            <a:avLst/>
          </a:prstGeom>
        </p:spPr>
      </p:pic>
      <p:pic>
        <p:nvPicPr>
          <p:cNvPr id="22" name="Graphic 21" descr="Heart with pulse with solid fill">
            <a:extLst>
              <a:ext uri="{FF2B5EF4-FFF2-40B4-BE49-F238E27FC236}">
                <a16:creationId xmlns:a16="http://schemas.microsoft.com/office/drawing/2014/main" id="{927BDE26-808E-F8ED-69F1-F9255D79357C}"/>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r:embed="rId5"/>
              </a:ext>
            </a:extLst>
          </a:blip>
          <a:stretch>
            <a:fillRect/>
          </a:stretch>
        </p:blipFill>
        <p:spPr>
          <a:xfrm>
            <a:off x="4129849" y="3409131"/>
            <a:ext cx="914400" cy="914400"/>
          </a:xfrm>
          <a:prstGeom prst="rect">
            <a:avLst/>
          </a:prstGeom>
        </p:spPr>
      </p:pic>
      <p:sp>
        <p:nvSpPr>
          <p:cNvPr id="7" name="Content Placeholder 2">
            <a:extLst>
              <a:ext uri="{FF2B5EF4-FFF2-40B4-BE49-F238E27FC236}">
                <a16:creationId xmlns:a16="http://schemas.microsoft.com/office/drawing/2014/main" id="{C2140584-1BBE-B424-97B8-176AC4CEE0CD}"/>
              </a:ext>
            </a:extLst>
          </p:cNvPr>
          <p:cNvSpPr txBox="1">
            <a:spLocks/>
          </p:cNvSpPr>
          <p:nvPr/>
        </p:nvSpPr>
        <p:spPr>
          <a:xfrm>
            <a:off x="6283791" y="962140"/>
            <a:ext cx="2724726" cy="3307976"/>
          </a:xfrm>
          <a:prstGeom prst="rect">
            <a:avLst/>
          </a:prstGeom>
          <a:solidFill>
            <a:srgbClr val="F4EAE0"/>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2000" dirty="0">
                <a:solidFill>
                  <a:schemeClr val="tx1"/>
                </a:solidFill>
              </a:rPr>
              <a:t>Different ways to express intent:</a:t>
            </a:r>
          </a:p>
          <a:p>
            <a:pPr>
              <a:spcBef>
                <a:spcPts val="0"/>
              </a:spcBef>
            </a:pPr>
            <a:r>
              <a:rPr lang="en-US" sz="2000" dirty="0">
                <a:solidFill>
                  <a:schemeClr val="tx1"/>
                </a:solidFill>
              </a:rPr>
              <a:t>Examples</a:t>
            </a:r>
          </a:p>
          <a:p>
            <a:pPr>
              <a:spcBef>
                <a:spcPts val="0"/>
              </a:spcBef>
            </a:pPr>
            <a:r>
              <a:rPr lang="en-US" sz="2000" dirty="0">
                <a:solidFill>
                  <a:schemeClr val="tx1"/>
                </a:solidFill>
              </a:rPr>
              <a:t>NL</a:t>
            </a:r>
          </a:p>
          <a:p>
            <a:pPr>
              <a:spcBef>
                <a:spcPts val="0"/>
              </a:spcBef>
            </a:pPr>
            <a:r>
              <a:rPr lang="en-US" sz="2000" dirty="0">
                <a:solidFill>
                  <a:schemeClr val="tx1"/>
                </a:solidFill>
              </a:rPr>
              <a:t>Temporal context</a:t>
            </a:r>
          </a:p>
          <a:p>
            <a:pPr>
              <a:spcBef>
                <a:spcPts val="0"/>
              </a:spcBef>
            </a:pPr>
            <a:r>
              <a:rPr lang="en-US" sz="2000" dirty="0">
                <a:solidFill>
                  <a:schemeClr val="tx1"/>
                </a:solidFill>
              </a:rPr>
              <a:t>sloppy program</a:t>
            </a:r>
          </a:p>
          <a:p>
            <a:pPr marL="0" indent="0">
              <a:spcBef>
                <a:spcPts val="0"/>
              </a:spcBef>
              <a:buNone/>
            </a:pPr>
            <a:endParaRPr lang="en-US" sz="2000" dirty="0">
              <a:solidFill>
                <a:schemeClr val="tx1"/>
              </a:solidFill>
            </a:endParaRPr>
          </a:p>
          <a:p>
            <a:pPr marL="0" indent="0">
              <a:spcBef>
                <a:spcPts val="0"/>
              </a:spcBef>
              <a:buNone/>
            </a:pPr>
            <a:r>
              <a:rPr lang="en-US" sz="2000" dirty="0">
                <a:solidFill>
                  <a:srgbClr val="0070C0"/>
                </a:solidFill>
              </a:rPr>
              <a:t>UX important for adoption, motivates foundational problems.</a:t>
            </a:r>
            <a:endParaRPr lang="en-US" sz="2000" dirty="0">
              <a:solidFill>
                <a:schemeClr val="tx1"/>
              </a:solidFill>
            </a:endParaRPr>
          </a:p>
          <a:p>
            <a:pPr>
              <a:spcBef>
                <a:spcPts val="0"/>
              </a:spcBef>
            </a:pPr>
            <a:endParaRPr lang="en-US" dirty="0">
              <a:solidFill>
                <a:schemeClr val="tx1"/>
              </a:solidFill>
            </a:endParaRPr>
          </a:p>
        </p:txBody>
      </p:sp>
      <p:pic>
        <p:nvPicPr>
          <p:cNvPr id="25" name="Picture 24">
            <a:extLst>
              <a:ext uri="{FF2B5EF4-FFF2-40B4-BE49-F238E27FC236}">
                <a16:creationId xmlns:a16="http://schemas.microsoft.com/office/drawing/2014/main" id="{F1BCC52C-EE16-4461-BA21-9C0CDF3D31B8}"/>
              </a:ext>
            </a:extLst>
          </p:cNvPr>
          <p:cNvPicPr>
            <a:picLocks noChangeAspect="1"/>
          </p:cNvPicPr>
          <p:nvPr/>
        </p:nvPicPr>
        <p:blipFill>
          <a:blip r:embed="rId6"/>
          <a:stretch>
            <a:fillRect/>
          </a:stretch>
        </p:blipFill>
        <p:spPr>
          <a:xfrm>
            <a:off x="6716010" y="4648344"/>
            <a:ext cx="366035" cy="366035"/>
          </a:xfrm>
          <a:prstGeom prst="rect">
            <a:avLst/>
          </a:prstGeom>
        </p:spPr>
      </p:pic>
      <p:pic>
        <p:nvPicPr>
          <p:cNvPr id="27" name="Picture 26">
            <a:extLst>
              <a:ext uri="{FF2B5EF4-FFF2-40B4-BE49-F238E27FC236}">
                <a16:creationId xmlns:a16="http://schemas.microsoft.com/office/drawing/2014/main" id="{9367BC01-7034-62A1-791E-2DA938D8473E}"/>
              </a:ext>
            </a:extLst>
          </p:cNvPr>
          <p:cNvPicPr>
            <a:picLocks noChangeAspect="1"/>
          </p:cNvPicPr>
          <p:nvPr/>
        </p:nvPicPr>
        <p:blipFill>
          <a:blip r:embed="rId7"/>
          <a:stretch>
            <a:fillRect/>
          </a:stretch>
        </p:blipFill>
        <p:spPr>
          <a:xfrm>
            <a:off x="78871" y="4718166"/>
            <a:ext cx="366035" cy="366035"/>
          </a:xfrm>
          <a:prstGeom prst="rect">
            <a:avLst/>
          </a:prstGeom>
        </p:spPr>
      </p:pic>
      <p:sp>
        <p:nvSpPr>
          <p:cNvPr id="29" name="TextBox 28">
            <a:extLst>
              <a:ext uri="{FF2B5EF4-FFF2-40B4-BE49-F238E27FC236}">
                <a16:creationId xmlns:a16="http://schemas.microsoft.com/office/drawing/2014/main" id="{5D00AD34-D5D3-B745-9FE0-D85D4CF6C6BA}"/>
              </a:ext>
            </a:extLst>
          </p:cNvPr>
          <p:cNvSpPr txBox="1"/>
          <p:nvPr/>
        </p:nvSpPr>
        <p:spPr>
          <a:xfrm>
            <a:off x="435512" y="4714869"/>
            <a:ext cx="2511119" cy="369332"/>
          </a:xfrm>
          <a:prstGeom prst="rect">
            <a:avLst/>
          </a:prstGeom>
          <a:noFill/>
        </p:spPr>
        <p:txBody>
          <a:bodyPr wrap="square" rtlCol="0">
            <a:spAutoFit/>
          </a:bodyPr>
          <a:lstStyle/>
          <a:p>
            <a:r>
              <a:rPr lang="en-US" dirty="0">
                <a:solidFill>
                  <a:schemeClr val="bg1"/>
                </a:solidFill>
              </a:rPr>
              <a:t>sumitg@microsoft.com</a:t>
            </a:r>
          </a:p>
        </p:txBody>
      </p:sp>
      <p:sp>
        <p:nvSpPr>
          <p:cNvPr id="31" name="TextBox 30">
            <a:extLst>
              <a:ext uri="{FF2B5EF4-FFF2-40B4-BE49-F238E27FC236}">
                <a16:creationId xmlns:a16="http://schemas.microsoft.com/office/drawing/2014/main" id="{CE2A12EC-5CAB-6BFC-4ED5-C66D5A94E7D5}"/>
              </a:ext>
            </a:extLst>
          </p:cNvPr>
          <p:cNvSpPr txBox="1"/>
          <p:nvPr/>
        </p:nvSpPr>
        <p:spPr>
          <a:xfrm>
            <a:off x="7016070" y="4646696"/>
            <a:ext cx="1839973" cy="369332"/>
          </a:xfrm>
          <a:prstGeom prst="rect">
            <a:avLst/>
          </a:prstGeom>
          <a:noFill/>
        </p:spPr>
        <p:txBody>
          <a:bodyPr wrap="square" rtlCol="0">
            <a:spAutoFit/>
          </a:bodyPr>
          <a:lstStyle/>
          <a:p>
            <a:r>
              <a:rPr lang="en-US" dirty="0">
                <a:solidFill>
                  <a:schemeClr val="bg1"/>
                </a:solidFill>
              </a:rPr>
              <a:t>@sumitgulwani</a:t>
            </a:r>
          </a:p>
        </p:txBody>
      </p:sp>
    </p:spTree>
    <p:extLst>
      <p:ext uri="{BB962C8B-B14F-4D97-AF65-F5344CB8AC3E}">
        <p14:creationId xmlns:p14="http://schemas.microsoft.com/office/powerpoint/2010/main" val="3188863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65</a:t>
            </a:fld>
            <a:endParaRPr lang="en-US" dirty="0"/>
          </a:p>
        </p:txBody>
      </p:sp>
      <p:pic>
        <p:nvPicPr>
          <p:cNvPr id="9" name="Picture 8">
            <a:extLst>
              <a:ext uri="{FF2B5EF4-FFF2-40B4-BE49-F238E27FC236}">
                <a16:creationId xmlns:a16="http://schemas.microsoft.com/office/drawing/2014/main" id="{088888C1-99F8-4010-9E3E-DC53B3D76294}"/>
              </a:ext>
            </a:extLst>
          </p:cNvPr>
          <p:cNvPicPr>
            <a:picLocks noChangeAspect="1"/>
          </p:cNvPicPr>
          <p:nvPr/>
        </p:nvPicPr>
        <p:blipFill>
          <a:blip r:embed="rId2"/>
          <a:stretch>
            <a:fillRect/>
          </a:stretch>
        </p:blipFill>
        <p:spPr>
          <a:xfrm>
            <a:off x="0" y="0"/>
            <a:ext cx="9143999" cy="5891784"/>
          </a:xfrm>
          <a:prstGeom prst="rect">
            <a:avLst/>
          </a:prstGeom>
        </p:spPr>
      </p:pic>
    </p:spTree>
    <p:extLst>
      <p:ext uri="{BB962C8B-B14F-4D97-AF65-F5344CB8AC3E}">
        <p14:creationId xmlns:p14="http://schemas.microsoft.com/office/powerpoint/2010/main" val="1379140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66</a:t>
            </a:fld>
            <a:endParaRPr lang="en-US" dirty="0"/>
          </a:p>
        </p:txBody>
      </p:sp>
      <p:pic>
        <p:nvPicPr>
          <p:cNvPr id="9" name="Picture 8">
            <a:extLst>
              <a:ext uri="{FF2B5EF4-FFF2-40B4-BE49-F238E27FC236}">
                <a16:creationId xmlns:a16="http://schemas.microsoft.com/office/drawing/2014/main" id="{9024706F-543A-4EA0-B5AF-40999B52DC89}"/>
              </a:ext>
            </a:extLst>
          </p:cNvPr>
          <p:cNvPicPr>
            <a:picLocks noChangeAspect="1"/>
          </p:cNvPicPr>
          <p:nvPr/>
        </p:nvPicPr>
        <p:blipFill>
          <a:blip r:embed="rId2"/>
          <a:stretch>
            <a:fillRect/>
          </a:stretch>
        </p:blipFill>
        <p:spPr>
          <a:xfrm>
            <a:off x="0" y="0"/>
            <a:ext cx="9143999" cy="5891784"/>
          </a:xfrm>
          <a:prstGeom prst="rect">
            <a:avLst/>
          </a:prstGeom>
        </p:spPr>
      </p:pic>
    </p:spTree>
    <p:extLst>
      <p:ext uri="{BB962C8B-B14F-4D97-AF65-F5344CB8AC3E}">
        <p14:creationId xmlns:p14="http://schemas.microsoft.com/office/powerpoint/2010/main" val="2260460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67</a:t>
            </a:fld>
            <a:endParaRPr lang="en-US" dirty="0"/>
          </a:p>
        </p:txBody>
      </p:sp>
      <p:pic>
        <p:nvPicPr>
          <p:cNvPr id="6" name="Picture 5">
            <a:extLst>
              <a:ext uri="{FF2B5EF4-FFF2-40B4-BE49-F238E27FC236}">
                <a16:creationId xmlns:a16="http://schemas.microsoft.com/office/drawing/2014/main" id="{716E31D2-2DD9-40D1-9A4A-53C11E64387E}"/>
              </a:ext>
            </a:extLst>
          </p:cNvPr>
          <p:cNvPicPr>
            <a:picLocks noChangeAspect="1"/>
          </p:cNvPicPr>
          <p:nvPr/>
        </p:nvPicPr>
        <p:blipFill>
          <a:blip r:embed="rId2"/>
          <a:stretch>
            <a:fillRect/>
          </a:stretch>
        </p:blipFill>
        <p:spPr>
          <a:xfrm>
            <a:off x="0" y="0"/>
            <a:ext cx="9143999" cy="5891784"/>
          </a:xfrm>
          <a:prstGeom prst="rect">
            <a:avLst/>
          </a:prstGeom>
        </p:spPr>
      </p:pic>
    </p:spTree>
    <p:extLst>
      <p:ext uri="{BB962C8B-B14F-4D97-AF65-F5344CB8AC3E}">
        <p14:creationId xmlns:p14="http://schemas.microsoft.com/office/powerpoint/2010/main" val="2892488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68</a:t>
            </a:fld>
            <a:endParaRPr lang="en-US" dirty="0"/>
          </a:p>
        </p:txBody>
      </p:sp>
      <p:pic>
        <p:nvPicPr>
          <p:cNvPr id="6" name="Picture 5">
            <a:extLst>
              <a:ext uri="{FF2B5EF4-FFF2-40B4-BE49-F238E27FC236}">
                <a16:creationId xmlns:a16="http://schemas.microsoft.com/office/drawing/2014/main" id="{5216B6C7-5A76-416C-8622-03EBB7841B96}"/>
              </a:ext>
            </a:extLst>
          </p:cNvPr>
          <p:cNvPicPr>
            <a:picLocks noChangeAspect="1"/>
          </p:cNvPicPr>
          <p:nvPr/>
        </p:nvPicPr>
        <p:blipFill>
          <a:blip r:embed="rId2"/>
          <a:stretch>
            <a:fillRect/>
          </a:stretch>
        </p:blipFill>
        <p:spPr>
          <a:xfrm>
            <a:off x="-3253" y="-1"/>
            <a:ext cx="9147253" cy="5893881"/>
          </a:xfrm>
          <a:prstGeom prst="rect">
            <a:avLst/>
          </a:prstGeom>
        </p:spPr>
      </p:pic>
    </p:spTree>
    <p:extLst>
      <p:ext uri="{BB962C8B-B14F-4D97-AF65-F5344CB8AC3E}">
        <p14:creationId xmlns:p14="http://schemas.microsoft.com/office/powerpoint/2010/main" val="6358151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69</a:t>
            </a:fld>
            <a:endParaRPr lang="en-US" dirty="0"/>
          </a:p>
        </p:txBody>
      </p:sp>
      <p:pic>
        <p:nvPicPr>
          <p:cNvPr id="6" name="Picture 5">
            <a:extLst>
              <a:ext uri="{FF2B5EF4-FFF2-40B4-BE49-F238E27FC236}">
                <a16:creationId xmlns:a16="http://schemas.microsoft.com/office/drawing/2014/main" id="{972F6AC5-A1C3-453F-8404-6EC266BE9120}"/>
              </a:ext>
            </a:extLst>
          </p:cNvPr>
          <p:cNvPicPr>
            <a:picLocks noChangeAspect="1"/>
          </p:cNvPicPr>
          <p:nvPr/>
        </p:nvPicPr>
        <p:blipFill>
          <a:blip r:embed="rId2"/>
          <a:stretch>
            <a:fillRect/>
          </a:stretch>
        </p:blipFill>
        <p:spPr>
          <a:xfrm>
            <a:off x="0" y="-1"/>
            <a:ext cx="9143113" cy="5891213"/>
          </a:xfrm>
          <a:prstGeom prst="rect">
            <a:avLst/>
          </a:prstGeom>
        </p:spPr>
      </p:pic>
    </p:spTree>
    <p:extLst>
      <p:ext uri="{BB962C8B-B14F-4D97-AF65-F5344CB8AC3E}">
        <p14:creationId xmlns:p14="http://schemas.microsoft.com/office/powerpoint/2010/main" val="3980482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3D1FC35-8581-2540-BBFB-5CB35188AE81}" type="slidenum">
              <a:rPr lang="en-US" smtClean="0"/>
              <a:pPr/>
              <a:t>7</a:t>
            </a:fld>
            <a:endParaRPr lang="en-US"/>
          </a:p>
        </p:txBody>
      </p:sp>
      <p:pic>
        <p:nvPicPr>
          <p:cNvPr id="3" name="Picture 2">
            <a:extLst>
              <a:ext uri="{FF2B5EF4-FFF2-40B4-BE49-F238E27FC236}">
                <a16:creationId xmlns:a16="http://schemas.microsoft.com/office/drawing/2014/main" id="{C5673C46-EA0F-4407-A0C2-420286B8D9E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905424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70</a:t>
            </a:fld>
            <a:endParaRPr lang="en-US" dirty="0"/>
          </a:p>
        </p:txBody>
      </p:sp>
      <p:pic>
        <p:nvPicPr>
          <p:cNvPr id="3" name="Picture 2">
            <a:extLst>
              <a:ext uri="{FF2B5EF4-FFF2-40B4-BE49-F238E27FC236}">
                <a16:creationId xmlns:a16="http://schemas.microsoft.com/office/drawing/2014/main" id="{3726B91E-437F-4A8A-A01B-CF2B92DC32FD}"/>
              </a:ext>
            </a:extLst>
          </p:cNvPr>
          <p:cNvPicPr>
            <a:picLocks noChangeAspect="1"/>
          </p:cNvPicPr>
          <p:nvPr/>
        </p:nvPicPr>
        <p:blipFill>
          <a:blip r:embed="rId2"/>
          <a:stretch>
            <a:fillRect/>
          </a:stretch>
        </p:blipFill>
        <p:spPr>
          <a:xfrm>
            <a:off x="0" y="0"/>
            <a:ext cx="9143999" cy="5891784"/>
          </a:xfrm>
          <a:prstGeom prst="rect">
            <a:avLst/>
          </a:prstGeom>
        </p:spPr>
      </p:pic>
    </p:spTree>
    <p:extLst>
      <p:ext uri="{BB962C8B-B14F-4D97-AF65-F5344CB8AC3E}">
        <p14:creationId xmlns:p14="http://schemas.microsoft.com/office/powerpoint/2010/main" val="36979038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71</a:t>
            </a:fld>
            <a:endParaRPr lang="en-US" dirty="0"/>
          </a:p>
        </p:txBody>
      </p:sp>
      <p:pic>
        <p:nvPicPr>
          <p:cNvPr id="3" name="Picture 2">
            <a:extLst>
              <a:ext uri="{FF2B5EF4-FFF2-40B4-BE49-F238E27FC236}">
                <a16:creationId xmlns:a16="http://schemas.microsoft.com/office/drawing/2014/main" id="{3726B91E-437F-4A8A-A01B-CF2B92DC32FD}"/>
              </a:ext>
            </a:extLst>
          </p:cNvPr>
          <p:cNvPicPr>
            <a:picLocks noChangeAspect="1"/>
          </p:cNvPicPr>
          <p:nvPr/>
        </p:nvPicPr>
        <p:blipFill>
          <a:blip r:embed="rId2"/>
          <a:stretch>
            <a:fillRect/>
          </a:stretch>
        </p:blipFill>
        <p:spPr>
          <a:xfrm>
            <a:off x="0" y="0"/>
            <a:ext cx="9143999" cy="5891784"/>
          </a:xfrm>
          <a:prstGeom prst="rect">
            <a:avLst/>
          </a:prstGeom>
        </p:spPr>
      </p:pic>
      <p:sp>
        <p:nvSpPr>
          <p:cNvPr id="2" name="Oval 1">
            <a:extLst>
              <a:ext uri="{FF2B5EF4-FFF2-40B4-BE49-F238E27FC236}">
                <a16:creationId xmlns:a16="http://schemas.microsoft.com/office/drawing/2014/main" id="{94657867-777D-4C93-A8FB-AFFB77CC0530}"/>
              </a:ext>
            </a:extLst>
          </p:cNvPr>
          <p:cNvSpPr/>
          <p:nvPr/>
        </p:nvSpPr>
        <p:spPr>
          <a:xfrm>
            <a:off x="2575032" y="246991"/>
            <a:ext cx="371366" cy="11561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304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72</a:t>
            </a:fld>
            <a:endParaRPr lang="en-US" dirty="0"/>
          </a:p>
        </p:txBody>
      </p:sp>
      <p:pic>
        <p:nvPicPr>
          <p:cNvPr id="3" name="Picture 2">
            <a:extLst>
              <a:ext uri="{FF2B5EF4-FFF2-40B4-BE49-F238E27FC236}">
                <a16:creationId xmlns:a16="http://schemas.microsoft.com/office/drawing/2014/main" id="{3726B91E-437F-4A8A-A01B-CF2B92DC32FD}"/>
              </a:ext>
            </a:extLst>
          </p:cNvPr>
          <p:cNvPicPr>
            <a:picLocks noChangeAspect="1"/>
          </p:cNvPicPr>
          <p:nvPr/>
        </p:nvPicPr>
        <p:blipFill>
          <a:blip r:embed="rId2"/>
          <a:stretch>
            <a:fillRect/>
          </a:stretch>
        </p:blipFill>
        <p:spPr>
          <a:xfrm>
            <a:off x="0" y="0"/>
            <a:ext cx="9143999" cy="5891784"/>
          </a:xfrm>
          <a:prstGeom prst="rect">
            <a:avLst/>
          </a:prstGeom>
        </p:spPr>
      </p:pic>
      <p:pic>
        <p:nvPicPr>
          <p:cNvPr id="5" name="Picture 4">
            <a:extLst>
              <a:ext uri="{FF2B5EF4-FFF2-40B4-BE49-F238E27FC236}">
                <a16:creationId xmlns:a16="http://schemas.microsoft.com/office/drawing/2014/main" id="{B25C6A85-7DAD-4B53-BEFD-C543614F966F}"/>
              </a:ext>
            </a:extLst>
          </p:cNvPr>
          <p:cNvPicPr>
            <a:picLocks noChangeAspect="1"/>
          </p:cNvPicPr>
          <p:nvPr/>
        </p:nvPicPr>
        <p:blipFill>
          <a:blip r:embed="rId3"/>
          <a:stretch>
            <a:fillRect/>
          </a:stretch>
        </p:blipFill>
        <p:spPr>
          <a:xfrm>
            <a:off x="-1" y="0"/>
            <a:ext cx="9144000" cy="1036320"/>
          </a:xfrm>
          <a:prstGeom prst="rect">
            <a:avLst/>
          </a:prstGeom>
        </p:spPr>
      </p:pic>
      <p:sp>
        <p:nvSpPr>
          <p:cNvPr id="6" name="Oval 5">
            <a:extLst>
              <a:ext uri="{FF2B5EF4-FFF2-40B4-BE49-F238E27FC236}">
                <a16:creationId xmlns:a16="http://schemas.microsoft.com/office/drawing/2014/main" id="{6CEF2B96-B71B-40B9-BDE8-CD1CCA58ACA4}"/>
              </a:ext>
            </a:extLst>
          </p:cNvPr>
          <p:cNvSpPr/>
          <p:nvPr/>
        </p:nvSpPr>
        <p:spPr>
          <a:xfrm>
            <a:off x="5142017" y="411118"/>
            <a:ext cx="534881" cy="15877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3584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73</a:t>
            </a:fld>
            <a:endParaRPr lang="en-US" dirty="0"/>
          </a:p>
        </p:txBody>
      </p:sp>
      <p:pic>
        <p:nvPicPr>
          <p:cNvPr id="3" name="Picture 2">
            <a:extLst>
              <a:ext uri="{FF2B5EF4-FFF2-40B4-BE49-F238E27FC236}">
                <a16:creationId xmlns:a16="http://schemas.microsoft.com/office/drawing/2014/main" id="{4660685B-0A9F-428C-A861-A66399A9C24D}"/>
              </a:ext>
            </a:extLst>
          </p:cNvPr>
          <p:cNvPicPr>
            <a:picLocks noChangeAspect="1"/>
          </p:cNvPicPr>
          <p:nvPr/>
        </p:nvPicPr>
        <p:blipFill>
          <a:blip r:embed="rId2"/>
          <a:stretch>
            <a:fillRect/>
          </a:stretch>
        </p:blipFill>
        <p:spPr>
          <a:xfrm>
            <a:off x="0" y="-1"/>
            <a:ext cx="9143113" cy="5891213"/>
          </a:xfrm>
          <a:prstGeom prst="rect">
            <a:avLst/>
          </a:prstGeom>
        </p:spPr>
      </p:pic>
    </p:spTree>
    <p:extLst>
      <p:ext uri="{BB962C8B-B14F-4D97-AF65-F5344CB8AC3E}">
        <p14:creationId xmlns:p14="http://schemas.microsoft.com/office/powerpoint/2010/main" val="2449409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74</a:t>
            </a:fld>
            <a:endParaRPr lang="en-US" dirty="0"/>
          </a:p>
        </p:txBody>
      </p:sp>
      <p:pic>
        <p:nvPicPr>
          <p:cNvPr id="3" name="Picture 2">
            <a:extLst>
              <a:ext uri="{FF2B5EF4-FFF2-40B4-BE49-F238E27FC236}">
                <a16:creationId xmlns:a16="http://schemas.microsoft.com/office/drawing/2014/main" id="{966A8FE2-5831-4349-AF9B-B99313A47972}"/>
              </a:ext>
            </a:extLst>
          </p:cNvPr>
          <p:cNvPicPr>
            <a:picLocks noChangeAspect="1"/>
          </p:cNvPicPr>
          <p:nvPr/>
        </p:nvPicPr>
        <p:blipFill>
          <a:blip r:embed="rId2"/>
          <a:stretch>
            <a:fillRect/>
          </a:stretch>
        </p:blipFill>
        <p:spPr>
          <a:xfrm>
            <a:off x="1" y="-1"/>
            <a:ext cx="9139860" cy="5889117"/>
          </a:xfrm>
          <a:prstGeom prst="rect">
            <a:avLst/>
          </a:prstGeom>
        </p:spPr>
      </p:pic>
    </p:spTree>
    <p:extLst>
      <p:ext uri="{BB962C8B-B14F-4D97-AF65-F5344CB8AC3E}">
        <p14:creationId xmlns:p14="http://schemas.microsoft.com/office/powerpoint/2010/main" val="3908760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75</a:t>
            </a:fld>
            <a:endParaRPr lang="en-US" dirty="0"/>
          </a:p>
        </p:txBody>
      </p:sp>
      <p:pic>
        <p:nvPicPr>
          <p:cNvPr id="3" name="Picture 2">
            <a:extLst>
              <a:ext uri="{FF2B5EF4-FFF2-40B4-BE49-F238E27FC236}">
                <a16:creationId xmlns:a16="http://schemas.microsoft.com/office/drawing/2014/main" id="{DCB743B0-4FB3-4B47-A95B-46944C4E45A8}"/>
              </a:ext>
            </a:extLst>
          </p:cNvPr>
          <p:cNvPicPr>
            <a:picLocks noChangeAspect="1"/>
          </p:cNvPicPr>
          <p:nvPr/>
        </p:nvPicPr>
        <p:blipFill>
          <a:blip r:embed="rId2"/>
          <a:stretch>
            <a:fillRect/>
          </a:stretch>
        </p:blipFill>
        <p:spPr>
          <a:xfrm>
            <a:off x="1" y="0"/>
            <a:ext cx="9147252" cy="5893880"/>
          </a:xfrm>
          <a:prstGeom prst="rect">
            <a:avLst/>
          </a:prstGeom>
        </p:spPr>
      </p:pic>
    </p:spTree>
    <p:extLst>
      <p:ext uri="{BB962C8B-B14F-4D97-AF65-F5344CB8AC3E}">
        <p14:creationId xmlns:p14="http://schemas.microsoft.com/office/powerpoint/2010/main" val="15199877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76</a:t>
            </a:fld>
            <a:endParaRPr lang="en-US" dirty="0"/>
          </a:p>
        </p:txBody>
      </p:sp>
      <p:pic>
        <p:nvPicPr>
          <p:cNvPr id="3" name="Picture 2">
            <a:extLst>
              <a:ext uri="{FF2B5EF4-FFF2-40B4-BE49-F238E27FC236}">
                <a16:creationId xmlns:a16="http://schemas.microsoft.com/office/drawing/2014/main" id="{23912494-8234-4072-896A-A1CC5CE5EED8}"/>
              </a:ext>
            </a:extLst>
          </p:cNvPr>
          <p:cNvPicPr>
            <a:picLocks noChangeAspect="1"/>
          </p:cNvPicPr>
          <p:nvPr/>
        </p:nvPicPr>
        <p:blipFill>
          <a:blip r:embed="rId2"/>
          <a:stretch>
            <a:fillRect/>
          </a:stretch>
        </p:blipFill>
        <p:spPr>
          <a:xfrm>
            <a:off x="1" y="0"/>
            <a:ext cx="9147252" cy="5893880"/>
          </a:xfrm>
          <a:prstGeom prst="rect">
            <a:avLst/>
          </a:prstGeom>
        </p:spPr>
      </p:pic>
    </p:spTree>
    <p:extLst>
      <p:ext uri="{BB962C8B-B14F-4D97-AF65-F5344CB8AC3E}">
        <p14:creationId xmlns:p14="http://schemas.microsoft.com/office/powerpoint/2010/main" val="25495801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77</a:t>
            </a:fld>
            <a:endParaRPr lang="en-US" dirty="0"/>
          </a:p>
        </p:txBody>
      </p:sp>
      <p:pic>
        <p:nvPicPr>
          <p:cNvPr id="3" name="Picture 2">
            <a:extLst>
              <a:ext uri="{FF2B5EF4-FFF2-40B4-BE49-F238E27FC236}">
                <a16:creationId xmlns:a16="http://schemas.microsoft.com/office/drawing/2014/main" id="{26813B9A-AB1A-4623-BBC3-5F7E021F8794}"/>
              </a:ext>
            </a:extLst>
          </p:cNvPr>
          <p:cNvPicPr>
            <a:picLocks noChangeAspect="1"/>
          </p:cNvPicPr>
          <p:nvPr/>
        </p:nvPicPr>
        <p:blipFill>
          <a:blip r:embed="rId2"/>
          <a:stretch>
            <a:fillRect/>
          </a:stretch>
        </p:blipFill>
        <p:spPr>
          <a:xfrm>
            <a:off x="1" y="-1"/>
            <a:ext cx="9139860" cy="5889117"/>
          </a:xfrm>
          <a:prstGeom prst="rect">
            <a:avLst/>
          </a:prstGeom>
        </p:spPr>
      </p:pic>
    </p:spTree>
    <p:extLst>
      <p:ext uri="{BB962C8B-B14F-4D97-AF65-F5344CB8AC3E}">
        <p14:creationId xmlns:p14="http://schemas.microsoft.com/office/powerpoint/2010/main" val="3952646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78</a:t>
            </a:fld>
            <a:endParaRPr lang="en-US" dirty="0"/>
          </a:p>
        </p:txBody>
      </p:sp>
      <p:pic>
        <p:nvPicPr>
          <p:cNvPr id="3" name="Picture 2">
            <a:extLst>
              <a:ext uri="{FF2B5EF4-FFF2-40B4-BE49-F238E27FC236}">
                <a16:creationId xmlns:a16="http://schemas.microsoft.com/office/drawing/2014/main" id="{C4E2181E-02F9-4D9F-B93B-2364FEDFB428}"/>
              </a:ext>
            </a:extLst>
          </p:cNvPr>
          <p:cNvPicPr>
            <a:picLocks noChangeAspect="1"/>
          </p:cNvPicPr>
          <p:nvPr/>
        </p:nvPicPr>
        <p:blipFill>
          <a:blip r:embed="rId2"/>
          <a:stretch>
            <a:fillRect/>
          </a:stretch>
        </p:blipFill>
        <p:spPr>
          <a:xfrm>
            <a:off x="1" y="-1"/>
            <a:ext cx="9139860" cy="5889117"/>
          </a:xfrm>
          <a:prstGeom prst="rect">
            <a:avLst/>
          </a:prstGeom>
        </p:spPr>
      </p:pic>
    </p:spTree>
    <p:extLst>
      <p:ext uri="{BB962C8B-B14F-4D97-AF65-F5344CB8AC3E}">
        <p14:creationId xmlns:p14="http://schemas.microsoft.com/office/powerpoint/2010/main" val="15051699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79</a:t>
            </a:fld>
            <a:endParaRPr lang="en-US" dirty="0"/>
          </a:p>
        </p:txBody>
      </p:sp>
      <p:pic>
        <p:nvPicPr>
          <p:cNvPr id="3" name="Picture 2">
            <a:extLst>
              <a:ext uri="{FF2B5EF4-FFF2-40B4-BE49-F238E27FC236}">
                <a16:creationId xmlns:a16="http://schemas.microsoft.com/office/drawing/2014/main" id="{7A3F0105-50C3-40F8-9220-55B1680088E6}"/>
              </a:ext>
            </a:extLst>
          </p:cNvPr>
          <p:cNvPicPr>
            <a:picLocks noChangeAspect="1"/>
          </p:cNvPicPr>
          <p:nvPr/>
        </p:nvPicPr>
        <p:blipFill>
          <a:blip r:embed="rId2"/>
          <a:stretch>
            <a:fillRect/>
          </a:stretch>
        </p:blipFill>
        <p:spPr>
          <a:xfrm>
            <a:off x="1" y="0"/>
            <a:ext cx="9147252" cy="5893880"/>
          </a:xfrm>
          <a:prstGeom prst="rect">
            <a:avLst/>
          </a:prstGeom>
        </p:spPr>
      </p:pic>
    </p:spTree>
    <p:extLst>
      <p:ext uri="{BB962C8B-B14F-4D97-AF65-F5344CB8AC3E}">
        <p14:creationId xmlns:p14="http://schemas.microsoft.com/office/powerpoint/2010/main" val="1866550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 y="0"/>
            <a:ext cx="8970130" cy="630408"/>
          </a:xfrm>
        </p:spPr>
        <p:txBody>
          <a:bodyPr>
            <a:normAutofit fontScale="90000"/>
          </a:bodyPr>
          <a:lstStyle/>
          <a:p>
            <a:r>
              <a:rPr lang="en-US" dirty="0"/>
              <a:t>Flash Fill++: Richer Transformations</a:t>
            </a:r>
          </a:p>
        </p:txBody>
      </p:sp>
      <p:sp>
        <p:nvSpPr>
          <p:cNvPr id="4" name="Slide Number Placeholder 3"/>
          <p:cNvSpPr>
            <a:spLocks noGrp="1"/>
          </p:cNvSpPr>
          <p:nvPr>
            <p:ph type="sldNum" sz="quarter" idx="4"/>
          </p:nvPr>
        </p:nvSpPr>
        <p:spPr/>
        <p:txBody>
          <a:bodyPr/>
          <a:lstStyle/>
          <a:p>
            <a:fld id="{83D1FC35-8581-2540-BBFB-5CB35188AE81}" type="slidenum">
              <a:rPr lang="en-US" smtClean="0"/>
              <a:pPr/>
              <a:t>8</a:t>
            </a:fld>
            <a:endParaRPr lang="en-US"/>
          </a:p>
        </p:txBody>
      </p:sp>
      <p:graphicFrame>
        <p:nvGraphicFramePr>
          <p:cNvPr id="9" name="Content Placeholder 4"/>
          <p:cNvGraphicFramePr>
            <a:graphicFrameLocks noGrp="1"/>
          </p:cNvGraphicFramePr>
          <p:nvPr>
            <p:ph idx="1"/>
            <p:extLst>
              <p:ext uri="{D42A27DB-BD31-4B8C-83A1-F6EECF244321}">
                <p14:modId xmlns:p14="http://schemas.microsoft.com/office/powerpoint/2010/main" val="3771676870"/>
              </p:ext>
            </p:extLst>
          </p:nvPr>
        </p:nvGraphicFramePr>
        <p:xfrm>
          <a:off x="167860" y="1091302"/>
          <a:ext cx="8808279" cy="1327612"/>
        </p:xfrm>
        <a:graphic>
          <a:graphicData uri="http://schemas.openxmlformats.org/drawingml/2006/table">
            <a:tbl>
              <a:tblPr firstRow="1" bandRow="1">
                <a:tableStyleId>{5C22544A-7EE6-4342-B048-85BDC9FD1C3A}</a:tableStyleId>
              </a:tblPr>
              <a:tblGrid>
                <a:gridCol w="5719643">
                  <a:extLst>
                    <a:ext uri="{9D8B030D-6E8A-4147-A177-3AD203B41FA5}">
                      <a16:colId xmlns:a16="http://schemas.microsoft.com/office/drawing/2014/main" val="1288786668"/>
                    </a:ext>
                  </a:extLst>
                </a:gridCol>
                <a:gridCol w="3088636">
                  <a:extLst>
                    <a:ext uri="{9D8B030D-6E8A-4147-A177-3AD203B41FA5}">
                      <a16:colId xmlns:a16="http://schemas.microsoft.com/office/drawing/2014/main" val="1226431390"/>
                    </a:ext>
                  </a:extLst>
                </a:gridCol>
              </a:tblGrid>
              <a:tr h="252962">
                <a:tc>
                  <a:txBody>
                    <a:bodyPr/>
                    <a:lstStyle/>
                    <a:p>
                      <a:r>
                        <a:rPr lang="en-US">
                          <a:latin typeface="+mn-lt"/>
                          <a:cs typeface="Segoe UI" panose="020B0502040204020203" pitchFamily="34" charset="0"/>
                        </a:rPr>
                        <a:t>Input</a:t>
                      </a:r>
                    </a:p>
                  </a:txBody>
                  <a:tcPr marR="0" marT="0" marB="0"/>
                </a:tc>
                <a:tc>
                  <a:txBody>
                    <a:bodyPr/>
                    <a:lstStyle/>
                    <a:p>
                      <a:r>
                        <a:rPr lang="en-US">
                          <a:latin typeface="+mn-lt"/>
                          <a:cs typeface="Segoe UI" panose="020B0502040204020203" pitchFamily="34" charset="0"/>
                        </a:rPr>
                        <a:t>Output (3-hr day bucket</a:t>
                      </a:r>
                      <a:r>
                        <a:rPr lang="en-US" baseline="0">
                          <a:latin typeface="+mn-lt"/>
                          <a:cs typeface="Segoe UI" panose="020B0502040204020203" pitchFamily="34" charset="0"/>
                        </a:rPr>
                        <a:t>)</a:t>
                      </a:r>
                      <a:endParaRPr lang="en-US">
                        <a:latin typeface="+mn-lt"/>
                        <a:cs typeface="Segoe UI" panose="020B0502040204020203" pitchFamily="34" charset="0"/>
                      </a:endParaRPr>
                    </a:p>
                  </a:txBody>
                  <a:tcPr marR="0" marT="0" marB="0"/>
                </a:tc>
                <a:extLst>
                  <a:ext uri="{0D108BD9-81ED-4DB2-BD59-A6C34878D82A}">
                    <a16:rowId xmlns:a16="http://schemas.microsoft.com/office/drawing/2014/main" val="1376048575"/>
                  </a:ext>
                </a:extLst>
              </a:tr>
              <a:tr h="374246">
                <a:tc>
                  <a:txBody>
                    <a:bodyPr/>
                    <a:lstStyle/>
                    <a:p>
                      <a:r>
                        <a:rPr lang="en-US" sz="2000" b="1" i="0" kern="1200">
                          <a:solidFill>
                            <a:schemeClr val="dk1"/>
                          </a:solidFill>
                          <a:effectLst/>
                          <a:latin typeface="Barlow Condensed Light" panose="00000406000000000000" pitchFamily="2" charset="0"/>
                          <a:ea typeface="+mn-ea"/>
                          <a:cs typeface="+mn-cs"/>
                        </a:rPr>
                        <a:t>CEDAR AVE &amp; COTTAGE AVE; HORSHAM; </a:t>
                      </a:r>
                      <a:r>
                        <a:rPr lang="en-US" sz="2000" b="1" i="0" kern="1200">
                          <a:solidFill>
                            <a:srgbClr val="C00000"/>
                          </a:solidFill>
                          <a:effectLst/>
                          <a:latin typeface="Barlow Condensed Light" panose="00000406000000000000" pitchFamily="2" charset="0"/>
                          <a:ea typeface="+mn-ea"/>
                          <a:cs typeface="+mn-cs"/>
                        </a:rPr>
                        <a:t>2015-12-11</a:t>
                      </a:r>
                      <a:r>
                        <a:rPr lang="en-US" sz="2000" b="1" i="0" kern="1200">
                          <a:solidFill>
                            <a:schemeClr val="dk1"/>
                          </a:solidFill>
                          <a:effectLst/>
                          <a:latin typeface="Barlow Condensed Light" panose="00000406000000000000" pitchFamily="2" charset="0"/>
                          <a:ea typeface="+mn-ea"/>
                          <a:cs typeface="+mn-cs"/>
                        </a:rPr>
                        <a:t> @ </a:t>
                      </a:r>
                      <a:r>
                        <a:rPr lang="en-US" sz="2000" b="1" i="0" kern="1200">
                          <a:solidFill>
                            <a:srgbClr val="00B050"/>
                          </a:solidFill>
                          <a:effectLst/>
                          <a:latin typeface="Barlow Condensed Light" panose="00000406000000000000" pitchFamily="2" charset="0"/>
                          <a:ea typeface="+mn-ea"/>
                          <a:cs typeface="+mn-cs"/>
                        </a:rPr>
                        <a:t>13:34:52</a:t>
                      </a:r>
                      <a:r>
                        <a:rPr lang="en-US" sz="2000" b="1" i="0" kern="1200">
                          <a:solidFill>
                            <a:schemeClr val="dk1"/>
                          </a:solidFill>
                          <a:effectLst/>
                          <a:latin typeface="Barlow Condensed Light" panose="00000406000000000000" pitchFamily="2" charset="0"/>
                          <a:ea typeface="+mn-ea"/>
                          <a:cs typeface="+mn-cs"/>
                        </a:rPr>
                        <a:t>;</a:t>
                      </a:r>
                      <a:endParaRPr lang="en-US" sz="2000" b="1">
                        <a:latin typeface="Barlow Condensed Light" panose="00000406000000000000" pitchFamily="2" charset="0"/>
                        <a:cs typeface="Segoe UI" panose="020B0502040204020203" pitchFamily="34" charset="0"/>
                      </a:endParaRPr>
                    </a:p>
                  </a:txBody>
                  <a:tcPr marR="0" marT="0" marB="0"/>
                </a:tc>
                <a:tc>
                  <a:txBody>
                    <a:bodyPr/>
                    <a:lstStyle/>
                    <a:p>
                      <a:r>
                        <a:rPr lang="en-US" sz="2000" b="1" i="0" kern="1200">
                          <a:solidFill>
                            <a:srgbClr val="C00000"/>
                          </a:solidFill>
                          <a:effectLst/>
                          <a:latin typeface="Barlow Condensed Light" panose="00000406000000000000" pitchFamily="2" charset="0"/>
                          <a:ea typeface="+mn-ea"/>
                          <a:cs typeface="+mn-cs"/>
                        </a:rPr>
                        <a:t>Fri</a:t>
                      </a:r>
                      <a:r>
                        <a:rPr lang="en-US" sz="2000" b="1" i="0" kern="1200">
                          <a:solidFill>
                            <a:schemeClr val="dk1"/>
                          </a:solidFill>
                          <a:effectLst/>
                          <a:latin typeface="Barlow Condensed Light" panose="00000406000000000000" pitchFamily="2" charset="0"/>
                          <a:ea typeface="+mn-ea"/>
                          <a:cs typeface="+mn-cs"/>
                        </a:rPr>
                        <a:t>, </a:t>
                      </a:r>
                      <a:r>
                        <a:rPr lang="en-US" sz="2000" b="1" i="0" kern="1200">
                          <a:solidFill>
                            <a:srgbClr val="00B050"/>
                          </a:solidFill>
                          <a:effectLst/>
                          <a:latin typeface="Barlow Condensed Light" panose="00000406000000000000" pitchFamily="2" charset="0"/>
                          <a:ea typeface="+mn-ea"/>
                          <a:cs typeface="+mn-cs"/>
                        </a:rPr>
                        <a:t>12PM - 3PM</a:t>
                      </a:r>
                      <a:endParaRPr lang="en-US" sz="2000" b="1">
                        <a:solidFill>
                          <a:srgbClr val="00B050"/>
                        </a:solidFill>
                        <a:latin typeface="Barlow Condensed Light" panose="00000406000000000000" pitchFamily="2" charset="0"/>
                        <a:cs typeface="Segoe UI" panose="020B0502040204020203" pitchFamily="34" charset="0"/>
                      </a:endParaRPr>
                    </a:p>
                  </a:txBody>
                  <a:tcPr marR="0" marT="0" marB="0"/>
                </a:tc>
                <a:extLst>
                  <a:ext uri="{0D108BD9-81ED-4DB2-BD59-A6C34878D82A}">
                    <a16:rowId xmlns:a16="http://schemas.microsoft.com/office/drawing/2014/main" val="322406399"/>
                  </a:ext>
                </a:extLst>
              </a:tr>
              <a:tr h="374246">
                <a:tc>
                  <a:txBody>
                    <a:bodyPr/>
                    <a:lstStyle/>
                    <a:p>
                      <a:r>
                        <a:rPr lang="en-US" sz="2000" b="1" i="0" kern="1200">
                          <a:solidFill>
                            <a:schemeClr val="dk1"/>
                          </a:solidFill>
                          <a:effectLst/>
                          <a:latin typeface="Barlow Condensed Light" panose="00000406000000000000" pitchFamily="2" charset="0"/>
                          <a:ea typeface="+mn-ea"/>
                          <a:cs typeface="+mn-cs"/>
                        </a:rPr>
                        <a:t>RT202 PKWY; MONTGOMERY; </a:t>
                      </a:r>
                      <a:r>
                        <a:rPr lang="en-US" sz="2000" b="1" i="0" kern="1200">
                          <a:solidFill>
                            <a:srgbClr val="C00000"/>
                          </a:solidFill>
                          <a:effectLst/>
                          <a:latin typeface="Barlow Condensed Light" panose="00000406000000000000" pitchFamily="2" charset="0"/>
                          <a:ea typeface="+mn-ea"/>
                          <a:cs typeface="+mn-cs"/>
                        </a:rPr>
                        <a:t>2016-01-13</a:t>
                      </a:r>
                      <a:r>
                        <a:rPr lang="en-US" sz="2000" b="1" i="0" kern="1200">
                          <a:solidFill>
                            <a:schemeClr val="dk1"/>
                          </a:solidFill>
                          <a:effectLst/>
                          <a:latin typeface="Barlow Condensed Light" panose="00000406000000000000" pitchFamily="2" charset="0"/>
                          <a:ea typeface="+mn-ea"/>
                          <a:cs typeface="+mn-cs"/>
                        </a:rPr>
                        <a:t> @ </a:t>
                      </a:r>
                      <a:r>
                        <a:rPr lang="en-US" sz="2000" b="1" i="0" kern="1200">
                          <a:solidFill>
                            <a:srgbClr val="00B050"/>
                          </a:solidFill>
                          <a:effectLst/>
                          <a:latin typeface="Barlow Condensed Light" panose="00000406000000000000" pitchFamily="2" charset="0"/>
                          <a:ea typeface="+mn-ea"/>
                          <a:cs typeface="+mn-cs"/>
                        </a:rPr>
                        <a:t>09:05:41</a:t>
                      </a:r>
                      <a:r>
                        <a:rPr lang="en-US" sz="2000" b="1" i="0" kern="1200">
                          <a:solidFill>
                            <a:schemeClr val="dk1"/>
                          </a:solidFill>
                          <a:effectLst/>
                          <a:latin typeface="Barlow Condensed Light" panose="00000406000000000000" pitchFamily="2" charset="0"/>
                          <a:ea typeface="+mn-ea"/>
                          <a:cs typeface="+mn-cs"/>
                        </a:rPr>
                        <a:t>-Station:STA18;</a:t>
                      </a:r>
                      <a:endParaRPr lang="en-US" sz="2000" b="1">
                        <a:latin typeface="Barlow Condensed Light" panose="00000406000000000000" pitchFamily="2" charset="0"/>
                        <a:cs typeface="Segoe UI" panose="020B0502040204020203" pitchFamily="34" charset="0"/>
                      </a:endParaRPr>
                    </a:p>
                  </a:txBody>
                  <a:tcPr marR="0" marT="0" marB="0"/>
                </a:tc>
                <a:tc>
                  <a:txBody>
                    <a:bodyPr/>
                    <a:lstStyle/>
                    <a:p>
                      <a:r>
                        <a:rPr lang="en-US" sz="2000" b="1" i="0">
                          <a:solidFill>
                            <a:srgbClr val="C00000"/>
                          </a:solidFill>
                          <a:effectLst/>
                          <a:latin typeface="Barlow Condensed Light" panose="00000406000000000000" pitchFamily="2" charset="0"/>
                        </a:rPr>
                        <a:t>Wed</a:t>
                      </a:r>
                      <a:r>
                        <a:rPr lang="en-US" sz="2000" b="1" i="0">
                          <a:solidFill>
                            <a:srgbClr val="000000"/>
                          </a:solidFill>
                          <a:effectLst/>
                          <a:latin typeface="Barlow Condensed Light" panose="00000406000000000000" pitchFamily="2" charset="0"/>
                        </a:rPr>
                        <a:t>, </a:t>
                      </a:r>
                      <a:r>
                        <a:rPr lang="en-US" sz="2000" b="1" i="0">
                          <a:solidFill>
                            <a:srgbClr val="00B050"/>
                          </a:solidFill>
                          <a:effectLst/>
                          <a:latin typeface="Barlow Condensed Light" panose="00000406000000000000" pitchFamily="2" charset="0"/>
                        </a:rPr>
                        <a:t>9AM - 12PM</a:t>
                      </a:r>
                      <a:endParaRPr lang="en-US" sz="2000" b="1">
                        <a:solidFill>
                          <a:srgbClr val="00B050"/>
                        </a:solidFill>
                        <a:latin typeface="Barlow Condensed Light" panose="00000406000000000000" pitchFamily="2" charset="0"/>
                        <a:cs typeface="Segoe UI" panose="020B0502040204020203" pitchFamily="34" charset="0"/>
                      </a:endParaRPr>
                    </a:p>
                  </a:txBody>
                  <a:tcPr marR="0" marT="0" marB="0"/>
                </a:tc>
                <a:extLst>
                  <a:ext uri="{0D108BD9-81ED-4DB2-BD59-A6C34878D82A}">
                    <a16:rowId xmlns:a16="http://schemas.microsoft.com/office/drawing/2014/main" val="233348439"/>
                  </a:ext>
                </a:extLst>
              </a:tr>
              <a:tr h="252962">
                <a:tc>
                  <a:txBody>
                    <a:bodyPr/>
                    <a:lstStyle/>
                    <a:p>
                      <a:r>
                        <a:rPr lang="en-US" sz="2000" b="1" i="0" kern="1200">
                          <a:solidFill>
                            <a:schemeClr val="dk1"/>
                          </a:solidFill>
                          <a:effectLst/>
                          <a:latin typeface="Barlow Condensed Light" panose="00000406000000000000" pitchFamily="2" charset="0"/>
                          <a:ea typeface="+mn-ea"/>
                          <a:cs typeface="+mn-cs"/>
                        </a:rPr>
                        <a:t>; UPPER GWYNEDD; </a:t>
                      </a:r>
                      <a:r>
                        <a:rPr lang="en-US" sz="2000" b="1" i="0" kern="1200">
                          <a:solidFill>
                            <a:srgbClr val="C00000"/>
                          </a:solidFill>
                          <a:effectLst/>
                          <a:latin typeface="Barlow Condensed Light" panose="00000406000000000000" pitchFamily="2" charset="0"/>
                          <a:ea typeface="+mn-ea"/>
                          <a:cs typeface="+mn-cs"/>
                        </a:rPr>
                        <a:t>2015-12-11</a:t>
                      </a:r>
                      <a:r>
                        <a:rPr lang="en-US" sz="2000" b="1" i="0" kern="1200">
                          <a:solidFill>
                            <a:schemeClr val="dk1"/>
                          </a:solidFill>
                          <a:effectLst/>
                          <a:latin typeface="Barlow Condensed Light" panose="00000406000000000000" pitchFamily="2" charset="0"/>
                          <a:ea typeface="+mn-ea"/>
                          <a:cs typeface="+mn-cs"/>
                        </a:rPr>
                        <a:t> @ </a:t>
                      </a:r>
                      <a:r>
                        <a:rPr lang="en-US" sz="2000" b="1" i="0" kern="1200">
                          <a:solidFill>
                            <a:srgbClr val="00B050"/>
                          </a:solidFill>
                          <a:effectLst/>
                          <a:latin typeface="Barlow Condensed Light" panose="00000406000000000000" pitchFamily="2" charset="0"/>
                          <a:ea typeface="+mn-ea"/>
                          <a:cs typeface="+mn-cs"/>
                        </a:rPr>
                        <a:t>21:11:18</a:t>
                      </a:r>
                      <a:r>
                        <a:rPr lang="en-US" sz="2000" b="1" i="0" kern="1200">
                          <a:solidFill>
                            <a:schemeClr val="dk1"/>
                          </a:solidFill>
                          <a:effectLst/>
                          <a:latin typeface="Barlow Condensed Light" panose="00000406000000000000" pitchFamily="2" charset="0"/>
                          <a:ea typeface="+mn-ea"/>
                          <a:cs typeface="+mn-cs"/>
                        </a:rPr>
                        <a:t>;</a:t>
                      </a:r>
                      <a:endParaRPr lang="en-US" sz="2000" b="1">
                        <a:latin typeface="Barlow Condensed Light" panose="00000406000000000000" pitchFamily="2" charset="0"/>
                        <a:cs typeface="Segoe UI" panose="020B0502040204020203" pitchFamily="34" charset="0"/>
                      </a:endParaRPr>
                    </a:p>
                  </a:txBody>
                  <a:tcPr marR="0" marT="0" marB="0"/>
                </a:tc>
                <a:tc>
                  <a:txBody>
                    <a:bodyPr/>
                    <a:lstStyle/>
                    <a:p>
                      <a:r>
                        <a:rPr lang="en-US" sz="2000" b="1" i="0" kern="1200">
                          <a:solidFill>
                            <a:srgbClr val="C00000"/>
                          </a:solidFill>
                          <a:effectLst/>
                          <a:latin typeface="Barlow Condensed Light" panose="00000406000000000000" pitchFamily="2" charset="0"/>
                          <a:ea typeface="+mn-ea"/>
                          <a:cs typeface="+mn-cs"/>
                        </a:rPr>
                        <a:t>Fri</a:t>
                      </a:r>
                      <a:r>
                        <a:rPr lang="en-US" sz="2000" b="1" i="0" kern="1200">
                          <a:solidFill>
                            <a:schemeClr val="dk1"/>
                          </a:solidFill>
                          <a:effectLst/>
                          <a:latin typeface="Barlow Condensed Light" panose="00000406000000000000" pitchFamily="2" charset="0"/>
                          <a:ea typeface="+mn-ea"/>
                          <a:cs typeface="+mn-cs"/>
                        </a:rPr>
                        <a:t>, </a:t>
                      </a:r>
                      <a:r>
                        <a:rPr lang="en-US" sz="2000" b="1" i="0" kern="1200">
                          <a:solidFill>
                            <a:srgbClr val="00B050"/>
                          </a:solidFill>
                          <a:effectLst/>
                          <a:latin typeface="Barlow Condensed Light" panose="00000406000000000000" pitchFamily="2" charset="0"/>
                          <a:ea typeface="+mn-ea"/>
                          <a:cs typeface="+mn-cs"/>
                        </a:rPr>
                        <a:t>9PM - 12AM</a:t>
                      </a:r>
                      <a:endParaRPr lang="en-US" sz="2000" b="1">
                        <a:solidFill>
                          <a:srgbClr val="00B050"/>
                        </a:solidFill>
                        <a:latin typeface="Barlow Condensed Light" panose="00000406000000000000" pitchFamily="2" charset="0"/>
                        <a:cs typeface="Segoe UI" panose="020B0502040204020203" pitchFamily="34" charset="0"/>
                      </a:endParaRPr>
                    </a:p>
                  </a:txBody>
                  <a:tcPr marR="0" marT="0" marB="0"/>
                </a:tc>
                <a:extLst>
                  <a:ext uri="{0D108BD9-81ED-4DB2-BD59-A6C34878D82A}">
                    <a16:rowId xmlns:a16="http://schemas.microsoft.com/office/drawing/2014/main" val="205844458"/>
                  </a:ext>
                </a:extLst>
              </a:tr>
            </a:tbl>
          </a:graphicData>
        </a:graphic>
      </p:graphicFrame>
      <p:pic>
        <p:nvPicPr>
          <p:cNvPr id="7" name="Picture 6" descr="Text&#10;&#10;Description automatically generated">
            <a:extLst>
              <a:ext uri="{FF2B5EF4-FFF2-40B4-BE49-F238E27FC236}">
                <a16:creationId xmlns:a16="http://schemas.microsoft.com/office/drawing/2014/main" id="{4C0AA23B-55A9-7E05-1300-E6069EA179D6}"/>
              </a:ext>
            </a:extLst>
          </p:cNvPr>
          <p:cNvPicPr>
            <a:picLocks noChangeAspect="1"/>
          </p:cNvPicPr>
          <p:nvPr/>
        </p:nvPicPr>
        <p:blipFill>
          <a:blip r:embed="rId3">
            <a:duotone>
              <a:prstClr val="black"/>
              <a:srgbClr val="D9C3A5">
                <a:tint val="50000"/>
                <a:satMod val="180000"/>
              </a:srgbClr>
            </a:duotone>
          </a:blip>
          <a:stretch>
            <a:fillRect/>
          </a:stretch>
        </p:blipFill>
        <p:spPr>
          <a:xfrm>
            <a:off x="989901" y="2491555"/>
            <a:ext cx="6894024" cy="2605488"/>
          </a:xfrm>
          <a:prstGeom prst="rect">
            <a:avLst/>
          </a:prstGeom>
          <a:solidFill>
            <a:srgbClr val="F4EAE0"/>
          </a:solidFill>
        </p:spPr>
      </p:pic>
      <p:sp>
        <p:nvSpPr>
          <p:cNvPr id="11" name="Title 1">
            <a:extLst>
              <a:ext uri="{FF2B5EF4-FFF2-40B4-BE49-F238E27FC236}">
                <a16:creationId xmlns:a16="http://schemas.microsoft.com/office/drawing/2014/main" id="{24414855-B75C-F8BF-D3DB-8EB802EE3830}"/>
              </a:ext>
            </a:extLst>
          </p:cNvPr>
          <p:cNvSpPr txBox="1">
            <a:spLocks/>
          </p:cNvSpPr>
          <p:nvPr/>
        </p:nvSpPr>
        <p:spPr>
          <a:xfrm>
            <a:off x="2720001" y="460894"/>
            <a:ext cx="8970130" cy="630408"/>
          </a:xfrm>
          <a:prstGeom prst="rect">
            <a:avLst/>
          </a:prstGeom>
        </p:spPr>
        <p:txBody>
          <a:bodyPr vert="horz" lIns="91440" tIns="45720" rIns="91440" bIns="45720" rtlCol="0" anchor="ctr">
            <a:normAutofit fontScale="90000" lnSpcReduction="10000"/>
          </a:bodyPr>
          <a:lstStyle>
            <a:lvl1pPr algn="l" defTabSz="457200" rtl="0" eaLnBrk="1" latinLnBrk="0" hangingPunct="1">
              <a:spcBef>
                <a:spcPct val="0"/>
              </a:spcBef>
              <a:buNone/>
              <a:defRPr sz="4000" b="1" kern="1200" baseline="0">
                <a:solidFill>
                  <a:schemeClr val="bg1"/>
                </a:solidFill>
                <a:latin typeface="Arial"/>
                <a:ea typeface="+mj-ea"/>
                <a:cs typeface="Arial"/>
              </a:defRPr>
            </a:lvl1pPr>
          </a:lstStyle>
          <a:p>
            <a:r>
              <a:rPr lang="en-US"/>
              <a:t>&amp; Readable code generation</a:t>
            </a:r>
          </a:p>
        </p:txBody>
      </p:sp>
    </p:spTree>
    <p:extLst>
      <p:ext uri="{BB962C8B-B14F-4D97-AF65-F5344CB8AC3E}">
        <p14:creationId xmlns:p14="http://schemas.microsoft.com/office/powerpoint/2010/main" val="231504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80</a:t>
            </a:fld>
            <a:endParaRPr lang="en-US" dirty="0"/>
          </a:p>
        </p:txBody>
      </p:sp>
      <p:pic>
        <p:nvPicPr>
          <p:cNvPr id="3" name="Picture 2">
            <a:extLst>
              <a:ext uri="{FF2B5EF4-FFF2-40B4-BE49-F238E27FC236}">
                <a16:creationId xmlns:a16="http://schemas.microsoft.com/office/drawing/2014/main" id="{3A1838CC-1433-4DF2-A428-1C6FCA726459}"/>
              </a:ext>
            </a:extLst>
          </p:cNvPr>
          <p:cNvPicPr>
            <a:picLocks noChangeAspect="1"/>
          </p:cNvPicPr>
          <p:nvPr/>
        </p:nvPicPr>
        <p:blipFill>
          <a:blip r:embed="rId2"/>
          <a:stretch>
            <a:fillRect/>
          </a:stretch>
        </p:blipFill>
        <p:spPr>
          <a:xfrm>
            <a:off x="1" y="-1"/>
            <a:ext cx="9139860" cy="5889117"/>
          </a:xfrm>
          <a:prstGeom prst="rect">
            <a:avLst/>
          </a:prstGeom>
        </p:spPr>
      </p:pic>
    </p:spTree>
    <p:extLst>
      <p:ext uri="{BB962C8B-B14F-4D97-AF65-F5344CB8AC3E}">
        <p14:creationId xmlns:p14="http://schemas.microsoft.com/office/powerpoint/2010/main" val="15111249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81</a:t>
            </a:fld>
            <a:endParaRPr lang="en-US" dirty="0"/>
          </a:p>
        </p:txBody>
      </p:sp>
      <p:pic>
        <p:nvPicPr>
          <p:cNvPr id="3" name="Picture 2">
            <a:extLst>
              <a:ext uri="{FF2B5EF4-FFF2-40B4-BE49-F238E27FC236}">
                <a16:creationId xmlns:a16="http://schemas.microsoft.com/office/drawing/2014/main" id="{7E0F833A-84C3-4147-90B9-E491171BCB5C}"/>
              </a:ext>
            </a:extLst>
          </p:cNvPr>
          <p:cNvPicPr>
            <a:picLocks noChangeAspect="1"/>
          </p:cNvPicPr>
          <p:nvPr/>
        </p:nvPicPr>
        <p:blipFill>
          <a:blip r:embed="rId2"/>
          <a:stretch>
            <a:fillRect/>
          </a:stretch>
        </p:blipFill>
        <p:spPr>
          <a:xfrm>
            <a:off x="1" y="-1"/>
            <a:ext cx="9139860" cy="5889117"/>
          </a:xfrm>
          <a:prstGeom prst="rect">
            <a:avLst/>
          </a:prstGeom>
        </p:spPr>
      </p:pic>
    </p:spTree>
    <p:extLst>
      <p:ext uri="{BB962C8B-B14F-4D97-AF65-F5344CB8AC3E}">
        <p14:creationId xmlns:p14="http://schemas.microsoft.com/office/powerpoint/2010/main" val="11945739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82</a:t>
            </a:fld>
            <a:endParaRPr lang="en-US" dirty="0"/>
          </a:p>
        </p:txBody>
      </p:sp>
      <p:pic>
        <p:nvPicPr>
          <p:cNvPr id="6" name="Picture 5">
            <a:extLst>
              <a:ext uri="{FF2B5EF4-FFF2-40B4-BE49-F238E27FC236}">
                <a16:creationId xmlns:a16="http://schemas.microsoft.com/office/drawing/2014/main" id="{6E284214-5871-4CE8-8C0B-D000E9E71AE1}"/>
              </a:ext>
            </a:extLst>
          </p:cNvPr>
          <p:cNvPicPr>
            <a:picLocks noChangeAspect="1"/>
          </p:cNvPicPr>
          <p:nvPr/>
        </p:nvPicPr>
        <p:blipFill>
          <a:blip r:embed="rId2"/>
          <a:stretch>
            <a:fillRect/>
          </a:stretch>
        </p:blipFill>
        <p:spPr>
          <a:xfrm>
            <a:off x="1" y="-1"/>
            <a:ext cx="9139860" cy="5889117"/>
          </a:xfrm>
          <a:prstGeom prst="rect">
            <a:avLst/>
          </a:prstGeom>
        </p:spPr>
      </p:pic>
    </p:spTree>
    <p:extLst>
      <p:ext uri="{BB962C8B-B14F-4D97-AF65-F5344CB8AC3E}">
        <p14:creationId xmlns:p14="http://schemas.microsoft.com/office/powerpoint/2010/main" val="7956175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83</a:t>
            </a:fld>
            <a:endParaRPr lang="en-US" dirty="0"/>
          </a:p>
        </p:txBody>
      </p:sp>
      <p:pic>
        <p:nvPicPr>
          <p:cNvPr id="3" name="Picture 2">
            <a:extLst>
              <a:ext uri="{FF2B5EF4-FFF2-40B4-BE49-F238E27FC236}">
                <a16:creationId xmlns:a16="http://schemas.microsoft.com/office/drawing/2014/main" id="{927599F1-7EB3-4D37-A679-992FFC4722E1}"/>
              </a:ext>
            </a:extLst>
          </p:cNvPr>
          <p:cNvPicPr>
            <a:picLocks noChangeAspect="1"/>
          </p:cNvPicPr>
          <p:nvPr/>
        </p:nvPicPr>
        <p:blipFill>
          <a:blip r:embed="rId2"/>
          <a:stretch>
            <a:fillRect/>
          </a:stretch>
        </p:blipFill>
        <p:spPr>
          <a:xfrm>
            <a:off x="0" y="0"/>
            <a:ext cx="9143999" cy="5891784"/>
          </a:xfrm>
          <a:prstGeom prst="rect">
            <a:avLst/>
          </a:prstGeom>
        </p:spPr>
      </p:pic>
    </p:spTree>
    <p:extLst>
      <p:ext uri="{BB962C8B-B14F-4D97-AF65-F5344CB8AC3E}">
        <p14:creationId xmlns:p14="http://schemas.microsoft.com/office/powerpoint/2010/main" val="29727283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84</a:t>
            </a:fld>
            <a:endParaRPr lang="en-US" dirty="0"/>
          </a:p>
        </p:txBody>
      </p:sp>
      <p:pic>
        <p:nvPicPr>
          <p:cNvPr id="3" name="Picture 2">
            <a:extLst>
              <a:ext uri="{FF2B5EF4-FFF2-40B4-BE49-F238E27FC236}">
                <a16:creationId xmlns:a16="http://schemas.microsoft.com/office/drawing/2014/main" id="{AFAD01CC-C03C-4518-976B-1594FC1A7611}"/>
              </a:ext>
            </a:extLst>
          </p:cNvPr>
          <p:cNvPicPr>
            <a:picLocks noChangeAspect="1"/>
          </p:cNvPicPr>
          <p:nvPr/>
        </p:nvPicPr>
        <p:blipFill>
          <a:blip r:embed="rId2"/>
          <a:stretch>
            <a:fillRect/>
          </a:stretch>
        </p:blipFill>
        <p:spPr>
          <a:xfrm>
            <a:off x="0" y="0"/>
            <a:ext cx="9143999" cy="5891784"/>
          </a:xfrm>
          <a:prstGeom prst="rect">
            <a:avLst/>
          </a:prstGeom>
        </p:spPr>
      </p:pic>
    </p:spTree>
    <p:extLst>
      <p:ext uri="{BB962C8B-B14F-4D97-AF65-F5344CB8AC3E}">
        <p14:creationId xmlns:p14="http://schemas.microsoft.com/office/powerpoint/2010/main" val="40255649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85</a:t>
            </a:fld>
            <a:endParaRPr lang="en-US" dirty="0"/>
          </a:p>
        </p:txBody>
      </p:sp>
      <p:pic>
        <p:nvPicPr>
          <p:cNvPr id="3" name="Picture 2">
            <a:extLst>
              <a:ext uri="{FF2B5EF4-FFF2-40B4-BE49-F238E27FC236}">
                <a16:creationId xmlns:a16="http://schemas.microsoft.com/office/drawing/2014/main" id="{02423732-8E3A-4E6B-ABC4-BF1C941E104E}"/>
              </a:ext>
            </a:extLst>
          </p:cNvPr>
          <p:cNvPicPr>
            <a:picLocks noChangeAspect="1"/>
          </p:cNvPicPr>
          <p:nvPr/>
        </p:nvPicPr>
        <p:blipFill>
          <a:blip r:embed="rId2"/>
          <a:stretch>
            <a:fillRect/>
          </a:stretch>
        </p:blipFill>
        <p:spPr>
          <a:xfrm>
            <a:off x="1" y="0"/>
            <a:ext cx="9147252" cy="5893880"/>
          </a:xfrm>
          <a:prstGeom prst="rect">
            <a:avLst/>
          </a:prstGeom>
        </p:spPr>
      </p:pic>
    </p:spTree>
    <p:extLst>
      <p:ext uri="{BB962C8B-B14F-4D97-AF65-F5344CB8AC3E}">
        <p14:creationId xmlns:p14="http://schemas.microsoft.com/office/powerpoint/2010/main" val="17106273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86</a:t>
            </a:fld>
            <a:endParaRPr lang="en-US" dirty="0"/>
          </a:p>
        </p:txBody>
      </p:sp>
      <p:pic>
        <p:nvPicPr>
          <p:cNvPr id="3" name="Picture 2">
            <a:extLst>
              <a:ext uri="{FF2B5EF4-FFF2-40B4-BE49-F238E27FC236}">
                <a16:creationId xmlns:a16="http://schemas.microsoft.com/office/drawing/2014/main" id="{8AE4F70E-D61B-4602-8768-94C1D319D6CE}"/>
              </a:ext>
            </a:extLst>
          </p:cNvPr>
          <p:cNvPicPr>
            <a:picLocks noChangeAspect="1"/>
          </p:cNvPicPr>
          <p:nvPr/>
        </p:nvPicPr>
        <p:blipFill>
          <a:blip r:embed="rId2"/>
          <a:stretch>
            <a:fillRect/>
          </a:stretch>
        </p:blipFill>
        <p:spPr>
          <a:xfrm>
            <a:off x="-3253" y="0"/>
            <a:ext cx="9147252" cy="5893880"/>
          </a:xfrm>
          <a:prstGeom prst="rect">
            <a:avLst/>
          </a:prstGeom>
        </p:spPr>
      </p:pic>
    </p:spTree>
    <p:extLst>
      <p:ext uri="{BB962C8B-B14F-4D97-AF65-F5344CB8AC3E}">
        <p14:creationId xmlns:p14="http://schemas.microsoft.com/office/powerpoint/2010/main" val="7531262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87</a:t>
            </a:fld>
            <a:endParaRPr lang="en-US" dirty="0"/>
          </a:p>
        </p:txBody>
      </p:sp>
      <p:pic>
        <p:nvPicPr>
          <p:cNvPr id="3" name="Picture 2">
            <a:extLst>
              <a:ext uri="{FF2B5EF4-FFF2-40B4-BE49-F238E27FC236}">
                <a16:creationId xmlns:a16="http://schemas.microsoft.com/office/drawing/2014/main" id="{99B0E20E-C1EB-4F66-88D3-1EAAC556CBCD}"/>
              </a:ext>
            </a:extLst>
          </p:cNvPr>
          <p:cNvPicPr>
            <a:picLocks noChangeAspect="1"/>
          </p:cNvPicPr>
          <p:nvPr/>
        </p:nvPicPr>
        <p:blipFill>
          <a:blip r:embed="rId2"/>
          <a:stretch>
            <a:fillRect/>
          </a:stretch>
        </p:blipFill>
        <p:spPr>
          <a:xfrm>
            <a:off x="4139" y="-1"/>
            <a:ext cx="9143115" cy="5891214"/>
          </a:xfrm>
          <a:prstGeom prst="rect">
            <a:avLst/>
          </a:prstGeom>
        </p:spPr>
      </p:pic>
    </p:spTree>
    <p:extLst>
      <p:ext uri="{BB962C8B-B14F-4D97-AF65-F5344CB8AC3E}">
        <p14:creationId xmlns:p14="http://schemas.microsoft.com/office/powerpoint/2010/main" val="38753098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88</a:t>
            </a:fld>
            <a:endParaRPr lang="en-US" dirty="0"/>
          </a:p>
        </p:txBody>
      </p:sp>
      <p:pic>
        <p:nvPicPr>
          <p:cNvPr id="3" name="Picture 2">
            <a:extLst>
              <a:ext uri="{FF2B5EF4-FFF2-40B4-BE49-F238E27FC236}">
                <a16:creationId xmlns:a16="http://schemas.microsoft.com/office/drawing/2014/main" id="{C28BAF5E-EC35-4192-94D6-239F7033AB6A}"/>
              </a:ext>
            </a:extLst>
          </p:cNvPr>
          <p:cNvPicPr>
            <a:picLocks noChangeAspect="1"/>
          </p:cNvPicPr>
          <p:nvPr/>
        </p:nvPicPr>
        <p:blipFill>
          <a:blip r:embed="rId2"/>
          <a:stretch>
            <a:fillRect/>
          </a:stretch>
        </p:blipFill>
        <p:spPr>
          <a:xfrm>
            <a:off x="-3253" y="0"/>
            <a:ext cx="9147252" cy="5893880"/>
          </a:xfrm>
          <a:prstGeom prst="rect">
            <a:avLst/>
          </a:prstGeom>
        </p:spPr>
      </p:pic>
    </p:spTree>
    <p:extLst>
      <p:ext uri="{BB962C8B-B14F-4D97-AF65-F5344CB8AC3E}">
        <p14:creationId xmlns:p14="http://schemas.microsoft.com/office/powerpoint/2010/main" val="28023467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89</a:t>
            </a:fld>
            <a:endParaRPr lang="en-US" dirty="0"/>
          </a:p>
        </p:txBody>
      </p:sp>
      <p:pic>
        <p:nvPicPr>
          <p:cNvPr id="3" name="Picture 2">
            <a:extLst>
              <a:ext uri="{FF2B5EF4-FFF2-40B4-BE49-F238E27FC236}">
                <a16:creationId xmlns:a16="http://schemas.microsoft.com/office/drawing/2014/main" id="{AEFDDCA4-F0DF-4957-B8FC-AB931F16A0E1}"/>
              </a:ext>
            </a:extLst>
          </p:cNvPr>
          <p:cNvPicPr>
            <a:picLocks noChangeAspect="1"/>
          </p:cNvPicPr>
          <p:nvPr/>
        </p:nvPicPr>
        <p:blipFill>
          <a:blip r:embed="rId2"/>
          <a:stretch>
            <a:fillRect/>
          </a:stretch>
        </p:blipFill>
        <p:spPr>
          <a:xfrm>
            <a:off x="-3253" y="-1"/>
            <a:ext cx="9150504" cy="5895975"/>
          </a:xfrm>
          <a:prstGeom prst="rect">
            <a:avLst/>
          </a:prstGeom>
        </p:spPr>
      </p:pic>
    </p:spTree>
    <p:extLst>
      <p:ext uri="{BB962C8B-B14F-4D97-AF65-F5344CB8AC3E}">
        <p14:creationId xmlns:p14="http://schemas.microsoft.com/office/powerpoint/2010/main" val="3234992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3720-5F5B-BE56-0BF8-007419A45E96}"/>
              </a:ext>
            </a:extLst>
          </p:cNvPr>
          <p:cNvSpPr>
            <a:spLocks noGrp="1"/>
          </p:cNvSpPr>
          <p:nvPr>
            <p:ph type="title"/>
          </p:nvPr>
        </p:nvSpPr>
        <p:spPr>
          <a:xfrm>
            <a:off x="10631" y="84564"/>
            <a:ext cx="9122735" cy="638744"/>
          </a:xfrm>
        </p:spPr>
        <p:txBody>
          <a:bodyPr>
            <a:normAutofit fontScale="90000"/>
          </a:bodyPr>
          <a:lstStyle/>
          <a:p>
            <a:pPr algn="ctr"/>
            <a:r>
              <a:rPr lang="en-US" dirty="0"/>
              <a:t>Scaling PBE to bigger/complex DSLs</a:t>
            </a:r>
          </a:p>
        </p:txBody>
      </p:sp>
      <p:sp>
        <p:nvSpPr>
          <p:cNvPr id="3" name="Content Placeholder 2">
            <a:extLst>
              <a:ext uri="{FF2B5EF4-FFF2-40B4-BE49-F238E27FC236}">
                <a16:creationId xmlns:a16="http://schemas.microsoft.com/office/drawing/2014/main" id="{6A03D2DC-64BF-C2DD-617D-4B78850A1A13}"/>
              </a:ext>
            </a:extLst>
          </p:cNvPr>
          <p:cNvSpPr>
            <a:spLocks noGrp="1"/>
          </p:cNvSpPr>
          <p:nvPr>
            <p:ph idx="1"/>
          </p:nvPr>
        </p:nvSpPr>
        <p:spPr>
          <a:xfrm>
            <a:off x="10631" y="981365"/>
            <a:ext cx="9144000" cy="2717667"/>
          </a:xfrm>
        </p:spPr>
        <p:txBody>
          <a:bodyPr tIns="0" bIns="0">
            <a:spAutoFit/>
          </a:bodyPr>
          <a:lstStyle/>
          <a:p>
            <a:pPr marL="0" indent="0">
              <a:spcBef>
                <a:spcPts val="0"/>
              </a:spcBef>
              <a:buNone/>
            </a:pPr>
            <a:r>
              <a:rPr lang="en-US" sz="2400" dirty="0">
                <a:latin typeface="+mn-lt"/>
                <a:cs typeface="Segoe UI" panose="020B0502040204020203" pitchFamily="34" charset="0"/>
              </a:rPr>
              <a:t>Symbolic backprop fails when there are too many inverses!</a:t>
            </a:r>
          </a:p>
          <a:p>
            <a:pPr marL="0" indent="0">
              <a:spcBef>
                <a:spcPts val="0"/>
              </a:spcBef>
              <a:buNone/>
            </a:pPr>
            <a:r>
              <a:rPr lang="en-US" sz="2200" dirty="0">
                <a:latin typeface="Segoe UI" panose="020B0502040204020203" pitchFamily="34" charset="0"/>
                <a:cs typeface="Segoe UI" panose="020B0502040204020203" pitchFamily="34" charset="0"/>
              </a:rPr>
              <a:t>    </a:t>
            </a:r>
          </a:p>
          <a:p>
            <a:pPr marL="0" indent="0">
              <a:buNone/>
            </a:pPr>
            <a:r>
              <a:rPr lang="en-US" sz="2200" dirty="0">
                <a:latin typeface="Segoe UI" panose="020B0502040204020203" pitchFamily="34" charset="0"/>
                <a:cs typeface="Segoe UI" panose="020B0502040204020203" pitchFamily="34" charset="0"/>
              </a:rPr>
              <a:t>        </a:t>
            </a:r>
          </a:p>
          <a:p>
            <a:endParaRPr lang="en-US" sz="2200" dirty="0">
              <a:latin typeface="Segoe UI" panose="020B0502040204020203" pitchFamily="34" charset="0"/>
              <a:cs typeface="Segoe UI" panose="020B0502040204020203" pitchFamily="34" charset="0"/>
            </a:endParaRPr>
          </a:p>
          <a:p>
            <a:endParaRPr lang="en-US" sz="2200" dirty="0">
              <a:latin typeface="Segoe UI" panose="020B0502040204020203" pitchFamily="34" charset="0"/>
              <a:cs typeface="Segoe UI" panose="020B0502040204020203" pitchFamily="34" charset="0"/>
            </a:endParaRPr>
          </a:p>
          <a:p>
            <a:endParaRPr lang="en-US" sz="2200" dirty="0">
              <a:latin typeface="Segoe UI" panose="020B0502040204020203" pitchFamily="34" charset="0"/>
              <a:cs typeface="Segoe UI" panose="020B0502040204020203" pitchFamily="34" charset="0"/>
            </a:endParaRPr>
          </a:p>
          <a:p>
            <a:pPr marL="0" indent="0">
              <a:spcBef>
                <a:spcPts val="0"/>
              </a:spcBef>
              <a:buNone/>
            </a:pPr>
            <a:endParaRPr lang="en-US" sz="1000" dirty="0">
              <a:latin typeface="Segoe UI" panose="020B0502040204020203" pitchFamily="34" charset="0"/>
              <a:cs typeface="Segoe UI" panose="020B0502040204020203" pitchFamily="34" charset="0"/>
            </a:endParaRPr>
          </a:p>
          <a:p>
            <a:pPr>
              <a:spcBef>
                <a:spcPts val="0"/>
              </a:spcBef>
            </a:pPr>
            <a:endParaRPr lang="en-US" sz="500" dirty="0">
              <a:solidFill>
                <a:schemeClr val="tx2">
                  <a:lumMod val="60000"/>
                  <a:lumOff val="40000"/>
                </a:schemeClr>
              </a:solidFill>
              <a:latin typeface="Segoe UI" panose="020B0502040204020203" pitchFamily="34" charset="0"/>
              <a:cs typeface="Segoe UI" panose="020B0502040204020203" pitchFamily="34" charset="0"/>
            </a:endParaRPr>
          </a:p>
          <a:p>
            <a:pPr>
              <a:spcBef>
                <a:spcPts val="0"/>
              </a:spcBef>
            </a:pPr>
            <a:endParaRPr lang="en-US" sz="500" dirty="0">
              <a:solidFill>
                <a:schemeClr val="tx2">
                  <a:lumMod val="60000"/>
                  <a:lumOff val="40000"/>
                </a:schemeClr>
              </a:solidFill>
              <a:latin typeface="Segoe UI" panose="020B0502040204020203" pitchFamily="34" charset="0"/>
              <a:cs typeface="Segoe UI" panose="020B0502040204020203" pitchFamily="34" charset="0"/>
            </a:endParaRPr>
          </a:p>
          <a:p>
            <a:pPr marL="0" indent="0">
              <a:spcBef>
                <a:spcPts val="0"/>
              </a:spcBef>
              <a:buNone/>
            </a:pPr>
            <a:endParaRPr lang="en-US" sz="500" dirty="0">
              <a:solidFill>
                <a:schemeClr val="tx2">
                  <a:lumMod val="60000"/>
                  <a:lumOff val="40000"/>
                </a:schemeClr>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8B05606C-C02E-A521-2DE8-631D9A7255E2}"/>
              </a:ext>
            </a:extLst>
          </p:cNvPr>
          <p:cNvSpPr>
            <a:spLocks noGrp="1"/>
          </p:cNvSpPr>
          <p:nvPr>
            <p:ph type="sldNum" sz="quarter" idx="4"/>
          </p:nvPr>
        </p:nvSpPr>
        <p:spPr/>
        <p:txBody>
          <a:bodyPr/>
          <a:lstStyle/>
          <a:p>
            <a:fld id="{83D1FC35-8581-2540-BBFB-5CB35188AE81}" type="slidenum">
              <a:rPr lang="en-US" smtClean="0"/>
              <a:pPr/>
              <a:t>9</a:t>
            </a:fld>
            <a:endParaRPr lang="en-US"/>
          </a:p>
        </p:txBody>
      </p:sp>
      <p:sp>
        <p:nvSpPr>
          <p:cNvPr id="5" name="TextBox 4">
            <a:extLst>
              <a:ext uri="{FF2B5EF4-FFF2-40B4-BE49-F238E27FC236}">
                <a16:creationId xmlns:a16="http://schemas.microsoft.com/office/drawing/2014/main" id="{27D69432-5A5B-AEEC-A841-7182F6B106B0}"/>
              </a:ext>
            </a:extLst>
          </p:cNvPr>
          <p:cNvSpPr txBox="1"/>
          <p:nvPr/>
        </p:nvSpPr>
        <p:spPr>
          <a:xfrm>
            <a:off x="8931166" y="4934607"/>
            <a:ext cx="184731" cy="369332"/>
          </a:xfrm>
          <a:prstGeom prst="rect">
            <a:avLst/>
          </a:prstGeom>
          <a:noFill/>
        </p:spPr>
        <p:txBody>
          <a:bodyPr wrap="none" rtlCol="0">
            <a:spAutoFit/>
          </a:bodyPr>
          <a:lstStyle/>
          <a:p>
            <a:endParaRPr lang="en-US"/>
          </a:p>
        </p:txBody>
      </p:sp>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039BDBE4-89BB-19B4-14E7-F7F644C34BCC}"/>
                  </a:ext>
                </a:extLst>
              </p:cNvPr>
              <p:cNvSpPr txBox="1">
                <a:spLocks/>
              </p:cNvSpPr>
              <p:nvPr/>
            </p:nvSpPr>
            <p:spPr>
              <a:xfrm>
                <a:off x="50314" y="1424350"/>
                <a:ext cx="9050282" cy="1846659"/>
              </a:xfrm>
              <a:prstGeom prst="rect">
                <a:avLst/>
              </a:prstGeom>
              <a:solidFill>
                <a:srgbClr val="F4EAE0"/>
              </a:solidFill>
              <a:ln>
                <a:solidFill>
                  <a:srgbClr val="E7E7E7"/>
                </a:solidFill>
              </a:ln>
            </p:spPr>
            <p:txBody>
              <a:bodyPr vert="horz" wrap="square" lIns="91440" tIns="0" rIns="91440" bIns="0" rtlCol="0">
                <a:sp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dirty="0">
                    <a:solidFill>
                      <a:schemeClr val="tx2">
                        <a:lumMod val="60000"/>
                        <a:lumOff val="40000"/>
                      </a:schemeClr>
                    </a:solidFill>
                    <a:latin typeface="Segoe UI" panose="020B0502040204020203" pitchFamily="34" charset="0"/>
                    <a:cs typeface="Segoe UI" panose="020B0502040204020203" pitchFamily="34" charset="0"/>
                  </a:rPr>
                  <a:t>Spec: </a:t>
                </a:r>
                <a:r>
                  <a:rPr lang="en-US" sz="2200" dirty="0">
                    <a:solidFill>
                      <a:schemeClr val="tx1"/>
                    </a:solidFill>
                    <a:latin typeface="Segoe UI" panose="020B0502040204020203" pitchFamily="34" charset="0"/>
                    <a:cs typeface="Segoe UI" panose="020B0502040204020203" pitchFamily="34" charset="0"/>
                  </a:rPr>
                  <a:t>“Luc De Raedt, luc.deraedt@kuleuven.be” </a:t>
                </a:r>
                <a:r>
                  <a:rPr lang="en-US" sz="2000" dirty="0">
                    <a:solidFill>
                      <a:schemeClr val="tx1"/>
                    </a:solidFill>
                    <a:latin typeface="Assistant" panose="020B0604020202020204" pitchFamily="2" charset="-79"/>
                    <a:ea typeface="Roboto" panose="02000000000000000000" pitchFamily="2" charset="0"/>
                    <a:cs typeface="Assistant" panose="020B0604020202020204" pitchFamily="2" charset="-79"/>
                  </a:rPr>
                  <a:t>→</a:t>
                </a:r>
                <a:r>
                  <a:rPr lang="en-US" sz="2200" dirty="0">
                    <a:solidFill>
                      <a:schemeClr val="tx1"/>
                    </a:solidFill>
                    <a:latin typeface="Segoe UI" panose="020B0502040204020203" pitchFamily="34" charset="0"/>
                    <a:cs typeface="Segoe UI" panose="020B0502040204020203" pitchFamily="34" charset="0"/>
                  </a:rPr>
                  <a:t> “</a:t>
                </a:r>
                <a:r>
                  <a:rPr lang="en-US" sz="2200" dirty="0" err="1">
                    <a:solidFill>
                      <a:schemeClr val="tx1"/>
                    </a:solidFill>
                    <a:latin typeface="Segoe UI" panose="020B0502040204020203" pitchFamily="34" charset="0"/>
                    <a:cs typeface="Segoe UI" panose="020B0502040204020203" pitchFamily="34" charset="0"/>
                  </a:rPr>
                  <a:t>raedt</a:t>
                </a:r>
                <a:r>
                  <a:rPr lang="en-US" sz="2200" dirty="0">
                    <a:solidFill>
                      <a:schemeClr val="tx1"/>
                    </a:solidFill>
                    <a:latin typeface="Segoe UI" panose="020B0502040204020203" pitchFamily="34" charset="0"/>
                    <a:cs typeface="Segoe UI" panose="020B0502040204020203" pitchFamily="34" charset="0"/>
                  </a:rPr>
                  <a:t>” (last name)</a:t>
                </a:r>
              </a:p>
              <a:p>
                <a:pPr marL="0" indent="0">
                  <a:spcBef>
                    <a:spcPts val="0"/>
                  </a:spcBef>
                  <a:buNone/>
                </a:pPr>
                <a:endParaRPr lang="en-US" sz="1000" dirty="0">
                  <a:solidFill>
                    <a:schemeClr val="tx2">
                      <a:lumMod val="60000"/>
                      <a:lumOff val="40000"/>
                    </a:schemeClr>
                  </a:solidFill>
                  <a:latin typeface="Segoe UI" panose="020B0502040204020203" pitchFamily="34" charset="0"/>
                  <a:cs typeface="Segoe UI" panose="020B0502040204020203" pitchFamily="34" charset="0"/>
                </a:endParaRPr>
              </a:p>
              <a:p>
                <a:pPr marL="0" indent="0">
                  <a:spcBef>
                    <a:spcPts val="0"/>
                  </a:spcBef>
                  <a:buNone/>
                </a:pPr>
                <a:r>
                  <a:rPr lang="en-US" sz="2200" dirty="0">
                    <a:solidFill>
                      <a:schemeClr val="tx2">
                        <a:lumMod val="60000"/>
                        <a:lumOff val="40000"/>
                      </a:schemeClr>
                    </a:solidFill>
                    <a:latin typeface="Segoe UI" panose="020B0502040204020203" pitchFamily="34" charset="0"/>
                    <a:cs typeface="Segoe UI" panose="020B0502040204020203" pitchFamily="34" charset="0"/>
                  </a:rPr>
                  <a:t>Grammar:</a:t>
                </a:r>
                <a:r>
                  <a:rPr lang="en-US" sz="2400" dirty="0">
                    <a:solidFill>
                      <a:srgbClr val="00B050"/>
                    </a:solidFill>
                  </a:rPr>
                  <a:t> </a:t>
                </a:r>
                <a14:m>
                  <m:oMath xmlns:m="http://schemas.openxmlformats.org/officeDocument/2006/math">
                    <m:r>
                      <a:rPr lang="en-US" sz="2400" i="1" dirty="0">
                        <a:solidFill>
                          <a:schemeClr val="tx1"/>
                        </a:solidFill>
                        <a:latin typeface="Cambria Math" panose="02040503050406030204" pitchFamily="18" charset="0"/>
                      </a:rPr>
                      <m:t>𝑇𝑜𝐿𝑜𝑤𝑒𝑟</m:t>
                    </m:r>
                  </m:oMath>
                </a14:m>
                <a:r>
                  <a:rPr lang="en-US" sz="2200" dirty="0">
                    <a:solidFill>
                      <a:schemeClr val="tx1"/>
                    </a:solidFill>
                    <a:latin typeface="Segoe UI" panose="020B0502040204020203" pitchFamily="34" charset="0"/>
                    <a:cs typeface="Segoe UI" panose="020B0502040204020203" pitchFamily="34" charset="0"/>
                  </a:rPr>
                  <a:t>(s) </a:t>
                </a:r>
              </a:p>
              <a:p>
                <a:pPr marL="0" indent="0">
                  <a:spcBef>
                    <a:spcPts val="0"/>
                  </a:spcBef>
                  <a:buNone/>
                </a:pPr>
                <a:endParaRPr lang="en-US" sz="1000" dirty="0">
                  <a:solidFill>
                    <a:schemeClr val="tx2">
                      <a:lumMod val="60000"/>
                      <a:lumOff val="40000"/>
                    </a:schemeClr>
                  </a:solidFill>
                  <a:latin typeface="Segoe UI" panose="020B0502040204020203" pitchFamily="34" charset="0"/>
                  <a:cs typeface="Segoe UI" panose="020B0502040204020203" pitchFamily="34" charset="0"/>
                </a:endParaRPr>
              </a:p>
              <a:p>
                <a:pPr marL="0" indent="0">
                  <a:spcBef>
                    <a:spcPts val="0"/>
                  </a:spcBef>
                  <a:buNone/>
                </a:pPr>
                <a:r>
                  <a:rPr lang="en-US" sz="2200" dirty="0">
                    <a:solidFill>
                      <a:schemeClr val="tx2">
                        <a:lumMod val="60000"/>
                        <a:lumOff val="40000"/>
                      </a:schemeClr>
                    </a:solidFill>
                    <a:latin typeface="Segoe UI" panose="020B0502040204020203" pitchFamily="34" charset="0"/>
                    <a:cs typeface="Segoe UI" panose="020B0502040204020203" pitchFamily="34" charset="0"/>
                  </a:rPr>
                  <a:t>Backprop: </a:t>
                </a:r>
                <a14:m>
                  <m:oMath xmlns:m="http://schemas.openxmlformats.org/officeDocument/2006/math">
                    <m:r>
                      <a:rPr lang="en-US" sz="2200" i="1" dirty="0">
                        <a:solidFill>
                          <a:schemeClr val="tx1"/>
                        </a:solidFill>
                        <a:latin typeface="Cambria Math" panose="02040503050406030204" pitchFamily="18" charset="0"/>
                      </a:rPr>
                      <m:t>𝑇𝑜𝐿𝑜𝑤𝑒𝑟</m:t>
                    </m:r>
                  </m:oMath>
                </a14:m>
                <a:r>
                  <a:rPr lang="en-US" sz="2200" b="1" baseline="30000" dirty="0">
                    <a:solidFill>
                      <a:schemeClr val="tx1"/>
                    </a:solidFill>
                    <a:latin typeface="Segoe UI" panose="020B0502040204020203" pitchFamily="34" charset="0"/>
                    <a:cs typeface="Segoe UI" panose="020B0502040204020203" pitchFamily="34" charset="0"/>
                  </a:rPr>
                  <a:t>-1</a:t>
                </a:r>
                <a:r>
                  <a:rPr lang="en-US" sz="2200" dirty="0">
                    <a:solidFill>
                      <a:schemeClr val="tx1"/>
                    </a:solidFill>
                    <a:latin typeface="Segoe UI" panose="020B0502040204020203" pitchFamily="34" charset="0"/>
                    <a:cs typeface="Segoe UI" panose="020B0502040204020203" pitchFamily="34" charset="0"/>
                  </a:rPr>
                  <a:t>(</a:t>
                </a:r>
                <a:r>
                  <a:rPr lang="en-US" sz="2200" dirty="0" err="1">
                    <a:solidFill>
                      <a:schemeClr val="tx1"/>
                    </a:solidFill>
                    <a:latin typeface="Segoe UI" panose="020B0502040204020203" pitchFamily="34" charset="0"/>
                    <a:cs typeface="Segoe UI" panose="020B0502040204020203" pitchFamily="34" charset="0"/>
                  </a:rPr>
                  <a:t>raedt</a:t>
                </a:r>
                <a:r>
                  <a:rPr lang="en-US" sz="2200" dirty="0">
                    <a:solidFill>
                      <a:schemeClr val="tx1"/>
                    </a:solidFill>
                    <a:latin typeface="Segoe UI" panose="020B0502040204020203" pitchFamily="34" charset="0"/>
                    <a:cs typeface="Segoe UI" panose="020B0502040204020203" pitchFamily="34" charset="0"/>
                  </a:rPr>
                  <a:t>) = { </a:t>
                </a:r>
                <a:r>
                  <a:rPr lang="en-US" sz="2200" dirty="0" err="1">
                    <a:solidFill>
                      <a:schemeClr val="tx1"/>
                    </a:solidFill>
                    <a:latin typeface="Segoe UI" panose="020B0502040204020203" pitchFamily="34" charset="0"/>
                    <a:cs typeface="Segoe UI" panose="020B0502040204020203" pitchFamily="34" charset="0"/>
                  </a:rPr>
                  <a:t>raedt</a:t>
                </a:r>
                <a:r>
                  <a:rPr lang="en-US" sz="2200" dirty="0">
                    <a:solidFill>
                      <a:schemeClr val="tx1"/>
                    </a:solidFill>
                    <a:latin typeface="Segoe UI" panose="020B0502040204020203" pitchFamily="34" charset="0"/>
                    <a:cs typeface="Segoe UI" panose="020B0502040204020203" pitchFamily="34" charset="0"/>
                  </a:rPr>
                  <a:t>, Raedt, </a:t>
                </a:r>
                <a:r>
                  <a:rPr lang="en-US" sz="2200" dirty="0" err="1">
                    <a:solidFill>
                      <a:schemeClr val="tx1"/>
                    </a:solidFill>
                    <a:latin typeface="Segoe UI" panose="020B0502040204020203" pitchFamily="34" charset="0"/>
                    <a:cs typeface="Segoe UI" panose="020B0502040204020203" pitchFamily="34" charset="0"/>
                  </a:rPr>
                  <a:t>RAedt</a:t>
                </a:r>
                <a:r>
                  <a:rPr lang="en-US" sz="2200" dirty="0">
                    <a:solidFill>
                      <a:schemeClr val="tx1"/>
                    </a:solidFill>
                    <a:latin typeface="Segoe UI" panose="020B0502040204020203" pitchFamily="34" charset="0"/>
                    <a:cs typeface="Segoe UI" panose="020B0502040204020203" pitchFamily="34" charset="0"/>
                  </a:rPr>
                  <a:t>, </a:t>
                </a:r>
                <a:r>
                  <a:rPr lang="en-US" sz="2200" dirty="0" err="1">
                    <a:solidFill>
                      <a:schemeClr val="tx1"/>
                    </a:solidFill>
                    <a:latin typeface="Segoe UI" panose="020B0502040204020203" pitchFamily="34" charset="0"/>
                    <a:cs typeface="Segoe UI" panose="020B0502040204020203" pitchFamily="34" charset="0"/>
                  </a:rPr>
                  <a:t>RAEdt</a:t>
                </a:r>
                <a:r>
                  <a:rPr lang="en-US" sz="2200" dirty="0">
                    <a:solidFill>
                      <a:schemeClr val="tx1"/>
                    </a:solidFill>
                    <a:latin typeface="Segoe UI" panose="020B0502040204020203" pitchFamily="34" charset="0"/>
                    <a:cs typeface="Segoe UI" panose="020B0502040204020203" pitchFamily="34" charset="0"/>
                  </a:rPr>
                  <a:t>, …. }</a:t>
                </a:r>
              </a:p>
              <a:p>
                <a:pPr marL="0" indent="0">
                  <a:spcBef>
                    <a:spcPts val="0"/>
                  </a:spcBef>
                  <a:buNone/>
                </a:pPr>
                <a:endParaRPr lang="en-US" sz="1000" dirty="0">
                  <a:solidFill>
                    <a:schemeClr val="tx2">
                      <a:lumMod val="60000"/>
                      <a:lumOff val="40000"/>
                    </a:schemeClr>
                  </a:solidFill>
                  <a:latin typeface="Segoe UI" panose="020B0502040204020203" pitchFamily="34" charset="0"/>
                  <a:cs typeface="Segoe UI" panose="020B0502040204020203" pitchFamily="34" charset="0"/>
                </a:endParaRPr>
              </a:p>
              <a:p>
                <a:pPr marL="0" indent="0">
                  <a:spcBef>
                    <a:spcPts val="0"/>
                  </a:spcBef>
                  <a:buNone/>
                </a:pPr>
                <a:r>
                  <a:rPr lang="en-US" sz="2200" dirty="0">
                    <a:solidFill>
                      <a:schemeClr val="tx2">
                        <a:lumMod val="60000"/>
                        <a:lumOff val="40000"/>
                      </a:schemeClr>
                    </a:solidFill>
                    <a:latin typeface="Segoe UI" panose="020B0502040204020203" pitchFamily="34" charset="0"/>
                    <a:cs typeface="Segoe UI" panose="020B0502040204020203" pitchFamily="34" charset="0"/>
                  </a:rPr>
                  <a:t>With </a:t>
                </a:r>
                <a:r>
                  <a:rPr lang="en-US" sz="2200" dirty="0" err="1">
                    <a:solidFill>
                      <a:schemeClr val="tx2">
                        <a:lumMod val="60000"/>
                        <a:lumOff val="40000"/>
                      </a:schemeClr>
                    </a:solidFill>
                    <a:latin typeface="Segoe UI" panose="020B0502040204020203" pitchFamily="34" charset="0"/>
                    <a:cs typeface="Segoe UI" panose="020B0502040204020203" pitchFamily="34" charset="0"/>
                  </a:rPr>
                  <a:t>forwardprop</a:t>
                </a:r>
                <a:r>
                  <a:rPr lang="en-US" sz="2200" dirty="0">
                    <a:solidFill>
                      <a:schemeClr val="tx2">
                        <a:lumMod val="60000"/>
                        <a:lumOff val="40000"/>
                      </a:schemeClr>
                    </a:solidFill>
                    <a:latin typeface="Segoe UI" panose="020B0502040204020203" pitchFamily="34" charset="0"/>
                    <a:cs typeface="Segoe UI" panose="020B0502040204020203" pitchFamily="34" charset="0"/>
                  </a:rPr>
                  <a:t> filtering: </a:t>
                </a:r>
                <a14:m>
                  <m:oMath xmlns:m="http://schemas.openxmlformats.org/officeDocument/2006/math">
                    <m:r>
                      <a:rPr lang="en-US" sz="2200" i="1" dirty="0">
                        <a:solidFill>
                          <a:schemeClr val="tx1"/>
                        </a:solidFill>
                        <a:latin typeface="Cambria Math" panose="02040503050406030204" pitchFamily="18" charset="0"/>
                      </a:rPr>
                      <m:t>𝑇𝑜𝐿𝑜𝑤𝑒𝑟</m:t>
                    </m:r>
                  </m:oMath>
                </a14:m>
                <a:r>
                  <a:rPr lang="en-US" sz="2200" b="1" baseline="30000" dirty="0">
                    <a:solidFill>
                      <a:schemeClr val="tx1"/>
                    </a:solidFill>
                    <a:latin typeface="Segoe UI" panose="020B0502040204020203" pitchFamily="34" charset="0"/>
                    <a:cs typeface="Segoe UI" panose="020B0502040204020203" pitchFamily="34" charset="0"/>
                  </a:rPr>
                  <a:t>-1</a:t>
                </a:r>
                <a:r>
                  <a:rPr lang="en-US" sz="2200" dirty="0">
                    <a:solidFill>
                      <a:schemeClr val="tx1"/>
                    </a:solidFill>
                    <a:latin typeface="Segoe UI" panose="020B0502040204020203" pitchFamily="34" charset="0"/>
                    <a:cs typeface="Segoe UI" panose="020B0502040204020203" pitchFamily="34" charset="0"/>
                  </a:rPr>
                  <a:t>(</a:t>
                </a:r>
                <a:r>
                  <a:rPr lang="en-US" sz="2200" dirty="0" err="1">
                    <a:solidFill>
                      <a:schemeClr val="tx1"/>
                    </a:solidFill>
                    <a:latin typeface="Segoe UI" panose="020B0502040204020203" pitchFamily="34" charset="0"/>
                    <a:cs typeface="Segoe UI" panose="020B0502040204020203" pitchFamily="34" charset="0"/>
                  </a:rPr>
                  <a:t>raedt</a:t>
                </a:r>
                <a:r>
                  <a:rPr lang="en-US" sz="2200" dirty="0">
                    <a:solidFill>
                      <a:schemeClr val="tx1"/>
                    </a:solidFill>
                    <a:latin typeface="Segoe UI" panose="020B0502040204020203" pitchFamily="34" charset="0"/>
                    <a:cs typeface="Segoe UI" panose="020B0502040204020203" pitchFamily="34" charset="0"/>
                  </a:rPr>
                  <a:t>) = { </a:t>
                </a:r>
                <a:r>
                  <a:rPr lang="en-US" sz="2200" dirty="0">
                    <a:solidFill>
                      <a:srgbClr val="00B050"/>
                    </a:solidFill>
                    <a:latin typeface="Segoe UI" panose="020B0502040204020203" pitchFamily="34" charset="0"/>
                    <a:cs typeface="Segoe UI" panose="020B0502040204020203" pitchFamily="34" charset="0"/>
                  </a:rPr>
                  <a:t>Raedt</a:t>
                </a:r>
                <a:r>
                  <a:rPr lang="en-US" sz="2200" dirty="0">
                    <a:solidFill>
                      <a:schemeClr val="tx1"/>
                    </a:solidFill>
                    <a:latin typeface="Segoe UI" panose="020B0502040204020203" pitchFamily="34" charset="0"/>
                    <a:cs typeface="Segoe UI" panose="020B0502040204020203" pitchFamily="34" charset="0"/>
                  </a:rPr>
                  <a:t>, </a:t>
                </a:r>
                <a:r>
                  <a:rPr lang="en-US" sz="2200" dirty="0" err="1">
                    <a:solidFill>
                      <a:schemeClr val="tx1"/>
                    </a:solidFill>
                    <a:latin typeface="Segoe UI" panose="020B0502040204020203" pitchFamily="34" charset="0"/>
                    <a:cs typeface="Segoe UI" panose="020B0502040204020203" pitchFamily="34" charset="0"/>
                  </a:rPr>
                  <a:t>raedt</a:t>
                </a:r>
                <a:r>
                  <a:rPr lang="en-US" sz="2200" dirty="0">
                    <a:solidFill>
                      <a:schemeClr val="tx1"/>
                    </a:solidFill>
                    <a:latin typeface="Segoe UI" panose="020B0502040204020203" pitchFamily="34" charset="0"/>
                    <a:cs typeface="Segoe UI" panose="020B0502040204020203" pitchFamily="34" charset="0"/>
                  </a:rPr>
                  <a:t> }</a:t>
                </a:r>
              </a:p>
            </p:txBody>
          </p:sp>
        </mc:Choice>
        <mc:Fallback>
          <p:sp>
            <p:nvSpPr>
              <p:cNvPr id="9" name="Content Placeholder 2">
                <a:extLst>
                  <a:ext uri="{FF2B5EF4-FFF2-40B4-BE49-F238E27FC236}">
                    <a16:creationId xmlns:a16="http://schemas.microsoft.com/office/drawing/2014/main" id="{039BDBE4-89BB-19B4-14E7-F7F644C34BCC}"/>
                  </a:ext>
                </a:extLst>
              </p:cNvPr>
              <p:cNvSpPr txBox="1">
                <a:spLocks noRot="1" noChangeAspect="1" noMove="1" noResize="1" noEditPoints="1" noAdjustHandles="1" noChangeArrowheads="1" noChangeShapeType="1" noTextEdit="1"/>
              </p:cNvSpPr>
              <p:nvPr/>
            </p:nvSpPr>
            <p:spPr>
              <a:xfrm>
                <a:off x="50314" y="1424350"/>
                <a:ext cx="9050282" cy="1846659"/>
              </a:xfrm>
              <a:prstGeom prst="rect">
                <a:avLst/>
              </a:prstGeom>
              <a:blipFill>
                <a:blip r:embed="rId3"/>
                <a:stretch>
                  <a:fillRect l="-807" t="-4262" b="-8197"/>
                </a:stretch>
              </a:blipFill>
              <a:ln>
                <a:solidFill>
                  <a:srgbClr val="E7E7E7"/>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9CB61EE6-29FE-EBC1-06EA-362C66C0AC7F}"/>
              </a:ext>
            </a:extLst>
          </p:cNvPr>
          <p:cNvSpPr txBox="1"/>
          <p:nvPr/>
        </p:nvSpPr>
        <p:spPr>
          <a:xfrm>
            <a:off x="-51173" y="4867124"/>
            <a:ext cx="8730939" cy="276999"/>
          </a:xfrm>
          <a:prstGeom prst="rect">
            <a:avLst/>
          </a:prstGeom>
          <a:noFill/>
          <a:ln>
            <a:noFill/>
          </a:ln>
        </p:spPr>
        <p:txBody>
          <a:bodyPr wrap="square" rtlCol="0">
            <a:spAutoFit/>
          </a:bodyPr>
          <a:lstStyle/>
          <a:p>
            <a:pPr>
              <a:spcBef>
                <a:spcPts val="0"/>
              </a:spcBef>
            </a:pPr>
            <a:r>
              <a:rPr lang="en-US" sz="1200">
                <a:solidFill>
                  <a:schemeClr val="bg1"/>
                </a:solidFill>
                <a:cs typeface="Segoe UI" panose="020B0502040204020203" pitchFamily="34" charset="0"/>
              </a:rPr>
              <a:t>[Under submission, Cambronero et al, </a:t>
            </a:r>
            <a:r>
              <a:rPr lang="en-US" sz="1200" b="0" i="0">
                <a:solidFill>
                  <a:schemeClr val="bg1"/>
                </a:solidFill>
                <a:effectLst/>
                <a:latin typeface="Arial" panose="020B0604020202020204" pitchFamily="34" charset="0"/>
              </a:rPr>
              <a:t>Underapproximations for Scaling Programming by Exampl</a:t>
            </a:r>
            <a:r>
              <a:rPr lang="en-US" sz="1200" b="0" i="1">
                <a:solidFill>
                  <a:schemeClr val="bg1"/>
                </a:solidFill>
                <a:effectLst/>
                <a:latin typeface="Arial" panose="020B0604020202020204" pitchFamily="34" charset="0"/>
                <a:cs typeface="Segoe UI" panose="020B0502040204020203" pitchFamily="34" charset="0"/>
              </a:rPr>
              <a:t>e</a:t>
            </a:r>
            <a:r>
              <a:rPr lang="en-US" sz="1200">
                <a:solidFill>
                  <a:schemeClr val="bg1"/>
                </a:solidFill>
                <a:cs typeface="Segoe UI" panose="020B0502040204020203" pitchFamily="34" charset="0"/>
              </a:rPr>
              <a:t>]</a:t>
            </a:r>
          </a:p>
        </p:txBody>
      </p:sp>
      <p:sp>
        <p:nvSpPr>
          <p:cNvPr id="6" name="&quot;Not Allowed&quot; Symbol 5">
            <a:extLst>
              <a:ext uri="{FF2B5EF4-FFF2-40B4-BE49-F238E27FC236}">
                <a16:creationId xmlns:a16="http://schemas.microsoft.com/office/drawing/2014/main" id="{706FA968-2E35-78E2-D71A-223E92ED1F0B}"/>
              </a:ext>
            </a:extLst>
          </p:cNvPr>
          <p:cNvSpPr/>
          <p:nvPr/>
        </p:nvSpPr>
        <p:spPr>
          <a:xfrm>
            <a:off x="7939721" y="2502527"/>
            <a:ext cx="285749" cy="259359"/>
          </a:xfrm>
          <a:prstGeom prst="noSmoking">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C00000"/>
                </a:solidFill>
              </a:ln>
              <a:solidFill>
                <a:srgbClr val="C00000"/>
              </a:solidFill>
            </a:endParaRPr>
          </a:p>
        </p:txBody>
      </p:sp>
      <p:sp>
        <p:nvSpPr>
          <p:cNvPr id="8" name="Content Placeholder 2">
            <a:extLst>
              <a:ext uri="{FF2B5EF4-FFF2-40B4-BE49-F238E27FC236}">
                <a16:creationId xmlns:a16="http://schemas.microsoft.com/office/drawing/2014/main" id="{A6CEFB7E-9776-CA3A-521F-042764DE75BD}"/>
              </a:ext>
            </a:extLst>
          </p:cNvPr>
          <p:cNvSpPr txBox="1">
            <a:spLocks/>
          </p:cNvSpPr>
          <p:nvPr/>
        </p:nvSpPr>
        <p:spPr>
          <a:xfrm>
            <a:off x="1687519" y="3668254"/>
            <a:ext cx="5790223" cy="892552"/>
          </a:xfrm>
          <a:prstGeom prst="rect">
            <a:avLst/>
          </a:prstGeom>
        </p:spPr>
        <p:txBody>
          <a:bodyPr vert="horz" wrap="square" lIns="91440" tIns="0" rIns="91440" bIns="0" rtlCol="0">
            <a:sp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00" dirty="0">
                <a:solidFill>
                  <a:schemeClr val="tx2">
                    <a:lumMod val="60000"/>
                    <a:lumOff val="40000"/>
                  </a:schemeClr>
                </a:solidFill>
                <a:latin typeface="+mn-lt"/>
                <a:cs typeface="Segoe UI" panose="020B0502040204020203" pitchFamily="34" charset="0"/>
              </a:rPr>
              <a:t>Key Idea: Filter results of symbolic backprop with accelerated </a:t>
            </a:r>
            <a:r>
              <a:rPr lang="en-US" sz="2400" dirty="0" err="1">
                <a:solidFill>
                  <a:schemeClr val="tx2">
                    <a:lumMod val="60000"/>
                    <a:lumOff val="40000"/>
                  </a:schemeClr>
                </a:solidFill>
                <a:latin typeface="+mn-lt"/>
                <a:cs typeface="Segoe UI" panose="020B0502040204020203" pitchFamily="34" charset="0"/>
              </a:rPr>
              <a:t>forwardprop</a:t>
            </a:r>
            <a:r>
              <a:rPr lang="en-US" sz="2400" dirty="0">
                <a:solidFill>
                  <a:schemeClr val="tx2">
                    <a:lumMod val="60000"/>
                    <a:lumOff val="40000"/>
                  </a:schemeClr>
                </a:solidFill>
                <a:latin typeface="+mn-lt"/>
                <a:cs typeface="Segoe UI" panose="020B0502040204020203" pitchFamily="34" charset="0"/>
              </a:rPr>
              <a:t>.</a:t>
            </a:r>
            <a:endParaRPr lang="en-US" sz="2400" dirty="0">
              <a:latin typeface="+mn-lt"/>
              <a:cs typeface="Segoe UI" panose="020B0502040204020203" pitchFamily="34" charset="0"/>
            </a:endParaRPr>
          </a:p>
          <a:p>
            <a:pPr>
              <a:spcBef>
                <a:spcPts val="0"/>
              </a:spcBef>
            </a:pPr>
            <a:endParaRPr lang="en-US" sz="500" dirty="0">
              <a:solidFill>
                <a:schemeClr val="tx2">
                  <a:lumMod val="60000"/>
                  <a:lumOff val="40000"/>
                </a:schemeClr>
              </a:solidFill>
              <a:latin typeface="Segoe UI" panose="020B0502040204020203" pitchFamily="34" charset="0"/>
              <a:cs typeface="Segoe UI" panose="020B0502040204020203" pitchFamily="34" charset="0"/>
            </a:endParaRPr>
          </a:p>
          <a:p>
            <a:pPr marL="0" indent="0">
              <a:spcBef>
                <a:spcPts val="0"/>
              </a:spcBef>
              <a:buFont typeface="Arial"/>
              <a:buNone/>
            </a:pPr>
            <a:endParaRPr lang="en-US" sz="500" dirty="0">
              <a:solidFill>
                <a:schemeClr val="tx2">
                  <a:lumMod val="60000"/>
                  <a:lumOff val="40000"/>
                </a:schemeClr>
              </a:solidFill>
              <a:latin typeface="Segoe UI" panose="020B0502040204020203" pitchFamily="34" charset="0"/>
              <a:cs typeface="Segoe UI" panose="020B0502040204020203" pitchFamily="34" charset="0"/>
            </a:endParaRPr>
          </a:p>
        </p:txBody>
      </p:sp>
      <p:sp>
        <p:nvSpPr>
          <p:cNvPr id="12" name="Content Placeholder 2">
            <a:extLst>
              <a:ext uri="{FF2B5EF4-FFF2-40B4-BE49-F238E27FC236}">
                <a16:creationId xmlns:a16="http://schemas.microsoft.com/office/drawing/2014/main" id="{D45D745E-CA13-60BB-BFA0-A55DA6B2E4B6}"/>
              </a:ext>
            </a:extLst>
          </p:cNvPr>
          <p:cNvSpPr txBox="1">
            <a:spLocks/>
          </p:cNvSpPr>
          <p:nvPr/>
        </p:nvSpPr>
        <p:spPr>
          <a:xfrm>
            <a:off x="-2" y="3485887"/>
            <a:ext cx="9144000" cy="153888"/>
          </a:xfrm>
          <a:prstGeom prst="rect">
            <a:avLst/>
          </a:prstGeom>
        </p:spPr>
        <p:txBody>
          <a:bodyPr vert="horz" lIns="91440" tIns="0" rIns="91440" bIns="0" rtlCol="0">
            <a:sp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endParaRPr lang="en-US" sz="500" dirty="0">
              <a:solidFill>
                <a:schemeClr val="tx2">
                  <a:lumMod val="60000"/>
                  <a:lumOff val="40000"/>
                </a:schemeClr>
              </a:solidFill>
              <a:latin typeface="Segoe UI" panose="020B0502040204020203" pitchFamily="34" charset="0"/>
              <a:cs typeface="Segoe UI" panose="020B0502040204020203" pitchFamily="34" charset="0"/>
            </a:endParaRPr>
          </a:p>
          <a:p>
            <a:pPr marL="0" indent="0">
              <a:spcBef>
                <a:spcPts val="0"/>
              </a:spcBef>
              <a:buFont typeface="Arial"/>
              <a:buNone/>
            </a:pPr>
            <a:endParaRPr lang="en-US" sz="500" dirty="0">
              <a:solidFill>
                <a:schemeClr val="tx2">
                  <a:lumMod val="60000"/>
                  <a:lumOff val="40000"/>
                </a:schemeClr>
              </a:solidFill>
              <a:latin typeface="Segoe UI" panose="020B0502040204020203" pitchFamily="34" charset="0"/>
              <a:cs typeface="Segoe UI" panose="020B0502040204020203" pitchFamily="34" charset="0"/>
            </a:endParaRPr>
          </a:p>
        </p:txBody>
      </p:sp>
      <p:cxnSp>
        <p:nvCxnSpPr>
          <p:cNvPr id="16" name="Straight Connector 15">
            <a:extLst>
              <a:ext uri="{FF2B5EF4-FFF2-40B4-BE49-F238E27FC236}">
                <a16:creationId xmlns:a16="http://schemas.microsoft.com/office/drawing/2014/main" id="{06E0B13F-F5AD-89A7-7CE2-26E13214E01F}"/>
              </a:ext>
            </a:extLst>
          </p:cNvPr>
          <p:cNvCxnSpPr/>
          <p:nvPr/>
        </p:nvCxnSpPr>
        <p:spPr>
          <a:xfrm>
            <a:off x="1919807" y="1746564"/>
            <a:ext cx="6413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6CF9A85-863F-DD0D-26E8-1F62A05A934A}"/>
              </a:ext>
            </a:extLst>
          </p:cNvPr>
          <p:cNvCxnSpPr>
            <a:cxnSpLocks/>
          </p:cNvCxnSpPr>
          <p:nvPr/>
        </p:nvCxnSpPr>
        <p:spPr>
          <a:xfrm>
            <a:off x="3463308" y="1747390"/>
            <a:ext cx="641380" cy="0"/>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F5EFFC9C-6CF5-3692-3511-9CB5FE73269C}"/>
                  </a:ext>
                </a:extLst>
              </p:cNvPr>
              <p:cNvSpPr txBox="1">
                <a:spLocks/>
              </p:cNvSpPr>
              <p:nvPr/>
            </p:nvSpPr>
            <p:spPr>
              <a:xfrm>
                <a:off x="54110" y="1424350"/>
                <a:ext cx="9057119" cy="1969770"/>
              </a:xfrm>
              <a:prstGeom prst="rect">
                <a:avLst/>
              </a:prstGeom>
              <a:solidFill>
                <a:srgbClr val="F4EAE0"/>
              </a:solidFill>
              <a:ln>
                <a:solidFill>
                  <a:srgbClr val="E7E7E7"/>
                </a:solidFill>
              </a:ln>
            </p:spPr>
            <p:txBody>
              <a:bodyPr vert="horz" wrap="square" lIns="91440" tIns="0" rIns="0" bIns="0" rtlCol="0">
                <a:spAutoFit/>
              </a:bodyPr>
              <a:lstStyle>
                <a:lvl1pPr marL="342900" indent="-342900" algn="l" defTabSz="457200" rtl="0" eaLnBrk="1" latinLnBrk="0" hangingPunct="1">
                  <a:spcBef>
                    <a:spcPct val="20000"/>
                  </a:spcBef>
                  <a:buFont typeface="Arial"/>
                  <a:buChar char="•"/>
                  <a:defRPr sz="2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dirty="0">
                    <a:solidFill>
                      <a:schemeClr val="tx2">
                        <a:lumMod val="60000"/>
                        <a:lumOff val="40000"/>
                      </a:schemeClr>
                    </a:solidFill>
                    <a:latin typeface="Segoe UI" panose="020B0502040204020203" pitchFamily="34" charset="0"/>
                    <a:cs typeface="Segoe UI" panose="020B0502040204020203" pitchFamily="34" charset="0"/>
                  </a:rPr>
                  <a:t>Spec: </a:t>
                </a:r>
                <a:r>
                  <a:rPr lang="en-US" sz="2200" dirty="0">
                    <a:solidFill>
                      <a:schemeClr val="tx1"/>
                    </a:solidFill>
                    <a:latin typeface="Segoe UI" panose="020B0502040204020203" pitchFamily="34" charset="0"/>
                    <a:cs typeface="Segoe UI" panose="020B0502040204020203" pitchFamily="34" charset="0"/>
                  </a:rPr>
                  <a:t>“Price $24.58, Units 25.6 gm” </a:t>
                </a:r>
                <a:r>
                  <a:rPr lang="en-US" sz="2000" dirty="0">
                    <a:solidFill>
                      <a:schemeClr val="tx1"/>
                    </a:solidFill>
                    <a:latin typeface="Assistant" panose="020B0604020202020204" pitchFamily="2" charset="-79"/>
                    <a:ea typeface="Roboto" panose="02000000000000000000" pitchFamily="2" charset="0"/>
                    <a:cs typeface="Assistant" panose="020B0604020202020204" pitchFamily="2" charset="-79"/>
                  </a:rPr>
                  <a:t>→</a:t>
                </a:r>
                <a:r>
                  <a:rPr lang="en-US" sz="2200" dirty="0">
                    <a:solidFill>
                      <a:schemeClr val="tx1"/>
                    </a:solidFill>
                    <a:latin typeface="Segoe UI" panose="020B0502040204020203" pitchFamily="34" charset="0"/>
                    <a:cs typeface="Segoe UI" panose="020B0502040204020203" pitchFamily="34" charset="0"/>
                  </a:rPr>
                  <a:t> “25” (intent: round price up)</a:t>
                </a:r>
              </a:p>
              <a:p>
                <a:pPr marL="0" indent="0">
                  <a:spcBef>
                    <a:spcPts val="0"/>
                  </a:spcBef>
                  <a:buNone/>
                </a:pPr>
                <a:endParaRPr lang="en-US" sz="1000" dirty="0">
                  <a:solidFill>
                    <a:schemeClr val="tx2">
                      <a:lumMod val="60000"/>
                      <a:lumOff val="40000"/>
                    </a:schemeClr>
                  </a:solidFill>
                  <a:latin typeface="Segoe UI" panose="020B0502040204020203" pitchFamily="34" charset="0"/>
                  <a:cs typeface="Segoe UI" panose="020B0502040204020203" pitchFamily="34" charset="0"/>
                </a:endParaRPr>
              </a:p>
              <a:p>
                <a:pPr marL="0" lvl="0" indent="0">
                  <a:spcBef>
                    <a:spcPts val="0"/>
                  </a:spcBef>
                  <a:buNone/>
                </a:pPr>
                <a:r>
                  <a:rPr lang="en-US" sz="2200" dirty="0">
                    <a:solidFill>
                      <a:srgbClr val="164863">
                        <a:lumMod val="60000"/>
                        <a:lumOff val="40000"/>
                      </a:srgbClr>
                    </a:solidFill>
                    <a:latin typeface="Segoe UI" panose="020B0502040204020203" pitchFamily="34" charset="0"/>
                    <a:cs typeface="Segoe UI" panose="020B0502040204020203" pitchFamily="34" charset="0"/>
                  </a:rPr>
                  <a:t>Grammar: </a:t>
                </a:r>
                <a14:m>
                  <m:oMath xmlns:m="http://schemas.openxmlformats.org/officeDocument/2006/math">
                    <m:r>
                      <a:rPr lang="en-US" sz="2200" i="1" dirty="0">
                        <a:solidFill>
                          <a:srgbClr val="000000"/>
                        </a:solidFill>
                        <a:latin typeface="Cambria Math" panose="02040503050406030204" pitchFamily="18" charset="0"/>
                        <a:cs typeface="+mn-cs"/>
                      </a:rPr>
                      <m:t>𝑅𝑜𝑢𝑛𝑑𝑁𝑢𝑚</m:t>
                    </m:r>
                  </m:oMath>
                </a14:m>
                <a:r>
                  <a:rPr lang="en-US" sz="2200" dirty="0">
                    <a:solidFill>
                      <a:srgbClr val="000000"/>
                    </a:solidFill>
                    <a:latin typeface="Segoe UI" panose="020B0502040204020203" pitchFamily="34" charset="0"/>
                    <a:cs typeface="Segoe UI" panose="020B0502040204020203" pitchFamily="34" charset="0"/>
                  </a:rPr>
                  <a:t>(num, </a:t>
                </a:r>
                <a:r>
                  <a:rPr lang="en-US" sz="2200" dirty="0" err="1">
                    <a:solidFill>
                      <a:srgbClr val="000000"/>
                    </a:solidFill>
                    <a:latin typeface="Segoe UI" panose="020B0502040204020203" pitchFamily="34" charset="0"/>
                    <a:cs typeface="Segoe UI" panose="020B0502040204020203" pitchFamily="34" charset="0"/>
                  </a:rPr>
                  <a:t>roundDesc</a:t>
                </a:r>
                <a:r>
                  <a:rPr lang="en-US" sz="2200" dirty="0">
                    <a:solidFill>
                      <a:srgbClr val="000000"/>
                    </a:solidFill>
                    <a:latin typeface="Segoe UI" panose="020B0502040204020203" pitchFamily="34" charset="0"/>
                    <a:cs typeface="Segoe UI" panose="020B0502040204020203" pitchFamily="34" charset="0"/>
                  </a:rPr>
                  <a:t>)</a:t>
                </a:r>
              </a:p>
              <a:p>
                <a:pPr marL="0" indent="0">
                  <a:spcBef>
                    <a:spcPts val="0"/>
                  </a:spcBef>
                  <a:buNone/>
                </a:pPr>
                <a:endParaRPr lang="en-US" sz="1000" dirty="0">
                  <a:solidFill>
                    <a:schemeClr val="tx2">
                      <a:lumMod val="60000"/>
                      <a:lumOff val="40000"/>
                    </a:schemeClr>
                  </a:solidFill>
                  <a:latin typeface="Segoe UI" panose="020B0502040204020203" pitchFamily="34" charset="0"/>
                  <a:cs typeface="Segoe UI" panose="020B0502040204020203" pitchFamily="34" charset="0"/>
                </a:endParaRPr>
              </a:p>
              <a:p>
                <a:pPr marL="0" indent="0">
                  <a:spcBef>
                    <a:spcPts val="0"/>
                  </a:spcBef>
                  <a:buNone/>
                </a:pPr>
                <a:r>
                  <a:rPr lang="en-US" sz="1800" dirty="0">
                    <a:solidFill>
                      <a:schemeClr val="tx2">
                        <a:lumMod val="60000"/>
                        <a:lumOff val="40000"/>
                      </a:schemeClr>
                    </a:solidFill>
                    <a:latin typeface="Segoe UI" panose="020B0502040204020203" pitchFamily="34" charset="0"/>
                    <a:cs typeface="Segoe UI" panose="020B0502040204020203" pitchFamily="34" charset="0"/>
                  </a:rPr>
                  <a:t>Backprop:</a:t>
                </a:r>
                <a:r>
                  <a:rPr lang="en-US" sz="1800" dirty="0">
                    <a:solidFill>
                      <a:schemeClr val="tx1"/>
                    </a:solidFill>
                    <a:latin typeface="Segoe UI" panose="020B0502040204020203" pitchFamily="34" charset="0"/>
                    <a:cs typeface="Segoe UI" panose="020B0502040204020203" pitchFamily="34" charset="0"/>
                  </a:rPr>
                  <a:t> </a:t>
                </a:r>
                <a14:m>
                  <m:oMath xmlns:m="http://schemas.openxmlformats.org/officeDocument/2006/math">
                    <m:r>
                      <a:rPr lang="en-US" sz="1800" i="1" dirty="0">
                        <a:solidFill>
                          <a:schemeClr val="tx1"/>
                        </a:solidFill>
                        <a:latin typeface="Cambria Math" panose="02040503050406030204" pitchFamily="18" charset="0"/>
                      </a:rPr>
                      <m:t>𝑅𝑜𝑢𝑛𝑑𝑁𝑢𝑚</m:t>
                    </m:r>
                  </m:oMath>
                </a14:m>
                <a:r>
                  <a:rPr lang="en-US" sz="1800" b="1" baseline="30000" dirty="0">
                    <a:solidFill>
                      <a:schemeClr val="tx1"/>
                    </a:solidFill>
                    <a:latin typeface="Segoe UI" panose="020B0502040204020203" pitchFamily="34" charset="0"/>
                    <a:cs typeface="Segoe UI" panose="020B0502040204020203" pitchFamily="34" charset="0"/>
                  </a:rPr>
                  <a:t>-1</a:t>
                </a:r>
                <a:r>
                  <a:rPr lang="en-US" sz="1800" dirty="0">
                    <a:solidFill>
                      <a:schemeClr val="tx1"/>
                    </a:solidFill>
                    <a:latin typeface="Segoe UI" panose="020B0502040204020203" pitchFamily="34" charset="0"/>
                    <a:cs typeface="Segoe UI" panose="020B0502040204020203" pitchFamily="34" charset="0"/>
                  </a:rPr>
                  <a:t>(25) = { (24.01, Up), (24.02, Up), …, (25.02, Down), (24.51, Near), …}</a:t>
                </a:r>
              </a:p>
              <a:p>
                <a:pPr marL="0" indent="0">
                  <a:spcBef>
                    <a:spcPts val="0"/>
                  </a:spcBef>
                  <a:buNone/>
                </a:pPr>
                <a:endParaRPr lang="en-US" sz="1000" dirty="0">
                  <a:solidFill>
                    <a:schemeClr val="tx2">
                      <a:lumMod val="60000"/>
                      <a:lumOff val="40000"/>
                    </a:schemeClr>
                  </a:solidFill>
                  <a:latin typeface="Segoe UI" panose="020B0502040204020203" pitchFamily="34" charset="0"/>
                  <a:cs typeface="Segoe UI" panose="020B0502040204020203" pitchFamily="34" charset="0"/>
                </a:endParaRPr>
              </a:p>
              <a:p>
                <a:pPr marL="0" indent="0">
                  <a:spcBef>
                    <a:spcPts val="0"/>
                  </a:spcBef>
                  <a:buNone/>
                </a:pPr>
                <a:r>
                  <a:rPr lang="en-US" sz="1800" dirty="0">
                    <a:solidFill>
                      <a:schemeClr val="tx2">
                        <a:lumMod val="60000"/>
                        <a:lumOff val="40000"/>
                      </a:schemeClr>
                    </a:solidFill>
                    <a:latin typeface="Segoe UI" panose="020B0502040204020203" pitchFamily="34" charset="0"/>
                    <a:cs typeface="Segoe UI" panose="020B0502040204020203" pitchFamily="34" charset="0"/>
                  </a:rPr>
                  <a:t>With </a:t>
                </a:r>
                <a:r>
                  <a:rPr lang="en-US" sz="1800" dirty="0" err="1">
                    <a:solidFill>
                      <a:schemeClr val="tx2">
                        <a:lumMod val="60000"/>
                        <a:lumOff val="40000"/>
                      </a:schemeClr>
                    </a:solidFill>
                    <a:latin typeface="Segoe UI" panose="020B0502040204020203" pitchFamily="34" charset="0"/>
                    <a:cs typeface="Segoe UI" panose="020B0502040204020203" pitchFamily="34" charset="0"/>
                  </a:rPr>
                  <a:t>forwardprop</a:t>
                </a:r>
                <a:r>
                  <a:rPr lang="en-US" sz="1800" dirty="0">
                    <a:solidFill>
                      <a:schemeClr val="tx2">
                        <a:lumMod val="60000"/>
                        <a:lumOff val="40000"/>
                      </a:schemeClr>
                    </a:solidFill>
                    <a:latin typeface="Segoe UI" panose="020B0502040204020203" pitchFamily="34" charset="0"/>
                    <a:cs typeface="Segoe UI" panose="020B0502040204020203" pitchFamily="34" charset="0"/>
                  </a:rPr>
                  <a:t> filtering: </a:t>
                </a:r>
                <a14:m>
                  <m:oMath xmlns:m="http://schemas.openxmlformats.org/officeDocument/2006/math">
                    <m:r>
                      <a:rPr lang="en-US" sz="1800" i="1" dirty="0">
                        <a:solidFill>
                          <a:schemeClr val="tx1"/>
                        </a:solidFill>
                        <a:latin typeface="Cambria Math" panose="02040503050406030204" pitchFamily="18" charset="0"/>
                      </a:rPr>
                      <m:t>𝑅𝑜𝑢𝑛𝑑𝑁𝑢𝑚</m:t>
                    </m:r>
                  </m:oMath>
                </a14:m>
                <a:r>
                  <a:rPr lang="en-US" sz="1800" b="1" baseline="30000" dirty="0">
                    <a:solidFill>
                      <a:schemeClr val="tx1"/>
                    </a:solidFill>
                    <a:latin typeface="Segoe UI" panose="020B0502040204020203" pitchFamily="34" charset="0"/>
                    <a:cs typeface="Segoe UI" panose="020B0502040204020203" pitchFamily="34" charset="0"/>
                  </a:rPr>
                  <a:t>-1</a:t>
                </a:r>
                <a:r>
                  <a:rPr lang="en-US" sz="1800" dirty="0">
                    <a:solidFill>
                      <a:schemeClr val="tx1"/>
                    </a:solidFill>
                    <a:latin typeface="Segoe UI" panose="020B0502040204020203" pitchFamily="34" charset="0"/>
                    <a:cs typeface="Segoe UI" panose="020B0502040204020203" pitchFamily="34" charset="0"/>
                  </a:rPr>
                  <a:t>(25) = { </a:t>
                </a:r>
                <a:r>
                  <a:rPr lang="en-US" sz="1800" dirty="0">
                    <a:solidFill>
                      <a:srgbClr val="00B050"/>
                    </a:solidFill>
                    <a:latin typeface="Segoe UI" panose="020B0502040204020203" pitchFamily="34" charset="0"/>
                    <a:cs typeface="Segoe UI" panose="020B0502040204020203" pitchFamily="34" charset="0"/>
                  </a:rPr>
                  <a:t>(24.58, Up)</a:t>
                </a:r>
                <a:r>
                  <a:rPr lang="en-US" sz="1800" dirty="0">
                    <a:solidFill>
                      <a:schemeClr val="tx1"/>
                    </a:solidFill>
                    <a:latin typeface="Segoe UI" panose="020B0502040204020203" pitchFamily="34" charset="0"/>
                    <a:cs typeface="Segoe UI" panose="020B0502040204020203" pitchFamily="34" charset="0"/>
                  </a:rPr>
                  <a:t>, (24.58, Near), (25.6, Down) }</a:t>
                </a:r>
              </a:p>
              <a:p>
                <a:pPr marL="0" indent="0">
                  <a:spcBef>
                    <a:spcPts val="0"/>
                  </a:spcBef>
                  <a:buNone/>
                </a:pPr>
                <a:endParaRPr lang="en-US" sz="1800" dirty="0">
                  <a:solidFill>
                    <a:schemeClr val="tx1"/>
                  </a:solidFill>
                  <a:latin typeface="Segoe UI" panose="020B0502040204020203" pitchFamily="34" charset="0"/>
                  <a:cs typeface="Segoe UI" panose="020B0502040204020203" pitchFamily="34" charset="0"/>
                </a:endParaRPr>
              </a:p>
            </p:txBody>
          </p:sp>
        </mc:Choice>
        <mc:Fallback>
          <p:sp>
            <p:nvSpPr>
              <p:cNvPr id="7" name="Content Placeholder 2">
                <a:extLst>
                  <a:ext uri="{FF2B5EF4-FFF2-40B4-BE49-F238E27FC236}">
                    <a16:creationId xmlns:a16="http://schemas.microsoft.com/office/drawing/2014/main" id="{F5EFFC9C-6CF5-3692-3511-9CB5FE73269C}"/>
                  </a:ext>
                </a:extLst>
              </p:cNvPr>
              <p:cNvSpPr txBox="1">
                <a:spLocks noRot="1" noChangeAspect="1" noMove="1" noResize="1" noEditPoints="1" noAdjustHandles="1" noChangeArrowheads="1" noChangeShapeType="1" noTextEdit="1"/>
              </p:cNvSpPr>
              <p:nvPr/>
            </p:nvSpPr>
            <p:spPr>
              <a:xfrm>
                <a:off x="54110" y="1424350"/>
                <a:ext cx="9057119" cy="1969770"/>
              </a:xfrm>
              <a:prstGeom prst="rect">
                <a:avLst/>
              </a:prstGeom>
              <a:blipFill>
                <a:blip r:embed="rId4"/>
                <a:stretch>
                  <a:fillRect l="-806" t="-4000" r="-1277"/>
                </a:stretch>
              </a:blipFill>
              <a:ln>
                <a:solidFill>
                  <a:srgbClr val="E7E7E7"/>
                </a:solidFill>
              </a:ln>
            </p:spPr>
            <p:txBody>
              <a:bodyPr/>
              <a:lstStyle/>
              <a:p>
                <a:r>
                  <a:rPr lang="en-US">
                    <a:noFill/>
                  </a:rPr>
                  <a:t> </a:t>
                </a:r>
              </a:p>
            </p:txBody>
          </p:sp>
        </mc:Fallback>
      </mc:AlternateContent>
      <p:sp>
        <p:nvSpPr>
          <p:cNvPr id="10" name="&quot;Not Allowed&quot; Symbol 9">
            <a:extLst>
              <a:ext uri="{FF2B5EF4-FFF2-40B4-BE49-F238E27FC236}">
                <a16:creationId xmlns:a16="http://schemas.microsoft.com/office/drawing/2014/main" id="{AFADC1F1-DD08-EE2E-DC54-3B8FDD269761}"/>
              </a:ext>
            </a:extLst>
          </p:cNvPr>
          <p:cNvSpPr/>
          <p:nvPr/>
        </p:nvSpPr>
        <p:spPr>
          <a:xfrm>
            <a:off x="8709931" y="2217528"/>
            <a:ext cx="285749" cy="259359"/>
          </a:xfrm>
          <a:prstGeom prst="noSmoking">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C00000"/>
                </a:solidFill>
              </a:ln>
              <a:solidFill>
                <a:srgbClr val="C00000"/>
              </a:solidFill>
            </a:endParaRPr>
          </a:p>
        </p:txBody>
      </p:sp>
      <p:cxnSp>
        <p:nvCxnSpPr>
          <p:cNvPr id="13" name="Straight Connector 12">
            <a:extLst>
              <a:ext uri="{FF2B5EF4-FFF2-40B4-BE49-F238E27FC236}">
                <a16:creationId xmlns:a16="http://schemas.microsoft.com/office/drawing/2014/main" id="{D6397FAC-39F1-FDCD-1477-835C39646981}"/>
              </a:ext>
            </a:extLst>
          </p:cNvPr>
          <p:cNvCxnSpPr>
            <a:cxnSpLocks/>
          </p:cNvCxnSpPr>
          <p:nvPr/>
        </p:nvCxnSpPr>
        <p:spPr>
          <a:xfrm>
            <a:off x="1815801" y="1794338"/>
            <a:ext cx="61537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F3871B2-72F7-0BC8-1B76-D97A23CEA37E}"/>
              </a:ext>
            </a:extLst>
          </p:cNvPr>
          <p:cNvCxnSpPr>
            <a:cxnSpLocks/>
          </p:cNvCxnSpPr>
          <p:nvPr/>
        </p:nvCxnSpPr>
        <p:spPr>
          <a:xfrm>
            <a:off x="3302964" y="1776900"/>
            <a:ext cx="51064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457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90</a:t>
            </a:fld>
            <a:endParaRPr lang="en-US" dirty="0"/>
          </a:p>
        </p:txBody>
      </p:sp>
      <p:pic>
        <p:nvPicPr>
          <p:cNvPr id="3" name="Picture 2">
            <a:extLst>
              <a:ext uri="{FF2B5EF4-FFF2-40B4-BE49-F238E27FC236}">
                <a16:creationId xmlns:a16="http://schemas.microsoft.com/office/drawing/2014/main" id="{B40D8264-F20A-4AF1-88D9-F11E322B7293}"/>
              </a:ext>
            </a:extLst>
          </p:cNvPr>
          <p:cNvPicPr>
            <a:picLocks noChangeAspect="1"/>
          </p:cNvPicPr>
          <p:nvPr/>
        </p:nvPicPr>
        <p:blipFill>
          <a:blip r:embed="rId2"/>
          <a:stretch>
            <a:fillRect/>
          </a:stretch>
        </p:blipFill>
        <p:spPr>
          <a:xfrm>
            <a:off x="1" y="-1"/>
            <a:ext cx="9143998" cy="5891783"/>
          </a:xfrm>
          <a:prstGeom prst="rect">
            <a:avLst/>
          </a:prstGeom>
        </p:spPr>
      </p:pic>
    </p:spTree>
    <p:extLst>
      <p:ext uri="{BB962C8B-B14F-4D97-AF65-F5344CB8AC3E}">
        <p14:creationId xmlns:p14="http://schemas.microsoft.com/office/powerpoint/2010/main" val="12071591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91</a:t>
            </a:fld>
            <a:endParaRPr lang="en-US" dirty="0"/>
          </a:p>
        </p:txBody>
      </p:sp>
      <p:pic>
        <p:nvPicPr>
          <p:cNvPr id="3" name="Picture 2">
            <a:extLst>
              <a:ext uri="{FF2B5EF4-FFF2-40B4-BE49-F238E27FC236}">
                <a16:creationId xmlns:a16="http://schemas.microsoft.com/office/drawing/2014/main" id="{EDBD9F73-E2E0-46C3-A8FF-DEDEC728EBAE}"/>
              </a:ext>
            </a:extLst>
          </p:cNvPr>
          <p:cNvPicPr>
            <a:picLocks noChangeAspect="1"/>
          </p:cNvPicPr>
          <p:nvPr/>
        </p:nvPicPr>
        <p:blipFill>
          <a:blip r:embed="rId2"/>
          <a:stretch>
            <a:fillRect/>
          </a:stretch>
        </p:blipFill>
        <p:spPr>
          <a:xfrm>
            <a:off x="0" y="-1"/>
            <a:ext cx="9143113" cy="5891213"/>
          </a:xfrm>
          <a:prstGeom prst="rect">
            <a:avLst/>
          </a:prstGeom>
        </p:spPr>
      </p:pic>
    </p:spTree>
    <p:extLst>
      <p:ext uri="{BB962C8B-B14F-4D97-AF65-F5344CB8AC3E}">
        <p14:creationId xmlns:p14="http://schemas.microsoft.com/office/powerpoint/2010/main" val="24743943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92</a:t>
            </a:fld>
            <a:endParaRPr lang="en-US" dirty="0"/>
          </a:p>
        </p:txBody>
      </p:sp>
      <p:pic>
        <p:nvPicPr>
          <p:cNvPr id="3" name="Picture 2">
            <a:extLst>
              <a:ext uri="{FF2B5EF4-FFF2-40B4-BE49-F238E27FC236}">
                <a16:creationId xmlns:a16="http://schemas.microsoft.com/office/drawing/2014/main" id="{C56AB373-763F-4652-9972-91835C07DB0C}"/>
              </a:ext>
            </a:extLst>
          </p:cNvPr>
          <p:cNvPicPr>
            <a:picLocks noChangeAspect="1"/>
          </p:cNvPicPr>
          <p:nvPr/>
        </p:nvPicPr>
        <p:blipFill>
          <a:blip r:embed="rId2"/>
          <a:stretch>
            <a:fillRect/>
          </a:stretch>
        </p:blipFill>
        <p:spPr>
          <a:xfrm>
            <a:off x="-3253" y="-1"/>
            <a:ext cx="9143113" cy="5891213"/>
          </a:xfrm>
          <a:prstGeom prst="rect">
            <a:avLst/>
          </a:prstGeom>
        </p:spPr>
      </p:pic>
    </p:spTree>
    <p:extLst>
      <p:ext uri="{BB962C8B-B14F-4D97-AF65-F5344CB8AC3E}">
        <p14:creationId xmlns:p14="http://schemas.microsoft.com/office/powerpoint/2010/main" val="1621334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93</a:t>
            </a:fld>
            <a:endParaRPr lang="en-US" dirty="0"/>
          </a:p>
        </p:txBody>
      </p:sp>
      <p:pic>
        <p:nvPicPr>
          <p:cNvPr id="3" name="Picture 2">
            <a:extLst>
              <a:ext uri="{FF2B5EF4-FFF2-40B4-BE49-F238E27FC236}">
                <a16:creationId xmlns:a16="http://schemas.microsoft.com/office/drawing/2014/main" id="{246FB786-2FA4-4AA7-BFB6-40104D8D61B2}"/>
              </a:ext>
            </a:extLst>
          </p:cNvPr>
          <p:cNvPicPr>
            <a:picLocks noChangeAspect="1"/>
          </p:cNvPicPr>
          <p:nvPr/>
        </p:nvPicPr>
        <p:blipFill>
          <a:blip r:embed="rId2"/>
          <a:stretch>
            <a:fillRect/>
          </a:stretch>
        </p:blipFill>
        <p:spPr>
          <a:xfrm>
            <a:off x="-3253" y="-1"/>
            <a:ext cx="9143113" cy="5891213"/>
          </a:xfrm>
          <a:prstGeom prst="rect">
            <a:avLst/>
          </a:prstGeom>
        </p:spPr>
      </p:pic>
    </p:spTree>
    <p:extLst>
      <p:ext uri="{BB962C8B-B14F-4D97-AF65-F5344CB8AC3E}">
        <p14:creationId xmlns:p14="http://schemas.microsoft.com/office/powerpoint/2010/main" val="35792813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94</a:t>
            </a:fld>
            <a:endParaRPr lang="en-US" dirty="0"/>
          </a:p>
        </p:txBody>
      </p:sp>
      <p:pic>
        <p:nvPicPr>
          <p:cNvPr id="6" name="Picture 5">
            <a:extLst>
              <a:ext uri="{FF2B5EF4-FFF2-40B4-BE49-F238E27FC236}">
                <a16:creationId xmlns:a16="http://schemas.microsoft.com/office/drawing/2014/main" id="{1B3E1C85-AC83-4832-B04B-AF32BFCC4172}"/>
              </a:ext>
            </a:extLst>
          </p:cNvPr>
          <p:cNvPicPr>
            <a:picLocks noChangeAspect="1"/>
          </p:cNvPicPr>
          <p:nvPr/>
        </p:nvPicPr>
        <p:blipFill>
          <a:blip r:embed="rId2"/>
          <a:stretch>
            <a:fillRect/>
          </a:stretch>
        </p:blipFill>
        <p:spPr>
          <a:xfrm>
            <a:off x="0" y="-1"/>
            <a:ext cx="9143113" cy="5891213"/>
          </a:xfrm>
          <a:prstGeom prst="rect">
            <a:avLst/>
          </a:prstGeom>
        </p:spPr>
      </p:pic>
    </p:spTree>
    <p:extLst>
      <p:ext uri="{BB962C8B-B14F-4D97-AF65-F5344CB8AC3E}">
        <p14:creationId xmlns:p14="http://schemas.microsoft.com/office/powerpoint/2010/main" val="32651968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95</a:t>
            </a:fld>
            <a:endParaRPr lang="en-US" dirty="0"/>
          </a:p>
        </p:txBody>
      </p:sp>
      <p:pic>
        <p:nvPicPr>
          <p:cNvPr id="3" name="Picture 2">
            <a:extLst>
              <a:ext uri="{FF2B5EF4-FFF2-40B4-BE49-F238E27FC236}">
                <a16:creationId xmlns:a16="http://schemas.microsoft.com/office/drawing/2014/main" id="{42E3328B-0E1C-4016-9466-FBCE5D1BF8C9}"/>
              </a:ext>
            </a:extLst>
          </p:cNvPr>
          <p:cNvPicPr>
            <a:picLocks noChangeAspect="1"/>
          </p:cNvPicPr>
          <p:nvPr/>
        </p:nvPicPr>
        <p:blipFill>
          <a:blip r:embed="rId2"/>
          <a:stretch>
            <a:fillRect/>
          </a:stretch>
        </p:blipFill>
        <p:spPr>
          <a:xfrm>
            <a:off x="1" y="0"/>
            <a:ext cx="9147252" cy="5893880"/>
          </a:xfrm>
          <a:prstGeom prst="rect">
            <a:avLst/>
          </a:prstGeom>
        </p:spPr>
      </p:pic>
    </p:spTree>
    <p:extLst>
      <p:ext uri="{BB962C8B-B14F-4D97-AF65-F5344CB8AC3E}">
        <p14:creationId xmlns:p14="http://schemas.microsoft.com/office/powerpoint/2010/main" val="34708824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96</a:t>
            </a:fld>
            <a:endParaRPr lang="en-US" dirty="0"/>
          </a:p>
        </p:txBody>
      </p:sp>
      <p:pic>
        <p:nvPicPr>
          <p:cNvPr id="3" name="Picture 2">
            <a:extLst>
              <a:ext uri="{FF2B5EF4-FFF2-40B4-BE49-F238E27FC236}">
                <a16:creationId xmlns:a16="http://schemas.microsoft.com/office/drawing/2014/main" id="{DB276A48-A177-4996-AFE6-0BD4155DF28C}"/>
              </a:ext>
            </a:extLst>
          </p:cNvPr>
          <p:cNvPicPr>
            <a:picLocks noChangeAspect="1"/>
          </p:cNvPicPr>
          <p:nvPr/>
        </p:nvPicPr>
        <p:blipFill>
          <a:blip r:embed="rId2"/>
          <a:stretch>
            <a:fillRect/>
          </a:stretch>
        </p:blipFill>
        <p:spPr>
          <a:xfrm>
            <a:off x="1" y="0"/>
            <a:ext cx="9147252" cy="5893880"/>
          </a:xfrm>
          <a:prstGeom prst="rect">
            <a:avLst/>
          </a:prstGeom>
        </p:spPr>
      </p:pic>
    </p:spTree>
    <p:extLst>
      <p:ext uri="{BB962C8B-B14F-4D97-AF65-F5344CB8AC3E}">
        <p14:creationId xmlns:p14="http://schemas.microsoft.com/office/powerpoint/2010/main" val="7572854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97</a:t>
            </a:fld>
            <a:endParaRPr lang="en-US" dirty="0"/>
          </a:p>
        </p:txBody>
      </p:sp>
      <p:pic>
        <p:nvPicPr>
          <p:cNvPr id="3" name="Picture 2">
            <a:extLst>
              <a:ext uri="{FF2B5EF4-FFF2-40B4-BE49-F238E27FC236}">
                <a16:creationId xmlns:a16="http://schemas.microsoft.com/office/drawing/2014/main" id="{D52A2236-42CD-4C6E-93CC-82C89D45EDE6}"/>
              </a:ext>
            </a:extLst>
          </p:cNvPr>
          <p:cNvPicPr>
            <a:picLocks noChangeAspect="1"/>
          </p:cNvPicPr>
          <p:nvPr/>
        </p:nvPicPr>
        <p:blipFill>
          <a:blip r:embed="rId2"/>
          <a:stretch>
            <a:fillRect/>
          </a:stretch>
        </p:blipFill>
        <p:spPr>
          <a:xfrm>
            <a:off x="1" y="0"/>
            <a:ext cx="9147252" cy="5893880"/>
          </a:xfrm>
          <a:prstGeom prst="rect">
            <a:avLst/>
          </a:prstGeom>
        </p:spPr>
      </p:pic>
    </p:spTree>
    <p:extLst>
      <p:ext uri="{BB962C8B-B14F-4D97-AF65-F5344CB8AC3E}">
        <p14:creationId xmlns:p14="http://schemas.microsoft.com/office/powerpoint/2010/main" val="11502316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98</a:t>
            </a:fld>
            <a:endParaRPr lang="en-US" dirty="0"/>
          </a:p>
        </p:txBody>
      </p:sp>
      <p:pic>
        <p:nvPicPr>
          <p:cNvPr id="3" name="Picture 2">
            <a:extLst>
              <a:ext uri="{FF2B5EF4-FFF2-40B4-BE49-F238E27FC236}">
                <a16:creationId xmlns:a16="http://schemas.microsoft.com/office/drawing/2014/main" id="{9BB3430B-CACD-4E7C-9F5F-A346A2CBC14D}"/>
              </a:ext>
            </a:extLst>
          </p:cNvPr>
          <p:cNvPicPr>
            <a:picLocks noChangeAspect="1"/>
          </p:cNvPicPr>
          <p:nvPr/>
        </p:nvPicPr>
        <p:blipFill>
          <a:blip r:embed="rId2"/>
          <a:stretch>
            <a:fillRect/>
          </a:stretch>
        </p:blipFill>
        <p:spPr>
          <a:xfrm>
            <a:off x="1" y="-1"/>
            <a:ext cx="9139860" cy="5889117"/>
          </a:xfrm>
          <a:prstGeom prst="rect">
            <a:avLst/>
          </a:prstGeom>
        </p:spPr>
      </p:pic>
    </p:spTree>
    <p:extLst>
      <p:ext uri="{BB962C8B-B14F-4D97-AF65-F5344CB8AC3E}">
        <p14:creationId xmlns:p14="http://schemas.microsoft.com/office/powerpoint/2010/main" val="42386895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504E6-BC04-4A96-A463-EBD480959158}"/>
              </a:ext>
            </a:extLst>
          </p:cNvPr>
          <p:cNvSpPr>
            <a:spLocks noGrp="1"/>
          </p:cNvSpPr>
          <p:nvPr>
            <p:ph type="sldNum" sz="quarter" idx="4"/>
          </p:nvPr>
        </p:nvSpPr>
        <p:spPr/>
        <p:txBody>
          <a:bodyPr/>
          <a:lstStyle/>
          <a:p>
            <a:fld id="{83D1FC35-8581-2540-BBFB-5CB35188AE81}" type="slidenum">
              <a:rPr lang="en-US" smtClean="0"/>
              <a:pPr/>
              <a:t>99</a:t>
            </a:fld>
            <a:endParaRPr lang="en-US" dirty="0"/>
          </a:p>
        </p:txBody>
      </p:sp>
      <p:pic>
        <p:nvPicPr>
          <p:cNvPr id="3" name="Picture 2">
            <a:extLst>
              <a:ext uri="{FF2B5EF4-FFF2-40B4-BE49-F238E27FC236}">
                <a16:creationId xmlns:a16="http://schemas.microsoft.com/office/drawing/2014/main" id="{3A68D89B-311C-433E-A218-7A0E5B8C443C}"/>
              </a:ext>
            </a:extLst>
          </p:cNvPr>
          <p:cNvPicPr>
            <a:picLocks noChangeAspect="1"/>
          </p:cNvPicPr>
          <p:nvPr/>
        </p:nvPicPr>
        <p:blipFill>
          <a:blip r:embed="rId2"/>
          <a:stretch>
            <a:fillRect/>
          </a:stretch>
        </p:blipFill>
        <p:spPr>
          <a:xfrm>
            <a:off x="1" y="0"/>
            <a:ext cx="9147252" cy="5893880"/>
          </a:xfrm>
          <a:prstGeom prst="rect">
            <a:avLst/>
          </a:prstGeom>
        </p:spPr>
      </p:pic>
    </p:spTree>
    <p:extLst>
      <p:ext uri="{BB962C8B-B14F-4D97-AF65-F5344CB8AC3E}">
        <p14:creationId xmlns:p14="http://schemas.microsoft.com/office/powerpoint/2010/main" val="2553049566"/>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164863"/>
      </a:dk2>
      <a:lt2>
        <a:srgbClr val="EEECE1"/>
      </a:lt2>
      <a:accent1>
        <a:srgbClr val="2D8EC5"/>
      </a:accent1>
      <a:accent2>
        <a:srgbClr val="9B6897"/>
      </a:accent2>
      <a:accent3>
        <a:srgbClr val="8FC230"/>
      </a:accent3>
      <a:accent4>
        <a:srgbClr val="EEB411"/>
      </a:accent4>
      <a:accent5>
        <a:srgbClr val="6AB2BF"/>
      </a:accent5>
      <a:accent6>
        <a:srgbClr val="F74C3C"/>
      </a:accent6>
      <a:hlink>
        <a:srgbClr val="1F80CC"/>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FC23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IS2018-Speaker-Template" id="{582CA8B9-06B3-5340-BEB0-23EA48B3DC9B}" vid="{6E505970-0966-B24A-A2A4-92D2258EB30E}"/>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5.xml><?xml version="1.0" encoding="utf-8"?>
<a:theme xmlns:a="http://schemas.openxmlformats.org/drawingml/2006/main" name="1_Yellow theme">
  <a:themeElements>
    <a:clrScheme name="Violet">
      <a:dk1>
        <a:sysClr val="windowText" lastClr="000000"/>
      </a:dk1>
      <a:lt1>
        <a:sysClr val="window" lastClr="FFFFFF"/>
      </a:lt1>
      <a:dk2>
        <a:srgbClr val="373545"/>
      </a:dk2>
      <a:lt2>
        <a:srgbClr val="DCD8DC"/>
      </a:lt2>
      <a:accent1>
        <a:srgbClr val="644889"/>
      </a:accent1>
      <a:accent2>
        <a:srgbClr val="C086BF"/>
      </a:accent2>
      <a:accent3>
        <a:srgbClr val="FFB900"/>
      </a:accent3>
      <a:accent4>
        <a:srgbClr val="000000"/>
      </a:accent4>
      <a:accent5>
        <a:srgbClr val="535353"/>
      </a:accent5>
      <a:accent6>
        <a:srgbClr val="EBEBEB"/>
      </a:accent6>
      <a:hlink>
        <a:srgbClr val="69A020"/>
      </a:hlink>
      <a:folHlink>
        <a:srgbClr val="8C8C8C"/>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7112388A-48CC-4140-B57B-BEC068B476F5}" vid="{A96782EF-40EC-5E4E-8493-30D4DC9DAC07}"/>
    </a:ext>
  </a:extLst>
</a:theme>
</file>

<file path=ppt/theme/theme6.xml><?xml version="1.0" encoding="utf-8"?>
<a:theme xmlns:a="http://schemas.openxmlformats.org/drawingml/2006/main" name="2_Yellow theme">
  <a:themeElements>
    <a:clrScheme name="Violet">
      <a:dk1>
        <a:sysClr val="windowText" lastClr="000000"/>
      </a:dk1>
      <a:lt1>
        <a:sysClr val="window" lastClr="FFFFFF"/>
      </a:lt1>
      <a:dk2>
        <a:srgbClr val="373545"/>
      </a:dk2>
      <a:lt2>
        <a:srgbClr val="DCD8DC"/>
      </a:lt2>
      <a:accent1>
        <a:srgbClr val="644889"/>
      </a:accent1>
      <a:accent2>
        <a:srgbClr val="C086BF"/>
      </a:accent2>
      <a:accent3>
        <a:srgbClr val="FFB900"/>
      </a:accent3>
      <a:accent4>
        <a:srgbClr val="000000"/>
      </a:accent4>
      <a:accent5>
        <a:srgbClr val="535353"/>
      </a:accent5>
      <a:accent6>
        <a:srgbClr val="EBEBEB"/>
      </a:accent6>
      <a:hlink>
        <a:srgbClr val="69A020"/>
      </a:hlink>
      <a:folHlink>
        <a:srgbClr val="8C8C8C"/>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7112388A-48CC-4140-B57B-BEC068B476F5}" vid="{A96782EF-40EC-5E4E-8493-30D4DC9DAC0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6AC9B2AFE15D46B2B37E3CE32B8B9A" ma:contentTypeVersion="11" ma:contentTypeDescription="Create a new document." ma:contentTypeScope="" ma:versionID="d645ac6fa21d20ceef1e99dce545c16f">
  <xsd:schema xmlns:xsd="http://www.w3.org/2001/XMLSchema" xmlns:xs="http://www.w3.org/2001/XMLSchema" xmlns:p="http://schemas.microsoft.com/office/2006/metadata/properties" xmlns:ns2="fe89dba7-6407-4119-a468-ab55dc7d7021" xmlns:ns3="56b29e34-a440-4031-99ab-8309c49d6f2b" targetNamespace="http://schemas.microsoft.com/office/2006/metadata/properties" ma:root="true" ma:fieldsID="8c933415eda13007420ce445510f6e60" ns2:_="" ns3:_="">
    <xsd:import namespace="fe89dba7-6407-4119-a468-ab55dc7d7021"/>
    <xsd:import namespace="56b29e34-a440-4031-99ab-8309c49d6f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Owner" minOccurs="0"/>
                <xsd:element ref="ns2:Directo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89dba7-6407-4119-a468-ab55dc7d70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Owner" ma:index="14" nillable="true" ma:displayName="Owner" ma:format="Dropdown" ma:list="UserInfo" ma:SharePointGroup="0" ma:internalNam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rector" ma:index="15" nillable="true" ma:displayName="Director" ma:description="Name of the director for this product area" ma:format="Dropdown" ma:list="UserInfo" ma:SharePointGroup="0" ma:internalName="Direct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b29e34-a440-4031-99ab-8309c49d6f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or xmlns="fe89dba7-6407-4119-a468-ab55dc7d7021">
      <UserInfo>
        <DisplayName/>
        <AccountId xsi:nil="true"/>
        <AccountType/>
      </UserInfo>
    </Director>
    <Owner xmlns="fe89dba7-6407-4119-a468-ab55dc7d7021">
      <UserInfo>
        <DisplayName/>
        <AccountId xsi:nil="true"/>
        <AccountType/>
      </UserInfo>
    </Owner>
  </documentManagement>
</p:properties>
</file>

<file path=customXml/itemProps1.xml><?xml version="1.0" encoding="utf-8"?>
<ds:datastoreItem xmlns:ds="http://schemas.openxmlformats.org/officeDocument/2006/customXml" ds:itemID="{095D8191-0720-4593-9550-43DF34B56176}">
  <ds:schemaRefs>
    <ds:schemaRef ds:uri="http://schemas.microsoft.com/sharepoint/v3/contenttype/forms"/>
  </ds:schemaRefs>
</ds:datastoreItem>
</file>

<file path=customXml/itemProps2.xml><?xml version="1.0" encoding="utf-8"?>
<ds:datastoreItem xmlns:ds="http://schemas.openxmlformats.org/officeDocument/2006/customXml" ds:itemID="{2194D074-76C0-4A60-B9B3-1091B8F048DC}">
  <ds:schemaRefs>
    <ds:schemaRef ds:uri="56b29e34-a440-4031-99ab-8309c49d6f2b"/>
    <ds:schemaRef ds:uri="fe89dba7-6407-4119-a468-ab55dc7d70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FBD43C-61FB-4AC0-A50C-E1CF74C12D80}">
  <ds:schemaRefs>
    <ds:schemaRef ds:uri="http://purl.org/dc/elements/1.1/"/>
    <ds:schemaRef ds:uri="http://purl.org/dc/dcmitype/"/>
    <ds:schemaRef ds:uri="http://schemas.microsoft.com/office/2006/metadata/properties"/>
    <ds:schemaRef ds:uri="http://www.w3.org/XML/1998/namespace"/>
    <ds:schemaRef ds:uri="56b29e34-a440-4031-99ab-8309c49d6f2b"/>
    <ds:schemaRef ds:uri="http://schemas.openxmlformats.org/package/2006/metadata/core-properties"/>
    <ds:schemaRef ds:uri="http://schemas.microsoft.com/office/2006/documentManagement/types"/>
    <ds:schemaRef ds:uri="http://schemas.microsoft.com/office/infopath/2007/PartnerControls"/>
    <ds:schemaRef ds:uri="fe89dba7-6407-4119-a468-ab55dc7d7021"/>
    <ds:schemaRef ds:uri="http://purl.org/dc/te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SAIS2018-Speaker-Template</Template>
  <TotalTime>1733</TotalTime>
  <Words>11090</Words>
  <Application>Microsoft Office PowerPoint</Application>
  <PresentationFormat>On-screen Show (16:9)</PresentationFormat>
  <Paragraphs>1098</Paragraphs>
  <Slides>99</Slides>
  <Notes>64</Notes>
  <HiddenSlides>0</HiddenSlides>
  <MMClips>2</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99</vt:i4>
      </vt:variant>
    </vt:vector>
  </HeadingPairs>
  <TitlesOfParts>
    <vt:vector size="125" baseType="lpstr">
      <vt:lpstr>Abadi</vt:lpstr>
      <vt:lpstr>-apple-system</vt:lpstr>
      <vt:lpstr>Arial</vt:lpstr>
      <vt:lpstr>Assistant</vt:lpstr>
      <vt:lpstr>Bahnschrift Light Condensed</vt:lpstr>
      <vt:lpstr>Barlow Condensed Light</vt:lpstr>
      <vt:lpstr>Calibri</vt:lpstr>
      <vt:lpstr>Calibri Light</vt:lpstr>
      <vt:lpstr>Cambria Math</vt:lpstr>
      <vt:lpstr>Cascadia Code</vt:lpstr>
      <vt:lpstr>CMU Serif</vt:lpstr>
      <vt:lpstr>CMU Typewriter Text</vt:lpstr>
      <vt:lpstr>Consolas</vt:lpstr>
      <vt:lpstr>Open Sans</vt:lpstr>
      <vt:lpstr>Rockwell</vt:lpstr>
      <vt:lpstr>Segoe UI</vt:lpstr>
      <vt:lpstr>Segoe UI Semibold</vt:lpstr>
      <vt:lpstr>Segoe UI Semilight</vt:lpstr>
      <vt:lpstr>Times New Roman</vt:lpstr>
      <vt:lpstr>Wingdings</vt:lpstr>
      <vt:lpstr>1_Office Theme</vt:lpstr>
      <vt:lpstr>office theme</vt:lpstr>
      <vt:lpstr>3_Office Theme</vt:lpstr>
      <vt:lpstr>2_Office Theme</vt:lpstr>
      <vt:lpstr>1_Yellow theme</vt:lpstr>
      <vt:lpstr>2_Yellow theme</vt:lpstr>
      <vt:lpstr>PowerPoint Presentation</vt:lpstr>
      <vt:lpstr>Flash Fill (Excel feature)</vt:lpstr>
      <vt:lpstr>Flash Fill Domain-specific Language</vt:lpstr>
      <vt:lpstr>Symbolic Back-propagation</vt:lpstr>
      <vt:lpstr>Programming by Examples (PBE) Architecture</vt:lpstr>
      <vt:lpstr>PowerPoint Presentation</vt:lpstr>
      <vt:lpstr>PowerPoint Presentation</vt:lpstr>
      <vt:lpstr>Flash Fill++: Richer Transformations</vt:lpstr>
      <vt:lpstr>Scaling PBE to bigger/complex DSLs</vt:lpstr>
      <vt:lpstr>Flash Fill++ for Education</vt:lpstr>
      <vt:lpstr>Semantic Transformations</vt:lpstr>
      <vt:lpstr>GPT-3: generative pre-trained transformer</vt:lpstr>
      <vt:lpstr>Flash Fill DSL (extended with GPT3 operators)</vt:lpstr>
      <vt:lpstr>Table Extraction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Extraction </vt:lpstr>
      <vt:lpstr>Predictive Synthesis</vt:lpstr>
      <vt:lpstr>Predictive Synthesis</vt:lpstr>
      <vt:lpstr>Predictive Synthesis</vt:lpstr>
      <vt:lpstr>Intent Modality</vt:lpstr>
      <vt:lpstr>Programming by Natural Language</vt:lpstr>
      <vt:lpstr>Github’s CoPilot – AI pair programmer</vt:lpstr>
      <vt:lpstr>Large Language Models (LLM) for Code</vt:lpstr>
      <vt:lpstr>Idea #1: Fine-tune models with  deep program properties</vt:lpstr>
      <vt:lpstr>Idea #2: Constrained Semantic Decoding </vt:lpstr>
      <vt:lpstr>Idea #3: Multi-modality (NL + Examples)</vt:lpstr>
      <vt:lpstr>Idea #3: Multi-modality (NL + Examples)</vt:lpstr>
      <vt:lpstr>Intent Modality</vt:lpstr>
      <vt:lpstr>PowerPoint Presentation</vt:lpstr>
      <vt:lpstr>Temporal Context: “Where you are?” vs “What you’ve been doing?”</vt:lpstr>
      <vt:lpstr>Demo</vt:lpstr>
      <vt:lpstr>Flash Fill for code</vt:lpstr>
      <vt:lpstr>PowerPoint Presentation</vt:lpstr>
      <vt:lpstr>On-the-fly synthesis:  Being in the flow</vt:lpstr>
      <vt:lpstr>UX Challenge</vt:lpstr>
      <vt:lpstr>Overwatch: Predictive Temporal Synthesis</vt:lpstr>
      <vt:lpstr>PowerPoint Presentation</vt:lpstr>
      <vt:lpstr>PowerPoint Presentation</vt:lpstr>
      <vt:lpstr>Intent Modality</vt:lpstr>
      <vt:lpstr>PowerPoint Presentation</vt:lpstr>
      <vt:lpstr>PowerPoint Presentation</vt:lpstr>
      <vt:lpstr>PowerPoint Presentation</vt:lpstr>
      <vt:lpstr>PowerPoint Presentation</vt:lpstr>
      <vt:lpstr>School wasn’t so great before Covid either!</vt:lpstr>
      <vt:lpstr>Case for (AI in) Programming Education</vt:lpstr>
      <vt:lpstr>PowerPoint Presentation</vt:lpstr>
      <vt:lpstr>PowerPoint Presentation</vt:lpstr>
      <vt:lpstr>PowerPoint Presentation</vt:lpstr>
      <vt:lpstr>PowerPoint Presentation</vt:lpstr>
      <vt:lpstr>Datasets in Program Repair in Education and Low-code Platforms</vt:lpstr>
      <vt:lpstr>PowerPoint Presentation</vt:lpstr>
      <vt:lpstr>Neural vs Symbolic techniques</vt:lpstr>
      <vt:lpstr>Neurosymbolic architectures in this talk</vt:lpstr>
      <vt:lpstr>Thanks to PROSE Team (aka.ms/prose)</vt:lpstr>
      <vt:lpstr>AI-assisted Programming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Sumit Gulwani</dc:creator>
  <cp:lastModifiedBy>Anna Fariha</cp:lastModifiedBy>
  <cp:revision>125</cp:revision>
  <dcterms:created xsi:type="dcterms:W3CDTF">2018-05-25T20:35:33Z</dcterms:created>
  <dcterms:modified xsi:type="dcterms:W3CDTF">2022-08-04T07:22:25Z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SetDate">
    <vt:lpwstr>2018-05-26T00:06:25.6269239Z</vt:lpwstr>
  </property>
  <property fmtid="{D5CDD505-2E9C-101B-9397-08002B2CF9AE}" pid="5" name="MSIP_Label_f42aa342-8706-4288-bd11-ebb85995028c_Name">
    <vt:lpwstr>General</vt:lpwstr>
  </property>
  <property fmtid="{D5CDD505-2E9C-101B-9397-08002B2CF9AE}" pid="6" name="MSIP_Label_f42aa342-8706-4288-bd11-ebb85995028c_Extended_MSFT_Method">
    <vt:lpwstr>Automatic</vt:lpwstr>
  </property>
  <property fmtid="{D5CDD505-2E9C-101B-9397-08002B2CF9AE}" pid="7" name="Sensitivity">
    <vt:lpwstr>General</vt:lpwstr>
  </property>
  <property fmtid="{D5CDD505-2E9C-101B-9397-08002B2CF9AE}" pid="8" name="ContentTypeId">
    <vt:lpwstr>0x010100326AC9B2AFE15D46B2B37E3CE32B8B9A</vt:lpwstr>
  </property>
</Properties>
</file>