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08" r:id="rId4"/>
  </p:sldMasterIdLst>
  <p:sldIdLst>
    <p:sldId id="257" r:id="rId5"/>
  </p:sldIdLst>
  <p:sldSz cx="21945600" cy="32918400"/>
  <p:notesSz cx="6858000" cy="9144000"/>
  <p:embeddedFontLst>
    <p:embeddedFont>
      <p:font typeface="Segoe UI Semibold" panose="020B0702040204020203" pitchFamily="34" charset="0"/>
      <p:bold r:id="rId6"/>
      <p:boldItalic r:id="rId7"/>
    </p:embeddedFont>
    <p:embeddedFont>
      <p:font typeface="Segoe WP" panose="020B0604020202020204" charset="0"/>
      <p:regular r:id="rId8"/>
      <p:bold r:id="rId9"/>
    </p:embeddedFont>
    <p:embeddedFont>
      <p:font typeface="Segoe WP Semibold" panose="020B0604020202020204" charset="0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FF6F7"/>
    <a:srgbClr val="0072C6"/>
    <a:srgbClr val="EB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" d="100"/>
          <a:sy n="12" d="100"/>
        </p:scale>
        <p:origin x="2340" y="252"/>
      </p:cViewPr>
      <p:guideLst>
        <p:guide orient="horz" pos="13824"/>
        <p:guide pos="10368"/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u Ding" userId="f5587075-e664-4194-a8f9-7f90e89679c2" providerId="ADAL" clId="{37A2E178-F216-4178-ABF0-02DABE24A0A7}"/>
    <pc:docChg chg="undo custSel modSld">
      <pc:chgData name="Bailu Ding" userId="f5587075-e664-4194-a8f9-7f90e89679c2" providerId="ADAL" clId="{37A2E178-F216-4178-ABF0-02DABE24A0A7}" dt="2019-06-22T02:28:55.189" v="1845" actId="14100"/>
      <pc:docMkLst>
        <pc:docMk/>
      </pc:docMkLst>
      <pc:sldChg chg="addSp delSp modSp mod modAnim">
        <pc:chgData name="Bailu Ding" userId="f5587075-e664-4194-a8f9-7f90e89679c2" providerId="ADAL" clId="{37A2E178-F216-4178-ABF0-02DABE24A0A7}" dt="2019-06-22T02:28:55.189" v="1845" actId="14100"/>
        <pc:sldMkLst>
          <pc:docMk/>
          <pc:sldMk cId="1339418715" sldId="257"/>
        </pc:sldMkLst>
      </pc:sldChg>
    </pc:docChg>
  </pc:docChgLst>
  <pc:docChgLst>
    <pc:chgData name="Bailu Ding" userId="f5587075-e664-4194-a8f9-7f90e89679c2" providerId="ADAL" clId="{B5926935-2ECB-4CE3-9204-C29A5B15CC70}"/>
    <pc:docChg chg="custSel modSld">
      <pc:chgData name="Bailu Ding" userId="f5587075-e664-4194-a8f9-7f90e89679c2" providerId="ADAL" clId="{B5926935-2ECB-4CE3-9204-C29A5B15CC70}" dt="2019-06-24T02:10:06.002" v="115" actId="20577"/>
      <pc:docMkLst>
        <pc:docMk/>
      </pc:docMkLst>
      <pc:sldChg chg="delSp modSp">
        <pc:chgData name="Bailu Ding" userId="f5587075-e664-4194-a8f9-7f90e89679c2" providerId="ADAL" clId="{B5926935-2ECB-4CE3-9204-C29A5B15CC70}" dt="2019-06-24T02:10:06.002" v="115" actId="20577"/>
        <pc:sldMkLst>
          <pc:docMk/>
          <pc:sldMk cId="1339418715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MX_TFS\MSR-XCG-DMX\Users\SudiptoD\Papers\AutoIndexing\RegressionDetection\graphs\sigmod2019revision\raw\ratio_data_clip_1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AutoIndexing/RegressionDetection/Slides/RegressionVsClassificationAccurac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AutoIndexing/RegressionDetection/Slides/End2EndQuerySta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Improve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'ratio_data_clip100 (2)'!$A$2:$A$1001</c:f>
              <c:numCache>
                <c:formatCode>General</c:formatCode>
                <c:ptCount val="1000"/>
                <c:pt idx="0">
                  <c:v>0.42052152707572799</c:v>
                </c:pt>
                <c:pt idx="1">
                  <c:v>0.99824127556622799</c:v>
                </c:pt>
                <c:pt idx="2">
                  <c:v>0.879394331652813</c:v>
                </c:pt>
                <c:pt idx="3">
                  <c:v>1.34405605481786E-2</c:v>
                </c:pt>
                <c:pt idx="4">
                  <c:v>0.93407812730697404</c:v>
                </c:pt>
                <c:pt idx="5">
                  <c:v>0.57811732656294801</c:v>
                </c:pt>
                <c:pt idx="6">
                  <c:v>0.27145614978447302</c:v>
                </c:pt>
                <c:pt idx="7">
                  <c:v>0.95491502647524695</c:v>
                </c:pt>
                <c:pt idx="8">
                  <c:v>0.52904647108655001</c:v>
                </c:pt>
                <c:pt idx="9">
                  <c:v>0.89711198704544504</c:v>
                </c:pt>
                <c:pt idx="10">
                  <c:v>3.10587538549278E-2</c:v>
                </c:pt>
                <c:pt idx="11">
                  <c:v>3.45529741934123E-2</c:v>
                </c:pt>
                <c:pt idx="12">
                  <c:v>3.6592458634738402E-2</c:v>
                </c:pt>
                <c:pt idx="13">
                  <c:v>0.93922101853090201</c:v>
                </c:pt>
                <c:pt idx="14">
                  <c:v>0.103288899601189</c:v>
                </c:pt>
                <c:pt idx="15">
                  <c:v>3.0959720926459201E-2</c:v>
                </c:pt>
                <c:pt idx="16">
                  <c:v>0.456044877391026</c:v>
                </c:pt>
                <c:pt idx="17">
                  <c:v>0.15139869174000201</c:v>
                </c:pt>
                <c:pt idx="18">
                  <c:v>0.34613452007996698</c:v>
                </c:pt>
                <c:pt idx="19">
                  <c:v>1.3674396433278099E-2</c:v>
                </c:pt>
                <c:pt idx="20">
                  <c:v>1.81161166172547E-2</c:v>
                </c:pt>
                <c:pt idx="21">
                  <c:v>0.20521927534266701</c:v>
                </c:pt>
                <c:pt idx="22">
                  <c:v>5.9902587988984998E-2</c:v>
                </c:pt>
                <c:pt idx="23">
                  <c:v>8.9395987245266206E-2</c:v>
                </c:pt>
                <c:pt idx="24">
                  <c:v>0.62599432365443597</c:v>
                </c:pt>
                <c:pt idx="25">
                  <c:v>0.189018110387701</c:v>
                </c:pt>
                <c:pt idx="26">
                  <c:v>0.93721730690871696</c:v>
                </c:pt>
                <c:pt idx="27">
                  <c:v>0.390593735760841</c:v>
                </c:pt>
                <c:pt idx="28">
                  <c:v>3.2573875403100701E-2</c:v>
                </c:pt>
                <c:pt idx="29">
                  <c:v>0.95239425557028201</c:v>
                </c:pt>
                <c:pt idx="30">
                  <c:v>0.36699519821024101</c:v>
                </c:pt>
                <c:pt idx="31">
                  <c:v>1.7036002753012001E-2</c:v>
                </c:pt>
                <c:pt idx="32">
                  <c:v>0.99265585640111698</c:v>
                </c:pt>
                <c:pt idx="33">
                  <c:v>0.99968452847601297</c:v>
                </c:pt>
                <c:pt idx="34">
                  <c:v>0.10826725541087399</c:v>
                </c:pt>
                <c:pt idx="35">
                  <c:v>6.8329040103560701E-3</c:v>
                </c:pt>
                <c:pt idx="36">
                  <c:v>0.945751765893037</c:v>
                </c:pt>
                <c:pt idx="37">
                  <c:v>0.40832993757511998</c:v>
                </c:pt>
                <c:pt idx="38">
                  <c:v>9.2854242511530696E-2</c:v>
                </c:pt>
                <c:pt idx="39">
                  <c:v>0.95900166406363796</c:v>
                </c:pt>
                <c:pt idx="40">
                  <c:v>8.6495563258197294E-2</c:v>
                </c:pt>
                <c:pt idx="41">
                  <c:v>0.654342694863147</c:v>
                </c:pt>
                <c:pt idx="42">
                  <c:v>0.99957110135696203</c:v>
                </c:pt>
                <c:pt idx="43">
                  <c:v>0.48397425062659</c:v>
                </c:pt>
                <c:pt idx="44">
                  <c:v>0.68682504182839299</c:v>
                </c:pt>
                <c:pt idx="45">
                  <c:v>0.894760971641956</c:v>
                </c:pt>
                <c:pt idx="46">
                  <c:v>0.13740293502228501</c:v>
                </c:pt>
                <c:pt idx="47">
                  <c:v>0.18631304892470299</c:v>
                </c:pt>
                <c:pt idx="48">
                  <c:v>9.7582506065015201E-2</c:v>
                </c:pt>
                <c:pt idx="49">
                  <c:v>3.9926149289503499E-2</c:v>
                </c:pt>
                <c:pt idx="50">
                  <c:v>2.7381419128862799E-2</c:v>
                </c:pt>
                <c:pt idx="51">
                  <c:v>4.65655258420885E-2</c:v>
                </c:pt>
                <c:pt idx="52">
                  <c:v>0.91021765748643002</c:v>
                </c:pt>
                <c:pt idx="53">
                  <c:v>3.0711022385132499E-4</c:v>
                </c:pt>
                <c:pt idx="54">
                  <c:v>0.89728187415527805</c:v>
                </c:pt>
                <c:pt idx="55">
                  <c:v>7.3565981215498497E-2</c:v>
                </c:pt>
                <c:pt idx="56">
                  <c:v>4.1999436093880599E-2</c:v>
                </c:pt>
                <c:pt idx="57">
                  <c:v>0.39593614373859398</c:v>
                </c:pt>
                <c:pt idx="58">
                  <c:v>0.29689392503397399</c:v>
                </c:pt>
                <c:pt idx="59">
                  <c:v>9.5362403765530901E-2</c:v>
                </c:pt>
                <c:pt idx="60">
                  <c:v>2.9409619657071302E-2</c:v>
                </c:pt>
                <c:pt idx="61">
                  <c:v>1.15149834441677E-2</c:v>
                </c:pt>
                <c:pt idx="62">
                  <c:v>0.85097194461417303</c:v>
                </c:pt>
                <c:pt idx="63">
                  <c:v>0.45039091999466901</c:v>
                </c:pt>
                <c:pt idx="64">
                  <c:v>2.07468368132636E-2</c:v>
                </c:pt>
                <c:pt idx="65">
                  <c:v>6.3370555018568406E-2</c:v>
                </c:pt>
                <c:pt idx="66">
                  <c:v>0.63642127993950703</c:v>
                </c:pt>
                <c:pt idx="67">
                  <c:v>0.74120637794393196</c:v>
                </c:pt>
                <c:pt idx="68">
                  <c:v>1.5224115471704601E-2</c:v>
                </c:pt>
                <c:pt idx="69">
                  <c:v>0.40558611889992702</c:v>
                </c:pt>
                <c:pt idx="70">
                  <c:v>0.99763434068877599</c:v>
                </c:pt>
                <c:pt idx="71">
                  <c:v>0.55013725912369404</c:v>
                </c:pt>
                <c:pt idx="72">
                  <c:v>0.27358940827216199</c:v>
                </c:pt>
                <c:pt idx="73">
                  <c:v>0.79962997105522704</c:v>
                </c:pt>
                <c:pt idx="74">
                  <c:v>0.900429345990579</c:v>
                </c:pt>
                <c:pt idx="75">
                  <c:v>6.3375726317830006E-2</c:v>
                </c:pt>
                <c:pt idx="76">
                  <c:v>5.8613438829267103E-2</c:v>
                </c:pt>
                <c:pt idx="77">
                  <c:v>5.80977740116672E-3</c:v>
                </c:pt>
                <c:pt idx="78">
                  <c:v>1.41890469591453E-2</c:v>
                </c:pt>
                <c:pt idx="79">
                  <c:v>0.31179396564051198</c:v>
                </c:pt>
                <c:pt idx="80">
                  <c:v>1.05345915103137E-2</c:v>
                </c:pt>
                <c:pt idx="81">
                  <c:v>2.42824705667282E-2</c:v>
                </c:pt>
                <c:pt idx="82">
                  <c:v>2.2881916374296499E-2</c:v>
                </c:pt>
                <c:pt idx="83">
                  <c:v>0.99960911666936703</c:v>
                </c:pt>
                <c:pt idx="84">
                  <c:v>0.99444043755259004</c:v>
                </c:pt>
                <c:pt idx="85">
                  <c:v>0.53112296530076597</c:v>
                </c:pt>
                <c:pt idx="86">
                  <c:v>6.6560717327738203E-2</c:v>
                </c:pt>
                <c:pt idx="87">
                  <c:v>5.0761854224311504E-3</c:v>
                </c:pt>
                <c:pt idx="88">
                  <c:v>0.60536269352938898</c:v>
                </c:pt>
                <c:pt idx="89">
                  <c:v>0.87523472974610905</c:v>
                </c:pt>
                <c:pt idx="90">
                  <c:v>0.18290395551226801</c:v>
                </c:pt>
                <c:pt idx="91">
                  <c:v>2.5359856286328801E-2</c:v>
                </c:pt>
                <c:pt idx="92">
                  <c:v>0.31887285020671802</c:v>
                </c:pt>
                <c:pt idx="93">
                  <c:v>2.67160530516307E-2</c:v>
                </c:pt>
                <c:pt idx="94">
                  <c:v>6.9068601706449906E-2</c:v>
                </c:pt>
                <c:pt idx="95">
                  <c:v>0.60126390463469104</c:v>
                </c:pt>
                <c:pt idx="96">
                  <c:v>5.0585272649403797E-3</c:v>
                </c:pt>
                <c:pt idx="97">
                  <c:v>0.139790911155843</c:v>
                </c:pt>
                <c:pt idx="98">
                  <c:v>7.9823783986596106E-2</c:v>
                </c:pt>
                <c:pt idx="99">
                  <c:v>0.90237209806116103</c:v>
                </c:pt>
                <c:pt idx="100">
                  <c:v>0.408343951901185</c:v>
                </c:pt>
                <c:pt idx="101">
                  <c:v>0.18635329050744001</c:v>
                </c:pt>
                <c:pt idx="102">
                  <c:v>0.54007880118847695</c:v>
                </c:pt>
                <c:pt idx="103">
                  <c:v>0.975890810970651</c:v>
                </c:pt>
                <c:pt idx="104">
                  <c:v>0.84864048857067098</c:v>
                </c:pt>
                <c:pt idx="105">
                  <c:v>0.99888492417484298</c:v>
                </c:pt>
                <c:pt idx="106">
                  <c:v>2.0904176830508801E-2</c:v>
                </c:pt>
                <c:pt idx="107">
                  <c:v>2.66958778178246E-2</c:v>
                </c:pt>
                <c:pt idx="108">
                  <c:v>0.63435540312852001</c:v>
                </c:pt>
                <c:pt idx="109">
                  <c:v>2.7177581265613301E-2</c:v>
                </c:pt>
                <c:pt idx="110">
                  <c:v>0.74241615866031296</c:v>
                </c:pt>
                <c:pt idx="111">
                  <c:v>0.99140808372273304</c:v>
                </c:pt>
                <c:pt idx="112">
                  <c:v>0.165618449495611</c:v>
                </c:pt>
                <c:pt idx="113">
                  <c:v>1.7382011830480701E-2</c:v>
                </c:pt>
                <c:pt idx="114">
                  <c:v>0.18886559027049599</c:v>
                </c:pt>
                <c:pt idx="115">
                  <c:v>4.28488037752097E-2</c:v>
                </c:pt>
                <c:pt idx="116">
                  <c:v>1.79079175200208E-2</c:v>
                </c:pt>
                <c:pt idx="117">
                  <c:v>1.05210404804678E-3</c:v>
                </c:pt>
                <c:pt idx="118">
                  <c:v>0.87029164951024396</c:v>
                </c:pt>
                <c:pt idx="119">
                  <c:v>0.37852347508709799</c:v>
                </c:pt>
                <c:pt idx="120">
                  <c:v>0.87812526045766404</c:v>
                </c:pt>
                <c:pt idx="121">
                  <c:v>9.4677301442564504E-2</c:v>
                </c:pt>
                <c:pt idx="122">
                  <c:v>0.99923842424480303</c:v>
                </c:pt>
                <c:pt idx="123">
                  <c:v>7.64313660919404E-2</c:v>
                </c:pt>
                <c:pt idx="124">
                  <c:v>0.90140469077734697</c:v>
                </c:pt>
                <c:pt idx="125">
                  <c:v>4.5296217222477002E-2</c:v>
                </c:pt>
                <c:pt idx="126">
                  <c:v>1.50786513160211E-2</c:v>
                </c:pt>
                <c:pt idx="127">
                  <c:v>7.9178343217669506E-2</c:v>
                </c:pt>
                <c:pt idx="128">
                  <c:v>7.9749097998459501E-2</c:v>
                </c:pt>
                <c:pt idx="129">
                  <c:v>5.0606814971113502E-2</c:v>
                </c:pt>
                <c:pt idx="130">
                  <c:v>0.89309169873945105</c:v>
                </c:pt>
                <c:pt idx="131">
                  <c:v>0.35736492348050503</c:v>
                </c:pt>
                <c:pt idx="132">
                  <c:v>6.3024953678932003E-2</c:v>
                </c:pt>
                <c:pt idx="133">
                  <c:v>3.0663085539817801E-2</c:v>
                </c:pt>
                <c:pt idx="134">
                  <c:v>1.91937199631675E-3</c:v>
                </c:pt>
                <c:pt idx="135">
                  <c:v>0.48305276534999902</c:v>
                </c:pt>
                <c:pt idx="136">
                  <c:v>0.13534317289992001</c:v>
                </c:pt>
                <c:pt idx="137">
                  <c:v>0.75586494077295496</c:v>
                </c:pt>
                <c:pt idx="138">
                  <c:v>0.28499670464174698</c:v>
                </c:pt>
                <c:pt idx="139">
                  <c:v>4.54222089389867E-2</c:v>
                </c:pt>
                <c:pt idx="140">
                  <c:v>0.14182767598465201</c:v>
                </c:pt>
                <c:pt idx="141">
                  <c:v>0.27121882365838901</c:v>
                </c:pt>
                <c:pt idx="142">
                  <c:v>2.8789755554377201E-2</c:v>
                </c:pt>
                <c:pt idx="143">
                  <c:v>0.20560088934416601</c:v>
                </c:pt>
                <c:pt idx="144">
                  <c:v>0.160684539358638</c:v>
                </c:pt>
                <c:pt idx="145">
                  <c:v>0.77120887466435195</c:v>
                </c:pt>
                <c:pt idx="146">
                  <c:v>0.51085929663712604</c:v>
                </c:pt>
                <c:pt idx="147">
                  <c:v>7.8413639291525297E-2</c:v>
                </c:pt>
                <c:pt idx="148">
                  <c:v>3.4821594342855297E-2</c:v>
                </c:pt>
                <c:pt idx="149">
                  <c:v>0.98550387145601603</c:v>
                </c:pt>
                <c:pt idx="150">
                  <c:v>1.78187132351901E-2</c:v>
                </c:pt>
                <c:pt idx="151">
                  <c:v>0.53176224039684095</c:v>
                </c:pt>
                <c:pt idx="152">
                  <c:v>0.99653295260016495</c:v>
                </c:pt>
                <c:pt idx="153">
                  <c:v>0.110927700131741</c:v>
                </c:pt>
                <c:pt idx="154">
                  <c:v>0.532862843219847</c:v>
                </c:pt>
                <c:pt idx="155">
                  <c:v>4.9436728346282398E-2</c:v>
                </c:pt>
                <c:pt idx="156">
                  <c:v>0.96787880359327405</c:v>
                </c:pt>
                <c:pt idx="157" formatCode="0.00E+00">
                  <c:v>3.2188330589599801E-5</c:v>
                </c:pt>
                <c:pt idx="158">
                  <c:v>1.41421359620697E-3</c:v>
                </c:pt>
                <c:pt idx="159">
                  <c:v>0.69678868250632098</c:v>
                </c:pt>
                <c:pt idx="160">
                  <c:v>0.25516858929270603</c:v>
                </c:pt>
                <c:pt idx="161">
                  <c:v>0.74585581215301699</c:v>
                </c:pt>
                <c:pt idx="162">
                  <c:v>8.1461342475505003E-3</c:v>
                </c:pt>
                <c:pt idx="163">
                  <c:v>8.2063840480854994E-2</c:v>
                </c:pt>
                <c:pt idx="164">
                  <c:v>0.31287500209381403</c:v>
                </c:pt>
                <c:pt idx="165">
                  <c:v>0.732667249324646</c:v>
                </c:pt>
                <c:pt idx="166">
                  <c:v>0.19288794505385601</c:v>
                </c:pt>
                <c:pt idx="167">
                  <c:v>0.81381372223120196</c:v>
                </c:pt>
                <c:pt idx="168">
                  <c:v>0.69265576294015696</c:v>
                </c:pt>
                <c:pt idx="169">
                  <c:v>0.92949698499238997</c:v>
                </c:pt>
                <c:pt idx="170">
                  <c:v>8.2525246232964394E-2</c:v>
                </c:pt>
                <c:pt idx="171">
                  <c:v>0.131390523252161</c:v>
                </c:pt>
                <c:pt idx="172">
                  <c:v>0.54749619060811705</c:v>
                </c:pt>
                <c:pt idx="173">
                  <c:v>2.2063270995052502E-2</c:v>
                </c:pt>
                <c:pt idx="174">
                  <c:v>0.573685379040487</c:v>
                </c:pt>
                <c:pt idx="175">
                  <c:v>6.0186698638028099E-2</c:v>
                </c:pt>
                <c:pt idx="176">
                  <c:v>0.24749627121640999</c:v>
                </c:pt>
                <c:pt idx="177">
                  <c:v>6.0834263483919796E-3</c:v>
                </c:pt>
                <c:pt idx="178">
                  <c:v>0.98332626030242698</c:v>
                </c:pt>
                <c:pt idx="179">
                  <c:v>0.22962114384372301</c:v>
                </c:pt>
                <c:pt idx="180">
                  <c:v>3.9429756817221599E-2</c:v>
                </c:pt>
                <c:pt idx="181">
                  <c:v>0.10551425754230299</c:v>
                </c:pt>
                <c:pt idx="182">
                  <c:v>6.2187597803846596E-3</c:v>
                </c:pt>
                <c:pt idx="183">
                  <c:v>0.99583838698550098</c:v>
                </c:pt>
                <c:pt idx="184">
                  <c:v>0.64732857204196403</c:v>
                </c:pt>
                <c:pt idx="185">
                  <c:v>0.88054420664339705</c:v>
                </c:pt>
                <c:pt idx="186">
                  <c:v>2.1616819710557601E-2</c:v>
                </c:pt>
                <c:pt idx="187">
                  <c:v>0.48478849072790797</c:v>
                </c:pt>
                <c:pt idx="188">
                  <c:v>0.530260863643776</c:v>
                </c:pt>
                <c:pt idx="189">
                  <c:v>2.83240971579172E-2</c:v>
                </c:pt>
                <c:pt idx="190">
                  <c:v>0.13946161117471401</c:v>
                </c:pt>
                <c:pt idx="191">
                  <c:v>0.96463821562451701</c:v>
                </c:pt>
                <c:pt idx="192">
                  <c:v>0.830809923857736</c:v>
                </c:pt>
                <c:pt idx="193">
                  <c:v>0.68621678944079301</c:v>
                </c:pt>
                <c:pt idx="194">
                  <c:v>5.7874145135291599E-2</c:v>
                </c:pt>
                <c:pt idx="195">
                  <c:v>0.99660719068230097</c:v>
                </c:pt>
                <c:pt idx="196">
                  <c:v>0.91265088811082096</c:v>
                </c:pt>
                <c:pt idx="197">
                  <c:v>0.38587972649059898</c:v>
                </c:pt>
                <c:pt idx="198">
                  <c:v>0.51586252667185195</c:v>
                </c:pt>
                <c:pt idx="199">
                  <c:v>0.98585577565101201</c:v>
                </c:pt>
                <c:pt idx="200">
                  <c:v>0.35046375258478801</c:v>
                </c:pt>
                <c:pt idx="201">
                  <c:v>1.4051877739416001E-3</c:v>
                </c:pt>
                <c:pt idx="202">
                  <c:v>6.5267544088283003E-2</c:v>
                </c:pt>
                <c:pt idx="203">
                  <c:v>0.98995740401112198</c:v>
                </c:pt>
                <c:pt idx="204">
                  <c:v>0.11040870971160099</c:v>
                </c:pt>
                <c:pt idx="205">
                  <c:v>0.47475297778151498</c:v>
                </c:pt>
                <c:pt idx="206">
                  <c:v>3.5413499844602001E-2</c:v>
                </c:pt>
                <c:pt idx="207">
                  <c:v>4.1275846903654397E-4</c:v>
                </c:pt>
                <c:pt idx="208">
                  <c:v>0.54439904857447896</c:v>
                </c:pt>
                <c:pt idx="209">
                  <c:v>0.94454287561165895</c:v>
                </c:pt>
                <c:pt idx="210">
                  <c:v>8.2969540109511894E-2</c:v>
                </c:pt>
                <c:pt idx="211">
                  <c:v>3.1178074573717102E-2</c:v>
                </c:pt>
                <c:pt idx="212">
                  <c:v>0.74589152217149701</c:v>
                </c:pt>
                <c:pt idx="213">
                  <c:v>0.98854029305255198</c:v>
                </c:pt>
                <c:pt idx="214">
                  <c:v>0.60820335078945897</c:v>
                </c:pt>
                <c:pt idx="215">
                  <c:v>0.575036814073691</c:v>
                </c:pt>
                <c:pt idx="216">
                  <c:v>1.8870875972657401E-2</c:v>
                </c:pt>
                <c:pt idx="217">
                  <c:v>0.75993551251904801</c:v>
                </c:pt>
                <c:pt idx="218">
                  <c:v>0.112569611861137</c:v>
                </c:pt>
                <c:pt idx="219">
                  <c:v>0.99574507918407595</c:v>
                </c:pt>
                <c:pt idx="220">
                  <c:v>5.0356166619068901E-2</c:v>
                </c:pt>
                <c:pt idx="221">
                  <c:v>2.5329621757857301E-2</c:v>
                </c:pt>
                <c:pt idx="222">
                  <c:v>1.17718926510173E-2</c:v>
                </c:pt>
                <c:pt idx="223">
                  <c:v>0.99517893481318898</c:v>
                </c:pt>
                <c:pt idx="224">
                  <c:v>0.126590126602868</c:v>
                </c:pt>
                <c:pt idx="225">
                  <c:v>0.49940470081083799</c:v>
                </c:pt>
                <c:pt idx="226">
                  <c:v>0.10884701921513</c:v>
                </c:pt>
                <c:pt idx="227">
                  <c:v>1.0109816016709501E-2</c:v>
                </c:pt>
                <c:pt idx="228">
                  <c:v>3.1704002047496502E-2</c:v>
                </c:pt>
                <c:pt idx="229">
                  <c:v>5.1323791159893099E-2</c:v>
                </c:pt>
                <c:pt idx="230">
                  <c:v>2.7843609987979401E-2</c:v>
                </c:pt>
                <c:pt idx="231">
                  <c:v>0.12768032915977601</c:v>
                </c:pt>
                <c:pt idx="232">
                  <c:v>4.7684081279154501E-2</c:v>
                </c:pt>
                <c:pt idx="233">
                  <c:v>0.79396792180642795</c:v>
                </c:pt>
                <c:pt idx="234">
                  <c:v>8.3166132571868001E-3</c:v>
                </c:pt>
                <c:pt idx="235">
                  <c:v>0.70756275385756695</c:v>
                </c:pt>
                <c:pt idx="236">
                  <c:v>0.422038923572014</c:v>
                </c:pt>
                <c:pt idx="237">
                  <c:v>0.30576224377382799</c:v>
                </c:pt>
                <c:pt idx="238">
                  <c:v>0.97227025215363405</c:v>
                </c:pt>
                <c:pt idx="239">
                  <c:v>0.79615534108463704</c:v>
                </c:pt>
                <c:pt idx="240">
                  <c:v>0.77238997973661105</c:v>
                </c:pt>
                <c:pt idx="241">
                  <c:v>0.72096181727534703</c:v>
                </c:pt>
                <c:pt idx="242">
                  <c:v>0.10188926261532499</c:v>
                </c:pt>
                <c:pt idx="243">
                  <c:v>0.82810326293157899</c:v>
                </c:pt>
                <c:pt idx="244">
                  <c:v>0.98304957521580305</c:v>
                </c:pt>
                <c:pt idx="245">
                  <c:v>6.34120704674552E-2</c:v>
                </c:pt>
                <c:pt idx="246">
                  <c:v>0.77351589638638496</c:v>
                </c:pt>
                <c:pt idx="247">
                  <c:v>0.71487620705142596</c:v>
                </c:pt>
                <c:pt idx="248">
                  <c:v>1.4997540910309799E-3</c:v>
                </c:pt>
                <c:pt idx="249">
                  <c:v>0.93244172016023896</c:v>
                </c:pt>
                <c:pt idx="250">
                  <c:v>0.24024087616096401</c:v>
                </c:pt>
                <c:pt idx="251">
                  <c:v>3.5051811053025102E-3</c:v>
                </c:pt>
                <c:pt idx="252">
                  <c:v>0.30858190341201502</c:v>
                </c:pt>
                <c:pt idx="253">
                  <c:v>0.274365080715124</c:v>
                </c:pt>
                <c:pt idx="254">
                  <c:v>0.58062308019741604</c:v>
                </c:pt>
                <c:pt idx="255">
                  <c:v>2.54122116356729E-2</c:v>
                </c:pt>
                <c:pt idx="256">
                  <c:v>0.42216935038450099</c:v>
                </c:pt>
                <c:pt idx="257">
                  <c:v>1.22022408615756E-2</c:v>
                </c:pt>
                <c:pt idx="258">
                  <c:v>0.18286683698878001</c:v>
                </c:pt>
                <c:pt idx="259">
                  <c:v>0.41163587620396203</c:v>
                </c:pt>
                <c:pt idx="260">
                  <c:v>0.99304958169872803</c:v>
                </c:pt>
                <c:pt idx="261">
                  <c:v>4.1686613158260097E-2</c:v>
                </c:pt>
                <c:pt idx="262">
                  <c:v>0.98431664411366704</c:v>
                </c:pt>
                <c:pt idx="263">
                  <c:v>3.4824126150413602E-2</c:v>
                </c:pt>
                <c:pt idx="264">
                  <c:v>7.0219714651742395E-4</c:v>
                </c:pt>
                <c:pt idx="265">
                  <c:v>0.67725876224042003</c:v>
                </c:pt>
                <c:pt idx="266">
                  <c:v>2.5257227663343498E-2</c:v>
                </c:pt>
                <c:pt idx="267">
                  <c:v>0.99015105700025896</c:v>
                </c:pt>
                <c:pt idx="268">
                  <c:v>0.61445178818673396</c:v>
                </c:pt>
                <c:pt idx="269">
                  <c:v>0.29631131877750699</c:v>
                </c:pt>
                <c:pt idx="270">
                  <c:v>0.116130577167398</c:v>
                </c:pt>
                <c:pt idx="271">
                  <c:v>2.7642218496786799E-2</c:v>
                </c:pt>
                <c:pt idx="272">
                  <c:v>0.14873577042781</c:v>
                </c:pt>
                <c:pt idx="273">
                  <c:v>0.456303332221003</c:v>
                </c:pt>
                <c:pt idx="274">
                  <c:v>4.0283077082967897E-2</c:v>
                </c:pt>
                <c:pt idx="275">
                  <c:v>5.9225603076510501E-2</c:v>
                </c:pt>
                <c:pt idx="276">
                  <c:v>0.183886928866898</c:v>
                </c:pt>
                <c:pt idx="277">
                  <c:v>3.7718043303929402E-2</c:v>
                </c:pt>
                <c:pt idx="278">
                  <c:v>3.5106057897046298E-3</c:v>
                </c:pt>
                <c:pt idx="279">
                  <c:v>0.87496784017221896</c:v>
                </c:pt>
                <c:pt idx="280">
                  <c:v>0.37032232111429497</c:v>
                </c:pt>
                <c:pt idx="281">
                  <c:v>0.23023336773744299</c:v>
                </c:pt>
                <c:pt idx="282">
                  <c:v>0.74390519419170598</c:v>
                </c:pt>
                <c:pt idx="283">
                  <c:v>0.17065759996295199</c:v>
                </c:pt>
                <c:pt idx="284">
                  <c:v>0.95970543423057297</c:v>
                </c:pt>
                <c:pt idx="285">
                  <c:v>0.65364729752854001</c:v>
                </c:pt>
                <c:pt idx="286">
                  <c:v>5.4992157993935198E-2</c:v>
                </c:pt>
                <c:pt idx="287">
                  <c:v>0.218485743717967</c:v>
                </c:pt>
                <c:pt idx="288">
                  <c:v>3.25722983257229E-2</c:v>
                </c:pt>
                <c:pt idx="289">
                  <c:v>3.9359822852783499E-2</c:v>
                </c:pt>
                <c:pt idx="290">
                  <c:v>3.3790477551530702E-2</c:v>
                </c:pt>
                <c:pt idx="291">
                  <c:v>0.83991087344028503</c:v>
                </c:pt>
                <c:pt idx="292">
                  <c:v>0.273036844490608</c:v>
                </c:pt>
                <c:pt idx="293">
                  <c:v>0.61937183299351695</c:v>
                </c:pt>
                <c:pt idx="294">
                  <c:v>0.63513916668311099</c:v>
                </c:pt>
                <c:pt idx="295">
                  <c:v>0.55955254857523096</c:v>
                </c:pt>
                <c:pt idx="296">
                  <c:v>0.18922174261417901</c:v>
                </c:pt>
                <c:pt idx="297">
                  <c:v>3.7755240362002902E-4</c:v>
                </c:pt>
                <c:pt idx="298">
                  <c:v>4.7961031909285801E-2</c:v>
                </c:pt>
                <c:pt idx="299">
                  <c:v>0.23662121201595801</c:v>
                </c:pt>
                <c:pt idx="300">
                  <c:v>0.88216679485770699</c:v>
                </c:pt>
                <c:pt idx="301">
                  <c:v>0.124416201549297</c:v>
                </c:pt>
                <c:pt idx="302">
                  <c:v>0.10078697848209001</c:v>
                </c:pt>
                <c:pt idx="303">
                  <c:v>0.792132829036165</c:v>
                </c:pt>
                <c:pt idx="304">
                  <c:v>0.92902842978212297</c:v>
                </c:pt>
                <c:pt idx="305">
                  <c:v>0.822230454530812</c:v>
                </c:pt>
                <c:pt idx="306">
                  <c:v>0.68021912154113395</c:v>
                </c:pt>
                <c:pt idx="307">
                  <c:v>2.0760134020180999E-2</c:v>
                </c:pt>
                <c:pt idx="308">
                  <c:v>8.3912437052928696E-2</c:v>
                </c:pt>
                <c:pt idx="309">
                  <c:v>0.56234430612224895</c:v>
                </c:pt>
                <c:pt idx="310">
                  <c:v>7.4151326068628606E-2</c:v>
                </c:pt>
                <c:pt idx="311">
                  <c:v>0.70349364891402599</c:v>
                </c:pt>
                <c:pt idx="312">
                  <c:v>5.6694099452396698E-3</c:v>
                </c:pt>
                <c:pt idx="313">
                  <c:v>1.2921551823153601E-2</c:v>
                </c:pt>
                <c:pt idx="314">
                  <c:v>0.96489415827693004</c:v>
                </c:pt>
                <c:pt idx="315">
                  <c:v>0.88868393019393999</c:v>
                </c:pt>
                <c:pt idx="316">
                  <c:v>0.90987583728148902</c:v>
                </c:pt>
                <c:pt idx="317">
                  <c:v>0.71897760493913598</c:v>
                </c:pt>
                <c:pt idx="318">
                  <c:v>0.99441703198411602</c:v>
                </c:pt>
                <c:pt idx="319">
                  <c:v>0.65181721963057904</c:v>
                </c:pt>
                <c:pt idx="320">
                  <c:v>4.0451493281525801E-2</c:v>
                </c:pt>
                <c:pt idx="321">
                  <c:v>0.33847773556359101</c:v>
                </c:pt>
                <c:pt idx="322">
                  <c:v>0.72915802344133995</c:v>
                </c:pt>
                <c:pt idx="323">
                  <c:v>0.78228089414825097</c:v>
                </c:pt>
                <c:pt idx="324">
                  <c:v>9.4313565492848399E-3</c:v>
                </c:pt>
                <c:pt idx="325">
                  <c:v>0.96757812616137495</c:v>
                </c:pt>
                <c:pt idx="326">
                  <c:v>0.81939532089122302</c:v>
                </c:pt>
                <c:pt idx="327">
                  <c:v>0.43338306429193602</c:v>
                </c:pt>
                <c:pt idx="328">
                  <c:v>0.97361929184457796</c:v>
                </c:pt>
                <c:pt idx="329">
                  <c:v>0.352058286788696</c:v>
                </c:pt>
                <c:pt idx="330">
                  <c:v>0.86162428614841702</c:v>
                </c:pt>
                <c:pt idx="331">
                  <c:v>0.81109386260454197</c:v>
                </c:pt>
                <c:pt idx="332">
                  <c:v>5.9392788566835601E-2</c:v>
                </c:pt>
                <c:pt idx="333">
                  <c:v>0.117870745119877</c:v>
                </c:pt>
                <c:pt idx="334">
                  <c:v>0.581438396345345</c:v>
                </c:pt>
                <c:pt idx="335">
                  <c:v>0.63685492039879699</c:v>
                </c:pt>
                <c:pt idx="336">
                  <c:v>1.9701232826378E-2</c:v>
                </c:pt>
                <c:pt idx="337">
                  <c:v>4.6106454196120403E-2</c:v>
                </c:pt>
                <c:pt idx="338">
                  <c:v>0.799680301526139</c:v>
                </c:pt>
                <c:pt idx="339">
                  <c:v>0.68073958618235197</c:v>
                </c:pt>
                <c:pt idx="340">
                  <c:v>5.0156356414178697E-2</c:v>
                </c:pt>
                <c:pt idx="341">
                  <c:v>0.12603724772230701</c:v>
                </c:pt>
                <c:pt idx="342">
                  <c:v>7.0843697358517504E-2</c:v>
                </c:pt>
                <c:pt idx="343">
                  <c:v>0.71962515222852197</c:v>
                </c:pt>
                <c:pt idx="344">
                  <c:v>8.3963013503330006E-2</c:v>
                </c:pt>
                <c:pt idx="345">
                  <c:v>5.3692860753167503E-2</c:v>
                </c:pt>
                <c:pt idx="346">
                  <c:v>4.8866193154194597E-2</c:v>
                </c:pt>
                <c:pt idx="347">
                  <c:v>0.98679042276959195</c:v>
                </c:pt>
                <c:pt idx="348">
                  <c:v>8.2487654562638693E-2</c:v>
                </c:pt>
                <c:pt idx="349">
                  <c:v>0.22301410655901199</c:v>
                </c:pt>
                <c:pt idx="350">
                  <c:v>0.45630018945768902</c:v>
                </c:pt>
                <c:pt idx="351" formatCode="0.00E+00">
                  <c:v>9.9835798474945392E-6</c:v>
                </c:pt>
                <c:pt idx="352">
                  <c:v>0.99340851699500998</c:v>
                </c:pt>
                <c:pt idx="353">
                  <c:v>0.92731445587004202</c:v>
                </c:pt>
                <c:pt idx="354">
                  <c:v>0.98163254363994201</c:v>
                </c:pt>
                <c:pt idx="355">
                  <c:v>2.7629233330523001E-2</c:v>
                </c:pt>
                <c:pt idx="356">
                  <c:v>0.86539154160982201</c:v>
                </c:pt>
                <c:pt idx="357">
                  <c:v>9.3299904792129407E-2</c:v>
                </c:pt>
                <c:pt idx="358">
                  <c:v>0.33395239655714298</c:v>
                </c:pt>
                <c:pt idx="359">
                  <c:v>0.99348587746874295</c:v>
                </c:pt>
                <c:pt idx="360">
                  <c:v>0.99848233921543095</c:v>
                </c:pt>
                <c:pt idx="361">
                  <c:v>0.26420731796667701</c:v>
                </c:pt>
                <c:pt idx="362">
                  <c:v>2.2413992149618998E-2</c:v>
                </c:pt>
                <c:pt idx="363">
                  <c:v>5.3656141975978403E-3</c:v>
                </c:pt>
                <c:pt idx="364">
                  <c:v>0.928662891765764</c:v>
                </c:pt>
                <c:pt idx="365">
                  <c:v>0.84254269281698102</c:v>
                </c:pt>
                <c:pt idx="366">
                  <c:v>0.549634598352019</c:v>
                </c:pt>
                <c:pt idx="367">
                  <c:v>2.1360403684638301E-2</c:v>
                </c:pt>
                <c:pt idx="368">
                  <c:v>0.93043893220840401</c:v>
                </c:pt>
                <c:pt idx="369">
                  <c:v>0.79129883637781895</c:v>
                </c:pt>
                <c:pt idx="370" formatCode="0.00E+00">
                  <c:v>1.16991802449062E-5</c:v>
                </c:pt>
                <c:pt idx="371">
                  <c:v>0.81700361398361099</c:v>
                </c:pt>
                <c:pt idx="372">
                  <c:v>1.02230068420474E-2</c:v>
                </c:pt>
                <c:pt idx="373">
                  <c:v>0.811437169771133</c:v>
                </c:pt>
                <c:pt idx="374">
                  <c:v>0.79516115804149901</c:v>
                </c:pt>
                <c:pt idx="375">
                  <c:v>0.35635670855289803</c:v>
                </c:pt>
                <c:pt idx="376">
                  <c:v>2.35510310483763E-2</c:v>
                </c:pt>
                <c:pt idx="377">
                  <c:v>0.13125690479042701</c:v>
                </c:pt>
                <c:pt idx="378">
                  <c:v>7.6526616556756896E-2</c:v>
                </c:pt>
                <c:pt idx="379">
                  <c:v>0.52994550690499298</c:v>
                </c:pt>
                <c:pt idx="380">
                  <c:v>0.62383292383292299</c:v>
                </c:pt>
                <c:pt idx="381">
                  <c:v>4.1894836930683597E-2</c:v>
                </c:pt>
                <c:pt idx="382">
                  <c:v>1.9661825536399901E-2</c:v>
                </c:pt>
                <c:pt idx="383">
                  <c:v>0.103467133216695</c:v>
                </c:pt>
                <c:pt idx="384">
                  <c:v>5.4198355027326103E-3</c:v>
                </c:pt>
                <c:pt idx="385">
                  <c:v>2.96200807283102E-2</c:v>
                </c:pt>
                <c:pt idx="386">
                  <c:v>0.81666728017201196</c:v>
                </c:pt>
                <c:pt idx="387">
                  <c:v>0.21029533053816499</c:v>
                </c:pt>
                <c:pt idx="388">
                  <c:v>8.2472113881487299E-2</c:v>
                </c:pt>
                <c:pt idx="389">
                  <c:v>0.87596830202119103</c:v>
                </c:pt>
                <c:pt idx="390">
                  <c:v>7.7256876854300605E-2</c:v>
                </c:pt>
                <c:pt idx="391">
                  <c:v>0.99844575972529703</c:v>
                </c:pt>
                <c:pt idx="392">
                  <c:v>0.98049322062987998</c:v>
                </c:pt>
                <c:pt idx="393">
                  <c:v>0.269047789993269</c:v>
                </c:pt>
                <c:pt idx="394">
                  <c:v>0.107692898396846</c:v>
                </c:pt>
                <c:pt idx="395">
                  <c:v>4.8848277241508799E-4</c:v>
                </c:pt>
                <c:pt idx="396">
                  <c:v>0.81831844302330603</c:v>
                </c:pt>
                <c:pt idx="397">
                  <c:v>0.104469377183368</c:v>
                </c:pt>
                <c:pt idx="398">
                  <c:v>0.75882430997876804</c:v>
                </c:pt>
                <c:pt idx="399">
                  <c:v>7.51479797973513E-2</c:v>
                </c:pt>
                <c:pt idx="400">
                  <c:v>0.44943713755069498</c:v>
                </c:pt>
                <c:pt idx="401">
                  <c:v>0.64554316298608205</c:v>
                </c:pt>
                <c:pt idx="402">
                  <c:v>3.4229687218881297E-2</c:v>
                </c:pt>
                <c:pt idx="403">
                  <c:v>0.311626616805531</c:v>
                </c:pt>
                <c:pt idx="404">
                  <c:v>8.2663780977555404E-2</c:v>
                </c:pt>
                <c:pt idx="405">
                  <c:v>7.9797740694347308E-3</c:v>
                </c:pt>
                <c:pt idx="406">
                  <c:v>0.69328635501805902</c:v>
                </c:pt>
                <c:pt idx="407">
                  <c:v>0.94659350831416</c:v>
                </c:pt>
                <c:pt idx="408">
                  <c:v>2.5378417334184E-2</c:v>
                </c:pt>
                <c:pt idx="409">
                  <c:v>0.995158116105747</c:v>
                </c:pt>
                <c:pt idx="410">
                  <c:v>0.83632977458761204</c:v>
                </c:pt>
                <c:pt idx="411">
                  <c:v>1.1583418621607699E-2</c:v>
                </c:pt>
                <c:pt idx="412">
                  <c:v>0.55074437437173196</c:v>
                </c:pt>
                <c:pt idx="413">
                  <c:v>0.99190330067990595</c:v>
                </c:pt>
                <c:pt idx="414">
                  <c:v>5.2897626571300503E-2</c:v>
                </c:pt>
                <c:pt idx="415">
                  <c:v>2.9980096373040301E-2</c:v>
                </c:pt>
                <c:pt idx="416">
                  <c:v>1.10807259900789E-2</c:v>
                </c:pt>
                <c:pt idx="417">
                  <c:v>8.43676516863575E-2</c:v>
                </c:pt>
                <c:pt idx="418">
                  <c:v>0.69681521605938102</c:v>
                </c:pt>
                <c:pt idx="419">
                  <c:v>0.24858177284388699</c:v>
                </c:pt>
                <c:pt idx="420">
                  <c:v>0.860821776481558</c:v>
                </c:pt>
                <c:pt idx="421">
                  <c:v>0.51178637504955704</c:v>
                </c:pt>
                <c:pt idx="422">
                  <c:v>0.24400101664496701</c:v>
                </c:pt>
                <c:pt idx="423">
                  <c:v>0.41169901923033297</c:v>
                </c:pt>
                <c:pt idx="424">
                  <c:v>0.92510546009199401</c:v>
                </c:pt>
                <c:pt idx="425">
                  <c:v>0.95537370190799498</c:v>
                </c:pt>
                <c:pt idx="426">
                  <c:v>0.100150104598371</c:v>
                </c:pt>
                <c:pt idx="427">
                  <c:v>0.93860852463792699</c:v>
                </c:pt>
                <c:pt idx="428">
                  <c:v>4.1423727155358503E-3</c:v>
                </c:pt>
                <c:pt idx="429">
                  <c:v>0.75899053502909897</c:v>
                </c:pt>
                <c:pt idx="430">
                  <c:v>0.55056082901358505</c:v>
                </c:pt>
                <c:pt idx="431">
                  <c:v>1.9441978746651499E-3</c:v>
                </c:pt>
                <c:pt idx="432">
                  <c:v>0.93337670933219596</c:v>
                </c:pt>
                <c:pt idx="433">
                  <c:v>0.41496673286193703</c:v>
                </c:pt>
                <c:pt idx="434">
                  <c:v>2.0465658997349499E-2</c:v>
                </c:pt>
                <c:pt idx="435">
                  <c:v>0.838551153612629</c:v>
                </c:pt>
                <c:pt idx="436">
                  <c:v>0.34193842594652302</c:v>
                </c:pt>
                <c:pt idx="437">
                  <c:v>0.962349830632096</c:v>
                </c:pt>
                <c:pt idx="438">
                  <c:v>0.98792352039532305</c:v>
                </c:pt>
                <c:pt idx="439">
                  <c:v>2.8580581694862502E-2</c:v>
                </c:pt>
                <c:pt idx="440">
                  <c:v>0.97769269394928404</c:v>
                </c:pt>
                <c:pt idx="441">
                  <c:v>1.13892018488943E-2</c:v>
                </c:pt>
                <c:pt idx="442">
                  <c:v>0.37154936946502598</c:v>
                </c:pt>
                <c:pt idx="443">
                  <c:v>1.7474306660947201E-3</c:v>
                </c:pt>
                <c:pt idx="444">
                  <c:v>0.37806206511526502</c:v>
                </c:pt>
                <c:pt idx="445">
                  <c:v>0.99091830136499104</c:v>
                </c:pt>
                <c:pt idx="446">
                  <c:v>0.97779487756225403</c:v>
                </c:pt>
                <c:pt idx="447">
                  <c:v>1.4615010899325299E-2</c:v>
                </c:pt>
                <c:pt idx="448">
                  <c:v>9.7123529564224695E-2</c:v>
                </c:pt>
                <c:pt idx="449">
                  <c:v>0.116442415768023</c:v>
                </c:pt>
                <c:pt idx="450">
                  <c:v>3.55591289087583E-2</c:v>
                </c:pt>
                <c:pt idx="451">
                  <c:v>0.40892893135002201</c:v>
                </c:pt>
                <c:pt idx="452">
                  <c:v>0.32987501366106597</c:v>
                </c:pt>
                <c:pt idx="453">
                  <c:v>0.33777592558931302</c:v>
                </c:pt>
                <c:pt idx="454">
                  <c:v>0.88700814648667103</c:v>
                </c:pt>
                <c:pt idx="455">
                  <c:v>4.1851361959759498E-2</c:v>
                </c:pt>
                <c:pt idx="456">
                  <c:v>5.8142884104102198E-2</c:v>
                </c:pt>
                <c:pt idx="457">
                  <c:v>0.33617802061141</c:v>
                </c:pt>
                <c:pt idx="458">
                  <c:v>1.4307858405748899E-2</c:v>
                </c:pt>
                <c:pt idx="459">
                  <c:v>0.269454094010182</c:v>
                </c:pt>
                <c:pt idx="460">
                  <c:v>4.9940077592669496E-4</c:v>
                </c:pt>
                <c:pt idx="461">
                  <c:v>0.94487646804819103</c:v>
                </c:pt>
                <c:pt idx="462">
                  <c:v>0.339376636699873</c:v>
                </c:pt>
                <c:pt idx="463">
                  <c:v>0.82282910541281995</c:v>
                </c:pt>
                <c:pt idx="464">
                  <c:v>3.3433448339394801E-2</c:v>
                </c:pt>
                <c:pt idx="465">
                  <c:v>0.942092605490782</c:v>
                </c:pt>
                <c:pt idx="466">
                  <c:v>0.81713161557542102</c:v>
                </c:pt>
                <c:pt idx="467">
                  <c:v>0.33094288733339899</c:v>
                </c:pt>
                <c:pt idx="468">
                  <c:v>6.4827031919251099E-2</c:v>
                </c:pt>
                <c:pt idx="469">
                  <c:v>0.54063507041501202</c:v>
                </c:pt>
                <c:pt idx="470">
                  <c:v>0.48837169118055401</c:v>
                </c:pt>
                <c:pt idx="471">
                  <c:v>0.65942398310464301</c:v>
                </c:pt>
                <c:pt idx="472">
                  <c:v>0.80906064510363196</c:v>
                </c:pt>
                <c:pt idx="473">
                  <c:v>0.98034867196866804</c:v>
                </c:pt>
                <c:pt idx="474">
                  <c:v>1.02879478732897E-3</c:v>
                </c:pt>
                <c:pt idx="475">
                  <c:v>3.7731769181991101E-2</c:v>
                </c:pt>
                <c:pt idx="476">
                  <c:v>0.99983681335332997</c:v>
                </c:pt>
                <c:pt idx="477">
                  <c:v>0.99928104027525899</c:v>
                </c:pt>
                <c:pt idx="478">
                  <c:v>0.693519039100434</c:v>
                </c:pt>
                <c:pt idx="479">
                  <c:v>0.80155361887371501</c:v>
                </c:pt>
                <c:pt idx="480">
                  <c:v>0.50200211854297605</c:v>
                </c:pt>
                <c:pt idx="481">
                  <c:v>0.90842625796658605</c:v>
                </c:pt>
                <c:pt idx="482">
                  <c:v>0.78748416972612001</c:v>
                </c:pt>
                <c:pt idx="483">
                  <c:v>0.97488241730817204</c:v>
                </c:pt>
                <c:pt idx="484">
                  <c:v>6.3417390925842601E-2</c:v>
                </c:pt>
                <c:pt idx="485">
                  <c:v>0.61727498682948501</c:v>
                </c:pt>
                <c:pt idx="486">
                  <c:v>0.77150773771577996</c:v>
                </c:pt>
                <c:pt idx="487">
                  <c:v>0.367880203324632</c:v>
                </c:pt>
                <c:pt idx="488">
                  <c:v>2.1095979527806299E-2</c:v>
                </c:pt>
                <c:pt idx="489">
                  <c:v>0.80144375268355506</c:v>
                </c:pt>
                <c:pt idx="490">
                  <c:v>0.18725779076409699</c:v>
                </c:pt>
                <c:pt idx="491">
                  <c:v>1.09235408905445E-2</c:v>
                </c:pt>
                <c:pt idx="492">
                  <c:v>4.8789827305673001E-4</c:v>
                </c:pt>
                <c:pt idx="493">
                  <c:v>0.84091760352762901</c:v>
                </c:pt>
                <c:pt idx="494">
                  <c:v>0.63910036607392895</c:v>
                </c:pt>
                <c:pt idx="495">
                  <c:v>0.82875065318221097</c:v>
                </c:pt>
                <c:pt idx="496">
                  <c:v>3.0460416855467801E-2</c:v>
                </c:pt>
                <c:pt idx="497">
                  <c:v>1.23636040332941E-4</c:v>
                </c:pt>
                <c:pt idx="498">
                  <c:v>0.20231987943415</c:v>
                </c:pt>
                <c:pt idx="499">
                  <c:v>1.4181354908193E-2</c:v>
                </c:pt>
                <c:pt idx="500">
                  <c:v>6.02836981174303E-3</c:v>
                </c:pt>
                <c:pt idx="501">
                  <c:v>5.2236097648941597E-2</c:v>
                </c:pt>
                <c:pt idx="502">
                  <c:v>2.4451320358513599E-2</c:v>
                </c:pt>
                <c:pt idx="503">
                  <c:v>1.0747882441150099E-2</c:v>
                </c:pt>
                <c:pt idx="504">
                  <c:v>0.50721916661543298</c:v>
                </c:pt>
                <c:pt idx="505">
                  <c:v>5.15038617620111E-3</c:v>
                </c:pt>
                <c:pt idx="506">
                  <c:v>0.77799702171666096</c:v>
                </c:pt>
                <c:pt idx="507">
                  <c:v>0.96390966594651095</c:v>
                </c:pt>
                <c:pt idx="508">
                  <c:v>0.216750193178055</c:v>
                </c:pt>
                <c:pt idx="509">
                  <c:v>0.11687132051249501</c:v>
                </c:pt>
                <c:pt idx="510">
                  <c:v>0.47210993411010199</c:v>
                </c:pt>
                <c:pt idx="511">
                  <c:v>2.4078876683400301E-2</c:v>
                </c:pt>
                <c:pt idx="512">
                  <c:v>0.62731381023259103</c:v>
                </c:pt>
                <c:pt idx="513">
                  <c:v>0.377945165237281</c:v>
                </c:pt>
                <c:pt idx="514">
                  <c:v>8.1278893689726003E-2</c:v>
                </c:pt>
                <c:pt idx="515">
                  <c:v>8.9548867556696801E-3</c:v>
                </c:pt>
                <c:pt idx="516">
                  <c:v>9.1153226535301002E-4</c:v>
                </c:pt>
                <c:pt idx="517">
                  <c:v>0.28074355855983202</c:v>
                </c:pt>
                <c:pt idx="518">
                  <c:v>0.10180423505984</c:v>
                </c:pt>
                <c:pt idx="519">
                  <c:v>0.230558311487437</c:v>
                </c:pt>
                <c:pt idx="520">
                  <c:v>0.29695519374532497</c:v>
                </c:pt>
                <c:pt idx="521">
                  <c:v>0.239620430196538</c:v>
                </c:pt>
                <c:pt idx="522">
                  <c:v>1.1029312223033E-2</c:v>
                </c:pt>
                <c:pt idx="523">
                  <c:v>0.17037834697991</c:v>
                </c:pt>
                <c:pt idx="524">
                  <c:v>0.64422579205711705</c:v>
                </c:pt>
                <c:pt idx="525">
                  <c:v>1.22470129064983E-2</c:v>
                </c:pt>
                <c:pt idx="526">
                  <c:v>2.8675062276694401E-2</c:v>
                </c:pt>
                <c:pt idx="527">
                  <c:v>3.1700418667688898E-2</c:v>
                </c:pt>
                <c:pt idx="528">
                  <c:v>0.142650752015169</c:v>
                </c:pt>
                <c:pt idx="529">
                  <c:v>0.58542020482733703</c:v>
                </c:pt>
                <c:pt idx="530">
                  <c:v>1.63998782135449E-2</c:v>
                </c:pt>
                <c:pt idx="531">
                  <c:v>1.06128743972033E-3</c:v>
                </c:pt>
                <c:pt idx="532">
                  <c:v>0.24409908609091499</c:v>
                </c:pt>
                <c:pt idx="533">
                  <c:v>6.43494139746833E-2</c:v>
                </c:pt>
                <c:pt idx="534">
                  <c:v>0.217649640570034</c:v>
                </c:pt>
                <c:pt idx="535">
                  <c:v>0.976556151854721</c:v>
                </c:pt>
                <c:pt idx="536">
                  <c:v>0.289706260936821</c:v>
                </c:pt>
                <c:pt idx="537">
                  <c:v>0.80147965474722505</c:v>
                </c:pt>
                <c:pt idx="538">
                  <c:v>0.56491893925260706</c:v>
                </c:pt>
                <c:pt idx="539">
                  <c:v>2.22536594603529E-2</c:v>
                </c:pt>
                <c:pt idx="540">
                  <c:v>0.796924559712608</c:v>
                </c:pt>
                <c:pt idx="541">
                  <c:v>8.6952156494584099E-3</c:v>
                </c:pt>
                <c:pt idx="542">
                  <c:v>0.14800943338330499</c:v>
                </c:pt>
                <c:pt idx="543">
                  <c:v>3.4935250089105301E-2</c:v>
                </c:pt>
                <c:pt idx="544">
                  <c:v>0.51090847758436198</c:v>
                </c:pt>
                <c:pt idx="545">
                  <c:v>1.86561719368794E-3</c:v>
                </c:pt>
                <c:pt idx="546">
                  <c:v>2.7462880890069499E-2</c:v>
                </c:pt>
                <c:pt idx="547">
                  <c:v>0.61593087325900198</c:v>
                </c:pt>
                <c:pt idx="548">
                  <c:v>4.3057190436635003E-3</c:v>
                </c:pt>
                <c:pt idx="549">
                  <c:v>0.99999541563709504</c:v>
                </c:pt>
                <c:pt idx="550">
                  <c:v>0.155414015436248</c:v>
                </c:pt>
                <c:pt idx="551">
                  <c:v>0.80117763884809501</c:v>
                </c:pt>
                <c:pt idx="552" formatCode="0.00E+00">
                  <c:v>4.0488187494913598E-6</c:v>
                </c:pt>
                <c:pt idx="553">
                  <c:v>1.6572532222333E-2</c:v>
                </c:pt>
                <c:pt idx="554">
                  <c:v>0.55783319596726499</c:v>
                </c:pt>
                <c:pt idx="555">
                  <c:v>0.95816832087523296</c:v>
                </c:pt>
                <c:pt idx="556">
                  <c:v>0.34507490945449298</c:v>
                </c:pt>
                <c:pt idx="557">
                  <c:v>4.9325824921356799E-3</c:v>
                </c:pt>
                <c:pt idx="558">
                  <c:v>6.5753938153786495E-2</c:v>
                </c:pt>
                <c:pt idx="559">
                  <c:v>0.105041722310431</c:v>
                </c:pt>
                <c:pt idx="560">
                  <c:v>0.39283928484316299</c:v>
                </c:pt>
                <c:pt idx="561">
                  <c:v>1.6338528728263399E-2</c:v>
                </c:pt>
                <c:pt idx="562">
                  <c:v>0.220956863349766</c:v>
                </c:pt>
                <c:pt idx="563">
                  <c:v>0.61461324348080804</c:v>
                </c:pt>
                <c:pt idx="564">
                  <c:v>0.971321519242203</c:v>
                </c:pt>
                <c:pt idx="565">
                  <c:v>0.25441484668951803</c:v>
                </c:pt>
                <c:pt idx="566">
                  <c:v>4.6530544246727902E-2</c:v>
                </c:pt>
                <c:pt idx="567">
                  <c:v>0.13409752827688201</c:v>
                </c:pt>
                <c:pt idx="568">
                  <c:v>0.18819641099985701</c:v>
                </c:pt>
                <c:pt idx="569">
                  <c:v>5.2229051909677901E-3</c:v>
                </c:pt>
                <c:pt idx="570">
                  <c:v>4.46258059716233E-2</c:v>
                </c:pt>
                <c:pt idx="571">
                  <c:v>9.3218109169515395E-2</c:v>
                </c:pt>
                <c:pt idx="572">
                  <c:v>1.69403178218334E-2</c:v>
                </c:pt>
                <c:pt idx="573">
                  <c:v>0.362140492111926</c:v>
                </c:pt>
                <c:pt idx="574">
                  <c:v>0.50246786283401801</c:v>
                </c:pt>
                <c:pt idx="575">
                  <c:v>0.158521424165256</c:v>
                </c:pt>
                <c:pt idx="576">
                  <c:v>5.0042729040347997E-2</c:v>
                </c:pt>
                <c:pt idx="577">
                  <c:v>0.55416003941357195</c:v>
                </c:pt>
                <c:pt idx="578">
                  <c:v>0.13206642119477899</c:v>
                </c:pt>
                <c:pt idx="579">
                  <c:v>0.241631414879765</c:v>
                </c:pt>
                <c:pt idx="580">
                  <c:v>3.44621264236031E-2</c:v>
                </c:pt>
                <c:pt idx="581">
                  <c:v>0.97301382579336004</c:v>
                </c:pt>
                <c:pt idx="582">
                  <c:v>2.9251497509759E-2</c:v>
                </c:pt>
                <c:pt idx="583">
                  <c:v>0.57843022612707995</c:v>
                </c:pt>
                <c:pt idx="584">
                  <c:v>2.86501794384144E-2</c:v>
                </c:pt>
                <c:pt idx="585">
                  <c:v>4.0272391867493498E-2</c:v>
                </c:pt>
                <c:pt idx="586">
                  <c:v>2.1748527154212799E-2</c:v>
                </c:pt>
                <c:pt idx="587">
                  <c:v>0.998538588814325</c:v>
                </c:pt>
                <c:pt idx="588">
                  <c:v>2.3813468435396602E-2</c:v>
                </c:pt>
                <c:pt idx="589">
                  <c:v>0.76183881981017398</c:v>
                </c:pt>
                <c:pt idx="590">
                  <c:v>0.20369370524055899</c:v>
                </c:pt>
                <c:pt idx="591">
                  <c:v>0.99580430819724797</c:v>
                </c:pt>
                <c:pt idx="592">
                  <c:v>0.126600176925491</c:v>
                </c:pt>
                <c:pt idx="593">
                  <c:v>0.88987861217797803</c:v>
                </c:pt>
                <c:pt idx="594">
                  <c:v>0.96474468230160804</c:v>
                </c:pt>
                <c:pt idx="595">
                  <c:v>0.66865341643117704</c:v>
                </c:pt>
                <c:pt idx="596">
                  <c:v>9.9677755740967804E-3</c:v>
                </c:pt>
                <c:pt idx="597">
                  <c:v>0.88486313760630297</c:v>
                </c:pt>
                <c:pt idx="598">
                  <c:v>0.84398875475442303</c:v>
                </c:pt>
                <c:pt idx="599">
                  <c:v>0.92607839464980202</c:v>
                </c:pt>
                <c:pt idx="600">
                  <c:v>0.99532010934831505</c:v>
                </c:pt>
                <c:pt idx="601">
                  <c:v>8.0492003660589395E-3</c:v>
                </c:pt>
                <c:pt idx="602">
                  <c:v>5.2507016065152803E-2</c:v>
                </c:pt>
                <c:pt idx="603">
                  <c:v>6.1009641583933396E-3</c:v>
                </c:pt>
                <c:pt idx="604">
                  <c:v>0.10516937379782</c:v>
                </c:pt>
                <c:pt idx="605">
                  <c:v>0.95024590036768697</c:v>
                </c:pt>
                <c:pt idx="606">
                  <c:v>9.6361557446768997E-2</c:v>
                </c:pt>
                <c:pt idx="607">
                  <c:v>0.125646405190667</c:v>
                </c:pt>
                <c:pt idx="608">
                  <c:v>0.33814259821138098</c:v>
                </c:pt>
                <c:pt idx="609">
                  <c:v>1.8428789627551099E-2</c:v>
                </c:pt>
                <c:pt idx="610">
                  <c:v>0.15704745364335301</c:v>
                </c:pt>
                <c:pt idx="611">
                  <c:v>0.87790775616804195</c:v>
                </c:pt>
                <c:pt idx="612">
                  <c:v>0.72481931608756001</c:v>
                </c:pt>
                <c:pt idx="613">
                  <c:v>0.85618457569248396</c:v>
                </c:pt>
                <c:pt idx="614">
                  <c:v>3.5659052770651198E-3</c:v>
                </c:pt>
                <c:pt idx="615">
                  <c:v>3.18089089354677E-2</c:v>
                </c:pt>
                <c:pt idx="616">
                  <c:v>5.5778374475532501E-2</c:v>
                </c:pt>
                <c:pt idx="617">
                  <c:v>0.12143742944991499</c:v>
                </c:pt>
                <c:pt idx="618">
                  <c:v>2.2065905361508299E-2</c:v>
                </c:pt>
                <c:pt idx="619">
                  <c:v>0.67356743172130296</c:v>
                </c:pt>
                <c:pt idx="620">
                  <c:v>0.32382885599900402</c:v>
                </c:pt>
                <c:pt idx="621">
                  <c:v>0.37607604782028597</c:v>
                </c:pt>
                <c:pt idx="622">
                  <c:v>0.68732004588929596</c:v>
                </c:pt>
                <c:pt idx="623">
                  <c:v>5.5306505876698601E-2</c:v>
                </c:pt>
                <c:pt idx="624">
                  <c:v>0.34955562344273899</c:v>
                </c:pt>
                <c:pt idx="625">
                  <c:v>4.9504117648174903E-2</c:v>
                </c:pt>
                <c:pt idx="626">
                  <c:v>9.6389213301604198E-3</c:v>
                </c:pt>
                <c:pt idx="627">
                  <c:v>2.4598976657222899E-2</c:v>
                </c:pt>
                <c:pt idx="628">
                  <c:v>0.79191428481589698</c:v>
                </c:pt>
                <c:pt idx="629">
                  <c:v>0.64513797944760998</c:v>
                </c:pt>
                <c:pt idx="630">
                  <c:v>0.81142274214703003</c:v>
                </c:pt>
                <c:pt idx="631">
                  <c:v>3.3696600702643797E-2</c:v>
                </c:pt>
                <c:pt idx="632">
                  <c:v>0.70234617830180401</c:v>
                </c:pt>
                <c:pt idx="633">
                  <c:v>3.6200435681501303E-2</c:v>
                </c:pt>
                <c:pt idx="634">
                  <c:v>1.31910573087046E-3</c:v>
                </c:pt>
                <c:pt idx="635">
                  <c:v>0.67286904063180197</c:v>
                </c:pt>
                <c:pt idx="636">
                  <c:v>2.39518125746911E-2</c:v>
                </c:pt>
                <c:pt idx="637">
                  <c:v>0.99961876911057101</c:v>
                </c:pt>
                <c:pt idx="638">
                  <c:v>3.3314613150343601E-3</c:v>
                </c:pt>
                <c:pt idx="639">
                  <c:v>1.21517276683528E-2</c:v>
                </c:pt>
                <c:pt idx="640">
                  <c:v>0.81586329166861304</c:v>
                </c:pt>
                <c:pt idx="641">
                  <c:v>1.68816043708278E-2</c:v>
                </c:pt>
                <c:pt idx="642">
                  <c:v>0.110401624703121</c:v>
                </c:pt>
                <c:pt idx="643">
                  <c:v>0.59744021959397198</c:v>
                </c:pt>
                <c:pt idx="644">
                  <c:v>0.272797568111115</c:v>
                </c:pt>
                <c:pt idx="645">
                  <c:v>0.48215229246616798</c:v>
                </c:pt>
                <c:pt idx="646">
                  <c:v>4.8913981575073498E-2</c:v>
                </c:pt>
                <c:pt idx="647">
                  <c:v>4.4722769228565801E-2</c:v>
                </c:pt>
                <c:pt idx="648">
                  <c:v>9.63844537402502E-4</c:v>
                </c:pt>
                <c:pt idx="649">
                  <c:v>0.138893738309432</c:v>
                </c:pt>
                <c:pt idx="650">
                  <c:v>3.6118293123833502E-2</c:v>
                </c:pt>
                <c:pt idx="651">
                  <c:v>7.6003630038569095E-2</c:v>
                </c:pt>
                <c:pt idx="652">
                  <c:v>0.63645434314820104</c:v>
                </c:pt>
                <c:pt idx="653">
                  <c:v>0.595793120514724</c:v>
                </c:pt>
                <c:pt idx="654">
                  <c:v>5.0848556545382E-2</c:v>
                </c:pt>
                <c:pt idx="655">
                  <c:v>0.29790117571307401</c:v>
                </c:pt>
                <c:pt idx="656">
                  <c:v>2.1625171423396299E-2</c:v>
                </c:pt>
                <c:pt idx="657">
                  <c:v>0.980897067341158</c:v>
                </c:pt>
                <c:pt idx="658">
                  <c:v>0.99968463250589701</c:v>
                </c:pt>
                <c:pt idx="659">
                  <c:v>9.9272599882163706E-2</c:v>
                </c:pt>
                <c:pt idx="660">
                  <c:v>0.92356045983294299</c:v>
                </c:pt>
                <c:pt idx="661">
                  <c:v>2.31069441636115E-2</c:v>
                </c:pt>
                <c:pt idx="662">
                  <c:v>3.0603225323281101E-2</c:v>
                </c:pt>
                <c:pt idx="663">
                  <c:v>1.9907825560827801E-2</c:v>
                </c:pt>
                <c:pt idx="664">
                  <c:v>5.8905929681075601E-2</c:v>
                </c:pt>
                <c:pt idx="665">
                  <c:v>2.3378844656854799E-2</c:v>
                </c:pt>
                <c:pt idx="666">
                  <c:v>0.89293349394534904</c:v>
                </c:pt>
                <c:pt idx="667">
                  <c:v>1.24132652713441E-2</c:v>
                </c:pt>
                <c:pt idx="668">
                  <c:v>6.7454361624444898E-3</c:v>
                </c:pt>
                <c:pt idx="669">
                  <c:v>1.06562469841456E-2</c:v>
                </c:pt>
                <c:pt idx="670">
                  <c:v>0.33044751697619201</c:v>
                </c:pt>
                <c:pt idx="671">
                  <c:v>0.97406893625625401</c:v>
                </c:pt>
                <c:pt idx="672">
                  <c:v>5.2169477755088199E-2</c:v>
                </c:pt>
                <c:pt idx="673">
                  <c:v>6.8829084331961499E-2</c:v>
                </c:pt>
                <c:pt idx="674">
                  <c:v>0.59892029300958205</c:v>
                </c:pt>
                <c:pt idx="675">
                  <c:v>8.8515067054763294E-2</c:v>
                </c:pt>
                <c:pt idx="676">
                  <c:v>8.7963090925381408E-3</c:v>
                </c:pt>
                <c:pt idx="677">
                  <c:v>7.5417453343449806E-2</c:v>
                </c:pt>
                <c:pt idx="678">
                  <c:v>1.50571718858972E-2</c:v>
                </c:pt>
                <c:pt idx="679">
                  <c:v>4.6373859378950499E-2</c:v>
                </c:pt>
                <c:pt idx="680">
                  <c:v>3.0556301841511098E-4</c:v>
                </c:pt>
                <c:pt idx="681">
                  <c:v>4.86252154446579E-2</c:v>
                </c:pt>
                <c:pt idx="682">
                  <c:v>0.99976477451284795</c:v>
                </c:pt>
                <c:pt idx="683">
                  <c:v>0.10566898839994</c:v>
                </c:pt>
                <c:pt idx="684">
                  <c:v>0.21000088472087</c:v>
                </c:pt>
                <c:pt idx="685">
                  <c:v>9.8251443954722097E-3</c:v>
                </c:pt>
                <c:pt idx="686">
                  <c:v>0.58541332240181698</c:v>
                </c:pt>
                <c:pt idx="687">
                  <c:v>0.999339873194246</c:v>
                </c:pt>
                <c:pt idx="688">
                  <c:v>0.93843809953729795</c:v>
                </c:pt>
                <c:pt idx="689">
                  <c:v>5.4523588247743199E-2</c:v>
                </c:pt>
                <c:pt idx="690">
                  <c:v>9.6741156373908996E-2</c:v>
                </c:pt>
                <c:pt idx="691">
                  <c:v>0.82172558607227997</c:v>
                </c:pt>
                <c:pt idx="692">
                  <c:v>0.25386925742720901</c:v>
                </c:pt>
                <c:pt idx="693">
                  <c:v>1.51519498228407E-2</c:v>
                </c:pt>
                <c:pt idx="694">
                  <c:v>0.67484850581757405</c:v>
                </c:pt>
                <c:pt idx="695">
                  <c:v>0.107648868820787</c:v>
                </c:pt>
                <c:pt idx="696">
                  <c:v>3.9133730845657702E-2</c:v>
                </c:pt>
                <c:pt idx="697">
                  <c:v>2.6166018089095401E-3</c:v>
                </c:pt>
                <c:pt idx="698">
                  <c:v>4.3811845400234702E-2</c:v>
                </c:pt>
                <c:pt idx="699">
                  <c:v>3.2796773066169502E-2</c:v>
                </c:pt>
                <c:pt idx="700">
                  <c:v>2.02276703980547E-2</c:v>
                </c:pt>
                <c:pt idx="701">
                  <c:v>0.303900491155213</c:v>
                </c:pt>
                <c:pt idx="702">
                  <c:v>0.22164535544486699</c:v>
                </c:pt>
                <c:pt idx="703">
                  <c:v>1.1420926588416201E-2</c:v>
                </c:pt>
                <c:pt idx="704">
                  <c:v>0.97165881255148701</c:v>
                </c:pt>
                <c:pt idx="705">
                  <c:v>4.8567481920857997E-2</c:v>
                </c:pt>
                <c:pt idx="706">
                  <c:v>0.140928895234086</c:v>
                </c:pt>
                <c:pt idx="707">
                  <c:v>5.0822725593815399E-2</c:v>
                </c:pt>
                <c:pt idx="708">
                  <c:v>0.17836792266092799</c:v>
                </c:pt>
                <c:pt idx="709">
                  <c:v>3.9868124538239E-2</c:v>
                </c:pt>
                <c:pt idx="710">
                  <c:v>0.99995160408267902</c:v>
                </c:pt>
                <c:pt idx="711">
                  <c:v>0.60064295536477497</c:v>
                </c:pt>
                <c:pt idx="712">
                  <c:v>0.63963211308007495</c:v>
                </c:pt>
                <c:pt idx="713">
                  <c:v>0.87345595553302102</c:v>
                </c:pt>
                <c:pt idx="714">
                  <c:v>9.9483717235901506E-2</c:v>
                </c:pt>
                <c:pt idx="715">
                  <c:v>0.13671119001352</c:v>
                </c:pt>
                <c:pt idx="716">
                  <c:v>4.6915575848658297E-2</c:v>
                </c:pt>
                <c:pt idx="717">
                  <c:v>6.2900059217418994E-2</c:v>
                </c:pt>
                <c:pt idx="718">
                  <c:v>0.82402782263819296</c:v>
                </c:pt>
                <c:pt idx="719">
                  <c:v>0.26751085782182299</c:v>
                </c:pt>
                <c:pt idx="720">
                  <c:v>0.667414648558882</c:v>
                </c:pt>
                <c:pt idx="721">
                  <c:v>0.780931759743142</c:v>
                </c:pt>
                <c:pt idx="722">
                  <c:v>0.42534169683182399</c:v>
                </c:pt>
                <c:pt idx="723">
                  <c:v>0.16102784920896601</c:v>
                </c:pt>
                <c:pt idx="724">
                  <c:v>0.19968422701298899</c:v>
                </c:pt>
                <c:pt idx="725">
                  <c:v>0.99930207932229398</c:v>
                </c:pt>
                <c:pt idx="726">
                  <c:v>0.11877046883483</c:v>
                </c:pt>
                <c:pt idx="727">
                  <c:v>3.4182775735071003E-2</c:v>
                </c:pt>
                <c:pt idx="728">
                  <c:v>7.2289105392250299E-3</c:v>
                </c:pt>
                <c:pt idx="729">
                  <c:v>0.99992990719712904</c:v>
                </c:pt>
                <c:pt idx="730">
                  <c:v>0.88117237138757898</c:v>
                </c:pt>
                <c:pt idx="731">
                  <c:v>0.48016176054236398</c:v>
                </c:pt>
                <c:pt idx="732">
                  <c:v>0.249333839525266</c:v>
                </c:pt>
                <c:pt idx="733">
                  <c:v>0.957561542676587</c:v>
                </c:pt>
                <c:pt idx="734">
                  <c:v>2.8632840254071999E-2</c:v>
                </c:pt>
                <c:pt idx="735">
                  <c:v>3.3984735426227201E-2</c:v>
                </c:pt>
                <c:pt idx="736">
                  <c:v>0.88334864867185903</c:v>
                </c:pt>
                <c:pt idx="737">
                  <c:v>8.5440584769443904E-3</c:v>
                </c:pt>
                <c:pt idx="738">
                  <c:v>0.24404907825438399</c:v>
                </c:pt>
                <c:pt idx="739">
                  <c:v>0.66889192395559505</c:v>
                </c:pt>
                <c:pt idx="740">
                  <c:v>3.23505097735401E-2</c:v>
                </c:pt>
                <c:pt idx="741">
                  <c:v>0.34636064895075902</c:v>
                </c:pt>
                <c:pt idx="742">
                  <c:v>0.95470582116783198</c:v>
                </c:pt>
                <c:pt idx="743">
                  <c:v>0.892240293280254</c:v>
                </c:pt>
                <c:pt idx="744">
                  <c:v>1.50481210140726E-2</c:v>
                </c:pt>
                <c:pt idx="745">
                  <c:v>0.99968571841627196</c:v>
                </c:pt>
                <c:pt idx="746">
                  <c:v>0.99933283205579604</c:v>
                </c:pt>
                <c:pt idx="747">
                  <c:v>2.3610632496844901E-2</c:v>
                </c:pt>
                <c:pt idx="748">
                  <c:v>0.99953960371244999</c:v>
                </c:pt>
                <c:pt idx="749">
                  <c:v>0.64905259043796504</c:v>
                </c:pt>
                <c:pt idx="750">
                  <c:v>2.4314309185827698E-3</c:v>
                </c:pt>
                <c:pt idx="751">
                  <c:v>1.2831106474611E-2</c:v>
                </c:pt>
                <c:pt idx="752">
                  <c:v>0.10841057129817799</c:v>
                </c:pt>
                <c:pt idx="753">
                  <c:v>0.77178722618976503</c:v>
                </c:pt>
                <c:pt idx="754">
                  <c:v>0.122174465320528</c:v>
                </c:pt>
                <c:pt idx="755">
                  <c:v>2.2838107094279601E-2</c:v>
                </c:pt>
                <c:pt idx="756">
                  <c:v>1.17123611882348E-2</c:v>
                </c:pt>
                <c:pt idx="757">
                  <c:v>0.116890064457709</c:v>
                </c:pt>
                <c:pt idx="758">
                  <c:v>5.1807738591512303E-2</c:v>
                </c:pt>
                <c:pt idx="759">
                  <c:v>0.95198084498920299</c:v>
                </c:pt>
                <c:pt idx="760">
                  <c:v>0.61485246189146903</c:v>
                </c:pt>
                <c:pt idx="761">
                  <c:v>0.58636636848990498</c:v>
                </c:pt>
                <c:pt idx="762">
                  <c:v>0.43396154052664998</c:v>
                </c:pt>
                <c:pt idx="763">
                  <c:v>0.99997143722186899</c:v>
                </c:pt>
                <c:pt idx="764">
                  <c:v>0.95190855236368899</c:v>
                </c:pt>
                <c:pt idx="765">
                  <c:v>7.64721351009858E-2</c:v>
                </c:pt>
                <c:pt idx="766">
                  <c:v>4.2272219918997296E-3</c:v>
                </c:pt>
                <c:pt idx="767">
                  <c:v>7.5732468141354002E-3</c:v>
                </c:pt>
                <c:pt idx="768">
                  <c:v>0.30849068032177601</c:v>
                </c:pt>
                <c:pt idx="769">
                  <c:v>0.99496327940614104</c:v>
                </c:pt>
                <c:pt idx="770">
                  <c:v>0.98053533907853396</c:v>
                </c:pt>
                <c:pt idx="771">
                  <c:v>0.29719553668520599</c:v>
                </c:pt>
                <c:pt idx="772">
                  <c:v>0.83144925911202106</c:v>
                </c:pt>
                <c:pt idx="773">
                  <c:v>5.8673296636322203E-2</c:v>
                </c:pt>
                <c:pt idx="774">
                  <c:v>0.95954110322666997</c:v>
                </c:pt>
                <c:pt idx="775">
                  <c:v>0.67856725666420403</c:v>
                </c:pt>
                <c:pt idx="776">
                  <c:v>0.98209922584295595</c:v>
                </c:pt>
                <c:pt idx="777">
                  <c:v>0.44449855692655199</c:v>
                </c:pt>
                <c:pt idx="778">
                  <c:v>3.5273867466391301E-2</c:v>
                </c:pt>
                <c:pt idx="779">
                  <c:v>0.95535900104058202</c:v>
                </c:pt>
                <c:pt idx="780">
                  <c:v>3.3057725058573698E-2</c:v>
                </c:pt>
                <c:pt idx="781">
                  <c:v>0.102954795686498</c:v>
                </c:pt>
                <c:pt idx="782">
                  <c:v>4.8868379522425898E-2</c:v>
                </c:pt>
                <c:pt idx="783">
                  <c:v>6.1045663213627102E-2</c:v>
                </c:pt>
                <c:pt idx="784">
                  <c:v>0.11674388454211</c:v>
                </c:pt>
                <c:pt idx="785">
                  <c:v>5.31077779495902E-2</c:v>
                </c:pt>
                <c:pt idx="786">
                  <c:v>6.5975148272231499E-3</c:v>
                </c:pt>
                <c:pt idx="787">
                  <c:v>2.3142959719159101E-2</c:v>
                </c:pt>
                <c:pt idx="788">
                  <c:v>8.5581418021399795E-3</c:v>
                </c:pt>
                <c:pt idx="789">
                  <c:v>0.92811266931998704</c:v>
                </c:pt>
                <c:pt idx="790">
                  <c:v>3.6978758379235699E-2</c:v>
                </c:pt>
                <c:pt idx="791">
                  <c:v>0.88538962162910595</c:v>
                </c:pt>
                <c:pt idx="792">
                  <c:v>0.25658109580094202</c:v>
                </c:pt>
                <c:pt idx="793">
                  <c:v>0.57164456086095805</c:v>
                </c:pt>
                <c:pt idx="794">
                  <c:v>0.88049460347254804</c:v>
                </c:pt>
                <c:pt idx="795">
                  <c:v>0.53795018878884604</c:v>
                </c:pt>
                <c:pt idx="796">
                  <c:v>6.8454075187390703E-3</c:v>
                </c:pt>
                <c:pt idx="797">
                  <c:v>0.31059765413323498</c:v>
                </c:pt>
                <c:pt idx="798">
                  <c:v>0.28454082511254802</c:v>
                </c:pt>
                <c:pt idx="799">
                  <c:v>0.74278850785861505</c:v>
                </c:pt>
                <c:pt idx="800">
                  <c:v>7.2833027898876398E-3</c:v>
                </c:pt>
                <c:pt idx="801">
                  <c:v>0.13204496234899499</c:v>
                </c:pt>
                <c:pt idx="802">
                  <c:v>0.85746893774628996</c:v>
                </c:pt>
                <c:pt idx="803">
                  <c:v>0.481631911196226</c:v>
                </c:pt>
                <c:pt idx="804">
                  <c:v>0.70126903292709197</c:v>
                </c:pt>
                <c:pt idx="805">
                  <c:v>0.25536835531540802</c:v>
                </c:pt>
                <c:pt idx="806">
                  <c:v>1.54532990369798E-2</c:v>
                </c:pt>
                <c:pt idx="807">
                  <c:v>0.60133107774872796</c:v>
                </c:pt>
                <c:pt idx="808">
                  <c:v>0.379556228086674</c:v>
                </c:pt>
                <c:pt idx="809">
                  <c:v>4.9523222403680102E-2</c:v>
                </c:pt>
                <c:pt idx="810" formatCode="0.00E+00">
                  <c:v>3.5613842392923001E-6</c:v>
                </c:pt>
                <c:pt idx="811">
                  <c:v>3.3685598963800301E-2</c:v>
                </c:pt>
                <c:pt idx="812">
                  <c:v>8.9979902316982205E-2</c:v>
                </c:pt>
                <c:pt idx="813">
                  <c:v>0.139356957705917</c:v>
                </c:pt>
                <c:pt idx="814">
                  <c:v>6.7752801373220595E-2</c:v>
                </c:pt>
                <c:pt idx="815">
                  <c:v>5.5651997690486701E-4</c:v>
                </c:pt>
                <c:pt idx="816">
                  <c:v>3.2250285165048298E-2</c:v>
                </c:pt>
                <c:pt idx="817">
                  <c:v>0.78362348528958803</c:v>
                </c:pt>
                <c:pt idx="818">
                  <c:v>4.1080951788970997E-2</c:v>
                </c:pt>
                <c:pt idx="819">
                  <c:v>2.6707061898860701E-3</c:v>
                </c:pt>
                <c:pt idx="820">
                  <c:v>3.4531424527416997E-2</c:v>
                </c:pt>
                <c:pt idx="821">
                  <c:v>7.9600249238800602E-2</c:v>
                </c:pt>
                <c:pt idx="822">
                  <c:v>0.244207282473002</c:v>
                </c:pt>
                <c:pt idx="823">
                  <c:v>0.72162962426699395</c:v>
                </c:pt>
                <c:pt idx="824">
                  <c:v>0.82285477744228996</c:v>
                </c:pt>
                <c:pt idx="825">
                  <c:v>1.12001906393502E-2</c:v>
                </c:pt>
                <c:pt idx="826">
                  <c:v>0.163731879314957</c:v>
                </c:pt>
                <c:pt idx="827">
                  <c:v>0.101698758477932</c:v>
                </c:pt>
                <c:pt idx="828">
                  <c:v>0.256426008338631</c:v>
                </c:pt>
                <c:pt idx="829">
                  <c:v>0.97407481019199404</c:v>
                </c:pt>
                <c:pt idx="830">
                  <c:v>0.81092668460800699</c:v>
                </c:pt>
                <c:pt idx="831">
                  <c:v>7.2021675840908794E-2</c:v>
                </c:pt>
                <c:pt idx="832">
                  <c:v>5.86201611439E-2</c:v>
                </c:pt>
                <c:pt idx="833">
                  <c:v>0.41346762054221903</c:v>
                </c:pt>
                <c:pt idx="834">
                  <c:v>0.97962842096792901</c:v>
                </c:pt>
                <c:pt idx="835">
                  <c:v>2.0786571220555598E-2</c:v>
                </c:pt>
                <c:pt idx="836">
                  <c:v>0.18048702956277099</c:v>
                </c:pt>
                <c:pt idx="837">
                  <c:v>5.4251391525369098E-2</c:v>
                </c:pt>
                <c:pt idx="838">
                  <c:v>0.26148624201325499</c:v>
                </c:pt>
                <c:pt idx="839">
                  <c:v>2.1481735286829E-2</c:v>
                </c:pt>
                <c:pt idx="840">
                  <c:v>0.26652236090166898</c:v>
                </c:pt>
                <c:pt idx="841">
                  <c:v>4.1873209139309199E-4</c:v>
                </c:pt>
                <c:pt idx="842">
                  <c:v>0.82137101896986298</c:v>
                </c:pt>
                <c:pt idx="843">
                  <c:v>0.21043757791662099</c:v>
                </c:pt>
                <c:pt idx="844">
                  <c:v>9.2139281362184106E-2</c:v>
                </c:pt>
                <c:pt idx="845">
                  <c:v>8.7457972975830602E-3</c:v>
                </c:pt>
                <c:pt idx="846">
                  <c:v>4.19574497368356E-2</c:v>
                </c:pt>
                <c:pt idx="847">
                  <c:v>0.31679107776194398</c:v>
                </c:pt>
                <c:pt idx="848">
                  <c:v>0.87650584622652605</c:v>
                </c:pt>
                <c:pt idx="849">
                  <c:v>0.70282652056110195</c:v>
                </c:pt>
                <c:pt idx="850">
                  <c:v>7.7506136551556096E-2</c:v>
                </c:pt>
                <c:pt idx="851">
                  <c:v>1.8297359022492701E-2</c:v>
                </c:pt>
                <c:pt idx="852">
                  <c:v>0.87122447304501505</c:v>
                </c:pt>
                <c:pt idx="853">
                  <c:v>0.94393133539284702</c:v>
                </c:pt>
                <c:pt idx="854">
                  <c:v>3.98186193310857E-2</c:v>
                </c:pt>
                <c:pt idx="855">
                  <c:v>0.99940048352307098</c:v>
                </c:pt>
                <c:pt idx="856">
                  <c:v>0.33012405320771798</c:v>
                </c:pt>
                <c:pt idx="857">
                  <c:v>5.3658627798372202E-2</c:v>
                </c:pt>
                <c:pt idx="858">
                  <c:v>0.63211344825768301</c:v>
                </c:pt>
                <c:pt idx="859">
                  <c:v>0.98769329896907199</c:v>
                </c:pt>
                <c:pt idx="860">
                  <c:v>0.12900109884359701</c:v>
                </c:pt>
                <c:pt idx="861">
                  <c:v>0.90620587958460097</c:v>
                </c:pt>
                <c:pt idx="862">
                  <c:v>0.30886413117504402</c:v>
                </c:pt>
                <c:pt idx="863">
                  <c:v>0.65386388415516095</c:v>
                </c:pt>
                <c:pt idx="864">
                  <c:v>0.89104080360419302</c:v>
                </c:pt>
                <c:pt idx="865">
                  <c:v>0.96046098090731702</c:v>
                </c:pt>
                <c:pt idx="866">
                  <c:v>0.99856461399914198</c:v>
                </c:pt>
                <c:pt idx="867">
                  <c:v>0.99867627400476</c:v>
                </c:pt>
                <c:pt idx="868">
                  <c:v>5.5182603785898302E-2</c:v>
                </c:pt>
                <c:pt idx="869">
                  <c:v>0.18195963048142699</c:v>
                </c:pt>
                <c:pt idx="870">
                  <c:v>0.40051670744435097</c:v>
                </c:pt>
                <c:pt idx="871">
                  <c:v>0.88472740427397101</c:v>
                </c:pt>
                <c:pt idx="872">
                  <c:v>0.99469379568550498</c:v>
                </c:pt>
                <c:pt idx="873">
                  <c:v>0.99242800505380502</c:v>
                </c:pt>
                <c:pt idx="874">
                  <c:v>0.91246733189149298</c:v>
                </c:pt>
                <c:pt idx="875">
                  <c:v>2.76342773245816E-2</c:v>
                </c:pt>
                <c:pt idx="876">
                  <c:v>0.21052788796187499</c:v>
                </c:pt>
                <c:pt idx="877">
                  <c:v>0.99760175168057197</c:v>
                </c:pt>
                <c:pt idx="878">
                  <c:v>3.1761806630516302E-2</c:v>
                </c:pt>
                <c:pt idx="879">
                  <c:v>0.99994700208458398</c:v>
                </c:pt>
                <c:pt idx="880">
                  <c:v>0.738391241341533</c:v>
                </c:pt>
                <c:pt idx="881">
                  <c:v>1.4667382969091701E-2</c:v>
                </c:pt>
                <c:pt idx="882">
                  <c:v>0.78921816910095099</c:v>
                </c:pt>
                <c:pt idx="883">
                  <c:v>3.3214103428696698E-2</c:v>
                </c:pt>
                <c:pt idx="884">
                  <c:v>0.96488735226526501</c:v>
                </c:pt>
                <c:pt idx="885">
                  <c:v>0.26036340972288802</c:v>
                </c:pt>
                <c:pt idx="886">
                  <c:v>0.99711535396678597</c:v>
                </c:pt>
                <c:pt idx="887">
                  <c:v>0.60375865103939097</c:v>
                </c:pt>
                <c:pt idx="888">
                  <c:v>0.74664162615996399</c:v>
                </c:pt>
                <c:pt idx="889">
                  <c:v>0.31227576538823099</c:v>
                </c:pt>
                <c:pt idx="890">
                  <c:v>3.11599338530592E-2</c:v>
                </c:pt>
                <c:pt idx="891">
                  <c:v>0.89794205150131901</c:v>
                </c:pt>
                <c:pt idx="892">
                  <c:v>5.7546523026672597E-2</c:v>
                </c:pt>
                <c:pt idx="893">
                  <c:v>7.4743715584821402E-2</c:v>
                </c:pt>
                <c:pt idx="894">
                  <c:v>0.131193640140333</c:v>
                </c:pt>
                <c:pt idx="895">
                  <c:v>0.427410693729738</c:v>
                </c:pt>
                <c:pt idx="896">
                  <c:v>0.84564779067815599</c:v>
                </c:pt>
                <c:pt idx="897">
                  <c:v>8.0985883264099098E-2</c:v>
                </c:pt>
                <c:pt idx="898">
                  <c:v>0.87906294768419002</c:v>
                </c:pt>
                <c:pt idx="899">
                  <c:v>0.56012875095299597</c:v>
                </c:pt>
                <c:pt idx="900">
                  <c:v>1.6100595980278899E-2</c:v>
                </c:pt>
                <c:pt idx="901">
                  <c:v>7.3989059183961703E-2</c:v>
                </c:pt>
                <c:pt idx="902">
                  <c:v>0.654662337820342</c:v>
                </c:pt>
                <c:pt idx="903">
                  <c:v>5.5296581374915499E-2</c:v>
                </c:pt>
                <c:pt idx="904">
                  <c:v>4.7457873582218299E-2</c:v>
                </c:pt>
                <c:pt idx="905">
                  <c:v>2.40710458598806E-2</c:v>
                </c:pt>
                <c:pt idx="906">
                  <c:v>0.74640740632206304</c:v>
                </c:pt>
                <c:pt idx="907">
                  <c:v>5.2187705431808E-2</c:v>
                </c:pt>
                <c:pt idx="908">
                  <c:v>0.102967936378508</c:v>
                </c:pt>
                <c:pt idx="909">
                  <c:v>0.76034246488165103</c:v>
                </c:pt>
                <c:pt idx="910">
                  <c:v>4.0886439466458696E-3</c:v>
                </c:pt>
                <c:pt idx="911">
                  <c:v>5.4343336206453801E-3</c:v>
                </c:pt>
                <c:pt idx="912">
                  <c:v>0.118837016823593</c:v>
                </c:pt>
                <c:pt idx="913">
                  <c:v>1.77948786467474E-3</c:v>
                </c:pt>
                <c:pt idx="914">
                  <c:v>0.99579090561380901</c:v>
                </c:pt>
                <c:pt idx="915">
                  <c:v>0.30928729138901501</c:v>
                </c:pt>
                <c:pt idx="916">
                  <c:v>7.0032284232348597E-3</c:v>
                </c:pt>
                <c:pt idx="917">
                  <c:v>3.1316846497402698E-2</c:v>
                </c:pt>
                <c:pt idx="918">
                  <c:v>0.28628469825096298</c:v>
                </c:pt>
                <c:pt idx="919">
                  <c:v>7.9679101376620196E-2</c:v>
                </c:pt>
                <c:pt idx="920">
                  <c:v>0.29451877725810499</c:v>
                </c:pt>
                <c:pt idx="921">
                  <c:v>0.36547641493098898</c:v>
                </c:pt>
                <c:pt idx="922">
                  <c:v>9.2921401202851195E-3</c:v>
                </c:pt>
                <c:pt idx="923">
                  <c:v>0.94782837375842</c:v>
                </c:pt>
                <c:pt idx="924">
                  <c:v>0.99644717354766699</c:v>
                </c:pt>
                <c:pt idx="925">
                  <c:v>0.96039732773032704</c:v>
                </c:pt>
                <c:pt idx="926">
                  <c:v>2.7780288753313901E-2</c:v>
                </c:pt>
                <c:pt idx="927">
                  <c:v>5.6565334410213497E-3</c:v>
                </c:pt>
                <c:pt idx="928">
                  <c:v>0.298788872845964</c:v>
                </c:pt>
                <c:pt idx="929">
                  <c:v>0.53664325291217596</c:v>
                </c:pt>
                <c:pt idx="930">
                  <c:v>8.7982619187373601E-2</c:v>
                </c:pt>
                <c:pt idx="931">
                  <c:v>0.99480359176956001</c:v>
                </c:pt>
                <c:pt idx="932">
                  <c:v>0.76160500644211204</c:v>
                </c:pt>
                <c:pt idx="933">
                  <c:v>0.813754421465537</c:v>
                </c:pt>
                <c:pt idx="934">
                  <c:v>1.5197353310129E-3</c:v>
                </c:pt>
                <c:pt idx="935">
                  <c:v>0.126622265560318</c:v>
                </c:pt>
                <c:pt idx="936">
                  <c:v>0.95219619521340904</c:v>
                </c:pt>
                <c:pt idx="937">
                  <c:v>0.16646134572219001</c:v>
                </c:pt>
                <c:pt idx="938">
                  <c:v>5.8754026597206402E-3</c:v>
                </c:pt>
                <c:pt idx="939">
                  <c:v>0.71479722928282197</c:v>
                </c:pt>
                <c:pt idx="940">
                  <c:v>0.27681094110998999</c:v>
                </c:pt>
                <c:pt idx="941" formatCode="0.00E+00">
                  <c:v>7.8053704084535201E-6</c:v>
                </c:pt>
                <c:pt idx="942">
                  <c:v>0.65092297383864295</c:v>
                </c:pt>
                <c:pt idx="943">
                  <c:v>0.60057398649868199</c:v>
                </c:pt>
                <c:pt idx="944">
                  <c:v>0.99580823961466602</c:v>
                </c:pt>
                <c:pt idx="945">
                  <c:v>0.43218125995309697</c:v>
                </c:pt>
                <c:pt idx="946">
                  <c:v>0.64739962274319596</c:v>
                </c:pt>
                <c:pt idx="947">
                  <c:v>0.96014610711875104</c:v>
                </c:pt>
                <c:pt idx="948">
                  <c:v>0.98369314027247701</c:v>
                </c:pt>
                <c:pt idx="949">
                  <c:v>2.17160166963484E-2</c:v>
                </c:pt>
                <c:pt idx="950">
                  <c:v>0.639346225810419</c:v>
                </c:pt>
                <c:pt idx="951">
                  <c:v>0.91899307076834003</c:v>
                </c:pt>
                <c:pt idx="952">
                  <c:v>4.1689339948596797E-2</c:v>
                </c:pt>
                <c:pt idx="953">
                  <c:v>1.85278280307263E-2</c:v>
                </c:pt>
                <c:pt idx="954">
                  <c:v>3.5649053817912502E-2</c:v>
                </c:pt>
                <c:pt idx="955">
                  <c:v>1.29954132291774E-2</c:v>
                </c:pt>
                <c:pt idx="956">
                  <c:v>0.61401166929080697</c:v>
                </c:pt>
                <c:pt idx="957">
                  <c:v>0.15504063898532899</c:v>
                </c:pt>
                <c:pt idx="958">
                  <c:v>0.150647784423315</c:v>
                </c:pt>
                <c:pt idx="959">
                  <c:v>0.63247537899745399</c:v>
                </c:pt>
                <c:pt idx="960">
                  <c:v>0.98046955658947998</c:v>
                </c:pt>
                <c:pt idx="961">
                  <c:v>1.53261823082827E-2</c:v>
                </c:pt>
                <c:pt idx="962">
                  <c:v>0.240725355293083</c:v>
                </c:pt>
                <c:pt idx="963">
                  <c:v>2.5306313445790301E-2</c:v>
                </c:pt>
                <c:pt idx="964">
                  <c:v>0.64427478646139202</c:v>
                </c:pt>
                <c:pt idx="965">
                  <c:v>5.5808055024788E-2</c:v>
                </c:pt>
                <c:pt idx="966">
                  <c:v>0.53945704585141696</c:v>
                </c:pt>
                <c:pt idx="967">
                  <c:v>0.16159404228910801</c:v>
                </c:pt>
                <c:pt idx="968">
                  <c:v>3.6631649969715498E-2</c:v>
                </c:pt>
                <c:pt idx="969">
                  <c:v>1.1743927059589801E-3</c:v>
                </c:pt>
                <c:pt idx="970">
                  <c:v>1.74238381339453E-4</c:v>
                </c:pt>
                <c:pt idx="971">
                  <c:v>0.80510473735095001</c:v>
                </c:pt>
                <c:pt idx="972">
                  <c:v>9.5759383381677304E-2</c:v>
                </c:pt>
                <c:pt idx="973">
                  <c:v>0.22323040080859</c:v>
                </c:pt>
                <c:pt idx="974">
                  <c:v>0.158851735835706</c:v>
                </c:pt>
                <c:pt idx="975">
                  <c:v>0.56165207049410704</c:v>
                </c:pt>
                <c:pt idx="976">
                  <c:v>3.6382106297250603E-2</c:v>
                </c:pt>
                <c:pt idx="977">
                  <c:v>0.60131843518542005</c:v>
                </c:pt>
                <c:pt idx="978">
                  <c:v>6.8556472297355703E-2</c:v>
                </c:pt>
                <c:pt idx="979">
                  <c:v>0.63304566271266505</c:v>
                </c:pt>
                <c:pt idx="980">
                  <c:v>0.21248107070239999</c:v>
                </c:pt>
                <c:pt idx="981">
                  <c:v>0.273000095007363</c:v>
                </c:pt>
                <c:pt idx="982">
                  <c:v>0.20255777057118099</c:v>
                </c:pt>
                <c:pt idx="983">
                  <c:v>0.93347768876849302</c:v>
                </c:pt>
                <c:pt idx="984">
                  <c:v>1.9850578197411201E-4</c:v>
                </c:pt>
                <c:pt idx="985">
                  <c:v>0.30649402117541102</c:v>
                </c:pt>
                <c:pt idx="986">
                  <c:v>0.61267258496224597</c:v>
                </c:pt>
                <c:pt idx="987">
                  <c:v>0.20222925676579401</c:v>
                </c:pt>
                <c:pt idx="988">
                  <c:v>2.4361287176986799E-2</c:v>
                </c:pt>
                <c:pt idx="989">
                  <c:v>0.56110801560136903</c:v>
                </c:pt>
                <c:pt idx="990">
                  <c:v>0.24818192814148199</c:v>
                </c:pt>
                <c:pt idx="991">
                  <c:v>7.4548163160362294E-2</c:v>
                </c:pt>
                <c:pt idx="992">
                  <c:v>3.46082864684953E-2</c:v>
                </c:pt>
                <c:pt idx="993">
                  <c:v>7.2562137672889895E-2</c:v>
                </c:pt>
                <c:pt idx="994">
                  <c:v>0.215861745160566</c:v>
                </c:pt>
                <c:pt idx="995">
                  <c:v>0.93718452445418099</c:v>
                </c:pt>
                <c:pt idx="996">
                  <c:v>2.5715541097843702E-3</c:v>
                </c:pt>
                <c:pt idx="997">
                  <c:v>8.3797047878318598E-2</c:v>
                </c:pt>
                <c:pt idx="998">
                  <c:v>0.47349608149993</c:v>
                </c:pt>
                <c:pt idx="999">
                  <c:v>2.96635509845205E-2</c:v>
                </c:pt>
              </c:numCache>
            </c:numRef>
          </c:xVal>
          <c:yVal>
            <c:numRef>
              <c:f>'ratio_data_clip100 (2)'!$B$2:$B$1001</c:f>
              <c:numCache>
                <c:formatCode>General</c:formatCode>
                <c:ptCount val="1000"/>
                <c:pt idx="0">
                  <c:v>0.100589105725041</c:v>
                </c:pt>
                <c:pt idx="1">
                  <c:v>0.62159859148351304</c:v>
                </c:pt>
                <c:pt idx="2">
                  <c:v>0.63670523995665296</c:v>
                </c:pt>
                <c:pt idx="3">
                  <c:v>0.62610118853405905</c:v>
                </c:pt>
                <c:pt idx="4">
                  <c:v>-1</c:v>
                </c:pt>
                <c:pt idx="5">
                  <c:v>0.93327111525898199</c:v>
                </c:pt>
                <c:pt idx="6">
                  <c:v>0.53711555844734304</c:v>
                </c:pt>
                <c:pt idx="7">
                  <c:v>0.89999470591349395</c:v>
                </c:pt>
                <c:pt idx="8">
                  <c:v>0.1</c:v>
                </c:pt>
                <c:pt idx="9">
                  <c:v>0.84396564563371801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0.79535230519677702</c:v>
                </c:pt>
                <c:pt idx="14">
                  <c:v>0.27808181084683398</c:v>
                </c:pt>
                <c:pt idx="15">
                  <c:v>0.114958289531454</c:v>
                </c:pt>
                <c:pt idx="16">
                  <c:v>0.75548261526709504</c:v>
                </c:pt>
                <c:pt idx="17">
                  <c:v>-1</c:v>
                </c:pt>
                <c:pt idx="18">
                  <c:v>0.99980003999200096</c:v>
                </c:pt>
                <c:pt idx="19">
                  <c:v>0.181621425274134</c:v>
                </c:pt>
                <c:pt idx="20">
                  <c:v>0.1</c:v>
                </c:pt>
                <c:pt idx="21">
                  <c:v>-1</c:v>
                </c:pt>
                <c:pt idx="22">
                  <c:v>-1</c:v>
                </c:pt>
                <c:pt idx="23">
                  <c:v>0.47338862039330298</c:v>
                </c:pt>
                <c:pt idx="24">
                  <c:v>-1</c:v>
                </c:pt>
                <c:pt idx="25">
                  <c:v>0.93768573076747597</c:v>
                </c:pt>
                <c:pt idx="26">
                  <c:v>-1</c:v>
                </c:pt>
                <c:pt idx="27">
                  <c:v>-1</c:v>
                </c:pt>
                <c:pt idx="28">
                  <c:v>0.1</c:v>
                </c:pt>
                <c:pt idx="29">
                  <c:v>0.98738651400408906</c:v>
                </c:pt>
                <c:pt idx="30">
                  <c:v>0.83801478510889804</c:v>
                </c:pt>
                <c:pt idx="31">
                  <c:v>0.1</c:v>
                </c:pt>
                <c:pt idx="32">
                  <c:v>-1</c:v>
                </c:pt>
                <c:pt idx="33">
                  <c:v>-1</c:v>
                </c:pt>
                <c:pt idx="34">
                  <c:v>0.1</c:v>
                </c:pt>
                <c:pt idx="35">
                  <c:v>0.1</c:v>
                </c:pt>
                <c:pt idx="36">
                  <c:v>-1</c:v>
                </c:pt>
                <c:pt idx="37">
                  <c:v>-1</c:v>
                </c:pt>
                <c:pt idx="38">
                  <c:v>0.1</c:v>
                </c:pt>
                <c:pt idx="39">
                  <c:v>0.31319840447784197</c:v>
                </c:pt>
                <c:pt idx="40">
                  <c:v>-1</c:v>
                </c:pt>
                <c:pt idx="41">
                  <c:v>-1</c:v>
                </c:pt>
                <c:pt idx="42">
                  <c:v>0.99569375904533897</c:v>
                </c:pt>
                <c:pt idx="43">
                  <c:v>-1</c:v>
                </c:pt>
                <c:pt idx="44">
                  <c:v>0.39612336173957602</c:v>
                </c:pt>
                <c:pt idx="45">
                  <c:v>0.83451691927216298</c:v>
                </c:pt>
                <c:pt idx="46">
                  <c:v>-1</c:v>
                </c:pt>
                <c:pt idx="47">
                  <c:v>0.32126894231919201</c:v>
                </c:pt>
                <c:pt idx="48">
                  <c:v>0.22107543053989001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0.99966677774075297</c:v>
                </c:pt>
                <c:pt idx="53">
                  <c:v>0.1</c:v>
                </c:pt>
                <c:pt idx="54">
                  <c:v>-1</c:v>
                </c:pt>
                <c:pt idx="55">
                  <c:v>0.240239518800243</c:v>
                </c:pt>
                <c:pt idx="56">
                  <c:v>0.37192420850331598</c:v>
                </c:pt>
                <c:pt idx="57">
                  <c:v>-1</c:v>
                </c:pt>
                <c:pt idx="58">
                  <c:v>0.1</c:v>
                </c:pt>
                <c:pt idx="59">
                  <c:v>0.1</c:v>
                </c:pt>
                <c:pt idx="60">
                  <c:v>0.11712756664966199</c:v>
                </c:pt>
                <c:pt idx="61">
                  <c:v>0.1</c:v>
                </c:pt>
                <c:pt idx="62">
                  <c:v>-1</c:v>
                </c:pt>
                <c:pt idx="63">
                  <c:v>-1</c:v>
                </c:pt>
                <c:pt idx="64">
                  <c:v>0.1</c:v>
                </c:pt>
                <c:pt idx="65">
                  <c:v>0.23832736005062</c:v>
                </c:pt>
                <c:pt idx="66">
                  <c:v>0.96177731352029605</c:v>
                </c:pt>
                <c:pt idx="67">
                  <c:v>0.99900099900099903</c:v>
                </c:pt>
                <c:pt idx="68">
                  <c:v>0.1</c:v>
                </c:pt>
                <c:pt idx="69">
                  <c:v>-1</c:v>
                </c:pt>
                <c:pt idx="70">
                  <c:v>0.98323120104126105</c:v>
                </c:pt>
                <c:pt idx="71">
                  <c:v>-1</c:v>
                </c:pt>
                <c:pt idx="72">
                  <c:v>0.1</c:v>
                </c:pt>
                <c:pt idx="73">
                  <c:v>0.1</c:v>
                </c:pt>
                <c:pt idx="74">
                  <c:v>-1</c:v>
                </c:pt>
                <c:pt idx="75">
                  <c:v>-1</c:v>
                </c:pt>
                <c:pt idx="76">
                  <c:v>0.89347908748929095</c:v>
                </c:pt>
                <c:pt idx="77">
                  <c:v>0.1</c:v>
                </c:pt>
                <c:pt idx="78">
                  <c:v>0.1</c:v>
                </c:pt>
                <c:pt idx="79">
                  <c:v>0.96453763895370304</c:v>
                </c:pt>
                <c:pt idx="80">
                  <c:v>0.32930414107510197</c:v>
                </c:pt>
                <c:pt idx="81">
                  <c:v>0.1</c:v>
                </c:pt>
                <c:pt idx="82">
                  <c:v>0.1</c:v>
                </c:pt>
                <c:pt idx="83">
                  <c:v>-1</c:v>
                </c:pt>
                <c:pt idx="84">
                  <c:v>0.99975006248437803</c:v>
                </c:pt>
                <c:pt idx="85">
                  <c:v>-1</c:v>
                </c:pt>
                <c:pt idx="86">
                  <c:v>0.135826181846114</c:v>
                </c:pt>
                <c:pt idx="87">
                  <c:v>0.1</c:v>
                </c:pt>
                <c:pt idx="88">
                  <c:v>0.714835764395784</c:v>
                </c:pt>
                <c:pt idx="89">
                  <c:v>0.99900099900099903</c:v>
                </c:pt>
                <c:pt idx="90">
                  <c:v>0.1</c:v>
                </c:pt>
                <c:pt idx="91">
                  <c:v>0.1</c:v>
                </c:pt>
                <c:pt idx="92">
                  <c:v>-1</c:v>
                </c:pt>
                <c:pt idx="93">
                  <c:v>0.888725442610523</c:v>
                </c:pt>
                <c:pt idx="94">
                  <c:v>0.61402691620213001</c:v>
                </c:pt>
                <c:pt idx="95">
                  <c:v>0.58481327170715303</c:v>
                </c:pt>
                <c:pt idx="96">
                  <c:v>0.1</c:v>
                </c:pt>
                <c:pt idx="97">
                  <c:v>0.1</c:v>
                </c:pt>
                <c:pt idx="98">
                  <c:v>0.1</c:v>
                </c:pt>
                <c:pt idx="99">
                  <c:v>0.68700487344082095</c:v>
                </c:pt>
                <c:pt idx="100">
                  <c:v>0.82527172344504895</c:v>
                </c:pt>
                <c:pt idx="101">
                  <c:v>-1</c:v>
                </c:pt>
                <c:pt idx="102">
                  <c:v>0.85848246714653598</c:v>
                </c:pt>
                <c:pt idx="103">
                  <c:v>-1</c:v>
                </c:pt>
                <c:pt idx="104">
                  <c:v>0.98973081278382102</c:v>
                </c:pt>
                <c:pt idx="105">
                  <c:v>0.99900099900099903</c:v>
                </c:pt>
                <c:pt idx="106">
                  <c:v>0.1</c:v>
                </c:pt>
                <c:pt idx="107">
                  <c:v>0.33850489312669602</c:v>
                </c:pt>
                <c:pt idx="108">
                  <c:v>0.89541898418964505</c:v>
                </c:pt>
                <c:pt idx="109">
                  <c:v>0.1</c:v>
                </c:pt>
                <c:pt idx="110">
                  <c:v>0.85033435146699599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0.1</c:v>
                </c:pt>
                <c:pt idx="115">
                  <c:v>-1</c:v>
                </c:pt>
                <c:pt idx="116">
                  <c:v>0.1</c:v>
                </c:pt>
                <c:pt idx="117">
                  <c:v>0.1</c:v>
                </c:pt>
                <c:pt idx="118">
                  <c:v>0.94593742398717096</c:v>
                </c:pt>
                <c:pt idx="119">
                  <c:v>0.1</c:v>
                </c:pt>
                <c:pt idx="120">
                  <c:v>0.99975006248437803</c:v>
                </c:pt>
                <c:pt idx="121">
                  <c:v>0.1</c:v>
                </c:pt>
                <c:pt idx="122">
                  <c:v>0.97841491986829698</c:v>
                </c:pt>
                <c:pt idx="123">
                  <c:v>0.1</c:v>
                </c:pt>
                <c:pt idx="124">
                  <c:v>0.1</c:v>
                </c:pt>
                <c:pt idx="125">
                  <c:v>0.1</c:v>
                </c:pt>
                <c:pt idx="126">
                  <c:v>0.1</c:v>
                </c:pt>
                <c:pt idx="127">
                  <c:v>0.1</c:v>
                </c:pt>
                <c:pt idx="128">
                  <c:v>0.1</c:v>
                </c:pt>
                <c:pt idx="129">
                  <c:v>0.25711032608229101</c:v>
                </c:pt>
                <c:pt idx="130">
                  <c:v>-1</c:v>
                </c:pt>
                <c:pt idx="131">
                  <c:v>0.87909313189121896</c:v>
                </c:pt>
                <c:pt idx="132">
                  <c:v>0.13694245709799799</c:v>
                </c:pt>
                <c:pt idx="133">
                  <c:v>0.1</c:v>
                </c:pt>
                <c:pt idx="134">
                  <c:v>0.37634307434657399</c:v>
                </c:pt>
                <c:pt idx="135">
                  <c:v>0.74385834410816798</c:v>
                </c:pt>
                <c:pt idx="136">
                  <c:v>0.1</c:v>
                </c:pt>
                <c:pt idx="137">
                  <c:v>0.98264562810723599</c:v>
                </c:pt>
                <c:pt idx="138">
                  <c:v>0.414377694363736</c:v>
                </c:pt>
                <c:pt idx="139">
                  <c:v>0.1</c:v>
                </c:pt>
                <c:pt idx="140">
                  <c:v>0.1</c:v>
                </c:pt>
                <c:pt idx="141">
                  <c:v>0.72992611931129003</c:v>
                </c:pt>
                <c:pt idx="142">
                  <c:v>0.31055873064886302</c:v>
                </c:pt>
                <c:pt idx="143">
                  <c:v>0.1</c:v>
                </c:pt>
                <c:pt idx="144">
                  <c:v>0.12812486653659699</c:v>
                </c:pt>
                <c:pt idx="145">
                  <c:v>-1</c:v>
                </c:pt>
                <c:pt idx="146">
                  <c:v>0.70210911214420901</c:v>
                </c:pt>
                <c:pt idx="147">
                  <c:v>-1</c:v>
                </c:pt>
                <c:pt idx="148">
                  <c:v>0.1</c:v>
                </c:pt>
                <c:pt idx="149">
                  <c:v>0.99328192428238704</c:v>
                </c:pt>
                <c:pt idx="150">
                  <c:v>0.1</c:v>
                </c:pt>
                <c:pt idx="151">
                  <c:v>0.1</c:v>
                </c:pt>
                <c:pt idx="152">
                  <c:v>-1</c:v>
                </c:pt>
                <c:pt idx="153">
                  <c:v>0.84868051334966899</c:v>
                </c:pt>
                <c:pt idx="154">
                  <c:v>0.531578014775412</c:v>
                </c:pt>
                <c:pt idx="155">
                  <c:v>0.99900099900099903</c:v>
                </c:pt>
                <c:pt idx="156">
                  <c:v>0.90363731635523503</c:v>
                </c:pt>
                <c:pt idx="157">
                  <c:v>0.1</c:v>
                </c:pt>
                <c:pt idx="158">
                  <c:v>0.1</c:v>
                </c:pt>
                <c:pt idx="159">
                  <c:v>-1</c:v>
                </c:pt>
                <c:pt idx="160">
                  <c:v>-1</c:v>
                </c:pt>
                <c:pt idx="161">
                  <c:v>0.90424569951383404</c:v>
                </c:pt>
                <c:pt idx="162">
                  <c:v>0.204486757100107</c:v>
                </c:pt>
                <c:pt idx="163">
                  <c:v>0.10077441260145199</c:v>
                </c:pt>
                <c:pt idx="164">
                  <c:v>0.188599774827936</c:v>
                </c:pt>
                <c:pt idx="165">
                  <c:v>-1</c:v>
                </c:pt>
                <c:pt idx="166">
                  <c:v>0.86229744514931095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0.20503523368620899</c:v>
                </c:pt>
                <c:pt idx="171">
                  <c:v>-1</c:v>
                </c:pt>
                <c:pt idx="172">
                  <c:v>-1</c:v>
                </c:pt>
                <c:pt idx="173">
                  <c:v>0.1</c:v>
                </c:pt>
                <c:pt idx="174">
                  <c:v>0.15253594317411501</c:v>
                </c:pt>
                <c:pt idx="175">
                  <c:v>-1</c:v>
                </c:pt>
                <c:pt idx="176">
                  <c:v>0.13633001254612201</c:v>
                </c:pt>
                <c:pt idx="177">
                  <c:v>0.1</c:v>
                </c:pt>
                <c:pt idx="178">
                  <c:v>0.93749023447672397</c:v>
                </c:pt>
                <c:pt idx="179">
                  <c:v>0.67718364419460597</c:v>
                </c:pt>
                <c:pt idx="180">
                  <c:v>0.11111028807194</c:v>
                </c:pt>
                <c:pt idx="181">
                  <c:v>0.882309654721109</c:v>
                </c:pt>
                <c:pt idx="182">
                  <c:v>0.53132881198497095</c:v>
                </c:pt>
                <c:pt idx="183">
                  <c:v>-1</c:v>
                </c:pt>
                <c:pt idx="184">
                  <c:v>0.87956508313761395</c:v>
                </c:pt>
                <c:pt idx="185">
                  <c:v>0.82821958862026201</c:v>
                </c:pt>
                <c:pt idx="186">
                  <c:v>0.1</c:v>
                </c:pt>
                <c:pt idx="187">
                  <c:v>0.83554917104090498</c:v>
                </c:pt>
                <c:pt idx="188">
                  <c:v>-1</c:v>
                </c:pt>
                <c:pt idx="189">
                  <c:v>0.1</c:v>
                </c:pt>
                <c:pt idx="190">
                  <c:v>0.38755795426816098</c:v>
                </c:pt>
                <c:pt idx="191">
                  <c:v>-1</c:v>
                </c:pt>
                <c:pt idx="192">
                  <c:v>-1</c:v>
                </c:pt>
                <c:pt idx="193">
                  <c:v>0.86440468667145998</c:v>
                </c:pt>
                <c:pt idx="194">
                  <c:v>0.1</c:v>
                </c:pt>
                <c:pt idx="195">
                  <c:v>-1</c:v>
                </c:pt>
                <c:pt idx="196">
                  <c:v>-1</c:v>
                </c:pt>
                <c:pt idx="197">
                  <c:v>0.54545229151945596</c:v>
                </c:pt>
                <c:pt idx="198">
                  <c:v>0.67184685345966499</c:v>
                </c:pt>
                <c:pt idx="199">
                  <c:v>-1</c:v>
                </c:pt>
                <c:pt idx="200">
                  <c:v>0.1</c:v>
                </c:pt>
                <c:pt idx="201">
                  <c:v>0.1</c:v>
                </c:pt>
                <c:pt idx="202">
                  <c:v>-1</c:v>
                </c:pt>
                <c:pt idx="203">
                  <c:v>-1</c:v>
                </c:pt>
                <c:pt idx="204">
                  <c:v>0.97812934459677803</c:v>
                </c:pt>
                <c:pt idx="205">
                  <c:v>0.70760792651312299</c:v>
                </c:pt>
                <c:pt idx="206">
                  <c:v>0.14907361091184301</c:v>
                </c:pt>
                <c:pt idx="207">
                  <c:v>0.1</c:v>
                </c:pt>
                <c:pt idx="208">
                  <c:v>0.81734786599147902</c:v>
                </c:pt>
                <c:pt idx="209">
                  <c:v>0.99998437524413597</c:v>
                </c:pt>
                <c:pt idx="210">
                  <c:v>0.20069169430502701</c:v>
                </c:pt>
                <c:pt idx="211">
                  <c:v>0.52100694395813996</c:v>
                </c:pt>
                <c:pt idx="212">
                  <c:v>-1</c:v>
                </c:pt>
                <c:pt idx="213">
                  <c:v>0.923053255044742</c:v>
                </c:pt>
                <c:pt idx="214">
                  <c:v>-1</c:v>
                </c:pt>
                <c:pt idx="215">
                  <c:v>0.49555116054167198</c:v>
                </c:pt>
                <c:pt idx="216">
                  <c:v>0.1</c:v>
                </c:pt>
                <c:pt idx="217">
                  <c:v>-1</c:v>
                </c:pt>
                <c:pt idx="218">
                  <c:v>0.1</c:v>
                </c:pt>
                <c:pt idx="219">
                  <c:v>0.99900099900099903</c:v>
                </c:pt>
                <c:pt idx="220">
                  <c:v>0.1</c:v>
                </c:pt>
                <c:pt idx="221">
                  <c:v>-1</c:v>
                </c:pt>
                <c:pt idx="222">
                  <c:v>0.14023028598991699</c:v>
                </c:pt>
                <c:pt idx="223">
                  <c:v>-1</c:v>
                </c:pt>
                <c:pt idx="224">
                  <c:v>0.1</c:v>
                </c:pt>
                <c:pt idx="225">
                  <c:v>-1</c:v>
                </c:pt>
                <c:pt idx="226">
                  <c:v>0.51499574173538798</c:v>
                </c:pt>
                <c:pt idx="227">
                  <c:v>0.1</c:v>
                </c:pt>
                <c:pt idx="228">
                  <c:v>0.1</c:v>
                </c:pt>
                <c:pt idx="229">
                  <c:v>0.1</c:v>
                </c:pt>
                <c:pt idx="230">
                  <c:v>0.99983336110648202</c:v>
                </c:pt>
                <c:pt idx="231">
                  <c:v>-1</c:v>
                </c:pt>
                <c:pt idx="232">
                  <c:v>0.1</c:v>
                </c:pt>
                <c:pt idx="233">
                  <c:v>0.99999939135764304</c:v>
                </c:pt>
                <c:pt idx="234">
                  <c:v>0.1</c:v>
                </c:pt>
                <c:pt idx="235">
                  <c:v>-1</c:v>
                </c:pt>
                <c:pt idx="236">
                  <c:v>0.99983336110648202</c:v>
                </c:pt>
                <c:pt idx="237">
                  <c:v>0.970041412209112</c:v>
                </c:pt>
                <c:pt idx="238">
                  <c:v>0.70633261740380504</c:v>
                </c:pt>
                <c:pt idx="239">
                  <c:v>-1</c:v>
                </c:pt>
                <c:pt idx="240">
                  <c:v>0.1</c:v>
                </c:pt>
                <c:pt idx="241">
                  <c:v>0.99988890123319596</c:v>
                </c:pt>
                <c:pt idx="242">
                  <c:v>0.1</c:v>
                </c:pt>
                <c:pt idx="243">
                  <c:v>0.53882226159467805</c:v>
                </c:pt>
                <c:pt idx="244">
                  <c:v>0.99900099900099903</c:v>
                </c:pt>
                <c:pt idx="245">
                  <c:v>-1</c:v>
                </c:pt>
                <c:pt idx="246">
                  <c:v>0.82827864505734805</c:v>
                </c:pt>
                <c:pt idx="247">
                  <c:v>0.88119139570637395</c:v>
                </c:pt>
                <c:pt idx="248">
                  <c:v>0.1</c:v>
                </c:pt>
                <c:pt idx="249">
                  <c:v>0.84209048964053201</c:v>
                </c:pt>
                <c:pt idx="250">
                  <c:v>0.179197920134536</c:v>
                </c:pt>
                <c:pt idx="251">
                  <c:v>0.1</c:v>
                </c:pt>
                <c:pt idx="252">
                  <c:v>-1</c:v>
                </c:pt>
                <c:pt idx="253">
                  <c:v>0.18038200573769</c:v>
                </c:pt>
                <c:pt idx="254">
                  <c:v>0.19531245761448399</c:v>
                </c:pt>
                <c:pt idx="255">
                  <c:v>0.1</c:v>
                </c:pt>
                <c:pt idx="256">
                  <c:v>0.67537979220088795</c:v>
                </c:pt>
                <c:pt idx="257">
                  <c:v>0.1</c:v>
                </c:pt>
                <c:pt idx="258">
                  <c:v>0.119341441006747</c:v>
                </c:pt>
                <c:pt idx="259">
                  <c:v>0.30630062252014501</c:v>
                </c:pt>
                <c:pt idx="260">
                  <c:v>0.99999038470783896</c:v>
                </c:pt>
                <c:pt idx="261">
                  <c:v>0.1</c:v>
                </c:pt>
                <c:pt idx="262">
                  <c:v>0.30081283344202397</c:v>
                </c:pt>
                <c:pt idx="263">
                  <c:v>0.1</c:v>
                </c:pt>
                <c:pt idx="264">
                  <c:v>0.1</c:v>
                </c:pt>
                <c:pt idx="265">
                  <c:v>0.99991667361053205</c:v>
                </c:pt>
                <c:pt idx="266">
                  <c:v>0.116425705615779</c:v>
                </c:pt>
                <c:pt idx="267">
                  <c:v>0.99993333777748095</c:v>
                </c:pt>
                <c:pt idx="268">
                  <c:v>-1</c:v>
                </c:pt>
                <c:pt idx="269">
                  <c:v>0.59023278410530899</c:v>
                </c:pt>
                <c:pt idx="270">
                  <c:v>0.1</c:v>
                </c:pt>
                <c:pt idx="271">
                  <c:v>0.122275881021935</c:v>
                </c:pt>
                <c:pt idx="272">
                  <c:v>0.76798054758637102</c:v>
                </c:pt>
                <c:pt idx="273">
                  <c:v>0.93415509718093603</c:v>
                </c:pt>
                <c:pt idx="274">
                  <c:v>0.1</c:v>
                </c:pt>
                <c:pt idx="275">
                  <c:v>-1</c:v>
                </c:pt>
                <c:pt idx="276">
                  <c:v>0.24705337848894901</c:v>
                </c:pt>
                <c:pt idx="277">
                  <c:v>0.38473223705001902</c:v>
                </c:pt>
                <c:pt idx="278">
                  <c:v>0.1</c:v>
                </c:pt>
                <c:pt idx="279">
                  <c:v>0.99927935891942299</c:v>
                </c:pt>
                <c:pt idx="280">
                  <c:v>0.1</c:v>
                </c:pt>
                <c:pt idx="281">
                  <c:v>0.30769123184883901</c:v>
                </c:pt>
                <c:pt idx="282">
                  <c:v>-1</c:v>
                </c:pt>
                <c:pt idx="283">
                  <c:v>-1</c:v>
                </c:pt>
                <c:pt idx="284">
                  <c:v>0.95897190007205102</c:v>
                </c:pt>
                <c:pt idx="285">
                  <c:v>0.91657655981116604</c:v>
                </c:pt>
                <c:pt idx="286">
                  <c:v>0.1</c:v>
                </c:pt>
                <c:pt idx="287">
                  <c:v>0.87742387011723399</c:v>
                </c:pt>
                <c:pt idx="288">
                  <c:v>0.16308929062003699</c:v>
                </c:pt>
                <c:pt idx="289">
                  <c:v>0.1</c:v>
                </c:pt>
                <c:pt idx="290">
                  <c:v>0.1</c:v>
                </c:pt>
                <c:pt idx="291">
                  <c:v>0.81966765208933201</c:v>
                </c:pt>
                <c:pt idx="292">
                  <c:v>-1</c:v>
                </c:pt>
                <c:pt idx="293">
                  <c:v>-1</c:v>
                </c:pt>
                <c:pt idx="294">
                  <c:v>0.89776555174780703</c:v>
                </c:pt>
                <c:pt idx="295">
                  <c:v>-1</c:v>
                </c:pt>
                <c:pt idx="296">
                  <c:v>0.27276209267687501</c:v>
                </c:pt>
                <c:pt idx="297">
                  <c:v>0.1</c:v>
                </c:pt>
                <c:pt idx="298">
                  <c:v>0.19836712304344101</c:v>
                </c:pt>
                <c:pt idx="299">
                  <c:v>0.99975006248437803</c:v>
                </c:pt>
                <c:pt idx="300">
                  <c:v>0.95080599802633803</c:v>
                </c:pt>
                <c:pt idx="301">
                  <c:v>0.27154216398105402</c:v>
                </c:pt>
                <c:pt idx="302">
                  <c:v>0.1</c:v>
                </c:pt>
                <c:pt idx="303">
                  <c:v>0.87094959902938496</c:v>
                </c:pt>
                <c:pt idx="304">
                  <c:v>0.99975006248437803</c:v>
                </c:pt>
                <c:pt idx="305">
                  <c:v>-1</c:v>
                </c:pt>
                <c:pt idx="306">
                  <c:v>-1</c:v>
                </c:pt>
                <c:pt idx="307">
                  <c:v>0.1</c:v>
                </c:pt>
                <c:pt idx="308">
                  <c:v>-1</c:v>
                </c:pt>
                <c:pt idx="309">
                  <c:v>-1</c:v>
                </c:pt>
                <c:pt idx="310">
                  <c:v>0.54699295894940103</c:v>
                </c:pt>
                <c:pt idx="311">
                  <c:v>0.1</c:v>
                </c:pt>
                <c:pt idx="312">
                  <c:v>0.1</c:v>
                </c:pt>
                <c:pt idx="313">
                  <c:v>0.1</c:v>
                </c:pt>
                <c:pt idx="314">
                  <c:v>0.98970685081020304</c:v>
                </c:pt>
                <c:pt idx="315">
                  <c:v>0.99717232437196501</c:v>
                </c:pt>
                <c:pt idx="316">
                  <c:v>0.91996320147194099</c:v>
                </c:pt>
                <c:pt idx="317">
                  <c:v>0.98096194741103304</c:v>
                </c:pt>
                <c:pt idx="318">
                  <c:v>-1</c:v>
                </c:pt>
                <c:pt idx="319">
                  <c:v>0.99975006248437803</c:v>
                </c:pt>
                <c:pt idx="320">
                  <c:v>0.1</c:v>
                </c:pt>
                <c:pt idx="321">
                  <c:v>0.608979785800013</c:v>
                </c:pt>
                <c:pt idx="322">
                  <c:v>-1</c:v>
                </c:pt>
                <c:pt idx="323">
                  <c:v>-1</c:v>
                </c:pt>
                <c:pt idx="324">
                  <c:v>0.205315517992472</c:v>
                </c:pt>
                <c:pt idx="325">
                  <c:v>0.99998901110976801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0.1</c:v>
                </c:pt>
                <c:pt idx="330">
                  <c:v>0.90819374362706995</c:v>
                </c:pt>
                <c:pt idx="331">
                  <c:v>0.46090020088850597</c:v>
                </c:pt>
                <c:pt idx="332">
                  <c:v>0.16114493476148001</c:v>
                </c:pt>
                <c:pt idx="333">
                  <c:v>0.1</c:v>
                </c:pt>
                <c:pt idx="334">
                  <c:v>0.86254808257353999</c:v>
                </c:pt>
                <c:pt idx="335">
                  <c:v>0.1</c:v>
                </c:pt>
                <c:pt idx="336">
                  <c:v>0.124547045042099</c:v>
                </c:pt>
                <c:pt idx="337">
                  <c:v>0.1</c:v>
                </c:pt>
                <c:pt idx="338">
                  <c:v>-1</c:v>
                </c:pt>
                <c:pt idx="339">
                  <c:v>-1</c:v>
                </c:pt>
                <c:pt idx="340">
                  <c:v>0.1</c:v>
                </c:pt>
                <c:pt idx="341">
                  <c:v>0.19047549276376199</c:v>
                </c:pt>
                <c:pt idx="342">
                  <c:v>0.1</c:v>
                </c:pt>
                <c:pt idx="343">
                  <c:v>0.77413450851201804</c:v>
                </c:pt>
                <c:pt idx="344">
                  <c:v>0.84525106066698596</c:v>
                </c:pt>
                <c:pt idx="345">
                  <c:v>0.78191879033510003</c:v>
                </c:pt>
                <c:pt idx="346">
                  <c:v>-1</c:v>
                </c:pt>
                <c:pt idx="347">
                  <c:v>-1</c:v>
                </c:pt>
                <c:pt idx="348">
                  <c:v>0.1</c:v>
                </c:pt>
                <c:pt idx="349">
                  <c:v>0.114101061247512</c:v>
                </c:pt>
                <c:pt idx="350">
                  <c:v>0.92307558334458095</c:v>
                </c:pt>
                <c:pt idx="351">
                  <c:v>0.1</c:v>
                </c:pt>
                <c:pt idx="352">
                  <c:v>-1</c:v>
                </c:pt>
                <c:pt idx="353">
                  <c:v>0.99983336110648202</c:v>
                </c:pt>
                <c:pt idx="354">
                  <c:v>-1</c:v>
                </c:pt>
                <c:pt idx="355">
                  <c:v>0.1</c:v>
                </c:pt>
                <c:pt idx="356">
                  <c:v>0.99900099900099903</c:v>
                </c:pt>
                <c:pt idx="357">
                  <c:v>0.1</c:v>
                </c:pt>
                <c:pt idx="358">
                  <c:v>-1</c:v>
                </c:pt>
                <c:pt idx="359">
                  <c:v>-1</c:v>
                </c:pt>
                <c:pt idx="360">
                  <c:v>0.99900099900099903</c:v>
                </c:pt>
                <c:pt idx="361">
                  <c:v>-1</c:v>
                </c:pt>
                <c:pt idx="362">
                  <c:v>0.204269672843438</c:v>
                </c:pt>
                <c:pt idx="363">
                  <c:v>0.1</c:v>
                </c:pt>
                <c:pt idx="364">
                  <c:v>-1</c:v>
                </c:pt>
                <c:pt idx="365">
                  <c:v>-1</c:v>
                </c:pt>
                <c:pt idx="366">
                  <c:v>0.73400602660916903</c:v>
                </c:pt>
                <c:pt idx="367">
                  <c:v>0.1</c:v>
                </c:pt>
                <c:pt idx="368">
                  <c:v>-1</c:v>
                </c:pt>
                <c:pt idx="369">
                  <c:v>0.45923035856796202</c:v>
                </c:pt>
                <c:pt idx="370">
                  <c:v>0.1</c:v>
                </c:pt>
                <c:pt idx="371">
                  <c:v>0.88684371035537202</c:v>
                </c:pt>
                <c:pt idx="372">
                  <c:v>0.1</c:v>
                </c:pt>
                <c:pt idx="373">
                  <c:v>-1</c:v>
                </c:pt>
                <c:pt idx="374">
                  <c:v>0.82497937551561196</c:v>
                </c:pt>
                <c:pt idx="375">
                  <c:v>0.25327296994216297</c:v>
                </c:pt>
                <c:pt idx="376">
                  <c:v>0.1</c:v>
                </c:pt>
                <c:pt idx="377">
                  <c:v>0.1</c:v>
                </c:pt>
                <c:pt idx="378">
                  <c:v>0.1</c:v>
                </c:pt>
                <c:pt idx="379">
                  <c:v>0.95006884126535895</c:v>
                </c:pt>
                <c:pt idx="380">
                  <c:v>0.28520605604121102</c:v>
                </c:pt>
                <c:pt idx="381">
                  <c:v>0.1</c:v>
                </c:pt>
                <c:pt idx="382">
                  <c:v>0.1</c:v>
                </c:pt>
                <c:pt idx="383">
                  <c:v>0.1</c:v>
                </c:pt>
                <c:pt idx="384">
                  <c:v>0.1</c:v>
                </c:pt>
                <c:pt idx="385">
                  <c:v>0.1</c:v>
                </c:pt>
                <c:pt idx="386">
                  <c:v>0.951866567558462</c:v>
                </c:pt>
                <c:pt idx="387">
                  <c:v>0.27512040225420697</c:v>
                </c:pt>
                <c:pt idx="388">
                  <c:v>0.1</c:v>
                </c:pt>
                <c:pt idx="389">
                  <c:v>0.83600241342302495</c:v>
                </c:pt>
                <c:pt idx="390">
                  <c:v>0.203152008490352</c:v>
                </c:pt>
                <c:pt idx="391">
                  <c:v>0.93478057656396396</c:v>
                </c:pt>
                <c:pt idx="392">
                  <c:v>0.98083821656633396</c:v>
                </c:pt>
                <c:pt idx="393">
                  <c:v>0.90622168057248198</c:v>
                </c:pt>
                <c:pt idx="394">
                  <c:v>0.70017530705056197</c:v>
                </c:pt>
                <c:pt idx="395">
                  <c:v>0.1</c:v>
                </c:pt>
                <c:pt idx="396">
                  <c:v>0.81021749960310296</c:v>
                </c:pt>
                <c:pt idx="397">
                  <c:v>0.1</c:v>
                </c:pt>
                <c:pt idx="398">
                  <c:v>-1</c:v>
                </c:pt>
                <c:pt idx="399">
                  <c:v>0.1</c:v>
                </c:pt>
                <c:pt idx="400">
                  <c:v>0.1</c:v>
                </c:pt>
                <c:pt idx="401">
                  <c:v>0.83095937551712495</c:v>
                </c:pt>
                <c:pt idx="402">
                  <c:v>0.1</c:v>
                </c:pt>
                <c:pt idx="403">
                  <c:v>-1</c:v>
                </c:pt>
                <c:pt idx="404">
                  <c:v>0.20847982869318399</c:v>
                </c:pt>
                <c:pt idx="405">
                  <c:v>0.1</c:v>
                </c:pt>
                <c:pt idx="406">
                  <c:v>0.99950024987506203</c:v>
                </c:pt>
                <c:pt idx="407">
                  <c:v>0.96921585821756495</c:v>
                </c:pt>
                <c:pt idx="408">
                  <c:v>0.1</c:v>
                </c:pt>
                <c:pt idx="409">
                  <c:v>-1</c:v>
                </c:pt>
                <c:pt idx="410">
                  <c:v>0.31185486635343701</c:v>
                </c:pt>
                <c:pt idx="411">
                  <c:v>0.1</c:v>
                </c:pt>
                <c:pt idx="412">
                  <c:v>0.1</c:v>
                </c:pt>
                <c:pt idx="413">
                  <c:v>-1</c:v>
                </c:pt>
                <c:pt idx="414">
                  <c:v>-1</c:v>
                </c:pt>
                <c:pt idx="415">
                  <c:v>0.1</c:v>
                </c:pt>
                <c:pt idx="416">
                  <c:v>0.196850252791515</c:v>
                </c:pt>
                <c:pt idx="417">
                  <c:v>0.1</c:v>
                </c:pt>
                <c:pt idx="418">
                  <c:v>-1</c:v>
                </c:pt>
                <c:pt idx="419">
                  <c:v>0.962394202793589</c:v>
                </c:pt>
                <c:pt idx="420">
                  <c:v>0.187724954061537</c:v>
                </c:pt>
                <c:pt idx="421">
                  <c:v>0.11323356899164801</c:v>
                </c:pt>
                <c:pt idx="422">
                  <c:v>0.44097206910691999</c:v>
                </c:pt>
                <c:pt idx="423">
                  <c:v>0.88488572024661605</c:v>
                </c:pt>
                <c:pt idx="424">
                  <c:v>0.98910891268799805</c:v>
                </c:pt>
                <c:pt idx="425">
                  <c:v>-1</c:v>
                </c:pt>
                <c:pt idx="426">
                  <c:v>-1</c:v>
                </c:pt>
                <c:pt idx="427">
                  <c:v>0.94146668133023104</c:v>
                </c:pt>
                <c:pt idx="428">
                  <c:v>0.1</c:v>
                </c:pt>
                <c:pt idx="429">
                  <c:v>0.94909004628177596</c:v>
                </c:pt>
                <c:pt idx="430">
                  <c:v>-1</c:v>
                </c:pt>
                <c:pt idx="431">
                  <c:v>0.1</c:v>
                </c:pt>
                <c:pt idx="432">
                  <c:v>0.81552606285375795</c:v>
                </c:pt>
                <c:pt idx="433">
                  <c:v>0.1</c:v>
                </c:pt>
                <c:pt idx="434">
                  <c:v>0.1</c:v>
                </c:pt>
                <c:pt idx="435">
                  <c:v>-1</c:v>
                </c:pt>
                <c:pt idx="436">
                  <c:v>0.39145837818793899</c:v>
                </c:pt>
                <c:pt idx="437">
                  <c:v>-1</c:v>
                </c:pt>
                <c:pt idx="438">
                  <c:v>0.99699613881224203</c:v>
                </c:pt>
                <c:pt idx="439">
                  <c:v>0.101675864049313</c:v>
                </c:pt>
                <c:pt idx="440">
                  <c:v>0.1</c:v>
                </c:pt>
                <c:pt idx="441">
                  <c:v>0.1</c:v>
                </c:pt>
                <c:pt idx="442">
                  <c:v>0.377111210923401</c:v>
                </c:pt>
                <c:pt idx="443">
                  <c:v>0.1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0.1</c:v>
                </c:pt>
                <c:pt idx="448">
                  <c:v>0.167413800577278</c:v>
                </c:pt>
                <c:pt idx="449">
                  <c:v>-1</c:v>
                </c:pt>
                <c:pt idx="450">
                  <c:v>0.1</c:v>
                </c:pt>
                <c:pt idx="451">
                  <c:v>0.50163091220969602</c:v>
                </c:pt>
                <c:pt idx="452">
                  <c:v>0.1</c:v>
                </c:pt>
                <c:pt idx="453">
                  <c:v>0.82755767042515704</c:v>
                </c:pt>
                <c:pt idx="454">
                  <c:v>0.99900099900099903</c:v>
                </c:pt>
                <c:pt idx="455">
                  <c:v>0.1</c:v>
                </c:pt>
                <c:pt idx="456">
                  <c:v>0.1</c:v>
                </c:pt>
                <c:pt idx="457">
                  <c:v>0.67741798907663497</c:v>
                </c:pt>
                <c:pt idx="458">
                  <c:v>0.1</c:v>
                </c:pt>
                <c:pt idx="459">
                  <c:v>-1</c:v>
                </c:pt>
                <c:pt idx="460">
                  <c:v>0.1</c:v>
                </c:pt>
                <c:pt idx="461">
                  <c:v>0.90349682416008803</c:v>
                </c:pt>
                <c:pt idx="462">
                  <c:v>0.99900099900099903</c:v>
                </c:pt>
                <c:pt idx="463">
                  <c:v>-1</c:v>
                </c:pt>
                <c:pt idx="464">
                  <c:v>0.279824027886379</c:v>
                </c:pt>
                <c:pt idx="465">
                  <c:v>0.95651342162242003</c:v>
                </c:pt>
                <c:pt idx="466">
                  <c:v>-1</c:v>
                </c:pt>
                <c:pt idx="467">
                  <c:v>0.120547614938041</c:v>
                </c:pt>
                <c:pt idx="468">
                  <c:v>0.32982340412840599</c:v>
                </c:pt>
                <c:pt idx="469">
                  <c:v>-1</c:v>
                </c:pt>
                <c:pt idx="470">
                  <c:v>0.515305246079513</c:v>
                </c:pt>
                <c:pt idx="471">
                  <c:v>0.97165965677202204</c:v>
                </c:pt>
                <c:pt idx="472">
                  <c:v>0.89533585975558505</c:v>
                </c:pt>
                <c:pt idx="473">
                  <c:v>0.88668905271753096</c:v>
                </c:pt>
                <c:pt idx="474">
                  <c:v>0.1</c:v>
                </c:pt>
                <c:pt idx="475">
                  <c:v>0.1</c:v>
                </c:pt>
                <c:pt idx="476">
                  <c:v>-1</c:v>
                </c:pt>
                <c:pt idx="477">
                  <c:v>0.99205561860620095</c:v>
                </c:pt>
                <c:pt idx="478">
                  <c:v>-1</c:v>
                </c:pt>
                <c:pt idx="479">
                  <c:v>0.97856757978628806</c:v>
                </c:pt>
                <c:pt idx="480">
                  <c:v>0.96551421468898202</c:v>
                </c:pt>
                <c:pt idx="481">
                  <c:v>0.88551474090854099</c:v>
                </c:pt>
                <c:pt idx="482">
                  <c:v>0.98598776534541899</c:v>
                </c:pt>
                <c:pt idx="483">
                  <c:v>0.41698299495184399</c:v>
                </c:pt>
                <c:pt idx="484">
                  <c:v>0.40885578682229701</c:v>
                </c:pt>
                <c:pt idx="485">
                  <c:v>-1</c:v>
                </c:pt>
                <c:pt idx="486">
                  <c:v>0.896520809627254</c:v>
                </c:pt>
                <c:pt idx="487">
                  <c:v>0.99983336110648202</c:v>
                </c:pt>
                <c:pt idx="488">
                  <c:v>0.45185394428814901</c:v>
                </c:pt>
                <c:pt idx="489">
                  <c:v>-1</c:v>
                </c:pt>
                <c:pt idx="490">
                  <c:v>0.90908172644720697</c:v>
                </c:pt>
                <c:pt idx="491">
                  <c:v>0.1</c:v>
                </c:pt>
                <c:pt idx="492">
                  <c:v>0.1</c:v>
                </c:pt>
                <c:pt idx="493">
                  <c:v>0.98829831404494695</c:v>
                </c:pt>
                <c:pt idx="494">
                  <c:v>0.16183936789172701</c:v>
                </c:pt>
                <c:pt idx="495">
                  <c:v>0.80471268959941</c:v>
                </c:pt>
                <c:pt idx="496">
                  <c:v>-1</c:v>
                </c:pt>
                <c:pt idx="497">
                  <c:v>0.1</c:v>
                </c:pt>
                <c:pt idx="498">
                  <c:v>-1</c:v>
                </c:pt>
                <c:pt idx="499">
                  <c:v>0.119357695029849</c:v>
                </c:pt>
                <c:pt idx="500">
                  <c:v>0.1</c:v>
                </c:pt>
                <c:pt idx="501">
                  <c:v>0.15658890451332599</c:v>
                </c:pt>
                <c:pt idx="502">
                  <c:v>0.34990216832468002</c:v>
                </c:pt>
                <c:pt idx="503">
                  <c:v>0.1</c:v>
                </c:pt>
                <c:pt idx="504">
                  <c:v>0.36613550486902302</c:v>
                </c:pt>
                <c:pt idx="505">
                  <c:v>0.1</c:v>
                </c:pt>
                <c:pt idx="506">
                  <c:v>0.50124737992829804</c:v>
                </c:pt>
                <c:pt idx="507">
                  <c:v>0.94443132734267499</c:v>
                </c:pt>
                <c:pt idx="508">
                  <c:v>0.76457227674377404</c:v>
                </c:pt>
                <c:pt idx="509">
                  <c:v>-1</c:v>
                </c:pt>
                <c:pt idx="510">
                  <c:v>-1</c:v>
                </c:pt>
                <c:pt idx="511">
                  <c:v>0.10076522186928499</c:v>
                </c:pt>
                <c:pt idx="512">
                  <c:v>0.914385777241149</c:v>
                </c:pt>
                <c:pt idx="513">
                  <c:v>0.21087055316026501</c:v>
                </c:pt>
                <c:pt idx="514">
                  <c:v>0.45352991252820601</c:v>
                </c:pt>
                <c:pt idx="515">
                  <c:v>0.1</c:v>
                </c:pt>
                <c:pt idx="516">
                  <c:v>0.1</c:v>
                </c:pt>
                <c:pt idx="517">
                  <c:v>-1</c:v>
                </c:pt>
                <c:pt idx="518">
                  <c:v>0.19935764970765499</c:v>
                </c:pt>
                <c:pt idx="519">
                  <c:v>0.25935812458409702</c:v>
                </c:pt>
                <c:pt idx="520">
                  <c:v>0.207435993275942</c:v>
                </c:pt>
                <c:pt idx="521">
                  <c:v>0.98787221280577098</c:v>
                </c:pt>
                <c:pt idx="522">
                  <c:v>0.32463674018336097</c:v>
                </c:pt>
                <c:pt idx="523">
                  <c:v>-1</c:v>
                </c:pt>
                <c:pt idx="524">
                  <c:v>0.99996296433465404</c:v>
                </c:pt>
                <c:pt idx="525">
                  <c:v>0.1</c:v>
                </c:pt>
                <c:pt idx="526">
                  <c:v>0.1</c:v>
                </c:pt>
                <c:pt idx="527">
                  <c:v>0.1</c:v>
                </c:pt>
                <c:pt idx="528">
                  <c:v>0.679395007843411</c:v>
                </c:pt>
                <c:pt idx="529">
                  <c:v>-1</c:v>
                </c:pt>
                <c:pt idx="530">
                  <c:v>0.1</c:v>
                </c:pt>
                <c:pt idx="531">
                  <c:v>0.1</c:v>
                </c:pt>
                <c:pt idx="532">
                  <c:v>-1</c:v>
                </c:pt>
                <c:pt idx="533">
                  <c:v>0.1</c:v>
                </c:pt>
                <c:pt idx="534">
                  <c:v>0.1</c:v>
                </c:pt>
                <c:pt idx="535">
                  <c:v>-1</c:v>
                </c:pt>
                <c:pt idx="536">
                  <c:v>0.25583238180477602</c:v>
                </c:pt>
                <c:pt idx="537">
                  <c:v>-1</c:v>
                </c:pt>
                <c:pt idx="538">
                  <c:v>0.91037306427799802</c:v>
                </c:pt>
                <c:pt idx="539">
                  <c:v>0.1</c:v>
                </c:pt>
                <c:pt idx="540">
                  <c:v>-1</c:v>
                </c:pt>
                <c:pt idx="541">
                  <c:v>0.1</c:v>
                </c:pt>
                <c:pt idx="542">
                  <c:v>0.89509863567387604</c:v>
                </c:pt>
                <c:pt idx="543">
                  <c:v>-1</c:v>
                </c:pt>
                <c:pt idx="544">
                  <c:v>0.1</c:v>
                </c:pt>
                <c:pt idx="545">
                  <c:v>0.99900099900099903</c:v>
                </c:pt>
                <c:pt idx="546">
                  <c:v>0.1</c:v>
                </c:pt>
                <c:pt idx="547">
                  <c:v>-1</c:v>
                </c:pt>
                <c:pt idx="548">
                  <c:v>0.1</c:v>
                </c:pt>
                <c:pt idx="549">
                  <c:v>-1</c:v>
                </c:pt>
                <c:pt idx="550">
                  <c:v>0.182824978324159</c:v>
                </c:pt>
                <c:pt idx="551">
                  <c:v>0.28499971500028498</c:v>
                </c:pt>
                <c:pt idx="552">
                  <c:v>0.1</c:v>
                </c:pt>
                <c:pt idx="553">
                  <c:v>0.1</c:v>
                </c:pt>
                <c:pt idx="554">
                  <c:v>0.79926861447333097</c:v>
                </c:pt>
                <c:pt idx="555">
                  <c:v>0.99999107150829003</c:v>
                </c:pt>
                <c:pt idx="556">
                  <c:v>0.1</c:v>
                </c:pt>
                <c:pt idx="557">
                  <c:v>0.1</c:v>
                </c:pt>
                <c:pt idx="558">
                  <c:v>0.1</c:v>
                </c:pt>
                <c:pt idx="559">
                  <c:v>0.26669995829373</c:v>
                </c:pt>
                <c:pt idx="560">
                  <c:v>0.233436737229719</c:v>
                </c:pt>
                <c:pt idx="561">
                  <c:v>0.1</c:v>
                </c:pt>
                <c:pt idx="562">
                  <c:v>-1</c:v>
                </c:pt>
                <c:pt idx="563">
                  <c:v>0.52926335477447695</c:v>
                </c:pt>
                <c:pt idx="564">
                  <c:v>0.98025670883744098</c:v>
                </c:pt>
                <c:pt idx="565">
                  <c:v>-1</c:v>
                </c:pt>
                <c:pt idx="566">
                  <c:v>0.1</c:v>
                </c:pt>
                <c:pt idx="567">
                  <c:v>0.67440885313412602</c:v>
                </c:pt>
                <c:pt idx="568">
                  <c:v>0.1</c:v>
                </c:pt>
                <c:pt idx="569">
                  <c:v>0.1</c:v>
                </c:pt>
                <c:pt idx="570">
                  <c:v>0.1</c:v>
                </c:pt>
                <c:pt idx="571">
                  <c:v>0.1</c:v>
                </c:pt>
                <c:pt idx="572">
                  <c:v>0.1</c:v>
                </c:pt>
                <c:pt idx="573">
                  <c:v>-1</c:v>
                </c:pt>
                <c:pt idx="574">
                  <c:v>0.14580980062442001</c:v>
                </c:pt>
                <c:pt idx="575">
                  <c:v>0.1</c:v>
                </c:pt>
                <c:pt idx="576">
                  <c:v>-1</c:v>
                </c:pt>
                <c:pt idx="577">
                  <c:v>0.341027973737698</c:v>
                </c:pt>
                <c:pt idx="578">
                  <c:v>0.78841540428776602</c:v>
                </c:pt>
                <c:pt idx="579">
                  <c:v>-1</c:v>
                </c:pt>
                <c:pt idx="580">
                  <c:v>0.1</c:v>
                </c:pt>
                <c:pt idx="581">
                  <c:v>0.93747070404049804</c:v>
                </c:pt>
                <c:pt idx="582">
                  <c:v>0.1</c:v>
                </c:pt>
                <c:pt idx="583">
                  <c:v>-1</c:v>
                </c:pt>
                <c:pt idx="584">
                  <c:v>0.72828345593885002</c:v>
                </c:pt>
                <c:pt idx="585">
                  <c:v>0.1</c:v>
                </c:pt>
                <c:pt idx="586">
                  <c:v>0.1</c:v>
                </c:pt>
                <c:pt idx="587">
                  <c:v>-1</c:v>
                </c:pt>
                <c:pt idx="588">
                  <c:v>0.1</c:v>
                </c:pt>
                <c:pt idx="589">
                  <c:v>-1</c:v>
                </c:pt>
                <c:pt idx="590">
                  <c:v>0.107056585173977</c:v>
                </c:pt>
                <c:pt idx="591">
                  <c:v>0.94909172149308496</c:v>
                </c:pt>
                <c:pt idx="592">
                  <c:v>0.66130069664607805</c:v>
                </c:pt>
                <c:pt idx="593">
                  <c:v>-1</c:v>
                </c:pt>
                <c:pt idx="594">
                  <c:v>-1</c:v>
                </c:pt>
                <c:pt idx="595">
                  <c:v>0.93209301177153203</c:v>
                </c:pt>
                <c:pt idx="596">
                  <c:v>0.117561598286213</c:v>
                </c:pt>
                <c:pt idx="597">
                  <c:v>-1</c:v>
                </c:pt>
                <c:pt idx="598">
                  <c:v>-1</c:v>
                </c:pt>
                <c:pt idx="599">
                  <c:v>0.99999771690018902</c:v>
                </c:pt>
                <c:pt idx="600">
                  <c:v>0.35755990994162501</c:v>
                </c:pt>
                <c:pt idx="601">
                  <c:v>0.1</c:v>
                </c:pt>
                <c:pt idx="602">
                  <c:v>0.44129375994429099</c:v>
                </c:pt>
                <c:pt idx="603">
                  <c:v>0.1</c:v>
                </c:pt>
                <c:pt idx="604">
                  <c:v>0.1</c:v>
                </c:pt>
                <c:pt idx="605">
                  <c:v>-1</c:v>
                </c:pt>
                <c:pt idx="606">
                  <c:v>0.337738710795494</c:v>
                </c:pt>
                <c:pt idx="607">
                  <c:v>0.1</c:v>
                </c:pt>
                <c:pt idx="608">
                  <c:v>0.11902170678757901</c:v>
                </c:pt>
                <c:pt idx="609">
                  <c:v>0.39904893337545499</c:v>
                </c:pt>
                <c:pt idx="610">
                  <c:v>0.1</c:v>
                </c:pt>
                <c:pt idx="611">
                  <c:v>0.97195353314455002</c:v>
                </c:pt>
                <c:pt idx="612">
                  <c:v>-1</c:v>
                </c:pt>
                <c:pt idx="613">
                  <c:v>0.1</c:v>
                </c:pt>
                <c:pt idx="614">
                  <c:v>0.1</c:v>
                </c:pt>
                <c:pt idx="615">
                  <c:v>0.46615312899518602</c:v>
                </c:pt>
                <c:pt idx="616">
                  <c:v>0.203746595441228</c:v>
                </c:pt>
                <c:pt idx="617">
                  <c:v>0.46420723599298003</c:v>
                </c:pt>
                <c:pt idx="618">
                  <c:v>0.1</c:v>
                </c:pt>
                <c:pt idx="619">
                  <c:v>0.73578763838007799</c:v>
                </c:pt>
                <c:pt idx="620">
                  <c:v>-1</c:v>
                </c:pt>
                <c:pt idx="621">
                  <c:v>0.241024405003051</c:v>
                </c:pt>
                <c:pt idx="622">
                  <c:v>-1</c:v>
                </c:pt>
                <c:pt idx="623">
                  <c:v>0.47304335804950898</c:v>
                </c:pt>
                <c:pt idx="624">
                  <c:v>0.82191217868370703</c:v>
                </c:pt>
                <c:pt idx="625">
                  <c:v>0.78367683159542001</c:v>
                </c:pt>
                <c:pt idx="626">
                  <c:v>0.1</c:v>
                </c:pt>
                <c:pt idx="627">
                  <c:v>0.249999540442021</c:v>
                </c:pt>
                <c:pt idx="628">
                  <c:v>0.63228004329711496</c:v>
                </c:pt>
                <c:pt idx="629">
                  <c:v>0.1</c:v>
                </c:pt>
                <c:pt idx="630">
                  <c:v>0.93327111525898199</c:v>
                </c:pt>
                <c:pt idx="631">
                  <c:v>0.1</c:v>
                </c:pt>
                <c:pt idx="632">
                  <c:v>-1</c:v>
                </c:pt>
                <c:pt idx="633">
                  <c:v>0.17770447176971099</c:v>
                </c:pt>
                <c:pt idx="634">
                  <c:v>0.1</c:v>
                </c:pt>
                <c:pt idx="635">
                  <c:v>0.185123660952626</c:v>
                </c:pt>
                <c:pt idx="636">
                  <c:v>0.1</c:v>
                </c:pt>
                <c:pt idx="637">
                  <c:v>0.97058252598514105</c:v>
                </c:pt>
                <c:pt idx="638">
                  <c:v>0.286256426532705</c:v>
                </c:pt>
                <c:pt idx="639">
                  <c:v>0.1</c:v>
                </c:pt>
                <c:pt idx="640">
                  <c:v>-1</c:v>
                </c:pt>
                <c:pt idx="641">
                  <c:v>0.1</c:v>
                </c:pt>
                <c:pt idx="642">
                  <c:v>-1</c:v>
                </c:pt>
                <c:pt idx="643">
                  <c:v>-1</c:v>
                </c:pt>
                <c:pt idx="644">
                  <c:v>0.99900099900099903</c:v>
                </c:pt>
                <c:pt idx="645">
                  <c:v>0.82177404184116898</c:v>
                </c:pt>
                <c:pt idx="646">
                  <c:v>0.1</c:v>
                </c:pt>
                <c:pt idx="647">
                  <c:v>0.1</c:v>
                </c:pt>
                <c:pt idx="648">
                  <c:v>0.1</c:v>
                </c:pt>
                <c:pt idx="649">
                  <c:v>0.326315102494521</c:v>
                </c:pt>
                <c:pt idx="650">
                  <c:v>0.1</c:v>
                </c:pt>
                <c:pt idx="651">
                  <c:v>0.1</c:v>
                </c:pt>
                <c:pt idx="652">
                  <c:v>0.87461639706425898</c:v>
                </c:pt>
                <c:pt idx="653">
                  <c:v>0.95648015303682399</c:v>
                </c:pt>
                <c:pt idx="654">
                  <c:v>0.1</c:v>
                </c:pt>
                <c:pt idx="655">
                  <c:v>0.79609527199668695</c:v>
                </c:pt>
                <c:pt idx="656">
                  <c:v>0.200710123072605</c:v>
                </c:pt>
                <c:pt idx="657">
                  <c:v>0.96863773993818802</c:v>
                </c:pt>
                <c:pt idx="658">
                  <c:v>-1</c:v>
                </c:pt>
                <c:pt idx="659">
                  <c:v>0.10545435371935601</c:v>
                </c:pt>
                <c:pt idx="660">
                  <c:v>-1</c:v>
                </c:pt>
                <c:pt idx="661">
                  <c:v>0.1</c:v>
                </c:pt>
                <c:pt idx="662">
                  <c:v>0.1</c:v>
                </c:pt>
                <c:pt idx="663">
                  <c:v>0.39187753378757001</c:v>
                </c:pt>
                <c:pt idx="664">
                  <c:v>0.81640524369739997</c:v>
                </c:pt>
                <c:pt idx="665">
                  <c:v>0.1</c:v>
                </c:pt>
                <c:pt idx="666">
                  <c:v>0.102586884400638</c:v>
                </c:pt>
                <c:pt idx="667">
                  <c:v>0.1</c:v>
                </c:pt>
                <c:pt idx="668">
                  <c:v>0.1</c:v>
                </c:pt>
                <c:pt idx="669">
                  <c:v>0.127352275211458</c:v>
                </c:pt>
                <c:pt idx="670">
                  <c:v>0.1</c:v>
                </c:pt>
                <c:pt idx="671">
                  <c:v>0.99966677774075297</c:v>
                </c:pt>
                <c:pt idx="672">
                  <c:v>-1</c:v>
                </c:pt>
                <c:pt idx="673">
                  <c:v>0.534757071263946</c:v>
                </c:pt>
                <c:pt idx="674">
                  <c:v>0.99720990431666301</c:v>
                </c:pt>
                <c:pt idx="675">
                  <c:v>0.1</c:v>
                </c:pt>
                <c:pt idx="676">
                  <c:v>-1</c:v>
                </c:pt>
                <c:pt idx="677">
                  <c:v>-1</c:v>
                </c:pt>
                <c:pt idx="678">
                  <c:v>0.576767094174652</c:v>
                </c:pt>
                <c:pt idx="679">
                  <c:v>0.45325154116395699</c:v>
                </c:pt>
                <c:pt idx="680">
                  <c:v>0.1</c:v>
                </c:pt>
                <c:pt idx="681">
                  <c:v>0.1</c:v>
                </c:pt>
                <c:pt idx="682">
                  <c:v>-1</c:v>
                </c:pt>
                <c:pt idx="683">
                  <c:v>0.66711991378444102</c:v>
                </c:pt>
                <c:pt idx="684">
                  <c:v>0.187735307919076</c:v>
                </c:pt>
                <c:pt idx="685">
                  <c:v>0.391304104780059</c:v>
                </c:pt>
                <c:pt idx="686">
                  <c:v>0.49687046699566001</c:v>
                </c:pt>
                <c:pt idx="687">
                  <c:v>0.97951219012523605</c:v>
                </c:pt>
                <c:pt idx="688">
                  <c:v>-1</c:v>
                </c:pt>
                <c:pt idx="689">
                  <c:v>0.1</c:v>
                </c:pt>
                <c:pt idx="690">
                  <c:v>0.17021246416229699</c:v>
                </c:pt>
                <c:pt idx="691">
                  <c:v>0.82969251158840196</c:v>
                </c:pt>
                <c:pt idx="692">
                  <c:v>0.1</c:v>
                </c:pt>
                <c:pt idx="693">
                  <c:v>-1</c:v>
                </c:pt>
                <c:pt idx="694">
                  <c:v>0.201784419428819</c:v>
                </c:pt>
                <c:pt idx="695">
                  <c:v>-1</c:v>
                </c:pt>
                <c:pt idx="696">
                  <c:v>0.1</c:v>
                </c:pt>
                <c:pt idx="697">
                  <c:v>0.1</c:v>
                </c:pt>
                <c:pt idx="698">
                  <c:v>0.1</c:v>
                </c:pt>
                <c:pt idx="699">
                  <c:v>0.1</c:v>
                </c:pt>
                <c:pt idx="700">
                  <c:v>0.1</c:v>
                </c:pt>
                <c:pt idx="701">
                  <c:v>0.99975006248437803</c:v>
                </c:pt>
                <c:pt idx="702">
                  <c:v>0.1</c:v>
                </c:pt>
                <c:pt idx="703">
                  <c:v>0.1</c:v>
                </c:pt>
                <c:pt idx="704">
                  <c:v>0.82265604602932896</c:v>
                </c:pt>
                <c:pt idx="705">
                  <c:v>0.1</c:v>
                </c:pt>
                <c:pt idx="706">
                  <c:v>0.34803836265107102</c:v>
                </c:pt>
                <c:pt idx="707">
                  <c:v>0.1481479371112</c:v>
                </c:pt>
                <c:pt idx="708">
                  <c:v>0.69314152971721299</c:v>
                </c:pt>
                <c:pt idx="709">
                  <c:v>0.24675284618044399</c:v>
                </c:pt>
                <c:pt idx="710">
                  <c:v>0.86590712293835703</c:v>
                </c:pt>
                <c:pt idx="711">
                  <c:v>0.61353087300250297</c:v>
                </c:pt>
                <c:pt idx="712">
                  <c:v>0.89991000899910001</c:v>
                </c:pt>
                <c:pt idx="713">
                  <c:v>0.99900099900099903</c:v>
                </c:pt>
                <c:pt idx="714">
                  <c:v>0.1</c:v>
                </c:pt>
                <c:pt idx="715">
                  <c:v>-1</c:v>
                </c:pt>
                <c:pt idx="716">
                  <c:v>0.1</c:v>
                </c:pt>
                <c:pt idx="717">
                  <c:v>0.1</c:v>
                </c:pt>
                <c:pt idx="718">
                  <c:v>0.41677346308367003</c:v>
                </c:pt>
                <c:pt idx="719">
                  <c:v>0.91066230086367606</c:v>
                </c:pt>
                <c:pt idx="720">
                  <c:v>0.72940353989155704</c:v>
                </c:pt>
                <c:pt idx="721">
                  <c:v>0.83319446758873505</c:v>
                </c:pt>
                <c:pt idx="722">
                  <c:v>0.17567528001063001</c:v>
                </c:pt>
                <c:pt idx="723">
                  <c:v>0.85077839522694798</c:v>
                </c:pt>
                <c:pt idx="724">
                  <c:v>0.60348045748460799</c:v>
                </c:pt>
                <c:pt idx="725">
                  <c:v>-1</c:v>
                </c:pt>
                <c:pt idx="726">
                  <c:v>0.1</c:v>
                </c:pt>
                <c:pt idx="727">
                  <c:v>0.1</c:v>
                </c:pt>
                <c:pt idx="728">
                  <c:v>0.14173116747112199</c:v>
                </c:pt>
                <c:pt idx="729">
                  <c:v>0.99999319732518799</c:v>
                </c:pt>
                <c:pt idx="730">
                  <c:v>-1</c:v>
                </c:pt>
                <c:pt idx="731">
                  <c:v>0.99950024987506203</c:v>
                </c:pt>
                <c:pt idx="732">
                  <c:v>0.65832354915826996</c:v>
                </c:pt>
                <c:pt idx="733">
                  <c:v>0.95450206808781402</c:v>
                </c:pt>
                <c:pt idx="734">
                  <c:v>0.1</c:v>
                </c:pt>
                <c:pt idx="735">
                  <c:v>-1</c:v>
                </c:pt>
                <c:pt idx="736">
                  <c:v>0.93723118797262694</c:v>
                </c:pt>
                <c:pt idx="737">
                  <c:v>0.1</c:v>
                </c:pt>
                <c:pt idx="738">
                  <c:v>-1</c:v>
                </c:pt>
                <c:pt idx="739">
                  <c:v>-1</c:v>
                </c:pt>
                <c:pt idx="740">
                  <c:v>0.1</c:v>
                </c:pt>
                <c:pt idx="741">
                  <c:v>0.16238583602932899</c:v>
                </c:pt>
                <c:pt idx="742">
                  <c:v>0.994006023916024</c:v>
                </c:pt>
                <c:pt idx="743">
                  <c:v>0.98808347519672302</c:v>
                </c:pt>
                <c:pt idx="744">
                  <c:v>0.34156308320353201</c:v>
                </c:pt>
                <c:pt idx="745">
                  <c:v>0.958669763059809</c:v>
                </c:pt>
                <c:pt idx="746">
                  <c:v>0.44864784027416099</c:v>
                </c:pt>
                <c:pt idx="747">
                  <c:v>-1</c:v>
                </c:pt>
                <c:pt idx="748">
                  <c:v>0.99999166673610995</c:v>
                </c:pt>
                <c:pt idx="749">
                  <c:v>0.85458965665903897</c:v>
                </c:pt>
                <c:pt idx="750">
                  <c:v>0.107632041275909</c:v>
                </c:pt>
                <c:pt idx="751">
                  <c:v>0.1</c:v>
                </c:pt>
                <c:pt idx="752">
                  <c:v>0.1</c:v>
                </c:pt>
                <c:pt idx="753">
                  <c:v>-1</c:v>
                </c:pt>
                <c:pt idx="754">
                  <c:v>-1</c:v>
                </c:pt>
                <c:pt idx="755">
                  <c:v>0.1</c:v>
                </c:pt>
                <c:pt idx="756">
                  <c:v>0.183701098113567</c:v>
                </c:pt>
                <c:pt idx="757">
                  <c:v>0.1</c:v>
                </c:pt>
                <c:pt idx="758">
                  <c:v>0.1</c:v>
                </c:pt>
                <c:pt idx="759">
                  <c:v>0.92850510677808695</c:v>
                </c:pt>
                <c:pt idx="760">
                  <c:v>0.1</c:v>
                </c:pt>
                <c:pt idx="761">
                  <c:v>0.39647402434350498</c:v>
                </c:pt>
                <c:pt idx="762">
                  <c:v>-1</c:v>
                </c:pt>
                <c:pt idx="763">
                  <c:v>-1</c:v>
                </c:pt>
                <c:pt idx="764">
                  <c:v>0.91138086859659995</c:v>
                </c:pt>
                <c:pt idx="765">
                  <c:v>0.20284625321617999</c:v>
                </c:pt>
                <c:pt idx="766">
                  <c:v>0.1</c:v>
                </c:pt>
                <c:pt idx="767">
                  <c:v>0.1</c:v>
                </c:pt>
                <c:pt idx="768">
                  <c:v>0.51420584166805405</c:v>
                </c:pt>
                <c:pt idx="769">
                  <c:v>-1</c:v>
                </c:pt>
                <c:pt idx="770">
                  <c:v>-1</c:v>
                </c:pt>
                <c:pt idx="771">
                  <c:v>0.17777646091510399</c:v>
                </c:pt>
                <c:pt idx="772">
                  <c:v>0.94798316257065895</c:v>
                </c:pt>
                <c:pt idx="773">
                  <c:v>0.1225069479958</c:v>
                </c:pt>
                <c:pt idx="774">
                  <c:v>-1</c:v>
                </c:pt>
                <c:pt idx="775">
                  <c:v>0.96128412074760805</c:v>
                </c:pt>
                <c:pt idx="776">
                  <c:v>0.999998552824091</c:v>
                </c:pt>
                <c:pt idx="777">
                  <c:v>0.95866243451412503</c:v>
                </c:pt>
                <c:pt idx="778">
                  <c:v>0.1</c:v>
                </c:pt>
                <c:pt idx="779">
                  <c:v>-1</c:v>
                </c:pt>
                <c:pt idx="780">
                  <c:v>0.1</c:v>
                </c:pt>
                <c:pt idx="781">
                  <c:v>0.1</c:v>
                </c:pt>
                <c:pt idx="782">
                  <c:v>0.34042408330177298</c:v>
                </c:pt>
                <c:pt idx="783">
                  <c:v>0.1</c:v>
                </c:pt>
                <c:pt idx="784">
                  <c:v>0.46543088707705799</c:v>
                </c:pt>
                <c:pt idx="785">
                  <c:v>-1</c:v>
                </c:pt>
                <c:pt idx="786">
                  <c:v>0.1</c:v>
                </c:pt>
                <c:pt idx="787">
                  <c:v>0.1</c:v>
                </c:pt>
                <c:pt idx="788">
                  <c:v>0.1</c:v>
                </c:pt>
                <c:pt idx="789">
                  <c:v>-1</c:v>
                </c:pt>
                <c:pt idx="790">
                  <c:v>0.1</c:v>
                </c:pt>
                <c:pt idx="791">
                  <c:v>-1</c:v>
                </c:pt>
                <c:pt idx="792">
                  <c:v>0.28310373011995299</c:v>
                </c:pt>
                <c:pt idx="793">
                  <c:v>-1</c:v>
                </c:pt>
                <c:pt idx="794">
                  <c:v>0.99900099900099903</c:v>
                </c:pt>
                <c:pt idx="795">
                  <c:v>0.93179700461353099</c:v>
                </c:pt>
                <c:pt idx="796">
                  <c:v>0.1</c:v>
                </c:pt>
                <c:pt idx="797">
                  <c:v>0.153438341596076</c:v>
                </c:pt>
                <c:pt idx="798">
                  <c:v>0.35537689883284901</c:v>
                </c:pt>
                <c:pt idx="799">
                  <c:v>0.98105688993602302</c:v>
                </c:pt>
                <c:pt idx="800">
                  <c:v>0.1</c:v>
                </c:pt>
                <c:pt idx="801">
                  <c:v>0.468466358259647</c:v>
                </c:pt>
                <c:pt idx="802">
                  <c:v>-1</c:v>
                </c:pt>
                <c:pt idx="803">
                  <c:v>0.45151304362424399</c:v>
                </c:pt>
                <c:pt idx="804">
                  <c:v>0.54726603313899902</c:v>
                </c:pt>
                <c:pt idx="805">
                  <c:v>0.89653626661609198</c:v>
                </c:pt>
                <c:pt idx="806">
                  <c:v>0.1</c:v>
                </c:pt>
                <c:pt idx="807">
                  <c:v>0.43029241381565603</c:v>
                </c:pt>
                <c:pt idx="808">
                  <c:v>0.211442610744103</c:v>
                </c:pt>
                <c:pt idx="809">
                  <c:v>0.88677572121280701</c:v>
                </c:pt>
                <c:pt idx="810">
                  <c:v>0.1</c:v>
                </c:pt>
                <c:pt idx="811">
                  <c:v>0.47764593495074098</c:v>
                </c:pt>
                <c:pt idx="812">
                  <c:v>0.16455644127708399</c:v>
                </c:pt>
                <c:pt idx="813">
                  <c:v>-1</c:v>
                </c:pt>
                <c:pt idx="814">
                  <c:v>-1</c:v>
                </c:pt>
                <c:pt idx="815">
                  <c:v>0.1</c:v>
                </c:pt>
                <c:pt idx="816">
                  <c:v>0.1</c:v>
                </c:pt>
                <c:pt idx="817">
                  <c:v>0.24707805162261801</c:v>
                </c:pt>
                <c:pt idx="818">
                  <c:v>0.1</c:v>
                </c:pt>
                <c:pt idx="819">
                  <c:v>0.11538142694591</c:v>
                </c:pt>
                <c:pt idx="820">
                  <c:v>0.1</c:v>
                </c:pt>
                <c:pt idx="821">
                  <c:v>0.1</c:v>
                </c:pt>
                <c:pt idx="822">
                  <c:v>0.451553105021745</c:v>
                </c:pt>
                <c:pt idx="823">
                  <c:v>-1</c:v>
                </c:pt>
                <c:pt idx="824">
                  <c:v>-1</c:v>
                </c:pt>
                <c:pt idx="825">
                  <c:v>0.1</c:v>
                </c:pt>
                <c:pt idx="826">
                  <c:v>0.36815828816346202</c:v>
                </c:pt>
                <c:pt idx="827">
                  <c:v>-1</c:v>
                </c:pt>
                <c:pt idx="828">
                  <c:v>0.1</c:v>
                </c:pt>
                <c:pt idx="829">
                  <c:v>-1</c:v>
                </c:pt>
                <c:pt idx="830">
                  <c:v>0.27129715426323098</c:v>
                </c:pt>
                <c:pt idx="831">
                  <c:v>0.32598408084825098</c:v>
                </c:pt>
                <c:pt idx="832">
                  <c:v>0.80122079137372604</c:v>
                </c:pt>
                <c:pt idx="833">
                  <c:v>0.87796550646406302</c:v>
                </c:pt>
                <c:pt idx="834">
                  <c:v>0.96741401313354003</c:v>
                </c:pt>
                <c:pt idx="835">
                  <c:v>0.1</c:v>
                </c:pt>
                <c:pt idx="836">
                  <c:v>0.205061515209918</c:v>
                </c:pt>
                <c:pt idx="837">
                  <c:v>0.1</c:v>
                </c:pt>
                <c:pt idx="838">
                  <c:v>0.27586048356043902</c:v>
                </c:pt>
                <c:pt idx="839">
                  <c:v>0.1</c:v>
                </c:pt>
                <c:pt idx="840">
                  <c:v>0.1</c:v>
                </c:pt>
                <c:pt idx="841">
                  <c:v>0.1</c:v>
                </c:pt>
                <c:pt idx="842">
                  <c:v>-1</c:v>
                </c:pt>
                <c:pt idx="843">
                  <c:v>0.31661711673082499</c:v>
                </c:pt>
                <c:pt idx="844">
                  <c:v>0.1</c:v>
                </c:pt>
                <c:pt idx="845">
                  <c:v>0.57871541010078198</c:v>
                </c:pt>
                <c:pt idx="846">
                  <c:v>0.1</c:v>
                </c:pt>
                <c:pt idx="847">
                  <c:v>0.99950024987506203</c:v>
                </c:pt>
                <c:pt idx="848">
                  <c:v>-1</c:v>
                </c:pt>
                <c:pt idx="849">
                  <c:v>0.1</c:v>
                </c:pt>
                <c:pt idx="850">
                  <c:v>0.102831518009301</c:v>
                </c:pt>
                <c:pt idx="851">
                  <c:v>0.1</c:v>
                </c:pt>
                <c:pt idx="852">
                  <c:v>0.91860312524397802</c:v>
                </c:pt>
                <c:pt idx="853">
                  <c:v>0.83319446758873505</c:v>
                </c:pt>
                <c:pt idx="854">
                  <c:v>0.1</c:v>
                </c:pt>
                <c:pt idx="855">
                  <c:v>0.94500377784119804</c:v>
                </c:pt>
                <c:pt idx="856">
                  <c:v>-1</c:v>
                </c:pt>
                <c:pt idx="857">
                  <c:v>0.94317110032840501</c:v>
                </c:pt>
                <c:pt idx="858">
                  <c:v>-1</c:v>
                </c:pt>
                <c:pt idx="859">
                  <c:v>-1</c:v>
                </c:pt>
                <c:pt idx="860">
                  <c:v>0.1</c:v>
                </c:pt>
                <c:pt idx="861">
                  <c:v>0.99998113243146303</c:v>
                </c:pt>
                <c:pt idx="862">
                  <c:v>0.43801800338771602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0.1</c:v>
                </c:pt>
                <c:pt idx="869">
                  <c:v>0.1</c:v>
                </c:pt>
                <c:pt idx="870">
                  <c:v>0.53911472939671801</c:v>
                </c:pt>
                <c:pt idx="871">
                  <c:v>-1</c:v>
                </c:pt>
                <c:pt idx="872">
                  <c:v>0.99184647846945795</c:v>
                </c:pt>
                <c:pt idx="873">
                  <c:v>-1</c:v>
                </c:pt>
                <c:pt idx="874">
                  <c:v>0.98779283179473398</c:v>
                </c:pt>
                <c:pt idx="875">
                  <c:v>0.1</c:v>
                </c:pt>
                <c:pt idx="876">
                  <c:v>0.13330429836270699</c:v>
                </c:pt>
                <c:pt idx="877">
                  <c:v>0.99900099900099903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0.1</c:v>
                </c:pt>
                <c:pt idx="882">
                  <c:v>0.14462505590267899</c:v>
                </c:pt>
                <c:pt idx="883">
                  <c:v>0.1</c:v>
                </c:pt>
                <c:pt idx="884">
                  <c:v>0.74049977710864001</c:v>
                </c:pt>
                <c:pt idx="885">
                  <c:v>0.74329379203492696</c:v>
                </c:pt>
                <c:pt idx="886">
                  <c:v>0.99998717965154205</c:v>
                </c:pt>
                <c:pt idx="887">
                  <c:v>0.59654016877634897</c:v>
                </c:pt>
                <c:pt idx="888">
                  <c:v>-1</c:v>
                </c:pt>
                <c:pt idx="889">
                  <c:v>0.61536475918956202</c:v>
                </c:pt>
                <c:pt idx="890">
                  <c:v>0.1</c:v>
                </c:pt>
                <c:pt idx="891">
                  <c:v>-1</c:v>
                </c:pt>
                <c:pt idx="892">
                  <c:v>0.1</c:v>
                </c:pt>
                <c:pt idx="893">
                  <c:v>0.239725480078812</c:v>
                </c:pt>
                <c:pt idx="894">
                  <c:v>0.52568134150371904</c:v>
                </c:pt>
                <c:pt idx="895">
                  <c:v>-1</c:v>
                </c:pt>
                <c:pt idx="896">
                  <c:v>0.98873841857765299</c:v>
                </c:pt>
                <c:pt idx="897">
                  <c:v>0.99987501562304704</c:v>
                </c:pt>
                <c:pt idx="898">
                  <c:v>0.99999107150829003</c:v>
                </c:pt>
                <c:pt idx="899">
                  <c:v>0.88888340195430804</c:v>
                </c:pt>
                <c:pt idx="900">
                  <c:v>0.1</c:v>
                </c:pt>
                <c:pt idx="901">
                  <c:v>0.1</c:v>
                </c:pt>
                <c:pt idx="902">
                  <c:v>-1</c:v>
                </c:pt>
                <c:pt idx="903">
                  <c:v>0.1</c:v>
                </c:pt>
                <c:pt idx="904">
                  <c:v>0.11485414540941701</c:v>
                </c:pt>
                <c:pt idx="905">
                  <c:v>0.1</c:v>
                </c:pt>
                <c:pt idx="906">
                  <c:v>0.87772542477980398</c:v>
                </c:pt>
                <c:pt idx="907">
                  <c:v>0.200351733561729</c:v>
                </c:pt>
                <c:pt idx="908">
                  <c:v>-1</c:v>
                </c:pt>
                <c:pt idx="909">
                  <c:v>-1</c:v>
                </c:pt>
                <c:pt idx="910">
                  <c:v>0.1</c:v>
                </c:pt>
                <c:pt idx="911">
                  <c:v>0.1</c:v>
                </c:pt>
                <c:pt idx="912">
                  <c:v>0.40012280266662398</c:v>
                </c:pt>
                <c:pt idx="913">
                  <c:v>0.1</c:v>
                </c:pt>
                <c:pt idx="914">
                  <c:v>0.37438362170176998</c:v>
                </c:pt>
                <c:pt idx="915">
                  <c:v>-1</c:v>
                </c:pt>
                <c:pt idx="916">
                  <c:v>0.1</c:v>
                </c:pt>
                <c:pt idx="917">
                  <c:v>0.1</c:v>
                </c:pt>
                <c:pt idx="918">
                  <c:v>0.85293281438417201</c:v>
                </c:pt>
                <c:pt idx="919">
                  <c:v>0.1</c:v>
                </c:pt>
                <c:pt idx="920">
                  <c:v>-1</c:v>
                </c:pt>
                <c:pt idx="921">
                  <c:v>-1</c:v>
                </c:pt>
                <c:pt idx="922">
                  <c:v>0.1</c:v>
                </c:pt>
                <c:pt idx="923">
                  <c:v>0.89718787674881495</c:v>
                </c:pt>
                <c:pt idx="924">
                  <c:v>0.99900099900099903</c:v>
                </c:pt>
                <c:pt idx="925">
                  <c:v>0.293739496405302</c:v>
                </c:pt>
                <c:pt idx="926">
                  <c:v>0.1</c:v>
                </c:pt>
                <c:pt idx="927">
                  <c:v>0.1</c:v>
                </c:pt>
                <c:pt idx="928">
                  <c:v>0.31857892847557601</c:v>
                </c:pt>
                <c:pt idx="929">
                  <c:v>0.57527946323526702</c:v>
                </c:pt>
                <c:pt idx="930">
                  <c:v>0.45954642983125099</c:v>
                </c:pt>
                <c:pt idx="931">
                  <c:v>-1</c:v>
                </c:pt>
                <c:pt idx="932">
                  <c:v>0.99322497450940594</c:v>
                </c:pt>
                <c:pt idx="933">
                  <c:v>-1</c:v>
                </c:pt>
                <c:pt idx="934">
                  <c:v>0.1</c:v>
                </c:pt>
                <c:pt idx="935">
                  <c:v>0.55108325010324999</c:v>
                </c:pt>
                <c:pt idx="936">
                  <c:v>0.76029905595576297</c:v>
                </c:pt>
                <c:pt idx="937">
                  <c:v>0.99975006248437803</c:v>
                </c:pt>
                <c:pt idx="938">
                  <c:v>0.1</c:v>
                </c:pt>
                <c:pt idx="939">
                  <c:v>-1</c:v>
                </c:pt>
                <c:pt idx="940">
                  <c:v>0.1</c:v>
                </c:pt>
                <c:pt idx="941">
                  <c:v>0.1</c:v>
                </c:pt>
                <c:pt idx="942">
                  <c:v>0.42060073802553899</c:v>
                </c:pt>
                <c:pt idx="943">
                  <c:v>-1</c:v>
                </c:pt>
                <c:pt idx="944">
                  <c:v>0.97538931680242302</c:v>
                </c:pt>
                <c:pt idx="945">
                  <c:v>-1</c:v>
                </c:pt>
                <c:pt idx="946">
                  <c:v>0.90900827197527501</c:v>
                </c:pt>
                <c:pt idx="947">
                  <c:v>-1</c:v>
                </c:pt>
                <c:pt idx="948">
                  <c:v>0.55290932154851602</c:v>
                </c:pt>
                <c:pt idx="949">
                  <c:v>0.135265047028758</c:v>
                </c:pt>
                <c:pt idx="950">
                  <c:v>-1</c:v>
                </c:pt>
                <c:pt idx="951">
                  <c:v>0.1</c:v>
                </c:pt>
                <c:pt idx="952">
                  <c:v>0.1</c:v>
                </c:pt>
                <c:pt idx="953">
                  <c:v>0.1</c:v>
                </c:pt>
                <c:pt idx="954">
                  <c:v>0.1</c:v>
                </c:pt>
                <c:pt idx="955">
                  <c:v>0.1</c:v>
                </c:pt>
                <c:pt idx="956">
                  <c:v>-1</c:v>
                </c:pt>
                <c:pt idx="957">
                  <c:v>-1</c:v>
                </c:pt>
                <c:pt idx="958">
                  <c:v>0.1</c:v>
                </c:pt>
                <c:pt idx="959">
                  <c:v>-1</c:v>
                </c:pt>
                <c:pt idx="960">
                  <c:v>-1</c:v>
                </c:pt>
                <c:pt idx="961">
                  <c:v>0.1</c:v>
                </c:pt>
                <c:pt idx="962">
                  <c:v>-1</c:v>
                </c:pt>
                <c:pt idx="963">
                  <c:v>0.1</c:v>
                </c:pt>
                <c:pt idx="964">
                  <c:v>0.24214586765896301</c:v>
                </c:pt>
                <c:pt idx="965">
                  <c:v>0.16316613381884601</c:v>
                </c:pt>
                <c:pt idx="966">
                  <c:v>-1</c:v>
                </c:pt>
                <c:pt idx="967">
                  <c:v>0.82010503652967803</c:v>
                </c:pt>
                <c:pt idx="968">
                  <c:v>0.184347705273054</c:v>
                </c:pt>
                <c:pt idx="969">
                  <c:v>0.1</c:v>
                </c:pt>
                <c:pt idx="970">
                  <c:v>0.1</c:v>
                </c:pt>
                <c:pt idx="971">
                  <c:v>0.338280557649624</c:v>
                </c:pt>
                <c:pt idx="972">
                  <c:v>0.1</c:v>
                </c:pt>
                <c:pt idx="973">
                  <c:v>0.452704794986792</c:v>
                </c:pt>
                <c:pt idx="974">
                  <c:v>0.82987489672233306</c:v>
                </c:pt>
                <c:pt idx="975">
                  <c:v>0.1</c:v>
                </c:pt>
                <c:pt idx="976">
                  <c:v>0.52715486531991895</c:v>
                </c:pt>
                <c:pt idx="977">
                  <c:v>0.34216324750449401</c:v>
                </c:pt>
                <c:pt idx="978">
                  <c:v>0.1</c:v>
                </c:pt>
                <c:pt idx="979">
                  <c:v>-1</c:v>
                </c:pt>
                <c:pt idx="980">
                  <c:v>0.1</c:v>
                </c:pt>
                <c:pt idx="981">
                  <c:v>-1</c:v>
                </c:pt>
                <c:pt idx="982">
                  <c:v>0.94922443828510095</c:v>
                </c:pt>
                <c:pt idx="983">
                  <c:v>-1</c:v>
                </c:pt>
                <c:pt idx="984">
                  <c:v>0.1</c:v>
                </c:pt>
                <c:pt idx="985">
                  <c:v>0.1</c:v>
                </c:pt>
                <c:pt idx="986">
                  <c:v>0.70626946160154802</c:v>
                </c:pt>
                <c:pt idx="987">
                  <c:v>0.133858135966401</c:v>
                </c:pt>
                <c:pt idx="988">
                  <c:v>0.19572336229710099</c:v>
                </c:pt>
                <c:pt idx="989">
                  <c:v>0.98780337225095605</c:v>
                </c:pt>
                <c:pt idx="990">
                  <c:v>0.87464254477051895</c:v>
                </c:pt>
                <c:pt idx="991">
                  <c:v>-1</c:v>
                </c:pt>
                <c:pt idx="992">
                  <c:v>0.1</c:v>
                </c:pt>
                <c:pt idx="993">
                  <c:v>0.138836512501852</c:v>
                </c:pt>
                <c:pt idx="994">
                  <c:v>-1</c:v>
                </c:pt>
                <c:pt idx="995">
                  <c:v>0.51003380363266304</c:v>
                </c:pt>
                <c:pt idx="996">
                  <c:v>0.1</c:v>
                </c:pt>
                <c:pt idx="997">
                  <c:v>-1</c:v>
                </c:pt>
                <c:pt idx="998">
                  <c:v>0.95680745246693499</c:v>
                </c:pt>
                <c:pt idx="999">
                  <c:v>0.80090792263067001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ED1-4E7D-A1A1-0EE687C3A819}"/>
            </c:ext>
          </c:extLst>
        </c:ser>
        <c:ser>
          <c:idx val="2"/>
          <c:order val="1"/>
          <c:tx>
            <c:v>Comparable</c:v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'ratio_data_clip100 (2)'!$A$2:$A$1001</c:f>
              <c:numCache>
                <c:formatCode>General</c:formatCode>
                <c:ptCount val="1000"/>
                <c:pt idx="0">
                  <c:v>0.42052152707572799</c:v>
                </c:pt>
                <c:pt idx="1">
                  <c:v>0.99824127556622799</c:v>
                </c:pt>
                <c:pt idx="2">
                  <c:v>0.879394331652813</c:v>
                </c:pt>
                <c:pt idx="3">
                  <c:v>1.34405605481786E-2</c:v>
                </c:pt>
                <c:pt idx="4">
                  <c:v>0.93407812730697404</c:v>
                </c:pt>
                <c:pt idx="5">
                  <c:v>0.57811732656294801</c:v>
                </c:pt>
                <c:pt idx="6">
                  <c:v>0.27145614978447302</c:v>
                </c:pt>
                <c:pt idx="7">
                  <c:v>0.95491502647524695</c:v>
                </c:pt>
                <c:pt idx="8">
                  <c:v>0.52904647108655001</c:v>
                </c:pt>
                <c:pt idx="9">
                  <c:v>0.89711198704544504</c:v>
                </c:pt>
                <c:pt idx="10">
                  <c:v>3.10587538549278E-2</c:v>
                </c:pt>
                <c:pt idx="11">
                  <c:v>3.45529741934123E-2</c:v>
                </c:pt>
                <c:pt idx="12">
                  <c:v>3.6592458634738402E-2</c:v>
                </c:pt>
                <c:pt idx="13">
                  <c:v>0.93922101853090201</c:v>
                </c:pt>
                <c:pt idx="14">
                  <c:v>0.103288899601189</c:v>
                </c:pt>
                <c:pt idx="15">
                  <c:v>3.0959720926459201E-2</c:v>
                </c:pt>
                <c:pt idx="16">
                  <c:v>0.456044877391026</c:v>
                </c:pt>
                <c:pt idx="17">
                  <c:v>0.15139869174000201</c:v>
                </c:pt>
                <c:pt idx="18">
                  <c:v>0.34613452007996698</c:v>
                </c:pt>
                <c:pt idx="19">
                  <c:v>1.3674396433278099E-2</c:v>
                </c:pt>
                <c:pt idx="20">
                  <c:v>1.81161166172547E-2</c:v>
                </c:pt>
                <c:pt idx="21">
                  <c:v>0.20521927534266701</c:v>
                </c:pt>
                <c:pt idx="22">
                  <c:v>5.9902587988984998E-2</c:v>
                </c:pt>
                <c:pt idx="23">
                  <c:v>8.9395987245266206E-2</c:v>
                </c:pt>
                <c:pt idx="24">
                  <c:v>0.62599432365443597</c:v>
                </c:pt>
                <c:pt idx="25">
                  <c:v>0.189018110387701</c:v>
                </c:pt>
                <c:pt idx="26">
                  <c:v>0.93721730690871696</c:v>
                </c:pt>
                <c:pt idx="27">
                  <c:v>0.390593735760841</c:v>
                </c:pt>
                <c:pt idx="28">
                  <c:v>3.2573875403100701E-2</c:v>
                </c:pt>
                <c:pt idx="29">
                  <c:v>0.95239425557028201</c:v>
                </c:pt>
                <c:pt idx="30">
                  <c:v>0.36699519821024101</c:v>
                </c:pt>
                <c:pt idx="31">
                  <c:v>1.7036002753012001E-2</c:v>
                </c:pt>
                <c:pt idx="32">
                  <c:v>0.99265585640111698</c:v>
                </c:pt>
                <c:pt idx="33">
                  <c:v>0.99968452847601297</c:v>
                </c:pt>
                <c:pt idx="34">
                  <c:v>0.10826725541087399</c:v>
                </c:pt>
                <c:pt idx="35">
                  <c:v>6.8329040103560701E-3</c:v>
                </c:pt>
                <c:pt idx="36">
                  <c:v>0.945751765893037</c:v>
                </c:pt>
                <c:pt idx="37">
                  <c:v>0.40832993757511998</c:v>
                </c:pt>
                <c:pt idx="38">
                  <c:v>9.2854242511530696E-2</c:v>
                </c:pt>
                <c:pt idx="39">
                  <c:v>0.95900166406363796</c:v>
                </c:pt>
                <c:pt idx="40">
                  <c:v>8.6495563258197294E-2</c:v>
                </c:pt>
                <c:pt idx="41">
                  <c:v>0.654342694863147</c:v>
                </c:pt>
                <c:pt idx="42">
                  <c:v>0.99957110135696203</c:v>
                </c:pt>
                <c:pt idx="43">
                  <c:v>0.48397425062659</c:v>
                </c:pt>
                <c:pt idx="44">
                  <c:v>0.68682504182839299</c:v>
                </c:pt>
                <c:pt idx="45">
                  <c:v>0.894760971641956</c:v>
                </c:pt>
                <c:pt idx="46">
                  <c:v>0.13740293502228501</c:v>
                </c:pt>
                <c:pt idx="47">
                  <c:v>0.18631304892470299</c:v>
                </c:pt>
                <c:pt idx="48">
                  <c:v>9.7582506065015201E-2</c:v>
                </c:pt>
                <c:pt idx="49">
                  <c:v>3.9926149289503499E-2</c:v>
                </c:pt>
                <c:pt idx="50">
                  <c:v>2.7381419128862799E-2</c:v>
                </c:pt>
                <c:pt idx="51">
                  <c:v>4.65655258420885E-2</c:v>
                </c:pt>
                <c:pt idx="52">
                  <c:v>0.91021765748643002</c:v>
                </c:pt>
                <c:pt idx="53">
                  <c:v>3.0711022385132499E-4</c:v>
                </c:pt>
                <c:pt idx="54">
                  <c:v>0.89728187415527805</c:v>
                </c:pt>
                <c:pt idx="55">
                  <c:v>7.3565981215498497E-2</c:v>
                </c:pt>
                <c:pt idx="56">
                  <c:v>4.1999436093880599E-2</c:v>
                </c:pt>
                <c:pt idx="57">
                  <c:v>0.39593614373859398</c:v>
                </c:pt>
                <c:pt idx="58">
                  <c:v>0.29689392503397399</c:v>
                </c:pt>
                <c:pt idx="59">
                  <c:v>9.5362403765530901E-2</c:v>
                </c:pt>
                <c:pt idx="60">
                  <c:v>2.9409619657071302E-2</c:v>
                </c:pt>
                <c:pt idx="61">
                  <c:v>1.15149834441677E-2</c:v>
                </c:pt>
                <c:pt idx="62">
                  <c:v>0.85097194461417303</c:v>
                </c:pt>
                <c:pt idx="63">
                  <c:v>0.45039091999466901</c:v>
                </c:pt>
                <c:pt idx="64">
                  <c:v>2.07468368132636E-2</c:v>
                </c:pt>
                <c:pt idx="65">
                  <c:v>6.3370555018568406E-2</c:v>
                </c:pt>
                <c:pt idx="66">
                  <c:v>0.63642127993950703</c:v>
                </c:pt>
                <c:pt idx="67">
                  <c:v>0.74120637794393196</c:v>
                </c:pt>
                <c:pt idx="68">
                  <c:v>1.5224115471704601E-2</c:v>
                </c:pt>
                <c:pt idx="69">
                  <c:v>0.40558611889992702</c:v>
                </c:pt>
                <c:pt idx="70">
                  <c:v>0.99763434068877599</c:v>
                </c:pt>
                <c:pt idx="71">
                  <c:v>0.55013725912369404</c:v>
                </c:pt>
                <c:pt idx="72">
                  <c:v>0.27358940827216199</c:v>
                </c:pt>
                <c:pt idx="73">
                  <c:v>0.79962997105522704</c:v>
                </c:pt>
                <c:pt idx="74">
                  <c:v>0.900429345990579</c:v>
                </c:pt>
                <c:pt idx="75">
                  <c:v>6.3375726317830006E-2</c:v>
                </c:pt>
                <c:pt idx="76">
                  <c:v>5.8613438829267103E-2</c:v>
                </c:pt>
                <c:pt idx="77">
                  <c:v>5.80977740116672E-3</c:v>
                </c:pt>
                <c:pt idx="78">
                  <c:v>1.41890469591453E-2</c:v>
                </c:pt>
                <c:pt idx="79">
                  <c:v>0.31179396564051198</c:v>
                </c:pt>
                <c:pt idx="80">
                  <c:v>1.05345915103137E-2</c:v>
                </c:pt>
                <c:pt idx="81">
                  <c:v>2.42824705667282E-2</c:v>
                </c:pt>
                <c:pt idx="82">
                  <c:v>2.2881916374296499E-2</c:v>
                </c:pt>
                <c:pt idx="83">
                  <c:v>0.99960911666936703</c:v>
                </c:pt>
                <c:pt idx="84">
                  <c:v>0.99444043755259004</c:v>
                </c:pt>
                <c:pt idx="85">
                  <c:v>0.53112296530076597</c:v>
                </c:pt>
                <c:pt idx="86">
                  <c:v>6.6560717327738203E-2</c:v>
                </c:pt>
                <c:pt idx="87">
                  <c:v>5.0761854224311504E-3</c:v>
                </c:pt>
                <c:pt idx="88">
                  <c:v>0.60536269352938898</c:v>
                </c:pt>
                <c:pt idx="89">
                  <c:v>0.87523472974610905</c:v>
                </c:pt>
                <c:pt idx="90">
                  <c:v>0.18290395551226801</c:v>
                </c:pt>
                <c:pt idx="91">
                  <c:v>2.5359856286328801E-2</c:v>
                </c:pt>
                <c:pt idx="92">
                  <c:v>0.31887285020671802</c:v>
                </c:pt>
                <c:pt idx="93">
                  <c:v>2.67160530516307E-2</c:v>
                </c:pt>
                <c:pt idx="94">
                  <c:v>6.9068601706449906E-2</c:v>
                </c:pt>
                <c:pt idx="95">
                  <c:v>0.60126390463469104</c:v>
                </c:pt>
                <c:pt idx="96">
                  <c:v>5.0585272649403797E-3</c:v>
                </c:pt>
                <c:pt idx="97">
                  <c:v>0.139790911155843</c:v>
                </c:pt>
                <c:pt idx="98">
                  <c:v>7.9823783986596106E-2</c:v>
                </c:pt>
                <c:pt idx="99">
                  <c:v>0.90237209806116103</c:v>
                </c:pt>
                <c:pt idx="100">
                  <c:v>0.408343951901185</c:v>
                </c:pt>
                <c:pt idx="101">
                  <c:v>0.18635329050744001</c:v>
                </c:pt>
                <c:pt idx="102">
                  <c:v>0.54007880118847695</c:v>
                </c:pt>
                <c:pt idx="103">
                  <c:v>0.975890810970651</c:v>
                </c:pt>
                <c:pt idx="104">
                  <c:v>0.84864048857067098</c:v>
                </c:pt>
                <c:pt idx="105">
                  <c:v>0.99888492417484298</c:v>
                </c:pt>
                <c:pt idx="106">
                  <c:v>2.0904176830508801E-2</c:v>
                </c:pt>
                <c:pt idx="107">
                  <c:v>2.66958778178246E-2</c:v>
                </c:pt>
                <c:pt idx="108">
                  <c:v>0.63435540312852001</c:v>
                </c:pt>
                <c:pt idx="109">
                  <c:v>2.7177581265613301E-2</c:v>
                </c:pt>
                <c:pt idx="110">
                  <c:v>0.74241615866031296</c:v>
                </c:pt>
                <c:pt idx="111">
                  <c:v>0.99140808372273304</c:v>
                </c:pt>
                <c:pt idx="112">
                  <c:v>0.165618449495611</c:v>
                </c:pt>
                <c:pt idx="113">
                  <c:v>1.7382011830480701E-2</c:v>
                </c:pt>
                <c:pt idx="114">
                  <c:v>0.18886559027049599</c:v>
                </c:pt>
                <c:pt idx="115">
                  <c:v>4.28488037752097E-2</c:v>
                </c:pt>
                <c:pt idx="116">
                  <c:v>1.79079175200208E-2</c:v>
                </c:pt>
                <c:pt idx="117">
                  <c:v>1.05210404804678E-3</c:v>
                </c:pt>
                <c:pt idx="118">
                  <c:v>0.87029164951024396</c:v>
                </c:pt>
                <c:pt idx="119">
                  <c:v>0.37852347508709799</c:v>
                </c:pt>
                <c:pt idx="120">
                  <c:v>0.87812526045766404</c:v>
                </c:pt>
                <c:pt idx="121">
                  <c:v>9.4677301442564504E-2</c:v>
                </c:pt>
                <c:pt idx="122">
                  <c:v>0.99923842424480303</c:v>
                </c:pt>
                <c:pt idx="123">
                  <c:v>7.64313660919404E-2</c:v>
                </c:pt>
                <c:pt idx="124">
                  <c:v>0.90140469077734697</c:v>
                </c:pt>
                <c:pt idx="125">
                  <c:v>4.5296217222477002E-2</c:v>
                </c:pt>
                <c:pt idx="126">
                  <c:v>1.50786513160211E-2</c:v>
                </c:pt>
                <c:pt idx="127">
                  <c:v>7.9178343217669506E-2</c:v>
                </c:pt>
                <c:pt idx="128">
                  <c:v>7.9749097998459501E-2</c:v>
                </c:pt>
                <c:pt idx="129">
                  <c:v>5.0606814971113502E-2</c:v>
                </c:pt>
                <c:pt idx="130">
                  <c:v>0.89309169873945105</c:v>
                </c:pt>
                <c:pt idx="131">
                  <c:v>0.35736492348050503</c:v>
                </c:pt>
                <c:pt idx="132">
                  <c:v>6.3024953678932003E-2</c:v>
                </c:pt>
                <c:pt idx="133">
                  <c:v>3.0663085539817801E-2</c:v>
                </c:pt>
                <c:pt idx="134">
                  <c:v>1.91937199631675E-3</c:v>
                </c:pt>
                <c:pt idx="135">
                  <c:v>0.48305276534999902</c:v>
                </c:pt>
                <c:pt idx="136">
                  <c:v>0.13534317289992001</c:v>
                </c:pt>
                <c:pt idx="137">
                  <c:v>0.75586494077295496</c:v>
                </c:pt>
                <c:pt idx="138">
                  <c:v>0.28499670464174698</c:v>
                </c:pt>
                <c:pt idx="139">
                  <c:v>4.54222089389867E-2</c:v>
                </c:pt>
                <c:pt idx="140">
                  <c:v>0.14182767598465201</c:v>
                </c:pt>
                <c:pt idx="141">
                  <c:v>0.27121882365838901</c:v>
                </c:pt>
                <c:pt idx="142">
                  <c:v>2.8789755554377201E-2</c:v>
                </c:pt>
                <c:pt idx="143">
                  <c:v>0.20560088934416601</c:v>
                </c:pt>
                <c:pt idx="144">
                  <c:v>0.160684539358638</c:v>
                </c:pt>
                <c:pt idx="145">
                  <c:v>0.77120887466435195</c:v>
                </c:pt>
                <c:pt idx="146">
                  <c:v>0.51085929663712604</c:v>
                </c:pt>
                <c:pt idx="147">
                  <c:v>7.8413639291525297E-2</c:v>
                </c:pt>
                <c:pt idx="148">
                  <c:v>3.4821594342855297E-2</c:v>
                </c:pt>
                <c:pt idx="149">
                  <c:v>0.98550387145601603</c:v>
                </c:pt>
                <c:pt idx="150">
                  <c:v>1.78187132351901E-2</c:v>
                </c:pt>
                <c:pt idx="151">
                  <c:v>0.53176224039684095</c:v>
                </c:pt>
                <c:pt idx="152">
                  <c:v>0.99653295260016495</c:v>
                </c:pt>
                <c:pt idx="153">
                  <c:v>0.110927700131741</c:v>
                </c:pt>
                <c:pt idx="154">
                  <c:v>0.532862843219847</c:v>
                </c:pt>
                <c:pt idx="155">
                  <c:v>4.9436728346282398E-2</c:v>
                </c:pt>
                <c:pt idx="156">
                  <c:v>0.96787880359327405</c:v>
                </c:pt>
                <c:pt idx="157" formatCode="0.00E+00">
                  <c:v>3.2188330589599801E-5</c:v>
                </c:pt>
                <c:pt idx="158">
                  <c:v>1.41421359620697E-3</c:v>
                </c:pt>
                <c:pt idx="159">
                  <c:v>0.69678868250632098</c:v>
                </c:pt>
                <c:pt idx="160">
                  <c:v>0.25516858929270603</c:v>
                </c:pt>
                <c:pt idx="161">
                  <c:v>0.74585581215301699</c:v>
                </c:pt>
                <c:pt idx="162">
                  <c:v>8.1461342475505003E-3</c:v>
                </c:pt>
                <c:pt idx="163">
                  <c:v>8.2063840480854994E-2</c:v>
                </c:pt>
                <c:pt idx="164">
                  <c:v>0.31287500209381403</c:v>
                </c:pt>
                <c:pt idx="165">
                  <c:v>0.732667249324646</c:v>
                </c:pt>
                <c:pt idx="166">
                  <c:v>0.19288794505385601</c:v>
                </c:pt>
                <c:pt idx="167">
                  <c:v>0.81381372223120196</c:v>
                </c:pt>
                <c:pt idx="168">
                  <c:v>0.69265576294015696</c:v>
                </c:pt>
                <c:pt idx="169">
                  <c:v>0.92949698499238997</c:v>
                </c:pt>
                <c:pt idx="170">
                  <c:v>8.2525246232964394E-2</c:v>
                </c:pt>
                <c:pt idx="171">
                  <c:v>0.131390523252161</c:v>
                </c:pt>
                <c:pt idx="172">
                  <c:v>0.54749619060811705</c:v>
                </c:pt>
                <c:pt idx="173">
                  <c:v>2.2063270995052502E-2</c:v>
                </c:pt>
                <c:pt idx="174">
                  <c:v>0.573685379040487</c:v>
                </c:pt>
                <c:pt idx="175">
                  <c:v>6.0186698638028099E-2</c:v>
                </c:pt>
                <c:pt idx="176">
                  <c:v>0.24749627121640999</c:v>
                </c:pt>
                <c:pt idx="177">
                  <c:v>6.0834263483919796E-3</c:v>
                </c:pt>
                <c:pt idx="178">
                  <c:v>0.98332626030242698</c:v>
                </c:pt>
                <c:pt idx="179">
                  <c:v>0.22962114384372301</c:v>
                </c:pt>
                <c:pt idx="180">
                  <c:v>3.9429756817221599E-2</c:v>
                </c:pt>
                <c:pt idx="181">
                  <c:v>0.10551425754230299</c:v>
                </c:pt>
                <c:pt idx="182">
                  <c:v>6.2187597803846596E-3</c:v>
                </c:pt>
                <c:pt idx="183">
                  <c:v>0.99583838698550098</c:v>
                </c:pt>
                <c:pt idx="184">
                  <c:v>0.64732857204196403</c:v>
                </c:pt>
                <c:pt idx="185">
                  <c:v>0.88054420664339705</c:v>
                </c:pt>
                <c:pt idx="186">
                  <c:v>2.1616819710557601E-2</c:v>
                </c:pt>
                <c:pt idx="187">
                  <c:v>0.48478849072790797</c:v>
                </c:pt>
                <c:pt idx="188">
                  <c:v>0.530260863643776</c:v>
                </c:pt>
                <c:pt idx="189">
                  <c:v>2.83240971579172E-2</c:v>
                </c:pt>
                <c:pt idx="190">
                  <c:v>0.13946161117471401</c:v>
                </c:pt>
                <c:pt idx="191">
                  <c:v>0.96463821562451701</c:v>
                </c:pt>
                <c:pt idx="192">
                  <c:v>0.830809923857736</c:v>
                </c:pt>
                <c:pt idx="193">
                  <c:v>0.68621678944079301</c:v>
                </c:pt>
                <c:pt idx="194">
                  <c:v>5.7874145135291599E-2</c:v>
                </c:pt>
                <c:pt idx="195">
                  <c:v>0.99660719068230097</c:v>
                </c:pt>
                <c:pt idx="196">
                  <c:v>0.91265088811082096</c:v>
                </c:pt>
                <c:pt idx="197">
                  <c:v>0.38587972649059898</c:v>
                </c:pt>
                <c:pt idx="198">
                  <c:v>0.51586252667185195</c:v>
                </c:pt>
                <c:pt idx="199">
                  <c:v>0.98585577565101201</c:v>
                </c:pt>
                <c:pt idx="200">
                  <c:v>0.35046375258478801</c:v>
                </c:pt>
                <c:pt idx="201">
                  <c:v>1.4051877739416001E-3</c:v>
                </c:pt>
                <c:pt idx="202">
                  <c:v>6.5267544088283003E-2</c:v>
                </c:pt>
                <c:pt idx="203">
                  <c:v>0.98995740401112198</c:v>
                </c:pt>
                <c:pt idx="204">
                  <c:v>0.11040870971160099</c:v>
                </c:pt>
                <c:pt idx="205">
                  <c:v>0.47475297778151498</c:v>
                </c:pt>
                <c:pt idx="206">
                  <c:v>3.5413499844602001E-2</c:v>
                </c:pt>
                <c:pt idx="207">
                  <c:v>4.1275846903654397E-4</c:v>
                </c:pt>
                <c:pt idx="208">
                  <c:v>0.54439904857447896</c:v>
                </c:pt>
                <c:pt idx="209">
                  <c:v>0.94454287561165895</c:v>
                </c:pt>
                <c:pt idx="210">
                  <c:v>8.2969540109511894E-2</c:v>
                </c:pt>
                <c:pt idx="211">
                  <c:v>3.1178074573717102E-2</c:v>
                </c:pt>
                <c:pt idx="212">
                  <c:v>0.74589152217149701</c:v>
                </c:pt>
                <c:pt idx="213">
                  <c:v>0.98854029305255198</c:v>
                </c:pt>
                <c:pt idx="214">
                  <c:v>0.60820335078945897</c:v>
                </c:pt>
                <c:pt idx="215">
                  <c:v>0.575036814073691</c:v>
                </c:pt>
                <c:pt idx="216">
                  <c:v>1.8870875972657401E-2</c:v>
                </c:pt>
                <c:pt idx="217">
                  <c:v>0.75993551251904801</c:v>
                </c:pt>
                <c:pt idx="218">
                  <c:v>0.112569611861137</c:v>
                </c:pt>
                <c:pt idx="219">
                  <c:v>0.99574507918407595</c:v>
                </c:pt>
                <c:pt idx="220">
                  <c:v>5.0356166619068901E-2</c:v>
                </c:pt>
                <c:pt idx="221">
                  <c:v>2.5329621757857301E-2</c:v>
                </c:pt>
                <c:pt idx="222">
                  <c:v>1.17718926510173E-2</c:v>
                </c:pt>
                <c:pt idx="223">
                  <c:v>0.99517893481318898</c:v>
                </c:pt>
                <c:pt idx="224">
                  <c:v>0.126590126602868</c:v>
                </c:pt>
                <c:pt idx="225">
                  <c:v>0.49940470081083799</c:v>
                </c:pt>
                <c:pt idx="226">
                  <c:v>0.10884701921513</c:v>
                </c:pt>
                <c:pt idx="227">
                  <c:v>1.0109816016709501E-2</c:v>
                </c:pt>
                <c:pt idx="228">
                  <c:v>3.1704002047496502E-2</c:v>
                </c:pt>
                <c:pt idx="229">
                  <c:v>5.1323791159893099E-2</c:v>
                </c:pt>
                <c:pt idx="230">
                  <c:v>2.7843609987979401E-2</c:v>
                </c:pt>
                <c:pt idx="231">
                  <c:v>0.12768032915977601</c:v>
                </c:pt>
                <c:pt idx="232">
                  <c:v>4.7684081279154501E-2</c:v>
                </c:pt>
                <c:pt idx="233">
                  <c:v>0.79396792180642795</c:v>
                </c:pt>
                <c:pt idx="234">
                  <c:v>8.3166132571868001E-3</c:v>
                </c:pt>
                <c:pt idx="235">
                  <c:v>0.70756275385756695</c:v>
                </c:pt>
                <c:pt idx="236">
                  <c:v>0.422038923572014</c:v>
                </c:pt>
                <c:pt idx="237">
                  <c:v>0.30576224377382799</c:v>
                </c:pt>
                <c:pt idx="238">
                  <c:v>0.97227025215363405</c:v>
                </c:pt>
                <c:pt idx="239">
                  <c:v>0.79615534108463704</c:v>
                </c:pt>
                <c:pt idx="240">
                  <c:v>0.77238997973661105</c:v>
                </c:pt>
                <c:pt idx="241">
                  <c:v>0.72096181727534703</c:v>
                </c:pt>
                <c:pt idx="242">
                  <c:v>0.10188926261532499</c:v>
                </c:pt>
                <c:pt idx="243">
                  <c:v>0.82810326293157899</c:v>
                </c:pt>
                <c:pt idx="244">
                  <c:v>0.98304957521580305</c:v>
                </c:pt>
                <c:pt idx="245">
                  <c:v>6.34120704674552E-2</c:v>
                </c:pt>
                <c:pt idx="246">
                  <c:v>0.77351589638638496</c:v>
                </c:pt>
                <c:pt idx="247">
                  <c:v>0.71487620705142596</c:v>
                </c:pt>
                <c:pt idx="248">
                  <c:v>1.4997540910309799E-3</c:v>
                </c:pt>
                <c:pt idx="249">
                  <c:v>0.93244172016023896</c:v>
                </c:pt>
                <c:pt idx="250">
                  <c:v>0.24024087616096401</c:v>
                </c:pt>
                <c:pt idx="251">
                  <c:v>3.5051811053025102E-3</c:v>
                </c:pt>
                <c:pt idx="252">
                  <c:v>0.30858190341201502</c:v>
                </c:pt>
                <c:pt idx="253">
                  <c:v>0.274365080715124</c:v>
                </c:pt>
                <c:pt idx="254">
                  <c:v>0.58062308019741604</c:v>
                </c:pt>
                <c:pt idx="255">
                  <c:v>2.54122116356729E-2</c:v>
                </c:pt>
                <c:pt idx="256">
                  <c:v>0.42216935038450099</c:v>
                </c:pt>
                <c:pt idx="257">
                  <c:v>1.22022408615756E-2</c:v>
                </c:pt>
                <c:pt idx="258">
                  <c:v>0.18286683698878001</c:v>
                </c:pt>
                <c:pt idx="259">
                  <c:v>0.41163587620396203</c:v>
                </c:pt>
                <c:pt idx="260">
                  <c:v>0.99304958169872803</c:v>
                </c:pt>
                <c:pt idx="261">
                  <c:v>4.1686613158260097E-2</c:v>
                </c:pt>
                <c:pt idx="262">
                  <c:v>0.98431664411366704</c:v>
                </c:pt>
                <c:pt idx="263">
                  <c:v>3.4824126150413602E-2</c:v>
                </c:pt>
                <c:pt idx="264">
                  <c:v>7.0219714651742395E-4</c:v>
                </c:pt>
                <c:pt idx="265">
                  <c:v>0.67725876224042003</c:v>
                </c:pt>
                <c:pt idx="266">
                  <c:v>2.5257227663343498E-2</c:v>
                </c:pt>
                <c:pt idx="267">
                  <c:v>0.99015105700025896</c:v>
                </c:pt>
                <c:pt idx="268">
                  <c:v>0.61445178818673396</c:v>
                </c:pt>
                <c:pt idx="269">
                  <c:v>0.29631131877750699</c:v>
                </c:pt>
                <c:pt idx="270">
                  <c:v>0.116130577167398</c:v>
                </c:pt>
                <c:pt idx="271">
                  <c:v>2.7642218496786799E-2</c:v>
                </c:pt>
                <c:pt idx="272">
                  <c:v>0.14873577042781</c:v>
                </c:pt>
                <c:pt idx="273">
                  <c:v>0.456303332221003</c:v>
                </c:pt>
                <c:pt idx="274">
                  <c:v>4.0283077082967897E-2</c:v>
                </c:pt>
                <c:pt idx="275">
                  <c:v>5.9225603076510501E-2</c:v>
                </c:pt>
                <c:pt idx="276">
                  <c:v>0.183886928866898</c:v>
                </c:pt>
                <c:pt idx="277">
                  <c:v>3.7718043303929402E-2</c:v>
                </c:pt>
                <c:pt idx="278">
                  <c:v>3.5106057897046298E-3</c:v>
                </c:pt>
                <c:pt idx="279">
                  <c:v>0.87496784017221896</c:v>
                </c:pt>
                <c:pt idx="280">
                  <c:v>0.37032232111429497</c:v>
                </c:pt>
                <c:pt idx="281">
                  <c:v>0.23023336773744299</c:v>
                </c:pt>
                <c:pt idx="282">
                  <c:v>0.74390519419170598</c:v>
                </c:pt>
                <c:pt idx="283">
                  <c:v>0.17065759996295199</c:v>
                </c:pt>
                <c:pt idx="284">
                  <c:v>0.95970543423057297</c:v>
                </c:pt>
                <c:pt idx="285">
                  <c:v>0.65364729752854001</c:v>
                </c:pt>
                <c:pt idx="286">
                  <c:v>5.4992157993935198E-2</c:v>
                </c:pt>
                <c:pt idx="287">
                  <c:v>0.218485743717967</c:v>
                </c:pt>
                <c:pt idx="288">
                  <c:v>3.25722983257229E-2</c:v>
                </c:pt>
                <c:pt idx="289">
                  <c:v>3.9359822852783499E-2</c:v>
                </c:pt>
                <c:pt idx="290">
                  <c:v>3.3790477551530702E-2</c:v>
                </c:pt>
                <c:pt idx="291">
                  <c:v>0.83991087344028503</c:v>
                </c:pt>
                <c:pt idx="292">
                  <c:v>0.273036844490608</c:v>
                </c:pt>
                <c:pt idx="293">
                  <c:v>0.61937183299351695</c:v>
                </c:pt>
                <c:pt idx="294">
                  <c:v>0.63513916668311099</c:v>
                </c:pt>
                <c:pt idx="295">
                  <c:v>0.55955254857523096</c:v>
                </c:pt>
                <c:pt idx="296">
                  <c:v>0.18922174261417901</c:v>
                </c:pt>
                <c:pt idx="297">
                  <c:v>3.7755240362002902E-4</c:v>
                </c:pt>
                <c:pt idx="298">
                  <c:v>4.7961031909285801E-2</c:v>
                </c:pt>
                <c:pt idx="299">
                  <c:v>0.23662121201595801</c:v>
                </c:pt>
                <c:pt idx="300">
                  <c:v>0.88216679485770699</c:v>
                </c:pt>
                <c:pt idx="301">
                  <c:v>0.124416201549297</c:v>
                </c:pt>
                <c:pt idx="302">
                  <c:v>0.10078697848209001</c:v>
                </c:pt>
                <c:pt idx="303">
                  <c:v>0.792132829036165</c:v>
                </c:pt>
                <c:pt idx="304">
                  <c:v>0.92902842978212297</c:v>
                </c:pt>
                <c:pt idx="305">
                  <c:v>0.822230454530812</c:v>
                </c:pt>
                <c:pt idx="306">
                  <c:v>0.68021912154113395</c:v>
                </c:pt>
                <c:pt idx="307">
                  <c:v>2.0760134020180999E-2</c:v>
                </c:pt>
                <c:pt idx="308">
                  <c:v>8.3912437052928696E-2</c:v>
                </c:pt>
                <c:pt idx="309">
                  <c:v>0.56234430612224895</c:v>
                </c:pt>
                <c:pt idx="310">
                  <c:v>7.4151326068628606E-2</c:v>
                </c:pt>
                <c:pt idx="311">
                  <c:v>0.70349364891402599</c:v>
                </c:pt>
                <c:pt idx="312">
                  <c:v>5.6694099452396698E-3</c:v>
                </c:pt>
                <c:pt idx="313">
                  <c:v>1.2921551823153601E-2</c:v>
                </c:pt>
                <c:pt idx="314">
                  <c:v>0.96489415827693004</c:v>
                </c:pt>
                <c:pt idx="315">
                  <c:v>0.88868393019393999</c:v>
                </c:pt>
                <c:pt idx="316">
                  <c:v>0.90987583728148902</c:v>
                </c:pt>
                <c:pt idx="317">
                  <c:v>0.71897760493913598</c:v>
                </c:pt>
                <c:pt idx="318">
                  <c:v>0.99441703198411602</c:v>
                </c:pt>
                <c:pt idx="319">
                  <c:v>0.65181721963057904</c:v>
                </c:pt>
                <c:pt idx="320">
                  <c:v>4.0451493281525801E-2</c:v>
                </c:pt>
                <c:pt idx="321">
                  <c:v>0.33847773556359101</c:v>
                </c:pt>
                <c:pt idx="322">
                  <c:v>0.72915802344133995</c:v>
                </c:pt>
                <c:pt idx="323">
                  <c:v>0.78228089414825097</c:v>
                </c:pt>
                <c:pt idx="324">
                  <c:v>9.4313565492848399E-3</c:v>
                </c:pt>
                <c:pt idx="325">
                  <c:v>0.96757812616137495</c:v>
                </c:pt>
                <c:pt idx="326">
                  <c:v>0.81939532089122302</c:v>
                </c:pt>
                <c:pt idx="327">
                  <c:v>0.43338306429193602</c:v>
                </c:pt>
                <c:pt idx="328">
                  <c:v>0.97361929184457796</c:v>
                </c:pt>
                <c:pt idx="329">
                  <c:v>0.352058286788696</c:v>
                </c:pt>
                <c:pt idx="330">
                  <c:v>0.86162428614841702</c:v>
                </c:pt>
                <c:pt idx="331">
                  <c:v>0.81109386260454197</c:v>
                </c:pt>
                <c:pt idx="332">
                  <c:v>5.9392788566835601E-2</c:v>
                </c:pt>
                <c:pt idx="333">
                  <c:v>0.117870745119877</c:v>
                </c:pt>
                <c:pt idx="334">
                  <c:v>0.581438396345345</c:v>
                </c:pt>
                <c:pt idx="335">
                  <c:v>0.63685492039879699</c:v>
                </c:pt>
                <c:pt idx="336">
                  <c:v>1.9701232826378E-2</c:v>
                </c:pt>
                <c:pt idx="337">
                  <c:v>4.6106454196120403E-2</c:v>
                </c:pt>
                <c:pt idx="338">
                  <c:v>0.799680301526139</c:v>
                </c:pt>
                <c:pt idx="339">
                  <c:v>0.68073958618235197</c:v>
                </c:pt>
                <c:pt idx="340">
                  <c:v>5.0156356414178697E-2</c:v>
                </c:pt>
                <c:pt idx="341">
                  <c:v>0.12603724772230701</c:v>
                </c:pt>
                <c:pt idx="342">
                  <c:v>7.0843697358517504E-2</c:v>
                </c:pt>
                <c:pt idx="343">
                  <c:v>0.71962515222852197</c:v>
                </c:pt>
                <c:pt idx="344">
                  <c:v>8.3963013503330006E-2</c:v>
                </c:pt>
                <c:pt idx="345">
                  <c:v>5.3692860753167503E-2</c:v>
                </c:pt>
                <c:pt idx="346">
                  <c:v>4.8866193154194597E-2</c:v>
                </c:pt>
                <c:pt idx="347">
                  <c:v>0.98679042276959195</c:v>
                </c:pt>
                <c:pt idx="348">
                  <c:v>8.2487654562638693E-2</c:v>
                </c:pt>
                <c:pt idx="349">
                  <c:v>0.22301410655901199</c:v>
                </c:pt>
                <c:pt idx="350">
                  <c:v>0.45630018945768902</c:v>
                </c:pt>
                <c:pt idx="351" formatCode="0.00E+00">
                  <c:v>9.9835798474945392E-6</c:v>
                </c:pt>
                <c:pt idx="352">
                  <c:v>0.99340851699500998</c:v>
                </c:pt>
                <c:pt idx="353">
                  <c:v>0.92731445587004202</c:v>
                </c:pt>
                <c:pt idx="354">
                  <c:v>0.98163254363994201</c:v>
                </c:pt>
                <c:pt idx="355">
                  <c:v>2.7629233330523001E-2</c:v>
                </c:pt>
                <c:pt idx="356">
                  <c:v>0.86539154160982201</c:v>
                </c:pt>
                <c:pt idx="357">
                  <c:v>9.3299904792129407E-2</c:v>
                </c:pt>
                <c:pt idx="358">
                  <c:v>0.33395239655714298</c:v>
                </c:pt>
                <c:pt idx="359">
                  <c:v>0.99348587746874295</c:v>
                </c:pt>
                <c:pt idx="360">
                  <c:v>0.99848233921543095</c:v>
                </c:pt>
                <c:pt idx="361">
                  <c:v>0.26420731796667701</c:v>
                </c:pt>
                <c:pt idx="362">
                  <c:v>2.2413992149618998E-2</c:v>
                </c:pt>
                <c:pt idx="363">
                  <c:v>5.3656141975978403E-3</c:v>
                </c:pt>
                <c:pt idx="364">
                  <c:v>0.928662891765764</c:v>
                </c:pt>
                <c:pt idx="365">
                  <c:v>0.84254269281698102</c:v>
                </c:pt>
                <c:pt idx="366">
                  <c:v>0.549634598352019</c:v>
                </c:pt>
                <c:pt idx="367">
                  <c:v>2.1360403684638301E-2</c:v>
                </c:pt>
                <c:pt idx="368">
                  <c:v>0.93043893220840401</c:v>
                </c:pt>
                <c:pt idx="369">
                  <c:v>0.79129883637781895</c:v>
                </c:pt>
                <c:pt idx="370" formatCode="0.00E+00">
                  <c:v>1.16991802449062E-5</c:v>
                </c:pt>
                <c:pt idx="371">
                  <c:v>0.81700361398361099</c:v>
                </c:pt>
                <c:pt idx="372">
                  <c:v>1.02230068420474E-2</c:v>
                </c:pt>
                <c:pt idx="373">
                  <c:v>0.811437169771133</c:v>
                </c:pt>
                <c:pt idx="374">
                  <c:v>0.79516115804149901</c:v>
                </c:pt>
                <c:pt idx="375">
                  <c:v>0.35635670855289803</c:v>
                </c:pt>
                <c:pt idx="376">
                  <c:v>2.35510310483763E-2</c:v>
                </c:pt>
                <c:pt idx="377">
                  <c:v>0.13125690479042701</c:v>
                </c:pt>
                <c:pt idx="378">
                  <c:v>7.6526616556756896E-2</c:v>
                </c:pt>
                <c:pt idx="379">
                  <c:v>0.52994550690499298</c:v>
                </c:pt>
                <c:pt idx="380">
                  <c:v>0.62383292383292299</c:v>
                </c:pt>
                <c:pt idx="381">
                  <c:v>4.1894836930683597E-2</c:v>
                </c:pt>
                <c:pt idx="382">
                  <c:v>1.9661825536399901E-2</c:v>
                </c:pt>
                <c:pt idx="383">
                  <c:v>0.103467133216695</c:v>
                </c:pt>
                <c:pt idx="384">
                  <c:v>5.4198355027326103E-3</c:v>
                </c:pt>
                <c:pt idx="385">
                  <c:v>2.96200807283102E-2</c:v>
                </c:pt>
                <c:pt idx="386">
                  <c:v>0.81666728017201196</c:v>
                </c:pt>
                <c:pt idx="387">
                  <c:v>0.21029533053816499</c:v>
                </c:pt>
                <c:pt idx="388">
                  <c:v>8.2472113881487299E-2</c:v>
                </c:pt>
                <c:pt idx="389">
                  <c:v>0.87596830202119103</c:v>
                </c:pt>
                <c:pt idx="390">
                  <c:v>7.7256876854300605E-2</c:v>
                </c:pt>
                <c:pt idx="391">
                  <c:v>0.99844575972529703</c:v>
                </c:pt>
                <c:pt idx="392">
                  <c:v>0.98049322062987998</c:v>
                </c:pt>
                <c:pt idx="393">
                  <c:v>0.269047789993269</c:v>
                </c:pt>
                <c:pt idx="394">
                  <c:v>0.107692898396846</c:v>
                </c:pt>
                <c:pt idx="395">
                  <c:v>4.8848277241508799E-4</c:v>
                </c:pt>
                <c:pt idx="396">
                  <c:v>0.81831844302330603</c:v>
                </c:pt>
                <c:pt idx="397">
                  <c:v>0.104469377183368</c:v>
                </c:pt>
                <c:pt idx="398">
                  <c:v>0.75882430997876804</c:v>
                </c:pt>
                <c:pt idx="399">
                  <c:v>7.51479797973513E-2</c:v>
                </c:pt>
                <c:pt idx="400">
                  <c:v>0.44943713755069498</c:v>
                </c:pt>
                <c:pt idx="401">
                  <c:v>0.64554316298608205</c:v>
                </c:pt>
                <c:pt idx="402">
                  <c:v>3.4229687218881297E-2</c:v>
                </c:pt>
                <c:pt idx="403">
                  <c:v>0.311626616805531</c:v>
                </c:pt>
                <c:pt idx="404">
                  <c:v>8.2663780977555404E-2</c:v>
                </c:pt>
                <c:pt idx="405">
                  <c:v>7.9797740694347308E-3</c:v>
                </c:pt>
                <c:pt idx="406">
                  <c:v>0.69328635501805902</c:v>
                </c:pt>
                <c:pt idx="407">
                  <c:v>0.94659350831416</c:v>
                </c:pt>
                <c:pt idx="408">
                  <c:v>2.5378417334184E-2</c:v>
                </c:pt>
                <c:pt idx="409">
                  <c:v>0.995158116105747</c:v>
                </c:pt>
                <c:pt idx="410">
                  <c:v>0.83632977458761204</c:v>
                </c:pt>
                <c:pt idx="411">
                  <c:v>1.1583418621607699E-2</c:v>
                </c:pt>
                <c:pt idx="412">
                  <c:v>0.55074437437173196</c:v>
                </c:pt>
                <c:pt idx="413">
                  <c:v>0.99190330067990595</c:v>
                </c:pt>
                <c:pt idx="414">
                  <c:v>5.2897626571300503E-2</c:v>
                </c:pt>
                <c:pt idx="415">
                  <c:v>2.9980096373040301E-2</c:v>
                </c:pt>
                <c:pt idx="416">
                  <c:v>1.10807259900789E-2</c:v>
                </c:pt>
                <c:pt idx="417">
                  <c:v>8.43676516863575E-2</c:v>
                </c:pt>
                <c:pt idx="418">
                  <c:v>0.69681521605938102</c:v>
                </c:pt>
                <c:pt idx="419">
                  <c:v>0.24858177284388699</c:v>
                </c:pt>
                <c:pt idx="420">
                  <c:v>0.860821776481558</c:v>
                </c:pt>
                <c:pt idx="421">
                  <c:v>0.51178637504955704</c:v>
                </c:pt>
                <c:pt idx="422">
                  <c:v>0.24400101664496701</c:v>
                </c:pt>
                <c:pt idx="423">
                  <c:v>0.41169901923033297</c:v>
                </c:pt>
                <c:pt idx="424">
                  <c:v>0.92510546009199401</c:v>
                </c:pt>
                <c:pt idx="425">
                  <c:v>0.95537370190799498</c:v>
                </c:pt>
                <c:pt idx="426">
                  <c:v>0.100150104598371</c:v>
                </c:pt>
                <c:pt idx="427">
                  <c:v>0.93860852463792699</c:v>
                </c:pt>
                <c:pt idx="428">
                  <c:v>4.1423727155358503E-3</c:v>
                </c:pt>
                <c:pt idx="429">
                  <c:v>0.75899053502909897</c:v>
                </c:pt>
                <c:pt idx="430">
                  <c:v>0.55056082901358505</c:v>
                </c:pt>
                <c:pt idx="431">
                  <c:v>1.9441978746651499E-3</c:v>
                </c:pt>
                <c:pt idx="432">
                  <c:v>0.93337670933219596</c:v>
                </c:pt>
                <c:pt idx="433">
                  <c:v>0.41496673286193703</c:v>
                </c:pt>
                <c:pt idx="434">
                  <c:v>2.0465658997349499E-2</c:v>
                </c:pt>
                <c:pt idx="435">
                  <c:v>0.838551153612629</c:v>
                </c:pt>
                <c:pt idx="436">
                  <c:v>0.34193842594652302</c:v>
                </c:pt>
                <c:pt idx="437">
                  <c:v>0.962349830632096</c:v>
                </c:pt>
                <c:pt idx="438">
                  <c:v>0.98792352039532305</c:v>
                </c:pt>
                <c:pt idx="439">
                  <c:v>2.8580581694862502E-2</c:v>
                </c:pt>
                <c:pt idx="440">
                  <c:v>0.97769269394928404</c:v>
                </c:pt>
                <c:pt idx="441">
                  <c:v>1.13892018488943E-2</c:v>
                </c:pt>
                <c:pt idx="442">
                  <c:v>0.37154936946502598</c:v>
                </c:pt>
                <c:pt idx="443">
                  <c:v>1.7474306660947201E-3</c:v>
                </c:pt>
                <c:pt idx="444">
                  <c:v>0.37806206511526502</c:v>
                </c:pt>
                <c:pt idx="445">
                  <c:v>0.99091830136499104</c:v>
                </c:pt>
                <c:pt idx="446">
                  <c:v>0.97779487756225403</c:v>
                </c:pt>
                <c:pt idx="447">
                  <c:v>1.4615010899325299E-2</c:v>
                </c:pt>
                <c:pt idx="448">
                  <c:v>9.7123529564224695E-2</c:v>
                </c:pt>
                <c:pt idx="449">
                  <c:v>0.116442415768023</c:v>
                </c:pt>
                <c:pt idx="450">
                  <c:v>3.55591289087583E-2</c:v>
                </c:pt>
                <c:pt idx="451">
                  <c:v>0.40892893135002201</c:v>
                </c:pt>
                <c:pt idx="452">
                  <c:v>0.32987501366106597</c:v>
                </c:pt>
                <c:pt idx="453">
                  <c:v>0.33777592558931302</c:v>
                </c:pt>
                <c:pt idx="454">
                  <c:v>0.88700814648667103</c:v>
                </c:pt>
                <c:pt idx="455">
                  <c:v>4.1851361959759498E-2</c:v>
                </c:pt>
                <c:pt idx="456">
                  <c:v>5.8142884104102198E-2</c:v>
                </c:pt>
                <c:pt idx="457">
                  <c:v>0.33617802061141</c:v>
                </c:pt>
                <c:pt idx="458">
                  <c:v>1.4307858405748899E-2</c:v>
                </c:pt>
                <c:pt idx="459">
                  <c:v>0.269454094010182</c:v>
                </c:pt>
                <c:pt idx="460">
                  <c:v>4.9940077592669496E-4</c:v>
                </c:pt>
                <c:pt idx="461">
                  <c:v>0.94487646804819103</c:v>
                </c:pt>
                <c:pt idx="462">
                  <c:v>0.339376636699873</c:v>
                </c:pt>
                <c:pt idx="463">
                  <c:v>0.82282910541281995</c:v>
                </c:pt>
                <c:pt idx="464">
                  <c:v>3.3433448339394801E-2</c:v>
                </c:pt>
                <c:pt idx="465">
                  <c:v>0.942092605490782</c:v>
                </c:pt>
                <c:pt idx="466">
                  <c:v>0.81713161557542102</c:v>
                </c:pt>
                <c:pt idx="467">
                  <c:v>0.33094288733339899</c:v>
                </c:pt>
                <c:pt idx="468">
                  <c:v>6.4827031919251099E-2</c:v>
                </c:pt>
                <c:pt idx="469">
                  <c:v>0.54063507041501202</c:v>
                </c:pt>
                <c:pt idx="470">
                  <c:v>0.48837169118055401</c:v>
                </c:pt>
                <c:pt idx="471">
                  <c:v>0.65942398310464301</c:v>
                </c:pt>
                <c:pt idx="472">
                  <c:v>0.80906064510363196</c:v>
                </c:pt>
                <c:pt idx="473">
                  <c:v>0.98034867196866804</c:v>
                </c:pt>
                <c:pt idx="474">
                  <c:v>1.02879478732897E-3</c:v>
                </c:pt>
                <c:pt idx="475">
                  <c:v>3.7731769181991101E-2</c:v>
                </c:pt>
                <c:pt idx="476">
                  <c:v>0.99983681335332997</c:v>
                </c:pt>
                <c:pt idx="477">
                  <c:v>0.99928104027525899</c:v>
                </c:pt>
                <c:pt idx="478">
                  <c:v>0.693519039100434</c:v>
                </c:pt>
                <c:pt idx="479">
                  <c:v>0.80155361887371501</c:v>
                </c:pt>
                <c:pt idx="480">
                  <c:v>0.50200211854297605</c:v>
                </c:pt>
                <c:pt idx="481">
                  <c:v>0.90842625796658605</c:v>
                </c:pt>
                <c:pt idx="482">
                  <c:v>0.78748416972612001</c:v>
                </c:pt>
                <c:pt idx="483">
                  <c:v>0.97488241730817204</c:v>
                </c:pt>
                <c:pt idx="484">
                  <c:v>6.3417390925842601E-2</c:v>
                </c:pt>
                <c:pt idx="485">
                  <c:v>0.61727498682948501</c:v>
                </c:pt>
                <c:pt idx="486">
                  <c:v>0.77150773771577996</c:v>
                </c:pt>
                <c:pt idx="487">
                  <c:v>0.367880203324632</c:v>
                </c:pt>
                <c:pt idx="488">
                  <c:v>2.1095979527806299E-2</c:v>
                </c:pt>
                <c:pt idx="489">
                  <c:v>0.80144375268355506</c:v>
                </c:pt>
                <c:pt idx="490">
                  <c:v>0.18725779076409699</c:v>
                </c:pt>
                <c:pt idx="491">
                  <c:v>1.09235408905445E-2</c:v>
                </c:pt>
                <c:pt idx="492">
                  <c:v>4.8789827305673001E-4</c:v>
                </c:pt>
                <c:pt idx="493">
                  <c:v>0.84091760352762901</c:v>
                </c:pt>
                <c:pt idx="494">
                  <c:v>0.63910036607392895</c:v>
                </c:pt>
                <c:pt idx="495">
                  <c:v>0.82875065318221097</c:v>
                </c:pt>
                <c:pt idx="496">
                  <c:v>3.0460416855467801E-2</c:v>
                </c:pt>
                <c:pt idx="497">
                  <c:v>1.23636040332941E-4</c:v>
                </c:pt>
                <c:pt idx="498">
                  <c:v>0.20231987943415</c:v>
                </c:pt>
                <c:pt idx="499">
                  <c:v>1.4181354908193E-2</c:v>
                </c:pt>
                <c:pt idx="500">
                  <c:v>6.02836981174303E-3</c:v>
                </c:pt>
                <c:pt idx="501">
                  <c:v>5.2236097648941597E-2</c:v>
                </c:pt>
                <c:pt idx="502">
                  <c:v>2.4451320358513599E-2</c:v>
                </c:pt>
                <c:pt idx="503">
                  <c:v>1.0747882441150099E-2</c:v>
                </c:pt>
                <c:pt idx="504">
                  <c:v>0.50721916661543298</c:v>
                </c:pt>
                <c:pt idx="505">
                  <c:v>5.15038617620111E-3</c:v>
                </c:pt>
                <c:pt idx="506">
                  <c:v>0.77799702171666096</c:v>
                </c:pt>
                <c:pt idx="507">
                  <c:v>0.96390966594651095</c:v>
                </c:pt>
                <c:pt idx="508">
                  <c:v>0.216750193178055</c:v>
                </c:pt>
                <c:pt idx="509">
                  <c:v>0.11687132051249501</c:v>
                </c:pt>
                <c:pt idx="510">
                  <c:v>0.47210993411010199</c:v>
                </c:pt>
                <c:pt idx="511">
                  <c:v>2.4078876683400301E-2</c:v>
                </c:pt>
                <c:pt idx="512">
                  <c:v>0.62731381023259103</c:v>
                </c:pt>
                <c:pt idx="513">
                  <c:v>0.377945165237281</c:v>
                </c:pt>
                <c:pt idx="514">
                  <c:v>8.1278893689726003E-2</c:v>
                </c:pt>
                <c:pt idx="515">
                  <c:v>8.9548867556696801E-3</c:v>
                </c:pt>
                <c:pt idx="516">
                  <c:v>9.1153226535301002E-4</c:v>
                </c:pt>
                <c:pt idx="517">
                  <c:v>0.28074355855983202</c:v>
                </c:pt>
                <c:pt idx="518">
                  <c:v>0.10180423505984</c:v>
                </c:pt>
                <c:pt idx="519">
                  <c:v>0.230558311487437</c:v>
                </c:pt>
                <c:pt idx="520">
                  <c:v>0.29695519374532497</c:v>
                </c:pt>
                <c:pt idx="521">
                  <c:v>0.239620430196538</c:v>
                </c:pt>
                <c:pt idx="522">
                  <c:v>1.1029312223033E-2</c:v>
                </c:pt>
                <c:pt idx="523">
                  <c:v>0.17037834697991</c:v>
                </c:pt>
                <c:pt idx="524">
                  <c:v>0.64422579205711705</c:v>
                </c:pt>
                <c:pt idx="525">
                  <c:v>1.22470129064983E-2</c:v>
                </c:pt>
                <c:pt idx="526">
                  <c:v>2.8675062276694401E-2</c:v>
                </c:pt>
                <c:pt idx="527">
                  <c:v>3.1700418667688898E-2</c:v>
                </c:pt>
                <c:pt idx="528">
                  <c:v>0.142650752015169</c:v>
                </c:pt>
                <c:pt idx="529">
                  <c:v>0.58542020482733703</c:v>
                </c:pt>
                <c:pt idx="530">
                  <c:v>1.63998782135449E-2</c:v>
                </c:pt>
                <c:pt idx="531">
                  <c:v>1.06128743972033E-3</c:v>
                </c:pt>
                <c:pt idx="532">
                  <c:v>0.24409908609091499</c:v>
                </c:pt>
                <c:pt idx="533">
                  <c:v>6.43494139746833E-2</c:v>
                </c:pt>
                <c:pt idx="534">
                  <c:v>0.217649640570034</c:v>
                </c:pt>
                <c:pt idx="535">
                  <c:v>0.976556151854721</c:v>
                </c:pt>
                <c:pt idx="536">
                  <c:v>0.289706260936821</c:v>
                </c:pt>
                <c:pt idx="537">
                  <c:v>0.80147965474722505</c:v>
                </c:pt>
                <c:pt idx="538">
                  <c:v>0.56491893925260706</c:v>
                </c:pt>
                <c:pt idx="539">
                  <c:v>2.22536594603529E-2</c:v>
                </c:pt>
                <c:pt idx="540">
                  <c:v>0.796924559712608</c:v>
                </c:pt>
                <c:pt idx="541">
                  <c:v>8.6952156494584099E-3</c:v>
                </c:pt>
                <c:pt idx="542">
                  <c:v>0.14800943338330499</c:v>
                </c:pt>
                <c:pt idx="543">
                  <c:v>3.4935250089105301E-2</c:v>
                </c:pt>
                <c:pt idx="544">
                  <c:v>0.51090847758436198</c:v>
                </c:pt>
                <c:pt idx="545">
                  <c:v>1.86561719368794E-3</c:v>
                </c:pt>
                <c:pt idx="546">
                  <c:v>2.7462880890069499E-2</c:v>
                </c:pt>
                <c:pt idx="547">
                  <c:v>0.61593087325900198</c:v>
                </c:pt>
                <c:pt idx="548">
                  <c:v>4.3057190436635003E-3</c:v>
                </c:pt>
                <c:pt idx="549">
                  <c:v>0.99999541563709504</c:v>
                </c:pt>
                <c:pt idx="550">
                  <c:v>0.155414015436248</c:v>
                </c:pt>
                <c:pt idx="551">
                  <c:v>0.80117763884809501</c:v>
                </c:pt>
                <c:pt idx="552" formatCode="0.00E+00">
                  <c:v>4.0488187494913598E-6</c:v>
                </c:pt>
                <c:pt idx="553">
                  <c:v>1.6572532222333E-2</c:v>
                </c:pt>
                <c:pt idx="554">
                  <c:v>0.55783319596726499</c:v>
                </c:pt>
                <c:pt idx="555">
                  <c:v>0.95816832087523296</c:v>
                </c:pt>
                <c:pt idx="556">
                  <c:v>0.34507490945449298</c:v>
                </c:pt>
                <c:pt idx="557">
                  <c:v>4.9325824921356799E-3</c:v>
                </c:pt>
                <c:pt idx="558">
                  <c:v>6.5753938153786495E-2</c:v>
                </c:pt>
                <c:pt idx="559">
                  <c:v>0.105041722310431</c:v>
                </c:pt>
                <c:pt idx="560">
                  <c:v>0.39283928484316299</c:v>
                </c:pt>
                <c:pt idx="561">
                  <c:v>1.6338528728263399E-2</c:v>
                </c:pt>
                <c:pt idx="562">
                  <c:v>0.220956863349766</c:v>
                </c:pt>
                <c:pt idx="563">
                  <c:v>0.61461324348080804</c:v>
                </c:pt>
                <c:pt idx="564">
                  <c:v>0.971321519242203</c:v>
                </c:pt>
                <c:pt idx="565">
                  <c:v>0.25441484668951803</c:v>
                </c:pt>
                <c:pt idx="566">
                  <c:v>4.6530544246727902E-2</c:v>
                </c:pt>
                <c:pt idx="567">
                  <c:v>0.13409752827688201</c:v>
                </c:pt>
                <c:pt idx="568">
                  <c:v>0.18819641099985701</c:v>
                </c:pt>
                <c:pt idx="569">
                  <c:v>5.2229051909677901E-3</c:v>
                </c:pt>
                <c:pt idx="570">
                  <c:v>4.46258059716233E-2</c:v>
                </c:pt>
                <c:pt idx="571">
                  <c:v>9.3218109169515395E-2</c:v>
                </c:pt>
                <c:pt idx="572">
                  <c:v>1.69403178218334E-2</c:v>
                </c:pt>
                <c:pt idx="573">
                  <c:v>0.362140492111926</c:v>
                </c:pt>
                <c:pt idx="574">
                  <c:v>0.50246786283401801</c:v>
                </c:pt>
                <c:pt idx="575">
                  <c:v>0.158521424165256</c:v>
                </c:pt>
                <c:pt idx="576">
                  <c:v>5.0042729040347997E-2</c:v>
                </c:pt>
                <c:pt idx="577">
                  <c:v>0.55416003941357195</c:v>
                </c:pt>
                <c:pt idx="578">
                  <c:v>0.13206642119477899</c:v>
                </c:pt>
                <c:pt idx="579">
                  <c:v>0.241631414879765</c:v>
                </c:pt>
                <c:pt idx="580">
                  <c:v>3.44621264236031E-2</c:v>
                </c:pt>
                <c:pt idx="581">
                  <c:v>0.97301382579336004</c:v>
                </c:pt>
                <c:pt idx="582">
                  <c:v>2.9251497509759E-2</c:v>
                </c:pt>
                <c:pt idx="583">
                  <c:v>0.57843022612707995</c:v>
                </c:pt>
                <c:pt idx="584">
                  <c:v>2.86501794384144E-2</c:v>
                </c:pt>
                <c:pt idx="585">
                  <c:v>4.0272391867493498E-2</c:v>
                </c:pt>
                <c:pt idx="586">
                  <c:v>2.1748527154212799E-2</c:v>
                </c:pt>
                <c:pt idx="587">
                  <c:v>0.998538588814325</c:v>
                </c:pt>
                <c:pt idx="588">
                  <c:v>2.3813468435396602E-2</c:v>
                </c:pt>
                <c:pt idx="589">
                  <c:v>0.76183881981017398</c:v>
                </c:pt>
                <c:pt idx="590">
                  <c:v>0.20369370524055899</c:v>
                </c:pt>
                <c:pt idx="591">
                  <c:v>0.99580430819724797</c:v>
                </c:pt>
                <c:pt idx="592">
                  <c:v>0.126600176925491</c:v>
                </c:pt>
                <c:pt idx="593">
                  <c:v>0.88987861217797803</c:v>
                </c:pt>
                <c:pt idx="594">
                  <c:v>0.96474468230160804</c:v>
                </c:pt>
                <c:pt idx="595">
                  <c:v>0.66865341643117704</c:v>
                </c:pt>
                <c:pt idx="596">
                  <c:v>9.9677755740967804E-3</c:v>
                </c:pt>
                <c:pt idx="597">
                  <c:v>0.88486313760630297</c:v>
                </c:pt>
                <c:pt idx="598">
                  <c:v>0.84398875475442303</c:v>
                </c:pt>
                <c:pt idx="599">
                  <c:v>0.92607839464980202</c:v>
                </c:pt>
                <c:pt idx="600">
                  <c:v>0.99532010934831505</c:v>
                </c:pt>
                <c:pt idx="601">
                  <c:v>8.0492003660589395E-3</c:v>
                </c:pt>
                <c:pt idx="602">
                  <c:v>5.2507016065152803E-2</c:v>
                </c:pt>
                <c:pt idx="603">
                  <c:v>6.1009641583933396E-3</c:v>
                </c:pt>
                <c:pt idx="604">
                  <c:v>0.10516937379782</c:v>
                </c:pt>
                <c:pt idx="605">
                  <c:v>0.95024590036768697</c:v>
                </c:pt>
                <c:pt idx="606">
                  <c:v>9.6361557446768997E-2</c:v>
                </c:pt>
                <c:pt idx="607">
                  <c:v>0.125646405190667</c:v>
                </c:pt>
                <c:pt idx="608">
                  <c:v>0.33814259821138098</c:v>
                </c:pt>
                <c:pt idx="609">
                  <c:v>1.8428789627551099E-2</c:v>
                </c:pt>
                <c:pt idx="610">
                  <c:v>0.15704745364335301</c:v>
                </c:pt>
                <c:pt idx="611">
                  <c:v>0.87790775616804195</c:v>
                </c:pt>
                <c:pt idx="612">
                  <c:v>0.72481931608756001</c:v>
                </c:pt>
                <c:pt idx="613">
                  <c:v>0.85618457569248396</c:v>
                </c:pt>
                <c:pt idx="614">
                  <c:v>3.5659052770651198E-3</c:v>
                </c:pt>
                <c:pt idx="615">
                  <c:v>3.18089089354677E-2</c:v>
                </c:pt>
                <c:pt idx="616">
                  <c:v>5.5778374475532501E-2</c:v>
                </c:pt>
                <c:pt idx="617">
                  <c:v>0.12143742944991499</c:v>
                </c:pt>
                <c:pt idx="618">
                  <c:v>2.2065905361508299E-2</c:v>
                </c:pt>
                <c:pt idx="619">
                  <c:v>0.67356743172130296</c:v>
                </c:pt>
                <c:pt idx="620">
                  <c:v>0.32382885599900402</c:v>
                </c:pt>
                <c:pt idx="621">
                  <c:v>0.37607604782028597</c:v>
                </c:pt>
                <c:pt idx="622">
                  <c:v>0.68732004588929596</c:v>
                </c:pt>
                <c:pt idx="623">
                  <c:v>5.5306505876698601E-2</c:v>
                </c:pt>
                <c:pt idx="624">
                  <c:v>0.34955562344273899</c:v>
                </c:pt>
                <c:pt idx="625">
                  <c:v>4.9504117648174903E-2</c:v>
                </c:pt>
                <c:pt idx="626">
                  <c:v>9.6389213301604198E-3</c:v>
                </c:pt>
                <c:pt idx="627">
                  <c:v>2.4598976657222899E-2</c:v>
                </c:pt>
                <c:pt idx="628">
                  <c:v>0.79191428481589698</c:v>
                </c:pt>
                <c:pt idx="629">
                  <c:v>0.64513797944760998</c:v>
                </c:pt>
                <c:pt idx="630">
                  <c:v>0.81142274214703003</c:v>
                </c:pt>
                <c:pt idx="631">
                  <c:v>3.3696600702643797E-2</c:v>
                </c:pt>
                <c:pt idx="632">
                  <c:v>0.70234617830180401</c:v>
                </c:pt>
                <c:pt idx="633">
                  <c:v>3.6200435681501303E-2</c:v>
                </c:pt>
                <c:pt idx="634">
                  <c:v>1.31910573087046E-3</c:v>
                </c:pt>
                <c:pt idx="635">
                  <c:v>0.67286904063180197</c:v>
                </c:pt>
                <c:pt idx="636">
                  <c:v>2.39518125746911E-2</c:v>
                </c:pt>
                <c:pt idx="637">
                  <c:v>0.99961876911057101</c:v>
                </c:pt>
                <c:pt idx="638">
                  <c:v>3.3314613150343601E-3</c:v>
                </c:pt>
                <c:pt idx="639">
                  <c:v>1.21517276683528E-2</c:v>
                </c:pt>
                <c:pt idx="640">
                  <c:v>0.81586329166861304</c:v>
                </c:pt>
                <c:pt idx="641">
                  <c:v>1.68816043708278E-2</c:v>
                </c:pt>
                <c:pt idx="642">
                  <c:v>0.110401624703121</c:v>
                </c:pt>
                <c:pt idx="643">
                  <c:v>0.59744021959397198</c:v>
                </c:pt>
                <c:pt idx="644">
                  <c:v>0.272797568111115</c:v>
                </c:pt>
                <c:pt idx="645">
                  <c:v>0.48215229246616798</c:v>
                </c:pt>
                <c:pt idx="646">
                  <c:v>4.8913981575073498E-2</c:v>
                </c:pt>
                <c:pt idx="647">
                  <c:v>4.4722769228565801E-2</c:v>
                </c:pt>
                <c:pt idx="648">
                  <c:v>9.63844537402502E-4</c:v>
                </c:pt>
                <c:pt idx="649">
                  <c:v>0.138893738309432</c:v>
                </c:pt>
                <c:pt idx="650">
                  <c:v>3.6118293123833502E-2</c:v>
                </c:pt>
                <c:pt idx="651">
                  <c:v>7.6003630038569095E-2</c:v>
                </c:pt>
                <c:pt idx="652">
                  <c:v>0.63645434314820104</c:v>
                </c:pt>
                <c:pt idx="653">
                  <c:v>0.595793120514724</c:v>
                </c:pt>
                <c:pt idx="654">
                  <c:v>5.0848556545382E-2</c:v>
                </c:pt>
                <c:pt idx="655">
                  <c:v>0.29790117571307401</c:v>
                </c:pt>
                <c:pt idx="656">
                  <c:v>2.1625171423396299E-2</c:v>
                </c:pt>
                <c:pt idx="657">
                  <c:v>0.980897067341158</c:v>
                </c:pt>
                <c:pt idx="658">
                  <c:v>0.99968463250589701</c:v>
                </c:pt>
                <c:pt idx="659">
                  <c:v>9.9272599882163706E-2</c:v>
                </c:pt>
                <c:pt idx="660">
                  <c:v>0.92356045983294299</c:v>
                </c:pt>
                <c:pt idx="661">
                  <c:v>2.31069441636115E-2</c:v>
                </c:pt>
                <c:pt idx="662">
                  <c:v>3.0603225323281101E-2</c:v>
                </c:pt>
                <c:pt idx="663">
                  <c:v>1.9907825560827801E-2</c:v>
                </c:pt>
                <c:pt idx="664">
                  <c:v>5.8905929681075601E-2</c:v>
                </c:pt>
                <c:pt idx="665">
                  <c:v>2.3378844656854799E-2</c:v>
                </c:pt>
                <c:pt idx="666">
                  <c:v>0.89293349394534904</c:v>
                </c:pt>
                <c:pt idx="667">
                  <c:v>1.24132652713441E-2</c:v>
                </c:pt>
                <c:pt idx="668">
                  <c:v>6.7454361624444898E-3</c:v>
                </c:pt>
                <c:pt idx="669">
                  <c:v>1.06562469841456E-2</c:v>
                </c:pt>
                <c:pt idx="670">
                  <c:v>0.33044751697619201</c:v>
                </c:pt>
                <c:pt idx="671">
                  <c:v>0.97406893625625401</c:v>
                </c:pt>
                <c:pt idx="672">
                  <c:v>5.2169477755088199E-2</c:v>
                </c:pt>
                <c:pt idx="673">
                  <c:v>6.8829084331961499E-2</c:v>
                </c:pt>
                <c:pt idx="674">
                  <c:v>0.59892029300958205</c:v>
                </c:pt>
                <c:pt idx="675">
                  <c:v>8.8515067054763294E-2</c:v>
                </c:pt>
                <c:pt idx="676">
                  <c:v>8.7963090925381408E-3</c:v>
                </c:pt>
                <c:pt idx="677">
                  <c:v>7.5417453343449806E-2</c:v>
                </c:pt>
                <c:pt idx="678">
                  <c:v>1.50571718858972E-2</c:v>
                </c:pt>
                <c:pt idx="679">
                  <c:v>4.6373859378950499E-2</c:v>
                </c:pt>
                <c:pt idx="680">
                  <c:v>3.0556301841511098E-4</c:v>
                </c:pt>
                <c:pt idx="681">
                  <c:v>4.86252154446579E-2</c:v>
                </c:pt>
                <c:pt idx="682">
                  <c:v>0.99976477451284795</c:v>
                </c:pt>
                <c:pt idx="683">
                  <c:v>0.10566898839994</c:v>
                </c:pt>
                <c:pt idx="684">
                  <c:v>0.21000088472087</c:v>
                </c:pt>
                <c:pt idx="685">
                  <c:v>9.8251443954722097E-3</c:v>
                </c:pt>
                <c:pt idx="686">
                  <c:v>0.58541332240181698</c:v>
                </c:pt>
                <c:pt idx="687">
                  <c:v>0.999339873194246</c:v>
                </c:pt>
                <c:pt idx="688">
                  <c:v>0.93843809953729795</c:v>
                </c:pt>
                <c:pt idx="689">
                  <c:v>5.4523588247743199E-2</c:v>
                </c:pt>
                <c:pt idx="690">
                  <c:v>9.6741156373908996E-2</c:v>
                </c:pt>
                <c:pt idx="691">
                  <c:v>0.82172558607227997</c:v>
                </c:pt>
                <c:pt idx="692">
                  <c:v>0.25386925742720901</c:v>
                </c:pt>
                <c:pt idx="693">
                  <c:v>1.51519498228407E-2</c:v>
                </c:pt>
                <c:pt idx="694">
                  <c:v>0.67484850581757405</c:v>
                </c:pt>
                <c:pt idx="695">
                  <c:v>0.107648868820787</c:v>
                </c:pt>
                <c:pt idx="696">
                  <c:v>3.9133730845657702E-2</c:v>
                </c:pt>
                <c:pt idx="697">
                  <c:v>2.6166018089095401E-3</c:v>
                </c:pt>
                <c:pt idx="698">
                  <c:v>4.3811845400234702E-2</c:v>
                </c:pt>
                <c:pt idx="699">
                  <c:v>3.2796773066169502E-2</c:v>
                </c:pt>
                <c:pt idx="700">
                  <c:v>2.02276703980547E-2</c:v>
                </c:pt>
                <c:pt idx="701">
                  <c:v>0.303900491155213</c:v>
                </c:pt>
                <c:pt idx="702">
                  <c:v>0.22164535544486699</c:v>
                </c:pt>
                <c:pt idx="703">
                  <c:v>1.1420926588416201E-2</c:v>
                </c:pt>
                <c:pt idx="704">
                  <c:v>0.97165881255148701</c:v>
                </c:pt>
                <c:pt idx="705">
                  <c:v>4.8567481920857997E-2</c:v>
                </c:pt>
                <c:pt idx="706">
                  <c:v>0.140928895234086</c:v>
                </c:pt>
                <c:pt idx="707">
                  <c:v>5.0822725593815399E-2</c:v>
                </c:pt>
                <c:pt idx="708">
                  <c:v>0.17836792266092799</c:v>
                </c:pt>
                <c:pt idx="709">
                  <c:v>3.9868124538239E-2</c:v>
                </c:pt>
                <c:pt idx="710">
                  <c:v>0.99995160408267902</c:v>
                </c:pt>
                <c:pt idx="711">
                  <c:v>0.60064295536477497</c:v>
                </c:pt>
                <c:pt idx="712">
                  <c:v>0.63963211308007495</c:v>
                </c:pt>
                <c:pt idx="713">
                  <c:v>0.87345595553302102</c:v>
                </c:pt>
                <c:pt idx="714">
                  <c:v>9.9483717235901506E-2</c:v>
                </c:pt>
                <c:pt idx="715">
                  <c:v>0.13671119001352</c:v>
                </c:pt>
                <c:pt idx="716">
                  <c:v>4.6915575848658297E-2</c:v>
                </c:pt>
                <c:pt idx="717">
                  <c:v>6.2900059217418994E-2</c:v>
                </c:pt>
                <c:pt idx="718">
                  <c:v>0.82402782263819296</c:v>
                </c:pt>
                <c:pt idx="719">
                  <c:v>0.26751085782182299</c:v>
                </c:pt>
                <c:pt idx="720">
                  <c:v>0.667414648558882</c:v>
                </c:pt>
                <c:pt idx="721">
                  <c:v>0.780931759743142</c:v>
                </c:pt>
                <c:pt idx="722">
                  <c:v>0.42534169683182399</c:v>
                </c:pt>
                <c:pt idx="723">
                  <c:v>0.16102784920896601</c:v>
                </c:pt>
                <c:pt idx="724">
                  <c:v>0.19968422701298899</c:v>
                </c:pt>
                <c:pt idx="725">
                  <c:v>0.99930207932229398</c:v>
                </c:pt>
                <c:pt idx="726">
                  <c:v>0.11877046883483</c:v>
                </c:pt>
                <c:pt idx="727">
                  <c:v>3.4182775735071003E-2</c:v>
                </c:pt>
                <c:pt idx="728">
                  <c:v>7.2289105392250299E-3</c:v>
                </c:pt>
                <c:pt idx="729">
                  <c:v>0.99992990719712904</c:v>
                </c:pt>
                <c:pt idx="730">
                  <c:v>0.88117237138757898</c:v>
                </c:pt>
                <c:pt idx="731">
                  <c:v>0.48016176054236398</c:v>
                </c:pt>
                <c:pt idx="732">
                  <c:v>0.249333839525266</c:v>
                </c:pt>
                <c:pt idx="733">
                  <c:v>0.957561542676587</c:v>
                </c:pt>
                <c:pt idx="734">
                  <c:v>2.8632840254071999E-2</c:v>
                </c:pt>
                <c:pt idx="735">
                  <c:v>3.3984735426227201E-2</c:v>
                </c:pt>
                <c:pt idx="736">
                  <c:v>0.88334864867185903</c:v>
                </c:pt>
                <c:pt idx="737">
                  <c:v>8.5440584769443904E-3</c:v>
                </c:pt>
                <c:pt idx="738">
                  <c:v>0.24404907825438399</c:v>
                </c:pt>
                <c:pt idx="739">
                  <c:v>0.66889192395559505</c:v>
                </c:pt>
                <c:pt idx="740">
                  <c:v>3.23505097735401E-2</c:v>
                </c:pt>
                <c:pt idx="741">
                  <c:v>0.34636064895075902</c:v>
                </c:pt>
                <c:pt idx="742">
                  <c:v>0.95470582116783198</c:v>
                </c:pt>
                <c:pt idx="743">
                  <c:v>0.892240293280254</c:v>
                </c:pt>
                <c:pt idx="744">
                  <c:v>1.50481210140726E-2</c:v>
                </c:pt>
                <c:pt idx="745">
                  <c:v>0.99968571841627196</c:v>
                </c:pt>
                <c:pt idx="746">
                  <c:v>0.99933283205579604</c:v>
                </c:pt>
                <c:pt idx="747">
                  <c:v>2.3610632496844901E-2</c:v>
                </c:pt>
                <c:pt idx="748">
                  <c:v>0.99953960371244999</c:v>
                </c:pt>
                <c:pt idx="749">
                  <c:v>0.64905259043796504</c:v>
                </c:pt>
                <c:pt idx="750">
                  <c:v>2.4314309185827698E-3</c:v>
                </c:pt>
                <c:pt idx="751">
                  <c:v>1.2831106474611E-2</c:v>
                </c:pt>
                <c:pt idx="752">
                  <c:v>0.10841057129817799</c:v>
                </c:pt>
                <c:pt idx="753">
                  <c:v>0.77178722618976503</c:v>
                </c:pt>
                <c:pt idx="754">
                  <c:v>0.122174465320528</c:v>
                </c:pt>
                <c:pt idx="755">
                  <c:v>2.2838107094279601E-2</c:v>
                </c:pt>
                <c:pt idx="756">
                  <c:v>1.17123611882348E-2</c:v>
                </c:pt>
                <c:pt idx="757">
                  <c:v>0.116890064457709</c:v>
                </c:pt>
                <c:pt idx="758">
                  <c:v>5.1807738591512303E-2</c:v>
                </c:pt>
                <c:pt idx="759">
                  <c:v>0.95198084498920299</c:v>
                </c:pt>
                <c:pt idx="760">
                  <c:v>0.61485246189146903</c:v>
                </c:pt>
                <c:pt idx="761">
                  <c:v>0.58636636848990498</c:v>
                </c:pt>
                <c:pt idx="762">
                  <c:v>0.43396154052664998</c:v>
                </c:pt>
                <c:pt idx="763">
                  <c:v>0.99997143722186899</c:v>
                </c:pt>
                <c:pt idx="764">
                  <c:v>0.95190855236368899</c:v>
                </c:pt>
                <c:pt idx="765">
                  <c:v>7.64721351009858E-2</c:v>
                </c:pt>
                <c:pt idx="766">
                  <c:v>4.2272219918997296E-3</c:v>
                </c:pt>
                <c:pt idx="767">
                  <c:v>7.5732468141354002E-3</c:v>
                </c:pt>
                <c:pt idx="768">
                  <c:v>0.30849068032177601</c:v>
                </c:pt>
                <c:pt idx="769">
                  <c:v>0.99496327940614104</c:v>
                </c:pt>
                <c:pt idx="770">
                  <c:v>0.98053533907853396</c:v>
                </c:pt>
                <c:pt idx="771">
                  <c:v>0.29719553668520599</c:v>
                </c:pt>
                <c:pt idx="772">
                  <c:v>0.83144925911202106</c:v>
                </c:pt>
                <c:pt idx="773">
                  <c:v>5.8673296636322203E-2</c:v>
                </c:pt>
                <c:pt idx="774">
                  <c:v>0.95954110322666997</c:v>
                </c:pt>
                <c:pt idx="775">
                  <c:v>0.67856725666420403</c:v>
                </c:pt>
                <c:pt idx="776">
                  <c:v>0.98209922584295595</c:v>
                </c:pt>
                <c:pt idx="777">
                  <c:v>0.44449855692655199</c:v>
                </c:pt>
                <c:pt idx="778">
                  <c:v>3.5273867466391301E-2</c:v>
                </c:pt>
                <c:pt idx="779">
                  <c:v>0.95535900104058202</c:v>
                </c:pt>
                <c:pt idx="780">
                  <c:v>3.3057725058573698E-2</c:v>
                </c:pt>
                <c:pt idx="781">
                  <c:v>0.102954795686498</c:v>
                </c:pt>
                <c:pt idx="782">
                  <c:v>4.8868379522425898E-2</c:v>
                </c:pt>
                <c:pt idx="783">
                  <c:v>6.1045663213627102E-2</c:v>
                </c:pt>
                <c:pt idx="784">
                  <c:v>0.11674388454211</c:v>
                </c:pt>
                <c:pt idx="785">
                  <c:v>5.31077779495902E-2</c:v>
                </c:pt>
                <c:pt idx="786">
                  <c:v>6.5975148272231499E-3</c:v>
                </c:pt>
                <c:pt idx="787">
                  <c:v>2.3142959719159101E-2</c:v>
                </c:pt>
                <c:pt idx="788">
                  <c:v>8.5581418021399795E-3</c:v>
                </c:pt>
                <c:pt idx="789">
                  <c:v>0.92811266931998704</c:v>
                </c:pt>
                <c:pt idx="790">
                  <c:v>3.6978758379235699E-2</c:v>
                </c:pt>
                <c:pt idx="791">
                  <c:v>0.88538962162910595</c:v>
                </c:pt>
                <c:pt idx="792">
                  <c:v>0.25658109580094202</c:v>
                </c:pt>
                <c:pt idx="793">
                  <c:v>0.57164456086095805</c:v>
                </c:pt>
                <c:pt idx="794">
                  <c:v>0.88049460347254804</c:v>
                </c:pt>
                <c:pt idx="795">
                  <c:v>0.53795018878884604</c:v>
                </c:pt>
                <c:pt idx="796">
                  <c:v>6.8454075187390703E-3</c:v>
                </c:pt>
                <c:pt idx="797">
                  <c:v>0.31059765413323498</c:v>
                </c:pt>
                <c:pt idx="798">
                  <c:v>0.28454082511254802</c:v>
                </c:pt>
                <c:pt idx="799">
                  <c:v>0.74278850785861505</c:v>
                </c:pt>
                <c:pt idx="800">
                  <c:v>7.2833027898876398E-3</c:v>
                </c:pt>
                <c:pt idx="801">
                  <c:v>0.13204496234899499</c:v>
                </c:pt>
                <c:pt idx="802">
                  <c:v>0.85746893774628996</c:v>
                </c:pt>
                <c:pt idx="803">
                  <c:v>0.481631911196226</c:v>
                </c:pt>
                <c:pt idx="804">
                  <c:v>0.70126903292709197</c:v>
                </c:pt>
                <c:pt idx="805">
                  <c:v>0.25536835531540802</c:v>
                </c:pt>
                <c:pt idx="806">
                  <c:v>1.54532990369798E-2</c:v>
                </c:pt>
                <c:pt idx="807">
                  <c:v>0.60133107774872796</c:v>
                </c:pt>
                <c:pt idx="808">
                  <c:v>0.379556228086674</c:v>
                </c:pt>
                <c:pt idx="809">
                  <c:v>4.9523222403680102E-2</c:v>
                </c:pt>
                <c:pt idx="810" formatCode="0.00E+00">
                  <c:v>3.5613842392923001E-6</c:v>
                </c:pt>
                <c:pt idx="811">
                  <c:v>3.3685598963800301E-2</c:v>
                </c:pt>
                <c:pt idx="812">
                  <c:v>8.9979902316982205E-2</c:v>
                </c:pt>
                <c:pt idx="813">
                  <c:v>0.139356957705917</c:v>
                </c:pt>
                <c:pt idx="814">
                  <c:v>6.7752801373220595E-2</c:v>
                </c:pt>
                <c:pt idx="815">
                  <c:v>5.5651997690486701E-4</c:v>
                </c:pt>
                <c:pt idx="816">
                  <c:v>3.2250285165048298E-2</c:v>
                </c:pt>
                <c:pt idx="817">
                  <c:v>0.78362348528958803</c:v>
                </c:pt>
                <c:pt idx="818">
                  <c:v>4.1080951788970997E-2</c:v>
                </c:pt>
                <c:pt idx="819">
                  <c:v>2.6707061898860701E-3</c:v>
                </c:pt>
                <c:pt idx="820">
                  <c:v>3.4531424527416997E-2</c:v>
                </c:pt>
                <c:pt idx="821">
                  <c:v>7.9600249238800602E-2</c:v>
                </c:pt>
                <c:pt idx="822">
                  <c:v>0.244207282473002</c:v>
                </c:pt>
                <c:pt idx="823">
                  <c:v>0.72162962426699395</c:v>
                </c:pt>
                <c:pt idx="824">
                  <c:v>0.82285477744228996</c:v>
                </c:pt>
                <c:pt idx="825">
                  <c:v>1.12001906393502E-2</c:v>
                </c:pt>
                <c:pt idx="826">
                  <c:v>0.163731879314957</c:v>
                </c:pt>
                <c:pt idx="827">
                  <c:v>0.101698758477932</c:v>
                </c:pt>
                <c:pt idx="828">
                  <c:v>0.256426008338631</c:v>
                </c:pt>
                <c:pt idx="829">
                  <c:v>0.97407481019199404</c:v>
                </c:pt>
                <c:pt idx="830">
                  <c:v>0.81092668460800699</c:v>
                </c:pt>
                <c:pt idx="831">
                  <c:v>7.2021675840908794E-2</c:v>
                </c:pt>
                <c:pt idx="832">
                  <c:v>5.86201611439E-2</c:v>
                </c:pt>
                <c:pt idx="833">
                  <c:v>0.41346762054221903</c:v>
                </c:pt>
                <c:pt idx="834">
                  <c:v>0.97962842096792901</c:v>
                </c:pt>
                <c:pt idx="835">
                  <c:v>2.0786571220555598E-2</c:v>
                </c:pt>
                <c:pt idx="836">
                  <c:v>0.18048702956277099</c:v>
                </c:pt>
                <c:pt idx="837">
                  <c:v>5.4251391525369098E-2</c:v>
                </c:pt>
                <c:pt idx="838">
                  <c:v>0.26148624201325499</c:v>
                </c:pt>
                <c:pt idx="839">
                  <c:v>2.1481735286829E-2</c:v>
                </c:pt>
                <c:pt idx="840">
                  <c:v>0.26652236090166898</c:v>
                </c:pt>
                <c:pt idx="841">
                  <c:v>4.1873209139309199E-4</c:v>
                </c:pt>
                <c:pt idx="842">
                  <c:v>0.82137101896986298</c:v>
                </c:pt>
                <c:pt idx="843">
                  <c:v>0.21043757791662099</c:v>
                </c:pt>
                <c:pt idx="844">
                  <c:v>9.2139281362184106E-2</c:v>
                </c:pt>
                <c:pt idx="845">
                  <c:v>8.7457972975830602E-3</c:v>
                </c:pt>
                <c:pt idx="846">
                  <c:v>4.19574497368356E-2</c:v>
                </c:pt>
                <c:pt idx="847">
                  <c:v>0.31679107776194398</c:v>
                </c:pt>
                <c:pt idx="848">
                  <c:v>0.87650584622652605</c:v>
                </c:pt>
                <c:pt idx="849">
                  <c:v>0.70282652056110195</c:v>
                </c:pt>
                <c:pt idx="850">
                  <c:v>7.7506136551556096E-2</c:v>
                </c:pt>
                <c:pt idx="851">
                  <c:v>1.8297359022492701E-2</c:v>
                </c:pt>
                <c:pt idx="852">
                  <c:v>0.87122447304501505</c:v>
                </c:pt>
                <c:pt idx="853">
                  <c:v>0.94393133539284702</c:v>
                </c:pt>
                <c:pt idx="854">
                  <c:v>3.98186193310857E-2</c:v>
                </c:pt>
                <c:pt idx="855">
                  <c:v>0.99940048352307098</c:v>
                </c:pt>
                <c:pt idx="856">
                  <c:v>0.33012405320771798</c:v>
                </c:pt>
                <c:pt idx="857">
                  <c:v>5.3658627798372202E-2</c:v>
                </c:pt>
                <c:pt idx="858">
                  <c:v>0.63211344825768301</c:v>
                </c:pt>
                <c:pt idx="859">
                  <c:v>0.98769329896907199</c:v>
                </c:pt>
                <c:pt idx="860">
                  <c:v>0.12900109884359701</c:v>
                </c:pt>
                <c:pt idx="861">
                  <c:v>0.90620587958460097</c:v>
                </c:pt>
                <c:pt idx="862">
                  <c:v>0.30886413117504402</c:v>
                </c:pt>
                <c:pt idx="863">
                  <c:v>0.65386388415516095</c:v>
                </c:pt>
                <c:pt idx="864">
                  <c:v>0.89104080360419302</c:v>
                </c:pt>
                <c:pt idx="865">
                  <c:v>0.96046098090731702</c:v>
                </c:pt>
                <c:pt idx="866">
                  <c:v>0.99856461399914198</c:v>
                </c:pt>
                <c:pt idx="867">
                  <c:v>0.99867627400476</c:v>
                </c:pt>
                <c:pt idx="868">
                  <c:v>5.5182603785898302E-2</c:v>
                </c:pt>
                <c:pt idx="869">
                  <c:v>0.18195963048142699</c:v>
                </c:pt>
                <c:pt idx="870">
                  <c:v>0.40051670744435097</c:v>
                </c:pt>
                <c:pt idx="871">
                  <c:v>0.88472740427397101</c:v>
                </c:pt>
                <c:pt idx="872">
                  <c:v>0.99469379568550498</c:v>
                </c:pt>
                <c:pt idx="873">
                  <c:v>0.99242800505380502</c:v>
                </c:pt>
                <c:pt idx="874">
                  <c:v>0.91246733189149298</c:v>
                </c:pt>
                <c:pt idx="875">
                  <c:v>2.76342773245816E-2</c:v>
                </c:pt>
                <c:pt idx="876">
                  <c:v>0.21052788796187499</c:v>
                </c:pt>
                <c:pt idx="877">
                  <c:v>0.99760175168057197</c:v>
                </c:pt>
                <c:pt idx="878">
                  <c:v>3.1761806630516302E-2</c:v>
                </c:pt>
                <c:pt idx="879">
                  <c:v>0.99994700208458398</c:v>
                </c:pt>
                <c:pt idx="880">
                  <c:v>0.738391241341533</c:v>
                </c:pt>
                <c:pt idx="881">
                  <c:v>1.4667382969091701E-2</c:v>
                </c:pt>
                <c:pt idx="882">
                  <c:v>0.78921816910095099</c:v>
                </c:pt>
                <c:pt idx="883">
                  <c:v>3.3214103428696698E-2</c:v>
                </c:pt>
                <c:pt idx="884">
                  <c:v>0.96488735226526501</c:v>
                </c:pt>
                <c:pt idx="885">
                  <c:v>0.26036340972288802</c:v>
                </c:pt>
                <c:pt idx="886">
                  <c:v>0.99711535396678597</c:v>
                </c:pt>
                <c:pt idx="887">
                  <c:v>0.60375865103939097</c:v>
                </c:pt>
                <c:pt idx="888">
                  <c:v>0.74664162615996399</c:v>
                </c:pt>
                <c:pt idx="889">
                  <c:v>0.31227576538823099</c:v>
                </c:pt>
                <c:pt idx="890">
                  <c:v>3.11599338530592E-2</c:v>
                </c:pt>
                <c:pt idx="891">
                  <c:v>0.89794205150131901</c:v>
                </c:pt>
                <c:pt idx="892">
                  <c:v>5.7546523026672597E-2</c:v>
                </c:pt>
                <c:pt idx="893">
                  <c:v>7.4743715584821402E-2</c:v>
                </c:pt>
                <c:pt idx="894">
                  <c:v>0.131193640140333</c:v>
                </c:pt>
                <c:pt idx="895">
                  <c:v>0.427410693729738</c:v>
                </c:pt>
                <c:pt idx="896">
                  <c:v>0.84564779067815599</c:v>
                </c:pt>
                <c:pt idx="897">
                  <c:v>8.0985883264099098E-2</c:v>
                </c:pt>
                <c:pt idx="898">
                  <c:v>0.87906294768419002</c:v>
                </c:pt>
                <c:pt idx="899">
                  <c:v>0.56012875095299597</c:v>
                </c:pt>
                <c:pt idx="900">
                  <c:v>1.6100595980278899E-2</c:v>
                </c:pt>
                <c:pt idx="901">
                  <c:v>7.3989059183961703E-2</c:v>
                </c:pt>
                <c:pt idx="902">
                  <c:v>0.654662337820342</c:v>
                </c:pt>
                <c:pt idx="903">
                  <c:v>5.5296581374915499E-2</c:v>
                </c:pt>
                <c:pt idx="904">
                  <c:v>4.7457873582218299E-2</c:v>
                </c:pt>
                <c:pt idx="905">
                  <c:v>2.40710458598806E-2</c:v>
                </c:pt>
                <c:pt idx="906">
                  <c:v>0.74640740632206304</c:v>
                </c:pt>
                <c:pt idx="907">
                  <c:v>5.2187705431808E-2</c:v>
                </c:pt>
                <c:pt idx="908">
                  <c:v>0.102967936378508</c:v>
                </c:pt>
                <c:pt idx="909">
                  <c:v>0.76034246488165103</c:v>
                </c:pt>
                <c:pt idx="910">
                  <c:v>4.0886439466458696E-3</c:v>
                </c:pt>
                <c:pt idx="911">
                  <c:v>5.4343336206453801E-3</c:v>
                </c:pt>
                <c:pt idx="912">
                  <c:v>0.118837016823593</c:v>
                </c:pt>
                <c:pt idx="913">
                  <c:v>1.77948786467474E-3</c:v>
                </c:pt>
                <c:pt idx="914">
                  <c:v>0.99579090561380901</c:v>
                </c:pt>
                <c:pt idx="915">
                  <c:v>0.30928729138901501</c:v>
                </c:pt>
                <c:pt idx="916">
                  <c:v>7.0032284232348597E-3</c:v>
                </c:pt>
                <c:pt idx="917">
                  <c:v>3.1316846497402698E-2</c:v>
                </c:pt>
                <c:pt idx="918">
                  <c:v>0.28628469825096298</c:v>
                </c:pt>
                <c:pt idx="919">
                  <c:v>7.9679101376620196E-2</c:v>
                </c:pt>
                <c:pt idx="920">
                  <c:v>0.29451877725810499</c:v>
                </c:pt>
                <c:pt idx="921">
                  <c:v>0.36547641493098898</c:v>
                </c:pt>
                <c:pt idx="922">
                  <c:v>9.2921401202851195E-3</c:v>
                </c:pt>
                <c:pt idx="923">
                  <c:v>0.94782837375842</c:v>
                </c:pt>
                <c:pt idx="924">
                  <c:v>0.99644717354766699</c:v>
                </c:pt>
                <c:pt idx="925">
                  <c:v>0.96039732773032704</c:v>
                </c:pt>
                <c:pt idx="926">
                  <c:v>2.7780288753313901E-2</c:v>
                </c:pt>
                <c:pt idx="927">
                  <c:v>5.6565334410213497E-3</c:v>
                </c:pt>
                <c:pt idx="928">
                  <c:v>0.298788872845964</c:v>
                </c:pt>
                <c:pt idx="929">
                  <c:v>0.53664325291217596</c:v>
                </c:pt>
                <c:pt idx="930">
                  <c:v>8.7982619187373601E-2</c:v>
                </c:pt>
                <c:pt idx="931">
                  <c:v>0.99480359176956001</c:v>
                </c:pt>
                <c:pt idx="932">
                  <c:v>0.76160500644211204</c:v>
                </c:pt>
                <c:pt idx="933">
                  <c:v>0.813754421465537</c:v>
                </c:pt>
                <c:pt idx="934">
                  <c:v>1.5197353310129E-3</c:v>
                </c:pt>
                <c:pt idx="935">
                  <c:v>0.126622265560318</c:v>
                </c:pt>
                <c:pt idx="936">
                  <c:v>0.95219619521340904</c:v>
                </c:pt>
                <c:pt idx="937">
                  <c:v>0.16646134572219001</c:v>
                </c:pt>
                <c:pt idx="938">
                  <c:v>5.8754026597206402E-3</c:v>
                </c:pt>
                <c:pt idx="939">
                  <c:v>0.71479722928282197</c:v>
                </c:pt>
                <c:pt idx="940">
                  <c:v>0.27681094110998999</c:v>
                </c:pt>
                <c:pt idx="941" formatCode="0.00E+00">
                  <c:v>7.8053704084535201E-6</c:v>
                </c:pt>
                <c:pt idx="942">
                  <c:v>0.65092297383864295</c:v>
                </c:pt>
                <c:pt idx="943">
                  <c:v>0.60057398649868199</c:v>
                </c:pt>
                <c:pt idx="944">
                  <c:v>0.99580823961466602</c:v>
                </c:pt>
                <c:pt idx="945">
                  <c:v>0.43218125995309697</c:v>
                </c:pt>
                <c:pt idx="946">
                  <c:v>0.64739962274319596</c:v>
                </c:pt>
                <c:pt idx="947">
                  <c:v>0.96014610711875104</c:v>
                </c:pt>
                <c:pt idx="948">
                  <c:v>0.98369314027247701</c:v>
                </c:pt>
                <c:pt idx="949">
                  <c:v>2.17160166963484E-2</c:v>
                </c:pt>
                <c:pt idx="950">
                  <c:v>0.639346225810419</c:v>
                </c:pt>
                <c:pt idx="951">
                  <c:v>0.91899307076834003</c:v>
                </c:pt>
                <c:pt idx="952">
                  <c:v>4.1689339948596797E-2</c:v>
                </c:pt>
                <c:pt idx="953">
                  <c:v>1.85278280307263E-2</c:v>
                </c:pt>
                <c:pt idx="954">
                  <c:v>3.5649053817912502E-2</c:v>
                </c:pt>
                <c:pt idx="955">
                  <c:v>1.29954132291774E-2</c:v>
                </c:pt>
                <c:pt idx="956">
                  <c:v>0.61401166929080697</c:v>
                </c:pt>
                <c:pt idx="957">
                  <c:v>0.15504063898532899</c:v>
                </c:pt>
                <c:pt idx="958">
                  <c:v>0.150647784423315</c:v>
                </c:pt>
                <c:pt idx="959">
                  <c:v>0.63247537899745399</c:v>
                </c:pt>
                <c:pt idx="960">
                  <c:v>0.98046955658947998</c:v>
                </c:pt>
                <c:pt idx="961">
                  <c:v>1.53261823082827E-2</c:v>
                </c:pt>
                <c:pt idx="962">
                  <c:v>0.240725355293083</c:v>
                </c:pt>
                <c:pt idx="963">
                  <c:v>2.5306313445790301E-2</c:v>
                </c:pt>
                <c:pt idx="964">
                  <c:v>0.64427478646139202</c:v>
                </c:pt>
                <c:pt idx="965">
                  <c:v>5.5808055024788E-2</c:v>
                </c:pt>
                <c:pt idx="966">
                  <c:v>0.53945704585141696</c:v>
                </c:pt>
                <c:pt idx="967">
                  <c:v>0.16159404228910801</c:v>
                </c:pt>
                <c:pt idx="968">
                  <c:v>3.6631649969715498E-2</c:v>
                </c:pt>
                <c:pt idx="969">
                  <c:v>1.1743927059589801E-3</c:v>
                </c:pt>
                <c:pt idx="970">
                  <c:v>1.74238381339453E-4</c:v>
                </c:pt>
                <c:pt idx="971">
                  <c:v>0.80510473735095001</c:v>
                </c:pt>
                <c:pt idx="972">
                  <c:v>9.5759383381677304E-2</c:v>
                </c:pt>
                <c:pt idx="973">
                  <c:v>0.22323040080859</c:v>
                </c:pt>
                <c:pt idx="974">
                  <c:v>0.158851735835706</c:v>
                </c:pt>
                <c:pt idx="975">
                  <c:v>0.56165207049410704</c:v>
                </c:pt>
                <c:pt idx="976">
                  <c:v>3.6382106297250603E-2</c:v>
                </c:pt>
                <c:pt idx="977">
                  <c:v>0.60131843518542005</c:v>
                </c:pt>
                <c:pt idx="978">
                  <c:v>6.8556472297355703E-2</c:v>
                </c:pt>
                <c:pt idx="979">
                  <c:v>0.63304566271266505</c:v>
                </c:pt>
                <c:pt idx="980">
                  <c:v>0.21248107070239999</c:v>
                </c:pt>
                <c:pt idx="981">
                  <c:v>0.273000095007363</c:v>
                </c:pt>
                <c:pt idx="982">
                  <c:v>0.20255777057118099</c:v>
                </c:pt>
                <c:pt idx="983">
                  <c:v>0.93347768876849302</c:v>
                </c:pt>
                <c:pt idx="984">
                  <c:v>1.9850578197411201E-4</c:v>
                </c:pt>
                <c:pt idx="985">
                  <c:v>0.30649402117541102</c:v>
                </c:pt>
                <c:pt idx="986">
                  <c:v>0.61267258496224597</c:v>
                </c:pt>
                <c:pt idx="987">
                  <c:v>0.20222925676579401</c:v>
                </c:pt>
                <c:pt idx="988">
                  <c:v>2.4361287176986799E-2</c:v>
                </c:pt>
                <c:pt idx="989">
                  <c:v>0.56110801560136903</c:v>
                </c:pt>
                <c:pt idx="990">
                  <c:v>0.24818192814148199</c:v>
                </c:pt>
                <c:pt idx="991">
                  <c:v>7.4548163160362294E-2</c:v>
                </c:pt>
                <c:pt idx="992">
                  <c:v>3.46082864684953E-2</c:v>
                </c:pt>
                <c:pt idx="993">
                  <c:v>7.2562137672889895E-2</c:v>
                </c:pt>
                <c:pt idx="994">
                  <c:v>0.215861745160566</c:v>
                </c:pt>
                <c:pt idx="995">
                  <c:v>0.93718452445418099</c:v>
                </c:pt>
                <c:pt idx="996">
                  <c:v>2.5715541097843702E-3</c:v>
                </c:pt>
                <c:pt idx="997">
                  <c:v>8.3797047878318598E-2</c:v>
                </c:pt>
                <c:pt idx="998">
                  <c:v>0.47349608149993</c:v>
                </c:pt>
                <c:pt idx="999">
                  <c:v>2.96635509845205E-2</c:v>
                </c:pt>
              </c:numCache>
            </c:numRef>
          </c:xVal>
          <c:yVal>
            <c:numRef>
              <c:f>'ratio_data_clip100 (2)'!$C$2:$C$1001</c:f>
              <c:numCache>
                <c:formatCode>General</c:formatCode>
                <c:ptCount val="100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1.09573302411676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1.1997600479904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1.0457447990536</c:v>
                </c:pt>
                <c:pt idx="34">
                  <c:v>-1</c:v>
                </c:pt>
                <c:pt idx="35">
                  <c:v>-1</c:v>
                </c:pt>
                <c:pt idx="36">
                  <c:v>1.1458094623028601</c:v>
                </c:pt>
                <c:pt idx="37">
                  <c:v>1.1874257858883801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1.029050414296</c:v>
                </c:pt>
                <c:pt idx="42">
                  <c:v>-1</c:v>
                </c:pt>
                <c:pt idx="43">
                  <c:v>1.1410622537233399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1.1426939008713</c:v>
                </c:pt>
                <c:pt idx="72">
                  <c:v>-1</c:v>
                </c:pt>
                <c:pt idx="73">
                  <c:v>-1</c:v>
                </c:pt>
                <c:pt idx="74">
                  <c:v>1.0527510567271501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1.0308889097173499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1.1266629111236199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1.07907887990081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1.0267429921593101</c:v>
                </c:pt>
                <c:pt idx="112">
                  <c:v>1.16661805758093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1.0195878512186001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1.1190209756910501</c:v>
                </c:pt>
                <c:pt idx="166">
                  <c:v>-1</c:v>
                </c:pt>
                <c:pt idx="167">
                  <c:v>1.0512550960231699</c:v>
                </c:pt>
                <c:pt idx="168">
                  <c:v>-1</c:v>
                </c:pt>
                <c:pt idx="169">
                  <c:v>1.00458669796161</c:v>
                </c:pt>
                <c:pt idx="170">
                  <c:v>-1</c:v>
                </c:pt>
                <c:pt idx="171">
                  <c:v>1.0789189758164199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1.1337988246520201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1.05168302992577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1.0391762593768199</c:v>
                </c:pt>
                <c:pt idx="189">
                  <c:v>-1</c:v>
                </c:pt>
                <c:pt idx="190">
                  <c:v>-1</c:v>
                </c:pt>
                <c:pt idx="191">
                  <c:v>1.00331892585074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1.02542199081018</c:v>
                </c:pt>
                <c:pt idx="196">
                  <c:v>1.068764845946</c:v>
                </c:pt>
                <c:pt idx="197">
                  <c:v>-1</c:v>
                </c:pt>
                <c:pt idx="198">
                  <c:v>-1</c:v>
                </c:pt>
                <c:pt idx="199">
                  <c:v>1.01625794315507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1.1208610239079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1.17776905356256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1.03487168753851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1.08548491951308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1.15380177685473</c:v>
                </c:pt>
                <c:pt idx="283">
                  <c:v>1.02000666198432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1.01382371679295</c:v>
                </c:pt>
                <c:pt idx="294">
                  <c:v>-1</c:v>
                </c:pt>
                <c:pt idx="295">
                  <c:v>1.0575069309268399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1.0190353482532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1.1998800119988</c:v>
                </c:pt>
                <c:pt idx="324">
                  <c:v>-1</c:v>
                </c:pt>
                <c:pt idx="325">
                  <c:v>-1</c:v>
                </c:pt>
                <c:pt idx="326">
                  <c:v>1.1606008022574601</c:v>
                </c:pt>
                <c:pt idx="327">
                  <c:v>-1</c:v>
                </c:pt>
                <c:pt idx="328">
                  <c:v>1.0275700241654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1.09676829694464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1.0306364215805499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1.0833032415766199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1.00758917686036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1.0084150384707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1.0009040715800199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1.1264257011187799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1.01175875436026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1.02738318653169</c:v>
                </c:pt>
                <c:pt idx="426">
                  <c:v>1.1784805154090601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1.1191160012999899</c:v>
                </c:pt>
                <c:pt idx="436">
                  <c:v>-1</c:v>
                </c:pt>
                <c:pt idx="437">
                  <c:v>1.03447086815094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1.1606935590435801</c:v>
                </c:pt>
                <c:pt idx="445">
                  <c:v>1.01204088428103</c:v>
                </c:pt>
                <c:pt idx="446">
                  <c:v>1.0311640410959699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1.01836199571848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1.0220983181234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1.1869822196567501</c:v>
                </c:pt>
                <c:pt idx="533">
                  <c:v>-1</c:v>
                </c:pt>
                <c:pt idx="534">
                  <c:v>-1</c:v>
                </c:pt>
                <c:pt idx="535">
                  <c:v>1.0038571279647499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1.00089690281765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-1</c:v>
                </c:pt>
                <c:pt idx="561">
                  <c:v>-1</c:v>
                </c:pt>
                <c:pt idx="562">
                  <c:v>1.0069710800487699</c:v>
                </c:pt>
                <c:pt idx="563">
                  <c:v>-1</c:v>
                </c:pt>
                <c:pt idx="564">
                  <c:v>-1</c:v>
                </c:pt>
                <c:pt idx="565">
                  <c:v>-1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-1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-1</c:v>
                </c:pt>
                <c:pt idx="587">
                  <c:v>1.16662777907403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1.0423640477623</c:v>
                </c:pt>
                <c:pt idx="594">
                  <c:v>1.03190322599203</c:v>
                </c:pt>
                <c:pt idx="595">
                  <c:v>-1</c:v>
                </c:pt>
                <c:pt idx="596">
                  <c:v>-1</c:v>
                </c:pt>
                <c:pt idx="597">
                  <c:v>1.0999450027498601</c:v>
                </c:pt>
                <c:pt idx="598">
                  <c:v>1.11104938614521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1.0552810241428201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1.1160935143885</c:v>
                </c:pt>
                <c:pt idx="641">
                  <c:v>-1</c:v>
                </c:pt>
                <c:pt idx="642">
                  <c:v>1.04494748473661</c:v>
                </c:pt>
                <c:pt idx="643">
                  <c:v>-1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1.01730440028725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1.14621008942359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1.0100381324535399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1.0293559094386899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1.0374366315922801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1.08531711344486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1.00274449795467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1.07863956584757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1.0104235019462799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1.10279343183708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1.00074607860636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1.1802317957158901</c:v>
                </c:pt>
                <c:pt idx="770">
                  <c:v>1.0293764357558299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1.0484647019576101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1.01427122469679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1.05621145530849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1.0097008364706701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1.04767320037999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1.00188996869313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1.0387673446210399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1.0372414136477199</c:v>
                </c:pt>
                <c:pt idx="865">
                  <c:v>1.0527165523615201</c:v>
                </c:pt>
                <c:pt idx="866">
                  <c:v>1.1088054176025399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1.0151361343009899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1.19698586676029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1.16702460449934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1.0170925682442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1.0553858457785401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1.0499475026248599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1.16454222098454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1.0471654749004999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1.1958732065123501</c:v>
                </c:pt>
                <c:pt idx="946">
                  <c:v>-1</c:v>
                </c:pt>
                <c:pt idx="947">
                  <c:v>1.02691534037001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1.0034527730616201</c:v>
                </c:pt>
                <c:pt idx="961">
                  <c:v>-1</c:v>
                </c:pt>
                <c:pt idx="962">
                  <c:v>1.14994250287485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1.1055976127234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1.0649212347891499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ED1-4E7D-A1A1-0EE687C3A819}"/>
            </c:ext>
          </c:extLst>
        </c:ser>
        <c:ser>
          <c:idx val="3"/>
          <c:order val="2"/>
          <c:tx>
            <c:v>Regress</c:v>
          </c:tx>
          <c:spPr>
            <a:ln w="19050" cap="rnd">
              <a:noFill/>
              <a:round/>
            </a:ln>
            <a:effectLst/>
          </c:spPr>
          <c:marker>
            <c:symbol val="x"/>
            <c:size val="10"/>
            <c:spPr>
              <a:noFill/>
              <a:ln w="38100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xVal>
            <c:numRef>
              <c:f>'ratio_data_clip100 (2)'!$A$2:$A$1001</c:f>
              <c:numCache>
                <c:formatCode>General</c:formatCode>
                <c:ptCount val="1000"/>
                <c:pt idx="0">
                  <c:v>0.42052152707572799</c:v>
                </c:pt>
                <c:pt idx="1">
                  <c:v>0.99824127556622799</c:v>
                </c:pt>
                <c:pt idx="2">
                  <c:v>0.879394331652813</c:v>
                </c:pt>
                <c:pt idx="3">
                  <c:v>1.34405605481786E-2</c:v>
                </c:pt>
                <c:pt idx="4">
                  <c:v>0.93407812730697404</c:v>
                </c:pt>
                <c:pt idx="5">
                  <c:v>0.57811732656294801</c:v>
                </c:pt>
                <c:pt idx="6">
                  <c:v>0.27145614978447302</c:v>
                </c:pt>
                <c:pt idx="7">
                  <c:v>0.95491502647524695</c:v>
                </c:pt>
                <c:pt idx="8">
                  <c:v>0.52904647108655001</c:v>
                </c:pt>
                <c:pt idx="9">
                  <c:v>0.89711198704544504</c:v>
                </c:pt>
                <c:pt idx="10">
                  <c:v>3.10587538549278E-2</c:v>
                </c:pt>
                <c:pt idx="11">
                  <c:v>3.45529741934123E-2</c:v>
                </c:pt>
                <c:pt idx="12">
                  <c:v>3.6592458634738402E-2</c:v>
                </c:pt>
                <c:pt idx="13">
                  <c:v>0.93922101853090201</c:v>
                </c:pt>
                <c:pt idx="14">
                  <c:v>0.103288899601189</c:v>
                </c:pt>
                <c:pt idx="15">
                  <c:v>3.0959720926459201E-2</c:v>
                </c:pt>
                <c:pt idx="16">
                  <c:v>0.456044877391026</c:v>
                </c:pt>
                <c:pt idx="17">
                  <c:v>0.15139869174000201</c:v>
                </c:pt>
                <c:pt idx="18">
                  <c:v>0.34613452007996698</c:v>
                </c:pt>
                <c:pt idx="19">
                  <c:v>1.3674396433278099E-2</c:v>
                </c:pt>
                <c:pt idx="20">
                  <c:v>1.81161166172547E-2</c:v>
                </c:pt>
                <c:pt idx="21">
                  <c:v>0.20521927534266701</c:v>
                </c:pt>
                <c:pt idx="22">
                  <c:v>5.9902587988984998E-2</c:v>
                </c:pt>
                <c:pt idx="23">
                  <c:v>8.9395987245266206E-2</c:v>
                </c:pt>
                <c:pt idx="24">
                  <c:v>0.62599432365443597</c:v>
                </c:pt>
                <c:pt idx="25">
                  <c:v>0.189018110387701</c:v>
                </c:pt>
                <c:pt idx="26">
                  <c:v>0.93721730690871696</c:v>
                </c:pt>
                <c:pt idx="27">
                  <c:v>0.390593735760841</c:v>
                </c:pt>
                <c:pt idx="28">
                  <c:v>3.2573875403100701E-2</c:v>
                </c:pt>
                <c:pt idx="29">
                  <c:v>0.95239425557028201</c:v>
                </c:pt>
                <c:pt idx="30">
                  <c:v>0.36699519821024101</c:v>
                </c:pt>
                <c:pt idx="31">
                  <c:v>1.7036002753012001E-2</c:v>
                </c:pt>
                <c:pt idx="32">
                  <c:v>0.99265585640111698</c:v>
                </c:pt>
                <c:pt idx="33">
                  <c:v>0.99968452847601297</c:v>
                </c:pt>
                <c:pt idx="34">
                  <c:v>0.10826725541087399</c:v>
                </c:pt>
                <c:pt idx="35">
                  <c:v>6.8329040103560701E-3</c:v>
                </c:pt>
                <c:pt idx="36">
                  <c:v>0.945751765893037</c:v>
                </c:pt>
                <c:pt idx="37">
                  <c:v>0.40832993757511998</c:v>
                </c:pt>
                <c:pt idx="38">
                  <c:v>9.2854242511530696E-2</c:v>
                </c:pt>
                <c:pt idx="39">
                  <c:v>0.95900166406363796</c:v>
                </c:pt>
                <c:pt idx="40">
                  <c:v>8.6495563258197294E-2</c:v>
                </c:pt>
                <c:pt idx="41">
                  <c:v>0.654342694863147</c:v>
                </c:pt>
                <c:pt idx="42">
                  <c:v>0.99957110135696203</c:v>
                </c:pt>
                <c:pt idx="43">
                  <c:v>0.48397425062659</c:v>
                </c:pt>
                <c:pt idx="44">
                  <c:v>0.68682504182839299</c:v>
                </c:pt>
                <c:pt idx="45">
                  <c:v>0.894760971641956</c:v>
                </c:pt>
                <c:pt idx="46">
                  <c:v>0.13740293502228501</c:v>
                </c:pt>
                <c:pt idx="47">
                  <c:v>0.18631304892470299</c:v>
                </c:pt>
                <c:pt idx="48">
                  <c:v>9.7582506065015201E-2</c:v>
                </c:pt>
                <c:pt idx="49">
                  <c:v>3.9926149289503499E-2</c:v>
                </c:pt>
                <c:pt idx="50">
                  <c:v>2.7381419128862799E-2</c:v>
                </c:pt>
                <c:pt idx="51">
                  <c:v>4.65655258420885E-2</c:v>
                </c:pt>
                <c:pt idx="52">
                  <c:v>0.91021765748643002</c:v>
                </c:pt>
                <c:pt idx="53">
                  <c:v>3.0711022385132499E-4</c:v>
                </c:pt>
                <c:pt idx="54">
                  <c:v>0.89728187415527805</c:v>
                </c:pt>
                <c:pt idx="55">
                  <c:v>7.3565981215498497E-2</c:v>
                </c:pt>
                <c:pt idx="56">
                  <c:v>4.1999436093880599E-2</c:v>
                </c:pt>
                <c:pt idx="57">
                  <c:v>0.39593614373859398</c:v>
                </c:pt>
                <c:pt idx="58">
                  <c:v>0.29689392503397399</c:v>
                </c:pt>
                <c:pt idx="59">
                  <c:v>9.5362403765530901E-2</c:v>
                </c:pt>
                <c:pt idx="60">
                  <c:v>2.9409619657071302E-2</c:v>
                </c:pt>
                <c:pt idx="61">
                  <c:v>1.15149834441677E-2</c:v>
                </c:pt>
                <c:pt idx="62">
                  <c:v>0.85097194461417303</c:v>
                </c:pt>
                <c:pt idx="63">
                  <c:v>0.45039091999466901</c:v>
                </c:pt>
                <c:pt idx="64">
                  <c:v>2.07468368132636E-2</c:v>
                </c:pt>
                <c:pt idx="65">
                  <c:v>6.3370555018568406E-2</c:v>
                </c:pt>
                <c:pt idx="66">
                  <c:v>0.63642127993950703</c:v>
                </c:pt>
                <c:pt idx="67">
                  <c:v>0.74120637794393196</c:v>
                </c:pt>
                <c:pt idx="68">
                  <c:v>1.5224115471704601E-2</c:v>
                </c:pt>
                <c:pt idx="69">
                  <c:v>0.40558611889992702</c:v>
                </c:pt>
                <c:pt idx="70">
                  <c:v>0.99763434068877599</c:v>
                </c:pt>
                <c:pt idx="71">
                  <c:v>0.55013725912369404</c:v>
                </c:pt>
                <c:pt idx="72">
                  <c:v>0.27358940827216199</c:v>
                </c:pt>
                <c:pt idx="73">
                  <c:v>0.79962997105522704</c:v>
                </c:pt>
                <c:pt idx="74">
                  <c:v>0.900429345990579</c:v>
                </c:pt>
                <c:pt idx="75">
                  <c:v>6.3375726317830006E-2</c:v>
                </c:pt>
                <c:pt idx="76">
                  <c:v>5.8613438829267103E-2</c:v>
                </c:pt>
                <c:pt idx="77">
                  <c:v>5.80977740116672E-3</c:v>
                </c:pt>
                <c:pt idx="78">
                  <c:v>1.41890469591453E-2</c:v>
                </c:pt>
                <c:pt idx="79">
                  <c:v>0.31179396564051198</c:v>
                </c:pt>
                <c:pt idx="80">
                  <c:v>1.05345915103137E-2</c:v>
                </c:pt>
                <c:pt idx="81">
                  <c:v>2.42824705667282E-2</c:v>
                </c:pt>
                <c:pt idx="82">
                  <c:v>2.2881916374296499E-2</c:v>
                </c:pt>
                <c:pt idx="83">
                  <c:v>0.99960911666936703</c:v>
                </c:pt>
                <c:pt idx="84">
                  <c:v>0.99444043755259004</c:v>
                </c:pt>
                <c:pt idx="85">
                  <c:v>0.53112296530076597</c:v>
                </c:pt>
                <c:pt idx="86">
                  <c:v>6.6560717327738203E-2</c:v>
                </c:pt>
                <c:pt idx="87">
                  <c:v>5.0761854224311504E-3</c:v>
                </c:pt>
                <c:pt idx="88">
                  <c:v>0.60536269352938898</c:v>
                </c:pt>
                <c:pt idx="89">
                  <c:v>0.87523472974610905</c:v>
                </c:pt>
                <c:pt idx="90">
                  <c:v>0.18290395551226801</c:v>
                </c:pt>
                <c:pt idx="91">
                  <c:v>2.5359856286328801E-2</c:v>
                </c:pt>
                <c:pt idx="92">
                  <c:v>0.31887285020671802</c:v>
                </c:pt>
                <c:pt idx="93">
                  <c:v>2.67160530516307E-2</c:v>
                </c:pt>
                <c:pt idx="94">
                  <c:v>6.9068601706449906E-2</c:v>
                </c:pt>
                <c:pt idx="95">
                  <c:v>0.60126390463469104</c:v>
                </c:pt>
                <c:pt idx="96">
                  <c:v>5.0585272649403797E-3</c:v>
                </c:pt>
                <c:pt idx="97">
                  <c:v>0.139790911155843</c:v>
                </c:pt>
                <c:pt idx="98">
                  <c:v>7.9823783986596106E-2</c:v>
                </c:pt>
                <c:pt idx="99">
                  <c:v>0.90237209806116103</c:v>
                </c:pt>
                <c:pt idx="100">
                  <c:v>0.408343951901185</c:v>
                </c:pt>
                <c:pt idx="101">
                  <c:v>0.18635329050744001</c:v>
                </c:pt>
                <c:pt idx="102">
                  <c:v>0.54007880118847695</c:v>
                </c:pt>
                <c:pt idx="103">
                  <c:v>0.975890810970651</c:v>
                </c:pt>
                <c:pt idx="104">
                  <c:v>0.84864048857067098</c:v>
                </c:pt>
                <c:pt idx="105">
                  <c:v>0.99888492417484298</c:v>
                </c:pt>
                <c:pt idx="106">
                  <c:v>2.0904176830508801E-2</c:v>
                </c:pt>
                <c:pt idx="107">
                  <c:v>2.66958778178246E-2</c:v>
                </c:pt>
                <c:pt idx="108">
                  <c:v>0.63435540312852001</c:v>
                </c:pt>
                <c:pt idx="109">
                  <c:v>2.7177581265613301E-2</c:v>
                </c:pt>
                <c:pt idx="110">
                  <c:v>0.74241615866031296</c:v>
                </c:pt>
                <c:pt idx="111">
                  <c:v>0.99140808372273304</c:v>
                </c:pt>
                <c:pt idx="112">
                  <c:v>0.165618449495611</c:v>
                </c:pt>
                <c:pt idx="113">
                  <c:v>1.7382011830480701E-2</c:v>
                </c:pt>
                <c:pt idx="114">
                  <c:v>0.18886559027049599</c:v>
                </c:pt>
                <c:pt idx="115">
                  <c:v>4.28488037752097E-2</c:v>
                </c:pt>
                <c:pt idx="116">
                  <c:v>1.79079175200208E-2</c:v>
                </c:pt>
                <c:pt idx="117">
                  <c:v>1.05210404804678E-3</c:v>
                </c:pt>
                <c:pt idx="118">
                  <c:v>0.87029164951024396</c:v>
                </c:pt>
                <c:pt idx="119">
                  <c:v>0.37852347508709799</c:v>
                </c:pt>
                <c:pt idx="120">
                  <c:v>0.87812526045766404</c:v>
                </c:pt>
                <c:pt idx="121">
                  <c:v>9.4677301442564504E-2</c:v>
                </c:pt>
                <c:pt idx="122">
                  <c:v>0.99923842424480303</c:v>
                </c:pt>
                <c:pt idx="123">
                  <c:v>7.64313660919404E-2</c:v>
                </c:pt>
                <c:pt idx="124">
                  <c:v>0.90140469077734697</c:v>
                </c:pt>
                <c:pt idx="125">
                  <c:v>4.5296217222477002E-2</c:v>
                </c:pt>
                <c:pt idx="126">
                  <c:v>1.50786513160211E-2</c:v>
                </c:pt>
                <c:pt idx="127">
                  <c:v>7.9178343217669506E-2</c:v>
                </c:pt>
                <c:pt idx="128">
                  <c:v>7.9749097998459501E-2</c:v>
                </c:pt>
                <c:pt idx="129">
                  <c:v>5.0606814971113502E-2</c:v>
                </c:pt>
                <c:pt idx="130">
                  <c:v>0.89309169873945105</c:v>
                </c:pt>
                <c:pt idx="131">
                  <c:v>0.35736492348050503</c:v>
                </c:pt>
                <c:pt idx="132">
                  <c:v>6.3024953678932003E-2</c:v>
                </c:pt>
                <c:pt idx="133">
                  <c:v>3.0663085539817801E-2</c:v>
                </c:pt>
                <c:pt idx="134">
                  <c:v>1.91937199631675E-3</c:v>
                </c:pt>
                <c:pt idx="135">
                  <c:v>0.48305276534999902</c:v>
                </c:pt>
                <c:pt idx="136">
                  <c:v>0.13534317289992001</c:v>
                </c:pt>
                <c:pt idx="137">
                  <c:v>0.75586494077295496</c:v>
                </c:pt>
                <c:pt idx="138">
                  <c:v>0.28499670464174698</c:v>
                </c:pt>
                <c:pt idx="139">
                  <c:v>4.54222089389867E-2</c:v>
                </c:pt>
                <c:pt idx="140">
                  <c:v>0.14182767598465201</c:v>
                </c:pt>
                <c:pt idx="141">
                  <c:v>0.27121882365838901</c:v>
                </c:pt>
                <c:pt idx="142">
                  <c:v>2.8789755554377201E-2</c:v>
                </c:pt>
                <c:pt idx="143">
                  <c:v>0.20560088934416601</c:v>
                </c:pt>
                <c:pt idx="144">
                  <c:v>0.160684539358638</c:v>
                </c:pt>
                <c:pt idx="145">
                  <c:v>0.77120887466435195</c:v>
                </c:pt>
                <c:pt idx="146">
                  <c:v>0.51085929663712604</c:v>
                </c:pt>
                <c:pt idx="147">
                  <c:v>7.8413639291525297E-2</c:v>
                </c:pt>
                <c:pt idx="148">
                  <c:v>3.4821594342855297E-2</c:v>
                </c:pt>
                <c:pt idx="149">
                  <c:v>0.98550387145601603</c:v>
                </c:pt>
                <c:pt idx="150">
                  <c:v>1.78187132351901E-2</c:v>
                </c:pt>
                <c:pt idx="151">
                  <c:v>0.53176224039684095</c:v>
                </c:pt>
                <c:pt idx="152">
                  <c:v>0.99653295260016495</c:v>
                </c:pt>
                <c:pt idx="153">
                  <c:v>0.110927700131741</c:v>
                </c:pt>
                <c:pt idx="154">
                  <c:v>0.532862843219847</c:v>
                </c:pt>
                <c:pt idx="155">
                  <c:v>4.9436728346282398E-2</c:v>
                </c:pt>
                <c:pt idx="156">
                  <c:v>0.96787880359327405</c:v>
                </c:pt>
                <c:pt idx="157" formatCode="0.00E+00">
                  <c:v>3.2188330589599801E-5</c:v>
                </c:pt>
                <c:pt idx="158">
                  <c:v>1.41421359620697E-3</c:v>
                </c:pt>
                <c:pt idx="159">
                  <c:v>0.69678868250632098</c:v>
                </c:pt>
                <c:pt idx="160">
                  <c:v>0.25516858929270603</c:v>
                </c:pt>
                <c:pt idx="161">
                  <c:v>0.74585581215301699</c:v>
                </c:pt>
                <c:pt idx="162">
                  <c:v>8.1461342475505003E-3</c:v>
                </c:pt>
                <c:pt idx="163">
                  <c:v>8.2063840480854994E-2</c:v>
                </c:pt>
                <c:pt idx="164">
                  <c:v>0.31287500209381403</c:v>
                </c:pt>
                <c:pt idx="165">
                  <c:v>0.732667249324646</c:v>
                </c:pt>
                <c:pt idx="166">
                  <c:v>0.19288794505385601</c:v>
                </c:pt>
                <c:pt idx="167">
                  <c:v>0.81381372223120196</c:v>
                </c:pt>
                <c:pt idx="168">
                  <c:v>0.69265576294015696</c:v>
                </c:pt>
                <c:pt idx="169">
                  <c:v>0.92949698499238997</c:v>
                </c:pt>
                <c:pt idx="170">
                  <c:v>8.2525246232964394E-2</c:v>
                </c:pt>
                <c:pt idx="171">
                  <c:v>0.131390523252161</c:v>
                </c:pt>
                <c:pt idx="172">
                  <c:v>0.54749619060811705</c:v>
                </c:pt>
                <c:pt idx="173">
                  <c:v>2.2063270995052502E-2</c:v>
                </c:pt>
                <c:pt idx="174">
                  <c:v>0.573685379040487</c:v>
                </c:pt>
                <c:pt idx="175">
                  <c:v>6.0186698638028099E-2</c:v>
                </c:pt>
                <c:pt idx="176">
                  <c:v>0.24749627121640999</c:v>
                </c:pt>
                <c:pt idx="177">
                  <c:v>6.0834263483919796E-3</c:v>
                </c:pt>
                <c:pt idx="178">
                  <c:v>0.98332626030242698</c:v>
                </c:pt>
                <c:pt idx="179">
                  <c:v>0.22962114384372301</c:v>
                </c:pt>
                <c:pt idx="180">
                  <c:v>3.9429756817221599E-2</c:v>
                </c:pt>
                <c:pt idx="181">
                  <c:v>0.10551425754230299</c:v>
                </c:pt>
                <c:pt idx="182">
                  <c:v>6.2187597803846596E-3</c:v>
                </c:pt>
                <c:pt idx="183">
                  <c:v>0.99583838698550098</c:v>
                </c:pt>
                <c:pt idx="184">
                  <c:v>0.64732857204196403</c:v>
                </c:pt>
                <c:pt idx="185">
                  <c:v>0.88054420664339705</c:v>
                </c:pt>
                <c:pt idx="186">
                  <c:v>2.1616819710557601E-2</c:v>
                </c:pt>
                <c:pt idx="187">
                  <c:v>0.48478849072790797</c:v>
                </c:pt>
                <c:pt idx="188">
                  <c:v>0.530260863643776</c:v>
                </c:pt>
                <c:pt idx="189">
                  <c:v>2.83240971579172E-2</c:v>
                </c:pt>
                <c:pt idx="190">
                  <c:v>0.13946161117471401</c:v>
                </c:pt>
                <c:pt idx="191">
                  <c:v>0.96463821562451701</c:v>
                </c:pt>
                <c:pt idx="192">
                  <c:v>0.830809923857736</c:v>
                </c:pt>
                <c:pt idx="193">
                  <c:v>0.68621678944079301</c:v>
                </c:pt>
                <c:pt idx="194">
                  <c:v>5.7874145135291599E-2</c:v>
                </c:pt>
                <c:pt idx="195">
                  <c:v>0.99660719068230097</c:v>
                </c:pt>
                <c:pt idx="196">
                  <c:v>0.91265088811082096</c:v>
                </c:pt>
                <c:pt idx="197">
                  <c:v>0.38587972649059898</c:v>
                </c:pt>
                <c:pt idx="198">
                  <c:v>0.51586252667185195</c:v>
                </c:pt>
                <c:pt idx="199">
                  <c:v>0.98585577565101201</c:v>
                </c:pt>
                <c:pt idx="200">
                  <c:v>0.35046375258478801</c:v>
                </c:pt>
                <c:pt idx="201">
                  <c:v>1.4051877739416001E-3</c:v>
                </c:pt>
                <c:pt idx="202">
                  <c:v>6.5267544088283003E-2</c:v>
                </c:pt>
                <c:pt idx="203">
                  <c:v>0.98995740401112198</c:v>
                </c:pt>
                <c:pt idx="204">
                  <c:v>0.11040870971160099</c:v>
                </c:pt>
                <c:pt idx="205">
                  <c:v>0.47475297778151498</c:v>
                </c:pt>
                <c:pt idx="206">
                  <c:v>3.5413499844602001E-2</c:v>
                </c:pt>
                <c:pt idx="207">
                  <c:v>4.1275846903654397E-4</c:v>
                </c:pt>
                <c:pt idx="208">
                  <c:v>0.54439904857447896</c:v>
                </c:pt>
                <c:pt idx="209">
                  <c:v>0.94454287561165895</c:v>
                </c:pt>
                <c:pt idx="210">
                  <c:v>8.2969540109511894E-2</c:v>
                </c:pt>
                <c:pt idx="211">
                  <c:v>3.1178074573717102E-2</c:v>
                </c:pt>
                <c:pt idx="212">
                  <c:v>0.74589152217149701</c:v>
                </c:pt>
                <c:pt idx="213">
                  <c:v>0.98854029305255198</c:v>
                </c:pt>
                <c:pt idx="214">
                  <c:v>0.60820335078945897</c:v>
                </c:pt>
                <c:pt idx="215">
                  <c:v>0.575036814073691</c:v>
                </c:pt>
                <c:pt idx="216">
                  <c:v>1.8870875972657401E-2</c:v>
                </c:pt>
                <c:pt idx="217">
                  <c:v>0.75993551251904801</c:v>
                </c:pt>
                <c:pt idx="218">
                  <c:v>0.112569611861137</c:v>
                </c:pt>
                <c:pt idx="219">
                  <c:v>0.99574507918407595</c:v>
                </c:pt>
                <c:pt idx="220">
                  <c:v>5.0356166619068901E-2</c:v>
                </c:pt>
                <c:pt idx="221">
                  <c:v>2.5329621757857301E-2</c:v>
                </c:pt>
                <c:pt idx="222">
                  <c:v>1.17718926510173E-2</c:v>
                </c:pt>
                <c:pt idx="223">
                  <c:v>0.99517893481318898</c:v>
                </c:pt>
                <c:pt idx="224">
                  <c:v>0.126590126602868</c:v>
                </c:pt>
                <c:pt idx="225">
                  <c:v>0.49940470081083799</c:v>
                </c:pt>
                <c:pt idx="226">
                  <c:v>0.10884701921513</c:v>
                </c:pt>
                <c:pt idx="227">
                  <c:v>1.0109816016709501E-2</c:v>
                </c:pt>
                <c:pt idx="228">
                  <c:v>3.1704002047496502E-2</c:v>
                </c:pt>
                <c:pt idx="229">
                  <c:v>5.1323791159893099E-2</c:v>
                </c:pt>
                <c:pt idx="230">
                  <c:v>2.7843609987979401E-2</c:v>
                </c:pt>
                <c:pt idx="231">
                  <c:v>0.12768032915977601</c:v>
                </c:pt>
                <c:pt idx="232">
                  <c:v>4.7684081279154501E-2</c:v>
                </c:pt>
                <c:pt idx="233">
                  <c:v>0.79396792180642795</c:v>
                </c:pt>
                <c:pt idx="234">
                  <c:v>8.3166132571868001E-3</c:v>
                </c:pt>
                <c:pt idx="235">
                  <c:v>0.70756275385756695</c:v>
                </c:pt>
                <c:pt idx="236">
                  <c:v>0.422038923572014</c:v>
                </c:pt>
                <c:pt idx="237">
                  <c:v>0.30576224377382799</c:v>
                </c:pt>
                <c:pt idx="238">
                  <c:v>0.97227025215363405</c:v>
                </c:pt>
                <c:pt idx="239">
                  <c:v>0.79615534108463704</c:v>
                </c:pt>
                <c:pt idx="240">
                  <c:v>0.77238997973661105</c:v>
                </c:pt>
                <c:pt idx="241">
                  <c:v>0.72096181727534703</c:v>
                </c:pt>
                <c:pt idx="242">
                  <c:v>0.10188926261532499</c:v>
                </c:pt>
                <c:pt idx="243">
                  <c:v>0.82810326293157899</c:v>
                </c:pt>
                <c:pt idx="244">
                  <c:v>0.98304957521580305</c:v>
                </c:pt>
                <c:pt idx="245">
                  <c:v>6.34120704674552E-2</c:v>
                </c:pt>
                <c:pt idx="246">
                  <c:v>0.77351589638638496</c:v>
                </c:pt>
                <c:pt idx="247">
                  <c:v>0.71487620705142596</c:v>
                </c:pt>
                <c:pt idx="248">
                  <c:v>1.4997540910309799E-3</c:v>
                </c:pt>
                <c:pt idx="249">
                  <c:v>0.93244172016023896</c:v>
                </c:pt>
                <c:pt idx="250">
                  <c:v>0.24024087616096401</c:v>
                </c:pt>
                <c:pt idx="251">
                  <c:v>3.5051811053025102E-3</c:v>
                </c:pt>
                <c:pt idx="252">
                  <c:v>0.30858190341201502</c:v>
                </c:pt>
                <c:pt idx="253">
                  <c:v>0.274365080715124</c:v>
                </c:pt>
                <c:pt idx="254">
                  <c:v>0.58062308019741604</c:v>
                </c:pt>
                <c:pt idx="255">
                  <c:v>2.54122116356729E-2</c:v>
                </c:pt>
                <c:pt idx="256">
                  <c:v>0.42216935038450099</c:v>
                </c:pt>
                <c:pt idx="257">
                  <c:v>1.22022408615756E-2</c:v>
                </c:pt>
                <c:pt idx="258">
                  <c:v>0.18286683698878001</c:v>
                </c:pt>
                <c:pt idx="259">
                  <c:v>0.41163587620396203</c:v>
                </c:pt>
                <c:pt idx="260">
                  <c:v>0.99304958169872803</c:v>
                </c:pt>
                <c:pt idx="261">
                  <c:v>4.1686613158260097E-2</c:v>
                </c:pt>
                <c:pt idx="262">
                  <c:v>0.98431664411366704</c:v>
                </c:pt>
                <c:pt idx="263">
                  <c:v>3.4824126150413602E-2</c:v>
                </c:pt>
                <c:pt idx="264">
                  <c:v>7.0219714651742395E-4</c:v>
                </c:pt>
                <c:pt idx="265">
                  <c:v>0.67725876224042003</c:v>
                </c:pt>
                <c:pt idx="266">
                  <c:v>2.5257227663343498E-2</c:v>
                </c:pt>
                <c:pt idx="267">
                  <c:v>0.99015105700025896</c:v>
                </c:pt>
                <c:pt idx="268">
                  <c:v>0.61445178818673396</c:v>
                </c:pt>
                <c:pt idx="269">
                  <c:v>0.29631131877750699</c:v>
                </c:pt>
                <c:pt idx="270">
                  <c:v>0.116130577167398</c:v>
                </c:pt>
                <c:pt idx="271">
                  <c:v>2.7642218496786799E-2</c:v>
                </c:pt>
                <c:pt idx="272">
                  <c:v>0.14873577042781</c:v>
                </c:pt>
                <c:pt idx="273">
                  <c:v>0.456303332221003</c:v>
                </c:pt>
                <c:pt idx="274">
                  <c:v>4.0283077082967897E-2</c:v>
                </c:pt>
                <c:pt idx="275">
                  <c:v>5.9225603076510501E-2</c:v>
                </c:pt>
                <c:pt idx="276">
                  <c:v>0.183886928866898</c:v>
                </c:pt>
                <c:pt idx="277">
                  <c:v>3.7718043303929402E-2</c:v>
                </c:pt>
                <c:pt idx="278">
                  <c:v>3.5106057897046298E-3</c:v>
                </c:pt>
                <c:pt idx="279">
                  <c:v>0.87496784017221896</c:v>
                </c:pt>
                <c:pt idx="280">
                  <c:v>0.37032232111429497</c:v>
                </c:pt>
                <c:pt idx="281">
                  <c:v>0.23023336773744299</c:v>
                </c:pt>
                <c:pt idx="282">
                  <c:v>0.74390519419170598</c:v>
                </c:pt>
                <c:pt idx="283">
                  <c:v>0.17065759996295199</c:v>
                </c:pt>
                <c:pt idx="284">
                  <c:v>0.95970543423057297</c:v>
                </c:pt>
                <c:pt idx="285">
                  <c:v>0.65364729752854001</c:v>
                </c:pt>
                <c:pt idx="286">
                  <c:v>5.4992157993935198E-2</c:v>
                </c:pt>
                <c:pt idx="287">
                  <c:v>0.218485743717967</c:v>
                </c:pt>
                <c:pt idx="288">
                  <c:v>3.25722983257229E-2</c:v>
                </c:pt>
                <c:pt idx="289">
                  <c:v>3.9359822852783499E-2</c:v>
                </c:pt>
                <c:pt idx="290">
                  <c:v>3.3790477551530702E-2</c:v>
                </c:pt>
                <c:pt idx="291">
                  <c:v>0.83991087344028503</c:v>
                </c:pt>
                <c:pt idx="292">
                  <c:v>0.273036844490608</c:v>
                </c:pt>
                <c:pt idx="293">
                  <c:v>0.61937183299351695</c:v>
                </c:pt>
                <c:pt idx="294">
                  <c:v>0.63513916668311099</c:v>
                </c:pt>
                <c:pt idx="295">
                  <c:v>0.55955254857523096</c:v>
                </c:pt>
                <c:pt idx="296">
                  <c:v>0.18922174261417901</c:v>
                </c:pt>
                <c:pt idx="297">
                  <c:v>3.7755240362002902E-4</c:v>
                </c:pt>
                <c:pt idx="298">
                  <c:v>4.7961031909285801E-2</c:v>
                </c:pt>
                <c:pt idx="299">
                  <c:v>0.23662121201595801</c:v>
                </c:pt>
                <c:pt idx="300">
                  <c:v>0.88216679485770699</c:v>
                </c:pt>
                <c:pt idx="301">
                  <c:v>0.124416201549297</c:v>
                </c:pt>
                <c:pt idx="302">
                  <c:v>0.10078697848209001</c:v>
                </c:pt>
                <c:pt idx="303">
                  <c:v>0.792132829036165</c:v>
                </c:pt>
                <c:pt idx="304">
                  <c:v>0.92902842978212297</c:v>
                </c:pt>
                <c:pt idx="305">
                  <c:v>0.822230454530812</c:v>
                </c:pt>
                <c:pt idx="306">
                  <c:v>0.68021912154113395</c:v>
                </c:pt>
                <c:pt idx="307">
                  <c:v>2.0760134020180999E-2</c:v>
                </c:pt>
                <c:pt idx="308">
                  <c:v>8.3912437052928696E-2</c:v>
                </c:pt>
                <c:pt idx="309">
                  <c:v>0.56234430612224895</c:v>
                </c:pt>
                <c:pt idx="310">
                  <c:v>7.4151326068628606E-2</c:v>
                </c:pt>
                <c:pt idx="311">
                  <c:v>0.70349364891402599</c:v>
                </c:pt>
                <c:pt idx="312">
                  <c:v>5.6694099452396698E-3</c:v>
                </c:pt>
                <c:pt idx="313">
                  <c:v>1.2921551823153601E-2</c:v>
                </c:pt>
                <c:pt idx="314">
                  <c:v>0.96489415827693004</c:v>
                </c:pt>
                <c:pt idx="315">
                  <c:v>0.88868393019393999</c:v>
                </c:pt>
                <c:pt idx="316">
                  <c:v>0.90987583728148902</c:v>
                </c:pt>
                <c:pt idx="317">
                  <c:v>0.71897760493913598</c:v>
                </c:pt>
                <c:pt idx="318">
                  <c:v>0.99441703198411602</c:v>
                </c:pt>
                <c:pt idx="319">
                  <c:v>0.65181721963057904</c:v>
                </c:pt>
                <c:pt idx="320">
                  <c:v>4.0451493281525801E-2</c:v>
                </c:pt>
                <c:pt idx="321">
                  <c:v>0.33847773556359101</c:v>
                </c:pt>
                <c:pt idx="322">
                  <c:v>0.72915802344133995</c:v>
                </c:pt>
                <c:pt idx="323">
                  <c:v>0.78228089414825097</c:v>
                </c:pt>
                <c:pt idx="324">
                  <c:v>9.4313565492848399E-3</c:v>
                </c:pt>
                <c:pt idx="325">
                  <c:v>0.96757812616137495</c:v>
                </c:pt>
                <c:pt idx="326">
                  <c:v>0.81939532089122302</c:v>
                </c:pt>
                <c:pt idx="327">
                  <c:v>0.43338306429193602</c:v>
                </c:pt>
                <c:pt idx="328">
                  <c:v>0.97361929184457796</c:v>
                </c:pt>
                <c:pt idx="329">
                  <c:v>0.352058286788696</c:v>
                </c:pt>
                <c:pt idx="330">
                  <c:v>0.86162428614841702</c:v>
                </c:pt>
                <c:pt idx="331">
                  <c:v>0.81109386260454197</c:v>
                </c:pt>
                <c:pt idx="332">
                  <c:v>5.9392788566835601E-2</c:v>
                </c:pt>
                <c:pt idx="333">
                  <c:v>0.117870745119877</c:v>
                </c:pt>
                <c:pt idx="334">
                  <c:v>0.581438396345345</c:v>
                </c:pt>
                <c:pt idx="335">
                  <c:v>0.63685492039879699</c:v>
                </c:pt>
                <c:pt idx="336">
                  <c:v>1.9701232826378E-2</c:v>
                </c:pt>
                <c:pt idx="337">
                  <c:v>4.6106454196120403E-2</c:v>
                </c:pt>
                <c:pt idx="338">
                  <c:v>0.799680301526139</c:v>
                </c:pt>
                <c:pt idx="339">
                  <c:v>0.68073958618235197</c:v>
                </c:pt>
                <c:pt idx="340">
                  <c:v>5.0156356414178697E-2</c:v>
                </c:pt>
                <c:pt idx="341">
                  <c:v>0.12603724772230701</c:v>
                </c:pt>
                <c:pt idx="342">
                  <c:v>7.0843697358517504E-2</c:v>
                </c:pt>
                <c:pt idx="343">
                  <c:v>0.71962515222852197</c:v>
                </c:pt>
                <c:pt idx="344">
                  <c:v>8.3963013503330006E-2</c:v>
                </c:pt>
                <c:pt idx="345">
                  <c:v>5.3692860753167503E-2</c:v>
                </c:pt>
                <c:pt idx="346">
                  <c:v>4.8866193154194597E-2</c:v>
                </c:pt>
                <c:pt idx="347">
                  <c:v>0.98679042276959195</c:v>
                </c:pt>
                <c:pt idx="348">
                  <c:v>8.2487654562638693E-2</c:v>
                </c:pt>
                <c:pt idx="349">
                  <c:v>0.22301410655901199</c:v>
                </c:pt>
                <c:pt idx="350">
                  <c:v>0.45630018945768902</c:v>
                </c:pt>
                <c:pt idx="351" formatCode="0.00E+00">
                  <c:v>9.9835798474945392E-6</c:v>
                </c:pt>
                <c:pt idx="352">
                  <c:v>0.99340851699500998</c:v>
                </c:pt>
                <c:pt idx="353">
                  <c:v>0.92731445587004202</c:v>
                </c:pt>
                <c:pt idx="354">
                  <c:v>0.98163254363994201</c:v>
                </c:pt>
                <c:pt idx="355">
                  <c:v>2.7629233330523001E-2</c:v>
                </c:pt>
                <c:pt idx="356">
                  <c:v>0.86539154160982201</c:v>
                </c:pt>
                <c:pt idx="357">
                  <c:v>9.3299904792129407E-2</c:v>
                </c:pt>
                <c:pt idx="358">
                  <c:v>0.33395239655714298</c:v>
                </c:pt>
                <c:pt idx="359">
                  <c:v>0.99348587746874295</c:v>
                </c:pt>
                <c:pt idx="360">
                  <c:v>0.99848233921543095</c:v>
                </c:pt>
                <c:pt idx="361">
                  <c:v>0.26420731796667701</c:v>
                </c:pt>
                <c:pt idx="362">
                  <c:v>2.2413992149618998E-2</c:v>
                </c:pt>
                <c:pt idx="363">
                  <c:v>5.3656141975978403E-3</c:v>
                </c:pt>
                <c:pt idx="364">
                  <c:v>0.928662891765764</c:v>
                </c:pt>
                <c:pt idx="365">
                  <c:v>0.84254269281698102</c:v>
                </c:pt>
                <c:pt idx="366">
                  <c:v>0.549634598352019</c:v>
                </c:pt>
                <c:pt idx="367">
                  <c:v>2.1360403684638301E-2</c:v>
                </c:pt>
                <c:pt idx="368">
                  <c:v>0.93043893220840401</c:v>
                </c:pt>
                <c:pt idx="369">
                  <c:v>0.79129883637781895</c:v>
                </c:pt>
                <c:pt idx="370" formatCode="0.00E+00">
                  <c:v>1.16991802449062E-5</c:v>
                </c:pt>
                <c:pt idx="371">
                  <c:v>0.81700361398361099</c:v>
                </c:pt>
                <c:pt idx="372">
                  <c:v>1.02230068420474E-2</c:v>
                </c:pt>
                <c:pt idx="373">
                  <c:v>0.811437169771133</c:v>
                </c:pt>
                <c:pt idx="374">
                  <c:v>0.79516115804149901</c:v>
                </c:pt>
                <c:pt idx="375">
                  <c:v>0.35635670855289803</c:v>
                </c:pt>
                <c:pt idx="376">
                  <c:v>2.35510310483763E-2</c:v>
                </c:pt>
                <c:pt idx="377">
                  <c:v>0.13125690479042701</c:v>
                </c:pt>
                <c:pt idx="378">
                  <c:v>7.6526616556756896E-2</c:v>
                </c:pt>
                <c:pt idx="379">
                  <c:v>0.52994550690499298</c:v>
                </c:pt>
                <c:pt idx="380">
                  <c:v>0.62383292383292299</c:v>
                </c:pt>
                <c:pt idx="381">
                  <c:v>4.1894836930683597E-2</c:v>
                </c:pt>
                <c:pt idx="382">
                  <c:v>1.9661825536399901E-2</c:v>
                </c:pt>
                <c:pt idx="383">
                  <c:v>0.103467133216695</c:v>
                </c:pt>
                <c:pt idx="384">
                  <c:v>5.4198355027326103E-3</c:v>
                </c:pt>
                <c:pt idx="385">
                  <c:v>2.96200807283102E-2</c:v>
                </c:pt>
                <c:pt idx="386">
                  <c:v>0.81666728017201196</c:v>
                </c:pt>
                <c:pt idx="387">
                  <c:v>0.21029533053816499</c:v>
                </c:pt>
                <c:pt idx="388">
                  <c:v>8.2472113881487299E-2</c:v>
                </c:pt>
                <c:pt idx="389">
                  <c:v>0.87596830202119103</c:v>
                </c:pt>
                <c:pt idx="390">
                  <c:v>7.7256876854300605E-2</c:v>
                </c:pt>
                <c:pt idx="391">
                  <c:v>0.99844575972529703</c:v>
                </c:pt>
                <c:pt idx="392">
                  <c:v>0.98049322062987998</c:v>
                </c:pt>
                <c:pt idx="393">
                  <c:v>0.269047789993269</c:v>
                </c:pt>
                <c:pt idx="394">
                  <c:v>0.107692898396846</c:v>
                </c:pt>
                <c:pt idx="395">
                  <c:v>4.8848277241508799E-4</c:v>
                </c:pt>
                <c:pt idx="396">
                  <c:v>0.81831844302330603</c:v>
                </c:pt>
                <c:pt idx="397">
                  <c:v>0.104469377183368</c:v>
                </c:pt>
                <c:pt idx="398">
                  <c:v>0.75882430997876804</c:v>
                </c:pt>
                <c:pt idx="399">
                  <c:v>7.51479797973513E-2</c:v>
                </c:pt>
                <c:pt idx="400">
                  <c:v>0.44943713755069498</c:v>
                </c:pt>
                <c:pt idx="401">
                  <c:v>0.64554316298608205</c:v>
                </c:pt>
                <c:pt idx="402">
                  <c:v>3.4229687218881297E-2</c:v>
                </c:pt>
                <c:pt idx="403">
                  <c:v>0.311626616805531</c:v>
                </c:pt>
                <c:pt idx="404">
                  <c:v>8.2663780977555404E-2</c:v>
                </c:pt>
                <c:pt idx="405">
                  <c:v>7.9797740694347308E-3</c:v>
                </c:pt>
                <c:pt idx="406">
                  <c:v>0.69328635501805902</c:v>
                </c:pt>
                <c:pt idx="407">
                  <c:v>0.94659350831416</c:v>
                </c:pt>
                <c:pt idx="408">
                  <c:v>2.5378417334184E-2</c:v>
                </c:pt>
                <c:pt idx="409">
                  <c:v>0.995158116105747</c:v>
                </c:pt>
                <c:pt idx="410">
                  <c:v>0.83632977458761204</c:v>
                </c:pt>
                <c:pt idx="411">
                  <c:v>1.1583418621607699E-2</c:v>
                </c:pt>
                <c:pt idx="412">
                  <c:v>0.55074437437173196</c:v>
                </c:pt>
                <c:pt idx="413">
                  <c:v>0.99190330067990595</c:v>
                </c:pt>
                <c:pt idx="414">
                  <c:v>5.2897626571300503E-2</c:v>
                </c:pt>
                <c:pt idx="415">
                  <c:v>2.9980096373040301E-2</c:v>
                </c:pt>
                <c:pt idx="416">
                  <c:v>1.10807259900789E-2</c:v>
                </c:pt>
                <c:pt idx="417">
                  <c:v>8.43676516863575E-2</c:v>
                </c:pt>
                <c:pt idx="418">
                  <c:v>0.69681521605938102</c:v>
                </c:pt>
                <c:pt idx="419">
                  <c:v>0.24858177284388699</c:v>
                </c:pt>
                <c:pt idx="420">
                  <c:v>0.860821776481558</c:v>
                </c:pt>
                <c:pt idx="421">
                  <c:v>0.51178637504955704</c:v>
                </c:pt>
                <c:pt idx="422">
                  <c:v>0.24400101664496701</c:v>
                </c:pt>
                <c:pt idx="423">
                  <c:v>0.41169901923033297</c:v>
                </c:pt>
                <c:pt idx="424">
                  <c:v>0.92510546009199401</c:v>
                </c:pt>
                <c:pt idx="425">
                  <c:v>0.95537370190799498</c:v>
                </c:pt>
                <c:pt idx="426">
                  <c:v>0.100150104598371</c:v>
                </c:pt>
                <c:pt idx="427">
                  <c:v>0.93860852463792699</c:v>
                </c:pt>
                <c:pt idx="428">
                  <c:v>4.1423727155358503E-3</c:v>
                </c:pt>
                <c:pt idx="429">
                  <c:v>0.75899053502909897</c:v>
                </c:pt>
                <c:pt idx="430">
                  <c:v>0.55056082901358505</c:v>
                </c:pt>
                <c:pt idx="431">
                  <c:v>1.9441978746651499E-3</c:v>
                </c:pt>
                <c:pt idx="432">
                  <c:v>0.93337670933219596</c:v>
                </c:pt>
                <c:pt idx="433">
                  <c:v>0.41496673286193703</c:v>
                </c:pt>
                <c:pt idx="434">
                  <c:v>2.0465658997349499E-2</c:v>
                </c:pt>
                <c:pt idx="435">
                  <c:v>0.838551153612629</c:v>
                </c:pt>
                <c:pt idx="436">
                  <c:v>0.34193842594652302</c:v>
                </c:pt>
                <c:pt idx="437">
                  <c:v>0.962349830632096</c:v>
                </c:pt>
                <c:pt idx="438">
                  <c:v>0.98792352039532305</c:v>
                </c:pt>
                <c:pt idx="439">
                  <c:v>2.8580581694862502E-2</c:v>
                </c:pt>
                <c:pt idx="440">
                  <c:v>0.97769269394928404</c:v>
                </c:pt>
                <c:pt idx="441">
                  <c:v>1.13892018488943E-2</c:v>
                </c:pt>
                <c:pt idx="442">
                  <c:v>0.37154936946502598</c:v>
                </c:pt>
                <c:pt idx="443">
                  <c:v>1.7474306660947201E-3</c:v>
                </c:pt>
                <c:pt idx="444">
                  <c:v>0.37806206511526502</c:v>
                </c:pt>
                <c:pt idx="445">
                  <c:v>0.99091830136499104</c:v>
                </c:pt>
                <c:pt idx="446">
                  <c:v>0.97779487756225403</c:v>
                </c:pt>
                <c:pt idx="447">
                  <c:v>1.4615010899325299E-2</c:v>
                </c:pt>
                <c:pt idx="448">
                  <c:v>9.7123529564224695E-2</c:v>
                </c:pt>
                <c:pt idx="449">
                  <c:v>0.116442415768023</c:v>
                </c:pt>
                <c:pt idx="450">
                  <c:v>3.55591289087583E-2</c:v>
                </c:pt>
                <c:pt idx="451">
                  <c:v>0.40892893135002201</c:v>
                </c:pt>
                <c:pt idx="452">
                  <c:v>0.32987501366106597</c:v>
                </c:pt>
                <c:pt idx="453">
                  <c:v>0.33777592558931302</c:v>
                </c:pt>
                <c:pt idx="454">
                  <c:v>0.88700814648667103</c:v>
                </c:pt>
                <c:pt idx="455">
                  <c:v>4.1851361959759498E-2</c:v>
                </c:pt>
                <c:pt idx="456">
                  <c:v>5.8142884104102198E-2</c:v>
                </c:pt>
                <c:pt idx="457">
                  <c:v>0.33617802061141</c:v>
                </c:pt>
                <c:pt idx="458">
                  <c:v>1.4307858405748899E-2</c:v>
                </c:pt>
                <c:pt idx="459">
                  <c:v>0.269454094010182</c:v>
                </c:pt>
                <c:pt idx="460">
                  <c:v>4.9940077592669496E-4</c:v>
                </c:pt>
                <c:pt idx="461">
                  <c:v>0.94487646804819103</c:v>
                </c:pt>
                <c:pt idx="462">
                  <c:v>0.339376636699873</c:v>
                </c:pt>
                <c:pt idx="463">
                  <c:v>0.82282910541281995</c:v>
                </c:pt>
                <c:pt idx="464">
                  <c:v>3.3433448339394801E-2</c:v>
                </c:pt>
                <c:pt idx="465">
                  <c:v>0.942092605490782</c:v>
                </c:pt>
                <c:pt idx="466">
                  <c:v>0.81713161557542102</c:v>
                </c:pt>
                <c:pt idx="467">
                  <c:v>0.33094288733339899</c:v>
                </c:pt>
                <c:pt idx="468">
                  <c:v>6.4827031919251099E-2</c:v>
                </c:pt>
                <c:pt idx="469">
                  <c:v>0.54063507041501202</c:v>
                </c:pt>
                <c:pt idx="470">
                  <c:v>0.48837169118055401</c:v>
                </c:pt>
                <c:pt idx="471">
                  <c:v>0.65942398310464301</c:v>
                </c:pt>
                <c:pt idx="472">
                  <c:v>0.80906064510363196</c:v>
                </c:pt>
                <c:pt idx="473">
                  <c:v>0.98034867196866804</c:v>
                </c:pt>
                <c:pt idx="474">
                  <c:v>1.02879478732897E-3</c:v>
                </c:pt>
                <c:pt idx="475">
                  <c:v>3.7731769181991101E-2</c:v>
                </c:pt>
                <c:pt idx="476">
                  <c:v>0.99983681335332997</c:v>
                </c:pt>
                <c:pt idx="477">
                  <c:v>0.99928104027525899</c:v>
                </c:pt>
                <c:pt idx="478">
                  <c:v>0.693519039100434</c:v>
                </c:pt>
                <c:pt idx="479">
                  <c:v>0.80155361887371501</c:v>
                </c:pt>
                <c:pt idx="480">
                  <c:v>0.50200211854297605</c:v>
                </c:pt>
                <c:pt idx="481">
                  <c:v>0.90842625796658605</c:v>
                </c:pt>
                <c:pt idx="482">
                  <c:v>0.78748416972612001</c:v>
                </c:pt>
                <c:pt idx="483">
                  <c:v>0.97488241730817204</c:v>
                </c:pt>
                <c:pt idx="484">
                  <c:v>6.3417390925842601E-2</c:v>
                </c:pt>
                <c:pt idx="485">
                  <c:v>0.61727498682948501</c:v>
                </c:pt>
                <c:pt idx="486">
                  <c:v>0.77150773771577996</c:v>
                </c:pt>
                <c:pt idx="487">
                  <c:v>0.367880203324632</c:v>
                </c:pt>
                <c:pt idx="488">
                  <c:v>2.1095979527806299E-2</c:v>
                </c:pt>
                <c:pt idx="489">
                  <c:v>0.80144375268355506</c:v>
                </c:pt>
                <c:pt idx="490">
                  <c:v>0.18725779076409699</c:v>
                </c:pt>
                <c:pt idx="491">
                  <c:v>1.09235408905445E-2</c:v>
                </c:pt>
                <c:pt idx="492">
                  <c:v>4.8789827305673001E-4</c:v>
                </c:pt>
                <c:pt idx="493">
                  <c:v>0.84091760352762901</c:v>
                </c:pt>
                <c:pt idx="494">
                  <c:v>0.63910036607392895</c:v>
                </c:pt>
                <c:pt idx="495">
                  <c:v>0.82875065318221097</c:v>
                </c:pt>
                <c:pt idx="496">
                  <c:v>3.0460416855467801E-2</c:v>
                </c:pt>
                <c:pt idx="497">
                  <c:v>1.23636040332941E-4</c:v>
                </c:pt>
                <c:pt idx="498">
                  <c:v>0.20231987943415</c:v>
                </c:pt>
                <c:pt idx="499">
                  <c:v>1.4181354908193E-2</c:v>
                </c:pt>
                <c:pt idx="500">
                  <c:v>6.02836981174303E-3</c:v>
                </c:pt>
                <c:pt idx="501">
                  <c:v>5.2236097648941597E-2</c:v>
                </c:pt>
                <c:pt idx="502">
                  <c:v>2.4451320358513599E-2</c:v>
                </c:pt>
                <c:pt idx="503">
                  <c:v>1.0747882441150099E-2</c:v>
                </c:pt>
                <c:pt idx="504">
                  <c:v>0.50721916661543298</c:v>
                </c:pt>
                <c:pt idx="505">
                  <c:v>5.15038617620111E-3</c:v>
                </c:pt>
                <c:pt idx="506">
                  <c:v>0.77799702171666096</c:v>
                </c:pt>
                <c:pt idx="507">
                  <c:v>0.96390966594651095</c:v>
                </c:pt>
                <c:pt idx="508">
                  <c:v>0.216750193178055</c:v>
                </c:pt>
                <c:pt idx="509">
                  <c:v>0.11687132051249501</c:v>
                </c:pt>
                <c:pt idx="510">
                  <c:v>0.47210993411010199</c:v>
                </c:pt>
                <c:pt idx="511">
                  <c:v>2.4078876683400301E-2</c:v>
                </c:pt>
                <c:pt idx="512">
                  <c:v>0.62731381023259103</c:v>
                </c:pt>
                <c:pt idx="513">
                  <c:v>0.377945165237281</c:v>
                </c:pt>
                <c:pt idx="514">
                  <c:v>8.1278893689726003E-2</c:v>
                </c:pt>
                <c:pt idx="515">
                  <c:v>8.9548867556696801E-3</c:v>
                </c:pt>
                <c:pt idx="516">
                  <c:v>9.1153226535301002E-4</c:v>
                </c:pt>
                <c:pt idx="517">
                  <c:v>0.28074355855983202</c:v>
                </c:pt>
                <c:pt idx="518">
                  <c:v>0.10180423505984</c:v>
                </c:pt>
                <c:pt idx="519">
                  <c:v>0.230558311487437</c:v>
                </c:pt>
                <c:pt idx="520">
                  <c:v>0.29695519374532497</c:v>
                </c:pt>
                <c:pt idx="521">
                  <c:v>0.239620430196538</c:v>
                </c:pt>
                <c:pt idx="522">
                  <c:v>1.1029312223033E-2</c:v>
                </c:pt>
                <c:pt idx="523">
                  <c:v>0.17037834697991</c:v>
                </c:pt>
                <c:pt idx="524">
                  <c:v>0.64422579205711705</c:v>
                </c:pt>
                <c:pt idx="525">
                  <c:v>1.22470129064983E-2</c:v>
                </c:pt>
                <c:pt idx="526">
                  <c:v>2.8675062276694401E-2</c:v>
                </c:pt>
                <c:pt idx="527">
                  <c:v>3.1700418667688898E-2</c:v>
                </c:pt>
                <c:pt idx="528">
                  <c:v>0.142650752015169</c:v>
                </c:pt>
                <c:pt idx="529">
                  <c:v>0.58542020482733703</c:v>
                </c:pt>
                <c:pt idx="530">
                  <c:v>1.63998782135449E-2</c:v>
                </c:pt>
                <c:pt idx="531">
                  <c:v>1.06128743972033E-3</c:v>
                </c:pt>
                <c:pt idx="532">
                  <c:v>0.24409908609091499</c:v>
                </c:pt>
                <c:pt idx="533">
                  <c:v>6.43494139746833E-2</c:v>
                </c:pt>
                <c:pt idx="534">
                  <c:v>0.217649640570034</c:v>
                </c:pt>
                <c:pt idx="535">
                  <c:v>0.976556151854721</c:v>
                </c:pt>
                <c:pt idx="536">
                  <c:v>0.289706260936821</c:v>
                </c:pt>
                <c:pt idx="537">
                  <c:v>0.80147965474722505</c:v>
                </c:pt>
                <c:pt idx="538">
                  <c:v>0.56491893925260706</c:v>
                </c:pt>
                <c:pt idx="539">
                  <c:v>2.22536594603529E-2</c:v>
                </c:pt>
                <c:pt idx="540">
                  <c:v>0.796924559712608</c:v>
                </c:pt>
                <c:pt idx="541">
                  <c:v>8.6952156494584099E-3</c:v>
                </c:pt>
                <c:pt idx="542">
                  <c:v>0.14800943338330499</c:v>
                </c:pt>
                <c:pt idx="543">
                  <c:v>3.4935250089105301E-2</c:v>
                </c:pt>
                <c:pt idx="544">
                  <c:v>0.51090847758436198</c:v>
                </c:pt>
                <c:pt idx="545">
                  <c:v>1.86561719368794E-3</c:v>
                </c:pt>
                <c:pt idx="546">
                  <c:v>2.7462880890069499E-2</c:v>
                </c:pt>
                <c:pt idx="547">
                  <c:v>0.61593087325900198</c:v>
                </c:pt>
                <c:pt idx="548">
                  <c:v>4.3057190436635003E-3</c:v>
                </c:pt>
                <c:pt idx="549">
                  <c:v>0.99999541563709504</c:v>
                </c:pt>
                <c:pt idx="550">
                  <c:v>0.155414015436248</c:v>
                </c:pt>
                <c:pt idx="551">
                  <c:v>0.80117763884809501</c:v>
                </c:pt>
                <c:pt idx="552" formatCode="0.00E+00">
                  <c:v>4.0488187494913598E-6</c:v>
                </c:pt>
                <c:pt idx="553">
                  <c:v>1.6572532222333E-2</c:v>
                </c:pt>
                <c:pt idx="554">
                  <c:v>0.55783319596726499</c:v>
                </c:pt>
                <c:pt idx="555">
                  <c:v>0.95816832087523296</c:v>
                </c:pt>
                <c:pt idx="556">
                  <c:v>0.34507490945449298</c:v>
                </c:pt>
                <c:pt idx="557">
                  <c:v>4.9325824921356799E-3</c:v>
                </c:pt>
                <c:pt idx="558">
                  <c:v>6.5753938153786495E-2</c:v>
                </c:pt>
                <c:pt idx="559">
                  <c:v>0.105041722310431</c:v>
                </c:pt>
                <c:pt idx="560">
                  <c:v>0.39283928484316299</c:v>
                </c:pt>
                <c:pt idx="561">
                  <c:v>1.6338528728263399E-2</c:v>
                </c:pt>
                <c:pt idx="562">
                  <c:v>0.220956863349766</c:v>
                </c:pt>
                <c:pt idx="563">
                  <c:v>0.61461324348080804</c:v>
                </c:pt>
                <c:pt idx="564">
                  <c:v>0.971321519242203</c:v>
                </c:pt>
                <c:pt idx="565">
                  <c:v>0.25441484668951803</c:v>
                </c:pt>
                <c:pt idx="566">
                  <c:v>4.6530544246727902E-2</c:v>
                </c:pt>
                <c:pt idx="567">
                  <c:v>0.13409752827688201</c:v>
                </c:pt>
                <c:pt idx="568">
                  <c:v>0.18819641099985701</c:v>
                </c:pt>
                <c:pt idx="569">
                  <c:v>5.2229051909677901E-3</c:v>
                </c:pt>
                <c:pt idx="570">
                  <c:v>4.46258059716233E-2</c:v>
                </c:pt>
                <c:pt idx="571">
                  <c:v>9.3218109169515395E-2</c:v>
                </c:pt>
                <c:pt idx="572">
                  <c:v>1.69403178218334E-2</c:v>
                </c:pt>
                <c:pt idx="573">
                  <c:v>0.362140492111926</c:v>
                </c:pt>
                <c:pt idx="574">
                  <c:v>0.50246786283401801</c:v>
                </c:pt>
                <c:pt idx="575">
                  <c:v>0.158521424165256</c:v>
                </c:pt>
                <c:pt idx="576">
                  <c:v>5.0042729040347997E-2</c:v>
                </c:pt>
                <c:pt idx="577">
                  <c:v>0.55416003941357195</c:v>
                </c:pt>
                <c:pt idx="578">
                  <c:v>0.13206642119477899</c:v>
                </c:pt>
                <c:pt idx="579">
                  <c:v>0.241631414879765</c:v>
                </c:pt>
                <c:pt idx="580">
                  <c:v>3.44621264236031E-2</c:v>
                </c:pt>
                <c:pt idx="581">
                  <c:v>0.97301382579336004</c:v>
                </c:pt>
                <c:pt idx="582">
                  <c:v>2.9251497509759E-2</c:v>
                </c:pt>
                <c:pt idx="583">
                  <c:v>0.57843022612707995</c:v>
                </c:pt>
                <c:pt idx="584">
                  <c:v>2.86501794384144E-2</c:v>
                </c:pt>
                <c:pt idx="585">
                  <c:v>4.0272391867493498E-2</c:v>
                </c:pt>
                <c:pt idx="586">
                  <c:v>2.1748527154212799E-2</c:v>
                </c:pt>
                <c:pt idx="587">
                  <c:v>0.998538588814325</c:v>
                </c:pt>
                <c:pt idx="588">
                  <c:v>2.3813468435396602E-2</c:v>
                </c:pt>
                <c:pt idx="589">
                  <c:v>0.76183881981017398</c:v>
                </c:pt>
                <c:pt idx="590">
                  <c:v>0.20369370524055899</c:v>
                </c:pt>
                <c:pt idx="591">
                  <c:v>0.99580430819724797</c:v>
                </c:pt>
                <c:pt idx="592">
                  <c:v>0.126600176925491</c:v>
                </c:pt>
                <c:pt idx="593">
                  <c:v>0.88987861217797803</c:v>
                </c:pt>
                <c:pt idx="594">
                  <c:v>0.96474468230160804</c:v>
                </c:pt>
                <c:pt idx="595">
                  <c:v>0.66865341643117704</c:v>
                </c:pt>
                <c:pt idx="596">
                  <c:v>9.9677755740967804E-3</c:v>
                </c:pt>
                <c:pt idx="597">
                  <c:v>0.88486313760630297</c:v>
                </c:pt>
                <c:pt idx="598">
                  <c:v>0.84398875475442303</c:v>
                </c:pt>
                <c:pt idx="599">
                  <c:v>0.92607839464980202</c:v>
                </c:pt>
                <c:pt idx="600">
                  <c:v>0.99532010934831505</c:v>
                </c:pt>
                <c:pt idx="601">
                  <c:v>8.0492003660589395E-3</c:v>
                </c:pt>
                <c:pt idx="602">
                  <c:v>5.2507016065152803E-2</c:v>
                </c:pt>
                <c:pt idx="603">
                  <c:v>6.1009641583933396E-3</c:v>
                </c:pt>
                <c:pt idx="604">
                  <c:v>0.10516937379782</c:v>
                </c:pt>
                <c:pt idx="605">
                  <c:v>0.95024590036768697</c:v>
                </c:pt>
                <c:pt idx="606">
                  <c:v>9.6361557446768997E-2</c:v>
                </c:pt>
                <c:pt idx="607">
                  <c:v>0.125646405190667</c:v>
                </c:pt>
                <c:pt idx="608">
                  <c:v>0.33814259821138098</c:v>
                </c:pt>
                <c:pt idx="609">
                  <c:v>1.8428789627551099E-2</c:v>
                </c:pt>
                <c:pt idx="610">
                  <c:v>0.15704745364335301</c:v>
                </c:pt>
                <c:pt idx="611">
                  <c:v>0.87790775616804195</c:v>
                </c:pt>
                <c:pt idx="612">
                  <c:v>0.72481931608756001</c:v>
                </c:pt>
                <c:pt idx="613">
                  <c:v>0.85618457569248396</c:v>
                </c:pt>
                <c:pt idx="614">
                  <c:v>3.5659052770651198E-3</c:v>
                </c:pt>
                <c:pt idx="615">
                  <c:v>3.18089089354677E-2</c:v>
                </c:pt>
                <c:pt idx="616">
                  <c:v>5.5778374475532501E-2</c:v>
                </c:pt>
                <c:pt idx="617">
                  <c:v>0.12143742944991499</c:v>
                </c:pt>
                <c:pt idx="618">
                  <c:v>2.2065905361508299E-2</c:v>
                </c:pt>
                <c:pt idx="619">
                  <c:v>0.67356743172130296</c:v>
                </c:pt>
                <c:pt idx="620">
                  <c:v>0.32382885599900402</c:v>
                </c:pt>
                <c:pt idx="621">
                  <c:v>0.37607604782028597</c:v>
                </c:pt>
                <c:pt idx="622">
                  <c:v>0.68732004588929596</c:v>
                </c:pt>
                <c:pt idx="623">
                  <c:v>5.5306505876698601E-2</c:v>
                </c:pt>
                <c:pt idx="624">
                  <c:v>0.34955562344273899</c:v>
                </c:pt>
                <c:pt idx="625">
                  <c:v>4.9504117648174903E-2</c:v>
                </c:pt>
                <c:pt idx="626">
                  <c:v>9.6389213301604198E-3</c:v>
                </c:pt>
                <c:pt idx="627">
                  <c:v>2.4598976657222899E-2</c:v>
                </c:pt>
                <c:pt idx="628">
                  <c:v>0.79191428481589698</c:v>
                </c:pt>
                <c:pt idx="629">
                  <c:v>0.64513797944760998</c:v>
                </c:pt>
                <c:pt idx="630">
                  <c:v>0.81142274214703003</c:v>
                </c:pt>
                <c:pt idx="631">
                  <c:v>3.3696600702643797E-2</c:v>
                </c:pt>
                <c:pt idx="632">
                  <c:v>0.70234617830180401</c:v>
                </c:pt>
                <c:pt idx="633">
                  <c:v>3.6200435681501303E-2</c:v>
                </c:pt>
                <c:pt idx="634">
                  <c:v>1.31910573087046E-3</c:v>
                </c:pt>
                <c:pt idx="635">
                  <c:v>0.67286904063180197</c:v>
                </c:pt>
                <c:pt idx="636">
                  <c:v>2.39518125746911E-2</c:v>
                </c:pt>
                <c:pt idx="637">
                  <c:v>0.99961876911057101</c:v>
                </c:pt>
                <c:pt idx="638">
                  <c:v>3.3314613150343601E-3</c:v>
                </c:pt>
                <c:pt idx="639">
                  <c:v>1.21517276683528E-2</c:v>
                </c:pt>
                <c:pt idx="640">
                  <c:v>0.81586329166861304</c:v>
                </c:pt>
                <c:pt idx="641">
                  <c:v>1.68816043708278E-2</c:v>
                </c:pt>
                <c:pt idx="642">
                  <c:v>0.110401624703121</c:v>
                </c:pt>
                <c:pt idx="643">
                  <c:v>0.59744021959397198</c:v>
                </c:pt>
                <c:pt idx="644">
                  <c:v>0.272797568111115</c:v>
                </c:pt>
                <c:pt idx="645">
                  <c:v>0.48215229246616798</c:v>
                </c:pt>
                <c:pt idx="646">
                  <c:v>4.8913981575073498E-2</c:v>
                </c:pt>
                <c:pt idx="647">
                  <c:v>4.4722769228565801E-2</c:v>
                </c:pt>
                <c:pt idx="648">
                  <c:v>9.63844537402502E-4</c:v>
                </c:pt>
                <c:pt idx="649">
                  <c:v>0.138893738309432</c:v>
                </c:pt>
                <c:pt idx="650">
                  <c:v>3.6118293123833502E-2</c:v>
                </c:pt>
                <c:pt idx="651">
                  <c:v>7.6003630038569095E-2</c:v>
                </c:pt>
                <c:pt idx="652">
                  <c:v>0.63645434314820104</c:v>
                </c:pt>
                <c:pt idx="653">
                  <c:v>0.595793120514724</c:v>
                </c:pt>
                <c:pt idx="654">
                  <c:v>5.0848556545382E-2</c:v>
                </c:pt>
                <c:pt idx="655">
                  <c:v>0.29790117571307401</c:v>
                </c:pt>
                <c:pt idx="656">
                  <c:v>2.1625171423396299E-2</c:v>
                </c:pt>
                <c:pt idx="657">
                  <c:v>0.980897067341158</c:v>
                </c:pt>
                <c:pt idx="658">
                  <c:v>0.99968463250589701</c:v>
                </c:pt>
                <c:pt idx="659">
                  <c:v>9.9272599882163706E-2</c:v>
                </c:pt>
                <c:pt idx="660">
                  <c:v>0.92356045983294299</c:v>
                </c:pt>
                <c:pt idx="661">
                  <c:v>2.31069441636115E-2</c:v>
                </c:pt>
                <c:pt idx="662">
                  <c:v>3.0603225323281101E-2</c:v>
                </c:pt>
                <c:pt idx="663">
                  <c:v>1.9907825560827801E-2</c:v>
                </c:pt>
                <c:pt idx="664">
                  <c:v>5.8905929681075601E-2</c:v>
                </c:pt>
                <c:pt idx="665">
                  <c:v>2.3378844656854799E-2</c:v>
                </c:pt>
                <c:pt idx="666">
                  <c:v>0.89293349394534904</c:v>
                </c:pt>
                <c:pt idx="667">
                  <c:v>1.24132652713441E-2</c:v>
                </c:pt>
                <c:pt idx="668">
                  <c:v>6.7454361624444898E-3</c:v>
                </c:pt>
                <c:pt idx="669">
                  <c:v>1.06562469841456E-2</c:v>
                </c:pt>
                <c:pt idx="670">
                  <c:v>0.33044751697619201</c:v>
                </c:pt>
                <c:pt idx="671">
                  <c:v>0.97406893625625401</c:v>
                </c:pt>
                <c:pt idx="672">
                  <c:v>5.2169477755088199E-2</c:v>
                </c:pt>
                <c:pt idx="673">
                  <c:v>6.8829084331961499E-2</c:v>
                </c:pt>
                <c:pt idx="674">
                  <c:v>0.59892029300958205</c:v>
                </c:pt>
                <c:pt idx="675">
                  <c:v>8.8515067054763294E-2</c:v>
                </c:pt>
                <c:pt idx="676">
                  <c:v>8.7963090925381408E-3</c:v>
                </c:pt>
                <c:pt idx="677">
                  <c:v>7.5417453343449806E-2</c:v>
                </c:pt>
                <c:pt idx="678">
                  <c:v>1.50571718858972E-2</c:v>
                </c:pt>
                <c:pt idx="679">
                  <c:v>4.6373859378950499E-2</c:v>
                </c:pt>
                <c:pt idx="680">
                  <c:v>3.0556301841511098E-4</c:v>
                </c:pt>
                <c:pt idx="681">
                  <c:v>4.86252154446579E-2</c:v>
                </c:pt>
                <c:pt idx="682">
                  <c:v>0.99976477451284795</c:v>
                </c:pt>
                <c:pt idx="683">
                  <c:v>0.10566898839994</c:v>
                </c:pt>
                <c:pt idx="684">
                  <c:v>0.21000088472087</c:v>
                </c:pt>
                <c:pt idx="685">
                  <c:v>9.8251443954722097E-3</c:v>
                </c:pt>
                <c:pt idx="686">
                  <c:v>0.58541332240181698</c:v>
                </c:pt>
                <c:pt idx="687">
                  <c:v>0.999339873194246</c:v>
                </c:pt>
                <c:pt idx="688">
                  <c:v>0.93843809953729795</c:v>
                </c:pt>
                <c:pt idx="689">
                  <c:v>5.4523588247743199E-2</c:v>
                </c:pt>
                <c:pt idx="690">
                  <c:v>9.6741156373908996E-2</c:v>
                </c:pt>
                <c:pt idx="691">
                  <c:v>0.82172558607227997</c:v>
                </c:pt>
                <c:pt idx="692">
                  <c:v>0.25386925742720901</c:v>
                </c:pt>
                <c:pt idx="693">
                  <c:v>1.51519498228407E-2</c:v>
                </c:pt>
                <c:pt idx="694">
                  <c:v>0.67484850581757405</c:v>
                </c:pt>
                <c:pt idx="695">
                  <c:v>0.107648868820787</c:v>
                </c:pt>
                <c:pt idx="696">
                  <c:v>3.9133730845657702E-2</c:v>
                </c:pt>
                <c:pt idx="697">
                  <c:v>2.6166018089095401E-3</c:v>
                </c:pt>
                <c:pt idx="698">
                  <c:v>4.3811845400234702E-2</c:v>
                </c:pt>
                <c:pt idx="699">
                  <c:v>3.2796773066169502E-2</c:v>
                </c:pt>
                <c:pt idx="700">
                  <c:v>2.02276703980547E-2</c:v>
                </c:pt>
                <c:pt idx="701">
                  <c:v>0.303900491155213</c:v>
                </c:pt>
                <c:pt idx="702">
                  <c:v>0.22164535544486699</c:v>
                </c:pt>
                <c:pt idx="703">
                  <c:v>1.1420926588416201E-2</c:v>
                </c:pt>
                <c:pt idx="704">
                  <c:v>0.97165881255148701</c:v>
                </c:pt>
                <c:pt idx="705">
                  <c:v>4.8567481920857997E-2</c:v>
                </c:pt>
                <c:pt idx="706">
                  <c:v>0.140928895234086</c:v>
                </c:pt>
                <c:pt idx="707">
                  <c:v>5.0822725593815399E-2</c:v>
                </c:pt>
                <c:pt idx="708">
                  <c:v>0.17836792266092799</c:v>
                </c:pt>
                <c:pt idx="709">
                  <c:v>3.9868124538239E-2</c:v>
                </c:pt>
                <c:pt idx="710">
                  <c:v>0.99995160408267902</c:v>
                </c:pt>
                <c:pt idx="711">
                  <c:v>0.60064295536477497</c:v>
                </c:pt>
                <c:pt idx="712">
                  <c:v>0.63963211308007495</c:v>
                </c:pt>
                <c:pt idx="713">
                  <c:v>0.87345595553302102</c:v>
                </c:pt>
                <c:pt idx="714">
                  <c:v>9.9483717235901506E-2</c:v>
                </c:pt>
                <c:pt idx="715">
                  <c:v>0.13671119001352</c:v>
                </c:pt>
                <c:pt idx="716">
                  <c:v>4.6915575848658297E-2</c:v>
                </c:pt>
                <c:pt idx="717">
                  <c:v>6.2900059217418994E-2</c:v>
                </c:pt>
                <c:pt idx="718">
                  <c:v>0.82402782263819296</c:v>
                </c:pt>
                <c:pt idx="719">
                  <c:v>0.26751085782182299</c:v>
                </c:pt>
                <c:pt idx="720">
                  <c:v>0.667414648558882</c:v>
                </c:pt>
                <c:pt idx="721">
                  <c:v>0.780931759743142</c:v>
                </c:pt>
                <c:pt idx="722">
                  <c:v>0.42534169683182399</c:v>
                </c:pt>
                <c:pt idx="723">
                  <c:v>0.16102784920896601</c:v>
                </c:pt>
                <c:pt idx="724">
                  <c:v>0.19968422701298899</c:v>
                </c:pt>
                <c:pt idx="725">
                  <c:v>0.99930207932229398</c:v>
                </c:pt>
                <c:pt idx="726">
                  <c:v>0.11877046883483</c:v>
                </c:pt>
                <c:pt idx="727">
                  <c:v>3.4182775735071003E-2</c:v>
                </c:pt>
                <c:pt idx="728">
                  <c:v>7.2289105392250299E-3</c:v>
                </c:pt>
                <c:pt idx="729">
                  <c:v>0.99992990719712904</c:v>
                </c:pt>
                <c:pt idx="730">
                  <c:v>0.88117237138757898</c:v>
                </c:pt>
                <c:pt idx="731">
                  <c:v>0.48016176054236398</c:v>
                </c:pt>
                <c:pt idx="732">
                  <c:v>0.249333839525266</c:v>
                </c:pt>
                <c:pt idx="733">
                  <c:v>0.957561542676587</c:v>
                </c:pt>
                <c:pt idx="734">
                  <c:v>2.8632840254071999E-2</c:v>
                </c:pt>
                <c:pt idx="735">
                  <c:v>3.3984735426227201E-2</c:v>
                </c:pt>
                <c:pt idx="736">
                  <c:v>0.88334864867185903</c:v>
                </c:pt>
                <c:pt idx="737">
                  <c:v>8.5440584769443904E-3</c:v>
                </c:pt>
                <c:pt idx="738">
                  <c:v>0.24404907825438399</c:v>
                </c:pt>
                <c:pt idx="739">
                  <c:v>0.66889192395559505</c:v>
                </c:pt>
                <c:pt idx="740">
                  <c:v>3.23505097735401E-2</c:v>
                </c:pt>
                <c:pt idx="741">
                  <c:v>0.34636064895075902</c:v>
                </c:pt>
                <c:pt idx="742">
                  <c:v>0.95470582116783198</c:v>
                </c:pt>
                <c:pt idx="743">
                  <c:v>0.892240293280254</c:v>
                </c:pt>
                <c:pt idx="744">
                  <c:v>1.50481210140726E-2</c:v>
                </c:pt>
                <c:pt idx="745">
                  <c:v>0.99968571841627196</c:v>
                </c:pt>
                <c:pt idx="746">
                  <c:v>0.99933283205579604</c:v>
                </c:pt>
                <c:pt idx="747">
                  <c:v>2.3610632496844901E-2</c:v>
                </c:pt>
                <c:pt idx="748">
                  <c:v>0.99953960371244999</c:v>
                </c:pt>
                <c:pt idx="749">
                  <c:v>0.64905259043796504</c:v>
                </c:pt>
                <c:pt idx="750">
                  <c:v>2.4314309185827698E-3</c:v>
                </c:pt>
                <c:pt idx="751">
                  <c:v>1.2831106474611E-2</c:v>
                </c:pt>
                <c:pt idx="752">
                  <c:v>0.10841057129817799</c:v>
                </c:pt>
                <c:pt idx="753">
                  <c:v>0.77178722618976503</c:v>
                </c:pt>
                <c:pt idx="754">
                  <c:v>0.122174465320528</c:v>
                </c:pt>
                <c:pt idx="755">
                  <c:v>2.2838107094279601E-2</c:v>
                </c:pt>
                <c:pt idx="756">
                  <c:v>1.17123611882348E-2</c:v>
                </c:pt>
                <c:pt idx="757">
                  <c:v>0.116890064457709</c:v>
                </c:pt>
                <c:pt idx="758">
                  <c:v>5.1807738591512303E-2</c:v>
                </c:pt>
                <c:pt idx="759">
                  <c:v>0.95198084498920299</c:v>
                </c:pt>
                <c:pt idx="760">
                  <c:v>0.61485246189146903</c:v>
                </c:pt>
                <c:pt idx="761">
                  <c:v>0.58636636848990498</c:v>
                </c:pt>
                <c:pt idx="762">
                  <c:v>0.43396154052664998</c:v>
                </c:pt>
                <c:pt idx="763">
                  <c:v>0.99997143722186899</c:v>
                </c:pt>
                <c:pt idx="764">
                  <c:v>0.95190855236368899</c:v>
                </c:pt>
                <c:pt idx="765">
                  <c:v>7.64721351009858E-2</c:v>
                </c:pt>
                <c:pt idx="766">
                  <c:v>4.2272219918997296E-3</c:v>
                </c:pt>
                <c:pt idx="767">
                  <c:v>7.5732468141354002E-3</c:v>
                </c:pt>
                <c:pt idx="768">
                  <c:v>0.30849068032177601</c:v>
                </c:pt>
                <c:pt idx="769">
                  <c:v>0.99496327940614104</c:v>
                </c:pt>
                <c:pt idx="770">
                  <c:v>0.98053533907853396</c:v>
                </c:pt>
                <c:pt idx="771">
                  <c:v>0.29719553668520599</c:v>
                </c:pt>
                <c:pt idx="772">
                  <c:v>0.83144925911202106</c:v>
                </c:pt>
                <c:pt idx="773">
                  <c:v>5.8673296636322203E-2</c:v>
                </c:pt>
                <c:pt idx="774">
                  <c:v>0.95954110322666997</c:v>
                </c:pt>
                <c:pt idx="775">
                  <c:v>0.67856725666420403</c:v>
                </c:pt>
                <c:pt idx="776">
                  <c:v>0.98209922584295595</c:v>
                </c:pt>
                <c:pt idx="777">
                  <c:v>0.44449855692655199</c:v>
                </c:pt>
                <c:pt idx="778">
                  <c:v>3.5273867466391301E-2</c:v>
                </c:pt>
                <c:pt idx="779">
                  <c:v>0.95535900104058202</c:v>
                </c:pt>
                <c:pt idx="780">
                  <c:v>3.3057725058573698E-2</c:v>
                </c:pt>
                <c:pt idx="781">
                  <c:v>0.102954795686498</c:v>
                </c:pt>
                <c:pt idx="782">
                  <c:v>4.8868379522425898E-2</c:v>
                </c:pt>
                <c:pt idx="783">
                  <c:v>6.1045663213627102E-2</c:v>
                </c:pt>
                <c:pt idx="784">
                  <c:v>0.11674388454211</c:v>
                </c:pt>
                <c:pt idx="785">
                  <c:v>5.31077779495902E-2</c:v>
                </c:pt>
                <c:pt idx="786">
                  <c:v>6.5975148272231499E-3</c:v>
                </c:pt>
                <c:pt idx="787">
                  <c:v>2.3142959719159101E-2</c:v>
                </c:pt>
                <c:pt idx="788">
                  <c:v>8.5581418021399795E-3</c:v>
                </c:pt>
                <c:pt idx="789">
                  <c:v>0.92811266931998704</c:v>
                </c:pt>
                <c:pt idx="790">
                  <c:v>3.6978758379235699E-2</c:v>
                </c:pt>
                <c:pt idx="791">
                  <c:v>0.88538962162910595</c:v>
                </c:pt>
                <c:pt idx="792">
                  <c:v>0.25658109580094202</c:v>
                </c:pt>
                <c:pt idx="793">
                  <c:v>0.57164456086095805</c:v>
                </c:pt>
                <c:pt idx="794">
                  <c:v>0.88049460347254804</c:v>
                </c:pt>
                <c:pt idx="795">
                  <c:v>0.53795018878884604</c:v>
                </c:pt>
                <c:pt idx="796">
                  <c:v>6.8454075187390703E-3</c:v>
                </c:pt>
                <c:pt idx="797">
                  <c:v>0.31059765413323498</c:v>
                </c:pt>
                <c:pt idx="798">
                  <c:v>0.28454082511254802</c:v>
                </c:pt>
                <c:pt idx="799">
                  <c:v>0.74278850785861505</c:v>
                </c:pt>
                <c:pt idx="800">
                  <c:v>7.2833027898876398E-3</c:v>
                </c:pt>
                <c:pt idx="801">
                  <c:v>0.13204496234899499</c:v>
                </c:pt>
                <c:pt idx="802">
                  <c:v>0.85746893774628996</c:v>
                </c:pt>
                <c:pt idx="803">
                  <c:v>0.481631911196226</c:v>
                </c:pt>
                <c:pt idx="804">
                  <c:v>0.70126903292709197</c:v>
                </c:pt>
                <c:pt idx="805">
                  <c:v>0.25536835531540802</c:v>
                </c:pt>
                <c:pt idx="806">
                  <c:v>1.54532990369798E-2</c:v>
                </c:pt>
                <c:pt idx="807">
                  <c:v>0.60133107774872796</c:v>
                </c:pt>
                <c:pt idx="808">
                  <c:v>0.379556228086674</c:v>
                </c:pt>
                <c:pt idx="809">
                  <c:v>4.9523222403680102E-2</c:v>
                </c:pt>
                <c:pt idx="810" formatCode="0.00E+00">
                  <c:v>3.5613842392923001E-6</c:v>
                </c:pt>
                <c:pt idx="811">
                  <c:v>3.3685598963800301E-2</c:v>
                </c:pt>
                <c:pt idx="812">
                  <c:v>8.9979902316982205E-2</c:v>
                </c:pt>
                <c:pt idx="813">
                  <c:v>0.139356957705917</c:v>
                </c:pt>
                <c:pt idx="814">
                  <c:v>6.7752801373220595E-2</c:v>
                </c:pt>
                <c:pt idx="815">
                  <c:v>5.5651997690486701E-4</c:v>
                </c:pt>
                <c:pt idx="816">
                  <c:v>3.2250285165048298E-2</c:v>
                </c:pt>
                <c:pt idx="817">
                  <c:v>0.78362348528958803</c:v>
                </c:pt>
                <c:pt idx="818">
                  <c:v>4.1080951788970997E-2</c:v>
                </c:pt>
                <c:pt idx="819">
                  <c:v>2.6707061898860701E-3</c:v>
                </c:pt>
                <c:pt idx="820">
                  <c:v>3.4531424527416997E-2</c:v>
                </c:pt>
                <c:pt idx="821">
                  <c:v>7.9600249238800602E-2</c:v>
                </c:pt>
                <c:pt idx="822">
                  <c:v>0.244207282473002</c:v>
                </c:pt>
                <c:pt idx="823">
                  <c:v>0.72162962426699395</c:v>
                </c:pt>
                <c:pt idx="824">
                  <c:v>0.82285477744228996</c:v>
                </c:pt>
                <c:pt idx="825">
                  <c:v>1.12001906393502E-2</c:v>
                </c:pt>
                <c:pt idx="826">
                  <c:v>0.163731879314957</c:v>
                </c:pt>
                <c:pt idx="827">
                  <c:v>0.101698758477932</c:v>
                </c:pt>
                <c:pt idx="828">
                  <c:v>0.256426008338631</c:v>
                </c:pt>
                <c:pt idx="829">
                  <c:v>0.97407481019199404</c:v>
                </c:pt>
                <c:pt idx="830">
                  <c:v>0.81092668460800699</c:v>
                </c:pt>
                <c:pt idx="831">
                  <c:v>7.2021675840908794E-2</c:v>
                </c:pt>
                <c:pt idx="832">
                  <c:v>5.86201611439E-2</c:v>
                </c:pt>
                <c:pt idx="833">
                  <c:v>0.41346762054221903</c:v>
                </c:pt>
                <c:pt idx="834">
                  <c:v>0.97962842096792901</c:v>
                </c:pt>
                <c:pt idx="835">
                  <c:v>2.0786571220555598E-2</c:v>
                </c:pt>
                <c:pt idx="836">
                  <c:v>0.18048702956277099</c:v>
                </c:pt>
                <c:pt idx="837">
                  <c:v>5.4251391525369098E-2</c:v>
                </c:pt>
                <c:pt idx="838">
                  <c:v>0.26148624201325499</c:v>
                </c:pt>
                <c:pt idx="839">
                  <c:v>2.1481735286829E-2</c:v>
                </c:pt>
                <c:pt idx="840">
                  <c:v>0.26652236090166898</c:v>
                </c:pt>
                <c:pt idx="841">
                  <c:v>4.1873209139309199E-4</c:v>
                </c:pt>
                <c:pt idx="842">
                  <c:v>0.82137101896986298</c:v>
                </c:pt>
                <c:pt idx="843">
                  <c:v>0.21043757791662099</c:v>
                </c:pt>
                <c:pt idx="844">
                  <c:v>9.2139281362184106E-2</c:v>
                </c:pt>
                <c:pt idx="845">
                  <c:v>8.7457972975830602E-3</c:v>
                </c:pt>
                <c:pt idx="846">
                  <c:v>4.19574497368356E-2</c:v>
                </c:pt>
                <c:pt idx="847">
                  <c:v>0.31679107776194398</c:v>
                </c:pt>
                <c:pt idx="848">
                  <c:v>0.87650584622652605</c:v>
                </c:pt>
                <c:pt idx="849">
                  <c:v>0.70282652056110195</c:v>
                </c:pt>
                <c:pt idx="850">
                  <c:v>7.7506136551556096E-2</c:v>
                </c:pt>
                <c:pt idx="851">
                  <c:v>1.8297359022492701E-2</c:v>
                </c:pt>
                <c:pt idx="852">
                  <c:v>0.87122447304501505</c:v>
                </c:pt>
                <c:pt idx="853">
                  <c:v>0.94393133539284702</c:v>
                </c:pt>
                <c:pt idx="854">
                  <c:v>3.98186193310857E-2</c:v>
                </c:pt>
                <c:pt idx="855">
                  <c:v>0.99940048352307098</c:v>
                </c:pt>
                <c:pt idx="856">
                  <c:v>0.33012405320771798</c:v>
                </c:pt>
                <c:pt idx="857">
                  <c:v>5.3658627798372202E-2</c:v>
                </c:pt>
                <c:pt idx="858">
                  <c:v>0.63211344825768301</c:v>
                </c:pt>
                <c:pt idx="859">
                  <c:v>0.98769329896907199</c:v>
                </c:pt>
                <c:pt idx="860">
                  <c:v>0.12900109884359701</c:v>
                </c:pt>
                <c:pt idx="861">
                  <c:v>0.90620587958460097</c:v>
                </c:pt>
                <c:pt idx="862">
                  <c:v>0.30886413117504402</c:v>
                </c:pt>
                <c:pt idx="863">
                  <c:v>0.65386388415516095</c:v>
                </c:pt>
                <c:pt idx="864">
                  <c:v>0.89104080360419302</c:v>
                </c:pt>
                <c:pt idx="865">
                  <c:v>0.96046098090731702</c:v>
                </c:pt>
                <c:pt idx="866">
                  <c:v>0.99856461399914198</c:v>
                </c:pt>
                <c:pt idx="867">
                  <c:v>0.99867627400476</c:v>
                </c:pt>
                <c:pt idx="868">
                  <c:v>5.5182603785898302E-2</c:v>
                </c:pt>
                <c:pt idx="869">
                  <c:v>0.18195963048142699</c:v>
                </c:pt>
                <c:pt idx="870">
                  <c:v>0.40051670744435097</c:v>
                </c:pt>
                <c:pt idx="871">
                  <c:v>0.88472740427397101</c:v>
                </c:pt>
                <c:pt idx="872">
                  <c:v>0.99469379568550498</c:v>
                </c:pt>
                <c:pt idx="873">
                  <c:v>0.99242800505380502</c:v>
                </c:pt>
                <c:pt idx="874">
                  <c:v>0.91246733189149298</c:v>
                </c:pt>
                <c:pt idx="875">
                  <c:v>2.76342773245816E-2</c:v>
                </c:pt>
                <c:pt idx="876">
                  <c:v>0.21052788796187499</c:v>
                </c:pt>
                <c:pt idx="877">
                  <c:v>0.99760175168057197</c:v>
                </c:pt>
                <c:pt idx="878">
                  <c:v>3.1761806630516302E-2</c:v>
                </c:pt>
                <c:pt idx="879">
                  <c:v>0.99994700208458398</c:v>
                </c:pt>
                <c:pt idx="880">
                  <c:v>0.738391241341533</c:v>
                </c:pt>
                <c:pt idx="881">
                  <c:v>1.4667382969091701E-2</c:v>
                </c:pt>
                <c:pt idx="882">
                  <c:v>0.78921816910095099</c:v>
                </c:pt>
                <c:pt idx="883">
                  <c:v>3.3214103428696698E-2</c:v>
                </c:pt>
                <c:pt idx="884">
                  <c:v>0.96488735226526501</c:v>
                </c:pt>
                <c:pt idx="885">
                  <c:v>0.26036340972288802</c:v>
                </c:pt>
                <c:pt idx="886">
                  <c:v>0.99711535396678597</c:v>
                </c:pt>
                <c:pt idx="887">
                  <c:v>0.60375865103939097</c:v>
                </c:pt>
                <c:pt idx="888">
                  <c:v>0.74664162615996399</c:v>
                </c:pt>
                <c:pt idx="889">
                  <c:v>0.31227576538823099</c:v>
                </c:pt>
                <c:pt idx="890">
                  <c:v>3.11599338530592E-2</c:v>
                </c:pt>
                <c:pt idx="891">
                  <c:v>0.89794205150131901</c:v>
                </c:pt>
                <c:pt idx="892">
                  <c:v>5.7546523026672597E-2</c:v>
                </c:pt>
                <c:pt idx="893">
                  <c:v>7.4743715584821402E-2</c:v>
                </c:pt>
                <c:pt idx="894">
                  <c:v>0.131193640140333</c:v>
                </c:pt>
                <c:pt idx="895">
                  <c:v>0.427410693729738</c:v>
                </c:pt>
                <c:pt idx="896">
                  <c:v>0.84564779067815599</c:v>
                </c:pt>
                <c:pt idx="897">
                  <c:v>8.0985883264099098E-2</c:v>
                </c:pt>
                <c:pt idx="898">
                  <c:v>0.87906294768419002</c:v>
                </c:pt>
                <c:pt idx="899">
                  <c:v>0.56012875095299597</c:v>
                </c:pt>
                <c:pt idx="900">
                  <c:v>1.6100595980278899E-2</c:v>
                </c:pt>
                <c:pt idx="901">
                  <c:v>7.3989059183961703E-2</c:v>
                </c:pt>
                <c:pt idx="902">
                  <c:v>0.654662337820342</c:v>
                </c:pt>
                <c:pt idx="903">
                  <c:v>5.5296581374915499E-2</c:v>
                </c:pt>
                <c:pt idx="904">
                  <c:v>4.7457873582218299E-2</c:v>
                </c:pt>
                <c:pt idx="905">
                  <c:v>2.40710458598806E-2</c:v>
                </c:pt>
                <c:pt idx="906">
                  <c:v>0.74640740632206304</c:v>
                </c:pt>
                <c:pt idx="907">
                  <c:v>5.2187705431808E-2</c:v>
                </c:pt>
                <c:pt idx="908">
                  <c:v>0.102967936378508</c:v>
                </c:pt>
                <c:pt idx="909">
                  <c:v>0.76034246488165103</c:v>
                </c:pt>
                <c:pt idx="910">
                  <c:v>4.0886439466458696E-3</c:v>
                </c:pt>
                <c:pt idx="911">
                  <c:v>5.4343336206453801E-3</c:v>
                </c:pt>
                <c:pt idx="912">
                  <c:v>0.118837016823593</c:v>
                </c:pt>
                <c:pt idx="913">
                  <c:v>1.77948786467474E-3</c:v>
                </c:pt>
                <c:pt idx="914">
                  <c:v>0.99579090561380901</c:v>
                </c:pt>
                <c:pt idx="915">
                  <c:v>0.30928729138901501</c:v>
                </c:pt>
                <c:pt idx="916">
                  <c:v>7.0032284232348597E-3</c:v>
                </c:pt>
                <c:pt idx="917">
                  <c:v>3.1316846497402698E-2</c:v>
                </c:pt>
                <c:pt idx="918">
                  <c:v>0.28628469825096298</c:v>
                </c:pt>
                <c:pt idx="919">
                  <c:v>7.9679101376620196E-2</c:v>
                </c:pt>
                <c:pt idx="920">
                  <c:v>0.29451877725810499</c:v>
                </c:pt>
                <c:pt idx="921">
                  <c:v>0.36547641493098898</c:v>
                </c:pt>
                <c:pt idx="922">
                  <c:v>9.2921401202851195E-3</c:v>
                </c:pt>
                <c:pt idx="923">
                  <c:v>0.94782837375842</c:v>
                </c:pt>
                <c:pt idx="924">
                  <c:v>0.99644717354766699</c:v>
                </c:pt>
                <c:pt idx="925">
                  <c:v>0.96039732773032704</c:v>
                </c:pt>
                <c:pt idx="926">
                  <c:v>2.7780288753313901E-2</c:v>
                </c:pt>
                <c:pt idx="927">
                  <c:v>5.6565334410213497E-3</c:v>
                </c:pt>
                <c:pt idx="928">
                  <c:v>0.298788872845964</c:v>
                </c:pt>
                <c:pt idx="929">
                  <c:v>0.53664325291217596</c:v>
                </c:pt>
                <c:pt idx="930">
                  <c:v>8.7982619187373601E-2</c:v>
                </c:pt>
                <c:pt idx="931">
                  <c:v>0.99480359176956001</c:v>
                </c:pt>
                <c:pt idx="932">
                  <c:v>0.76160500644211204</c:v>
                </c:pt>
                <c:pt idx="933">
                  <c:v>0.813754421465537</c:v>
                </c:pt>
                <c:pt idx="934">
                  <c:v>1.5197353310129E-3</c:v>
                </c:pt>
                <c:pt idx="935">
                  <c:v>0.126622265560318</c:v>
                </c:pt>
                <c:pt idx="936">
                  <c:v>0.95219619521340904</c:v>
                </c:pt>
                <c:pt idx="937">
                  <c:v>0.16646134572219001</c:v>
                </c:pt>
                <c:pt idx="938">
                  <c:v>5.8754026597206402E-3</c:v>
                </c:pt>
                <c:pt idx="939">
                  <c:v>0.71479722928282197</c:v>
                </c:pt>
                <c:pt idx="940">
                  <c:v>0.27681094110998999</c:v>
                </c:pt>
                <c:pt idx="941" formatCode="0.00E+00">
                  <c:v>7.8053704084535201E-6</c:v>
                </c:pt>
                <c:pt idx="942">
                  <c:v>0.65092297383864295</c:v>
                </c:pt>
                <c:pt idx="943">
                  <c:v>0.60057398649868199</c:v>
                </c:pt>
                <c:pt idx="944">
                  <c:v>0.99580823961466602</c:v>
                </c:pt>
                <c:pt idx="945">
                  <c:v>0.43218125995309697</c:v>
                </c:pt>
                <c:pt idx="946">
                  <c:v>0.64739962274319596</c:v>
                </c:pt>
                <c:pt idx="947">
                  <c:v>0.96014610711875104</c:v>
                </c:pt>
                <c:pt idx="948">
                  <c:v>0.98369314027247701</c:v>
                </c:pt>
                <c:pt idx="949">
                  <c:v>2.17160166963484E-2</c:v>
                </c:pt>
                <c:pt idx="950">
                  <c:v>0.639346225810419</c:v>
                </c:pt>
                <c:pt idx="951">
                  <c:v>0.91899307076834003</c:v>
                </c:pt>
                <c:pt idx="952">
                  <c:v>4.1689339948596797E-2</c:v>
                </c:pt>
                <c:pt idx="953">
                  <c:v>1.85278280307263E-2</c:v>
                </c:pt>
                <c:pt idx="954">
                  <c:v>3.5649053817912502E-2</c:v>
                </c:pt>
                <c:pt idx="955">
                  <c:v>1.29954132291774E-2</c:v>
                </c:pt>
                <c:pt idx="956">
                  <c:v>0.61401166929080697</c:v>
                </c:pt>
                <c:pt idx="957">
                  <c:v>0.15504063898532899</c:v>
                </c:pt>
                <c:pt idx="958">
                  <c:v>0.150647784423315</c:v>
                </c:pt>
                <c:pt idx="959">
                  <c:v>0.63247537899745399</c:v>
                </c:pt>
                <c:pt idx="960">
                  <c:v>0.98046955658947998</c:v>
                </c:pt>
                <c:pt idx="961">
                  <c:v>1.53261823082827E-2</c:v>
                </c:pt>
                <c:pt idx="962">
                  <c:v>0.240725355293083</c:v>
                </c:pt>
                <c:pt idx="963">
                  <c:v>2.5306313445790301E-2</c:v>
                </c:pt>
                <c:pt idx="964">
                  <c:v>0.64427478646139202</c:v>
                </c:pt>
                <c:pt idx="965">
                  <c:v>5.5808055024788E-2</c:v>
                </c:pt>
                <c:pt idx="966">
                  <c:v>0.53945704585141696</c:v>
                </c:pt>
                <c:pt idx="967">
                  <c:v>0.16159404228910801</c:v>
                </c:pt>
                <c:pt idx="968">
                  <c:v>3.6631649969715498E-2</c:v>
                </c:pt>
                <c:pt idx="969">
                  <c:v>1.1743927059589801E-3</c:v>
                </c:pt>
                <c:pt idx="970">
                  <c:v>1.74238381339453E-4</c:v>
                </c:pt>
                <c:pt idx="971">
                  <c:v>0.80510473735095001</c:v>
                </c:pt>
                <c:pt idx="972">
                  <c:v>9.5759383381677304E-2</c:v>
                </c:pt>
                <c:pt idx="973">
                  <c:v>0.22323040080859</c:v>
                </c:pt>
                <c:pt idx="974">
                  <c:v>0.158851735835706</c:v>
                </c:pt>
                <c:pt idx="975">
                  <c:v>0.56165207049410704</c:v>
                </c:pt>
                <c:pt idx="976">
                  <c:v>3.6382106297250603E-2</c:v>
                </c:pt>
                <c:pt idx="977">
                  <c:v>0.60131843518542005</c:v>
                </c:pt>
                <c:pt idx="978">
                  <c:v>6.8556472297355703E-2</c:v>
                </c:pt>
                <c:pt idx="979">
                  <c:v>0.63304566271266505</c:v>
                </c:pt>
                <c:pt idx="980">
                  <c:v>0.21248107070239999</c:v>
                </c:pt>
                <c:pt idx="981">
                  <c:v>0.273000095007363</c:v>
                </c:pt>
                <c:pt idx="982">
                  <c:v>0.20255777057118099</c:v>
                </c:pt>
                <c:pt idx="983">
                  <c:v>0.93347768876849302</c:v>
                </c:pt>
                <c:pt idx="984">
                  <c:v>1.9850578197411201E-4</c:v>
                </c:pt>
                <c:pt idx="985">
                  <c:v>0.30649402117541102</c:v>
                </c:pt>
                <c:pt idx="986">
                  <c:v>0.61267258496224597</c:v>
                </c:pt>
                <c:pt idx="987">
                  <c:v>0.20222925676579401</c:v>
                </c:pt>
                <c:pt idx="988">
                  <c:v>2.4361287176986799E-2</c:v>
                </c:pt>
                <c:pt idx="989">
                  <c:v>0.56110801560136903</c:v>
                </c:pt>
                <c:pt idx="990">
                  <c:v>0.24818192814148199</c:v>
                </c:pt>
                <c:pt idx="991">
                  <c:v>7.4548163160362294E-2</c:v>
                </c:pt>
                <c:pt idx="992">
                  <c:v>3.46082864684953E-2</c:v>
                </c:pt>
                <c:pt idx="993">
                  <c:v>7.2562137672889895E-2</c:v>
                </c:pt>
                <c:pt idx="994">
                  <c:v>0.215861745160566</c:v>
                </c:pt>
                <c:pt idx="995">
                  <c:v>0.93718452445418099</c:v>
                </c:pt>
                <c:pt idx="996">
                  <c:v>2.5715541097843702E-3</c:v>
                </c:pt>
                <c:pt idx="997">
                  <c:v>8.3797047878318598E-2</c:v>
                </c:pt>
                <c:pt idx="998">
                  <c:v>0.47349608149993</c:v>
                </c:pt>
                <c:pt idx="999">
                  <c:v>2.96635509845205E-2</c:v>
                </c:pt>
              </c:numCache>
            </c:numRef>
          </c:xVal>
          <c:yVal>
            <c:numRef>
              <c:f>'ratio_data_clip100 (2)'!$D$2:$D$1001</c:f>
              <c:numCache>
                <c:formatCode>General</c:formatCode>
                <c:ptCount val="100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32.193561287742398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1.3333306066858699</c:v>
                </c:pt>
                <c:pt idx="22">
                  <c:v>1.6093684503622701</c:v>
                </c:pt>
                <c:pt idx="23">
                  <c:v>-1</c:v>
                </c:pt>
                <c:pt idx="24">
                  <c:v>1.4125141602628799</c:v>
                </c:pt>
                <c:pt idx="25">
                  <c:v>-1</c:v>
                </c:pt>
                <c:pt idx="26">
                  <c:v>-1</c:v>
                </c:pt>
                <c:pt idx="27">
                  <c:v>4.5125754860972798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2.12842084017577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1.4969588187071201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1.5889561690149601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6.5536784557846604</c:v>
                </c:pt>
                <c:pt idx="55">
                  <c:v>-1</c:v>
                </c:pt>
                <c:pt idx="56">
                  <c:v>-1</c:v>
                </c:pt>
                <c:pt idx="57">
                  <c:v>1.41426462022167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1.59439577048586</c:v>
                </c:pt>
                <c:pt idx="63">
                  <c:v>37.696230376962298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1.86764019249929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8.3153518235882302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1.61199355202579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2.4432936492991102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2.9677887211026199</c:v>
                </c:pt>
                <c:pt idx="114">
                  <c:v>-1</c:v>
                </c:pt>
                <c:pt idx="115">
                  <c:v>3.2815529225397801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2.3817095624615199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5.40784681594136</c:v>
                </c:pt>
                <c:pt idx="146">
                  <c:v>-1</c:v>
                </c:pt>
                <c:pt idx="147">
                  <c:v>2.4953037822076398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2.1137340581324202</c:v>
                </c:pt>
                <c:pt idx="160">
                  <c:v>100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21.662677947438699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1.99052999832808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2.07967298935064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1.2194222672261299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1.66764372755368</c:v>
                </c:pt>
                <c:pt idx="213">
                  <c:v>-1</c:v>
                </c:pt>
                <c:pt idx="214">
                  <c:v>1.25008406553428</c:v>
                </c:pt>
                <c:pt idx="215">
                  <c:v>-1</c:v>
                </c:pt>
                <c:pt idx="216">
                  <c:v>-1</c:v>
                </c:pt>
                <c:pt idx="217">
                  <c:v>56.187800580924701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2.70256000911656</c:v>
                </c:pt>
                <c:pt idx="224">
                  <c:v>-1</c:v>
                </c:pt>
                <c:pt idx="225">
                  <c:v>5.4314615985103503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3.6591764162492502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4.7618291773146399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1.3799570184288099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2.9289290542655499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1.6888275414527301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3.1333249778000498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1.34152169346229</c:v>
                </c:pt>
                <c:pt idx="306">
                  <c:v>20.655691874280901</c:v>
                </c:pt>
                <c:pt idx="307">
                  <c:v>-1</c:v>
                </c:pt>
                <c:pt idx="308">
                  <c:v>12.0823264727939</c:v>
                </c:pt>
                <c:pt idx="309">
                  <c:v>2.9499943039379501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2.9912018315628801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23.630335245513301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1.4946978861037801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1.5138093668335699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1.3268435825596401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2.5335831328274998</c:v>
                </c:pt>
                <c:pt idx="359">
                  <c:v>-1</c:v>
                </c:pt>
                <c:pt idx="360">
                  <c:v>-1</c:v>
                </c:pt>
                <c:pt idx="361">
                  <c:v>1.2425582666592601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5.8796771440708797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1.27414509839502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3.7706676801659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10.3497412564685</c:v>
                </c:pt>
                <c:pt idx="414">
                  <c:v>4.1199001812212996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1.20689593970794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1.58013815986193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100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5.8124827009443401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4.9344172414986396</c:v>
                </c:pt>
                <c:pt idx="464">
                  <c:v>-1</c:v>
                </c:pt>
                <c:pt idx="465">
                  <c:v>-1</c:v>
                </c:pt>
                <c:pt idx="466">
                  <c:v>1.4892078678273999</c:v>
                </c:pt>
                <c:pt idx="467">
                  <c:v>-1</c:v>
                </c:pt>
                <c:pt idx="468">
                  <c:v>-1</c:v>
                </c:pt>
                <c:pt idx="469">
                  <c:v>100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1.9915569798375901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5.2578949066159097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1.3249980514734501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19.257857442393</c:v>
                </c:pt>
                <c:pt idx="497">
                  <c:v>-1</c:v>
                </c:pt>
                <c:pt idx="498">
                  <c:v>14.427540889936401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1.4192337617339501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2.0272423700674098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1.3443727406079899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13.3149904191028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1.7048718640431499</c:v>
                </c:pt>
                <c:pt idx="538">
                  <c:v>-1</c:v>
                </c:pt>
                <c:pt idx="539">
                  <c:v>-1</c:v>
                </c:pt>
                <c:pt idx="540">
                  <c:v>5.2662541552375401</c:v>
                </c:pt>
                <c:pt idx="541">
                  <c:v>-1</c:v>
                </c:pt>
                <c:pt idx="542">
                  <c:v>-1</c:v>
                </c:pt>
                <c:pt idx="543">
                  <c:v>3.2946881359104201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6.8496575171241396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-1</c:v>
                </c:pt>
                <c:pt idx="561">
                  <c:v>-1</c:v>
                </c:pt>
                <c:pt idx="562">
                  <c:v>-1</c:v>
                </c:pt>
                <c:pt idx="563">
                  <c:v>-1</c:v>
                </c:pt>
                <c:pt idx="564">
                  <c:v>-1</c:v>
                </c:pt>
                <c:pt idx="565">
                  <c:v>1.2288537411893501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2.12877175172915</c:v>
                </c:pt>
                <c:pt idx="574">
                  <c:v>-1</c:v>
                </c:pt>
                <c:pt idx="575">
                  <c:v>-1</c:v>
                </c:pt>
                <c:pt idx="576">
                  <c:v>1.50784378338975</c:v>
                </c:pt>
                <c:pt idx="577">
                  <c:v>-1</c:v>
                </c:pt>
                <c:pt idx="578">
                  <c:v>-1</c:v>
                </c:pt>
                <c:pt idx="579">
                  <c:v>100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1.4174410671617801</c:v>
                </c:pt>
                <c:pt idx="584">
                  <c:v>-1</c:v>
                </c:pt>
                <c:pt idx="585">
                  <c:v>-1</c:v>
                </c:pt>
                <c:pt idx="586">
                  <c:v>-1</c:v>
                </c:pt>
                <c:pt idx="587">
                  <c:v>-1</c:v>
                </c:pt>
                <c:pt idx="588">
                  <c:v>-1</c:v>
                </c:pt>
                <c:pt idx="589">
                  <c:v>1.28695492303736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7.5933312240746504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1.53845590309193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2.4493942195820901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7.36860237001624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1.51855618392769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1.46755655173828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100</c:v>
                </c:pt>
                <c:pt idx="677">
                  <c:v>14.6650372180868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100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12.811699268795699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100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2.6861812293672398</c:v>
                </c:pt>
                <c:pt idx="754">
                  <c:v>2.1416514099767201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1.2820496383978901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1.22359413079311</c:v>
                </c:pt>
                <c:pt idx="792">
                  <c:v>-1</c:v>
                </c:pt>
                <c:pt idx="793">
                  <c:v>1.24586606834029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1.3667173257743499</c:v>
                </c:pt>
                <c:pt idx="814">
                  <c:v>15.9322711819212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1.27066673763676</c:v>
                </c:pt>
                <c:pt idx="824">
                  <c:v>1.3201423019876399</c:v>
                </c:pt>
                <c:pt idx="825">
                  <c:v>-1</c:v>
                </c:pt>
                <c:pt idx="826">
                  <c:v>-1</c:v>
                </c:pt>
                <c:pt idx="827">
                  <c:v>1.3466734235211799</c:v>
                </c:pt>
                <c:pt idx="828">
                  <c:v>-1</c:v>
                </c:pt>
                <c:pt idx="829">
                  <c:v>7.33292594855841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51.982672442519103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100</c:v>
                </c:pt>
                <c:pt idx="857">
                  <c:v>-1</c:v>
                </c:pt>
                <c:pt idx="858">
                  <c:v>9.0732563076372692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1.3549613619148599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4.2758129216905498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1.5164097194641999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4.93266349967623</c:v>
                </c:pt>
                <c:pt idx="879">
                  <c:v>-1</c:v>
                </c:pt>
                <c:pt idx="880">
                  <c:v>1.4872430009655599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34.042920554528301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100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1.6505924663104401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1.63747828344349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1.2183187506583899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12.2168601365158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1.39600519657528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1.4784346651823901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24.795040991801599</c:v>
                </c:pt>
                <c:pt idx="957">
                  <c:v>4.9023194556230303</c:v>
                </c:pt>
                <c:pt idx="958">
                  <c:v>-1</c:v>
                </c:pt>
                <c:pt idx="959">
                  <c:v>1.7818174104686499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1.5254974002002299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3.15082038647828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25.9971114320631</c:v>
                </c:pt>
                <c:pt idx="992">
                  <c:v>-1</c:v>
                </c:pt>
                <c:pt idx="993">
                  <c:v>-1</c:v>
                </c:pt>
                <c:pt idx="994">
                  <c:v>2.3076449775119601</c:v>
                </c:pt>
                <c:pt idx="995">
                  <c:v>-1</c:v>
                </c:pt>
                <c:pt idx="996">
                  <c:v>-1</c:v>
                </c:pt>
                <c:pt idx="997">
                  <c:v>1.29014363112476</c:v>
                </c:pt>
                <c:pt idx="998">
                  <c:v>-1</c:v>
                </c:pt>
                <c:pt idx="999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ED1-4E7D-A1A1-0EE687C3A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5159080"/>
        <c:axId val="635155472"/>
      </c:scatterChart>
      <c:valAx>
        <c:axId val="635159080"/>
        <c:scaling>
          <c:orientation val="minMax"/>
          <c:max val="1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Optimizer's Estimated Cost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155472"/>
        <c:crossesAt val="0.1"/>
        <c:crossBetween val="midCat"/>
        <c:majorUnit val="0.2"/>
      </c:valAx>
      <c:valAx>
        <c:axId val="635155472"/>
        <c:scaling>
          <c:logBase val="10"/>
          <c:orientation val="minMax"/>
          <c:min val="0.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CPU Execution Cost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1590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Plan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3"/>
                <c:pt idx="0">
                  <c:v>Optimizer</c:v>
                </c:pt>
                <c:pt idx="1">
                  <c:v>ML Cost Model</c:v>
                </c:pt>
                <c:pt idx="2">
                  <c:v>Classifier</c:v>
                </c:pt>
              </c:strCache>
              <c:extLst/>
            </c:strRef>
          </c:cat>
          <c:val>
            <c:numRef>
              <c:f>Sheet1!$B$2:$F$2</c:f>
              <c:numCache>
                <c:formatCode>General</c:formatCode>
                <c:ptCount val="3"/>
                <c:pt idx="0">
                  <c:v>0.81400000000000006</c:v>
                </c:pt>
                <c:pt idx="1">
                  <c:v>0.72599999999999998</c:v>
                </c:pt>
                <c:pt idx="2">
                  <c:v>0.97140000000000004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33E-446A-BE4D-241803C259F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7059368"/>
        <c:axId val="50705641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Sheet1!$A$3</c15:sqref>
                        </c15:formulaRef>
                      </c:ext>
                    </c:extLst>
                    <c:strCache>
                      <c:ptCount val="1"/>
                      <c:pt idx="0">
                        <c:v>Query</c:v>
                      </c:pt>
                    </c:strCache>
                  </c:strRef>
                </c:tx>
                <c:spPr>
                  <a:pattFill prst="pct20">
                    <a:fgClr>
                      <a:schemeClr val="tx1"/>
                    </a:fgClr>
                    <a:bgClr>
                      <a:schemeClr val="bg1"/>
                    </a:bgClr>
                  </a:pattFill>
                  <a:ln w="38100">
                    <a:solidFill>
                      <a:schemeClr val="tx1"/>
                    </a:solidFill>
                  </a:ln>
                  <a:effectLst/>
                </c:spPr>
                <c:invertIfNegative val="0"/>
                <c:dLbls>
                  <c:numFmt formatCode="#,##0.0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Sheet1!$B$1:$F$1</c15:sqref>
                        </c15:formulaRef>
                      </c:ext>
                    </c:extLst>
                    <c:strCache>
                      <c:ptCount val="3"/>
                      <c:pt idx="0">
                        <c:v>Optimizer</c:v>
                      </c:pt>
                      <c:pt idx="1">
                        <c:v>ML Cost Model</c:v>
                      </c:pt>
                      <c:pt idx="2">
                        <c:v>Classifier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Sheet1!$B$3:$F$3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0.81089999999999995</c:v>
                      </c:pt>
                      <c:pt idx="1">
                        <c:v>0.70199999999999996</c:v>
                      </c:pt>
                      <c:pt idx="2">
                        <c:v>0.88870000000000005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E33E-446A-BE4D-241803C259F6}"/>
                  </c:ext>
                </c:extLst>
              </c15:ser>
            </c15:filteredBarSeries>
          </c:ext>
        </c:extLst>
      </c:barChart>
      <c:catAx>
        <c:axId val="5070593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056416"/>
        <c:crosses val="autoZero"/>
        <c:auto val="1"/>
        <c:lblAlgn val="ctr"/>
        <c:lblOffset val="100"/>
        <c:noMultiLvlLbl val="0"/>
      </c:catAx>
      <c:valAx>
        <c:axId val="507056416"/>
        <c:scaling>
          <c:orientation val="minMax"/>
          <c:max val="1"/>
          <c:min val="0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05936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tpcds10gheap_slide!$V$2</c:f>
              <c:strCache>
                <c:ptCount val="1"/>
                <c:pt idx="0">
                  <c:v>Opt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25400"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tpcds10gheap_slide!$U$3:$U$6</c:f>
              <c:strCache>
                <c:ptCount val="2"/>
                <c:pt idx="0">
                  <c:v>Improve (cumulative)</c:v>
                </c:pt>
                <c:pt idx="1">
                  <c:v>Regress (final)</c:v>
                </c:pt>
              </c:strCache>
            </c:strRef>
          </c:cat>
          <c:val>
            <c:numRef>
              <c:f>tpcds10gheap_slide!$V$3:$V$6</c:f>
              <c:numCache>
                <c:formatCode>General</c:formatCode>
                <c:ptCount val="2"/>
                <c:pt idx="0">
                  <c:v>40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8C-4046-83E7-7959E44ADC8D}"/>
            </c:ext>
          </c:extLst>
        </c:ser>
        <c:ser>
          <c:idx val="1"/>
          <c:order val="1"/>
          <c:tx>
            <c:strRef>
              <c:f>tpcds10gheap_slide!$W$2</c:f>
              <c:strCache>
                <c:ptCount val="1"/>
                <c:pt idx="0">
                  <c:v>OptTr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tpcds10gheap_slide!$U$3:$U$6</c:f>
              <c:strCache>
                <c:ptCount val="2"/>
                <c:pt idx="0">
                  <c:v>Improve (cumulative)</c:v>
                </c:pt>
                <c:pt idx="1">
                  <c:v>Regress (final)</c:v>
                </c:pt>
              </c:strCache>
            </c:strRef>
          </c:cat>
          <c:val>
            <c:numRef>
              <c:f>tpcds10gheap_slide!$W$3:$W$6</c:f>
              <c:numCache>
                <c:formatCode>General</c:formatCode>
                <c:ptCount val="2"/>
                <c:pt idx="0">
                  <c:v>37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8C-4046-83E7-7959E44ADC8D}"/>
            </c:ext>
          </c:extLst>
        </c:ser>
        <c:ser>
          <c:idx val="3"/>
          <c:order val="3"/>
          <c:tx>
            <c:strRef>
              <c:f>tpcds10gheap_slide!$Y$2</c:f>
              <c:strCache>
                <c:ptCount val="1"/>
                <c:pt idx="0">
                  <c:v>AdaptivePlan</c:v>
                </c:pt>
              </c:strCache>
            </c:strRef>
          </c:tx>
          <c:spPr>
            <a:pattFill prst="lgGrid">
              <a:fgClr>
                <a:schemeClr val="accent6"/>
              </a:fgClr>
              <a:bgClr>
                <a:schemeClr val="bg1"/>
              </a:bgClr>
            </a:pattFill>
            <a:ln w="25400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tpcds10gheap_slide!$U$3:$U$6</c:f>
              <c:strCache>
                <c:ptCount val="2"/>
                <c:pt idx="0">
                  <c:v>Improve (cumulative)</c:v>
                </c:pt>
                <c:pt idx="1">
                  <c:v>Regress (final)</c:v>
                </c:pt>
              </c:strCache>
            </c:strRef>
          </c:cat>
          <c:val>
            <c:numRef>
              <c:f>tpcds10gheap_slide!$Y$3:$Y$6</c:f>
              <c:numCache>
                <c:formatCode>General</c:formatCode>
                <c:ptCount val="2"/>
                <c:pt idx="0">
                  <c:v>44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8C-4046-83E7-7959E44ADC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7980767"/>
        <c:axId val="888307647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tpcds10gheap_slide!$X$2</c15:sqref>
                        </c15:formulaRef>
                      </c:ext>
                    </c:extLst>
                    <c:strCache>
                      <c:ptCount val="1"/>
                      <c:pt idx="0">
                        <c:v>AdaptiveDB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tpcds10gheap_slide!$U$3:$U$6</c15:sqref>
                        </c15:formulaRef>
                      </c:ext>
                    </c:extLst>
                    <c:strCache>
                      <c:ptCount val="2"/>
                      <c:pt idx="0">
                        <c:v>Improve (cumulative)</c:v>
                      </c:pt>
                      <c:pt idx="1">
                        <c:v>Regress (final)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tpcds10gheap_slide!$X$3:$X$6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40</c:v>
                      </c:pt>
                      <c:pt idx="1">
                        <c:v>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F18C-4046-83E7-7959E44ADC8D}"/>
                  </c:ext>
                </c:extLst>
              </c15:ser>
            </c15:filteredBarSeries>
          </c:ext>
        </c:extLst>
      </c:barChart>
      <c:catAx>
        <c:axId val="757980767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307647"/>
        <c:crosses val="autoZero"/>
        <c:auto val="1"/>
        <c:lblAlgn val="ctr"/>
        <c:lblOffset val="100"/>
        <c:noMultiLvlLbl val="0"/>
      </c:catAx>
      <c:valAx>
        <c:axId val="88830764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Queries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980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700D-E238-4589-84D5-35A0082F2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5387342"/>
            <a:ext cx="1645920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02B2B-063F-4A8B-8225-F6A7344C8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39A1A-2CAF-4853-B85B-38E1959F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13070-910B-497B-8765-24E06F36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61DF-D0EF-42AF-A7FD-8A3F000E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0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16585-B45A-4CF5-BF2C-7E787856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FB2F7-25CF-4F9C-B086-5A517F0E1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0A8B-857B-42C5-931A-D9438662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19BC4-3EF2-4AFA-BDEC-0BCE3BA0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C49E-E585-4046-B50A-86171027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8448-07BF-4CAC-B790-6CBEA066D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704820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05286-9C5B-4A0B-8F98-9F5860214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08760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188D0-880B-469F-9A27-78DE45F8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80B57-7432-42D0-83E7-89EC9B6A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57330-7AE3-402A-B8FF-57507C65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0A0B-2D11-4158-8438-CB35A8383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03DC6-2898-4450-9C6D-AF348BC0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04ADF-80C3-48AF-86D4-C4B29E63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C1F87-D5AF-4D44-8EEF-09F6FEE7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9A36-178B-41DA-BAE7-DAAD5A7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9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44F9B-0446-451D-A82C-51FC2DAE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330" y="8206745"/>
            <a:ext cx="1892808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78AEC-B80B-4394-AD3B-EF8C9F210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7330" y="22029425"/>
            <a:ext cx="1892808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E4C3-269D-47E8-9872-003A1DFF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90E17-B09C-4CB6-AC78-C8DE052C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028-5796-4C95-BD87-4FD67D62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1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3C0C-5DB4-47A2-895C-508C8D9F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1C04-014A-456A-AE91-9A81C60C6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70004-349A-49E9-9C8F-3785EDEA1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545A4-A1E3-4518-A70A-9356CFAE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66CF1-E603-47D8-A4BF-DF3998B4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12585-0FEF-4C55-9600-463EE3F6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6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7F01-06F7-42DD-B5B7-B67B09AE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8" y="1752603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0457C-7C11-496B-BF6B-F606CE8D1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619" y="8069582"/>
            <a:ext cx="9284017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CF10B-B649-4DC0-A977-7DFB69AE7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1619" y="12024360"/>
            <a:ext cx="928401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FDA6F-FA03-4E31-968E-E8D42D588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109960" y="8069582"/>
            <a:ext cx="9329738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24187-2639-42BF-889A-69CB03E22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109960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CBDC2-53B7-45B4-B4A6-2C2BB06A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5EDA7-3004-4AF0-A6CA-6D1E9414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8A40-0C65-4875-8C3A-1E12BF32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6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22E8-643A-43CD-86E6-AF302C73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DFBE1-FC5A-4BB1-9FD1-4F62C9EA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7C1BB-B9C8-4481-8927-AC1FF3A8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51689-653B-4712-A214-A0814851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7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E94025-ADCD-470A-BE82-537D6E444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65BBC-1A12-4A7B-8D34-F6A63843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F2016-6C66-4B02-A04F-E4C717CE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7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419B-175F-40A5-A134-4EEE6F08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3D616-472D-467E-AE75-0B345E2AF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E9C87-6984-49C4-9C65-EFB792FBD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13BEF-B2A1-473C-BCCE-A57F606B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C635C-DD72-4665-883C-8C557DF2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C8D02-4B70-4A5C-BBF2-144C068B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2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80D3-A89A-445F-927F-8456D934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416366-7643-4B67-8D76-BBD5D540B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A8010-E0DB-49F9-B07C-A76AB32E1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017C8-FD89-4F84-AB89-B2C3A81B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C435C-4AF0-4328-9590-0C4CA4D8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2D11D-CD17-480B-ABBA-C7EF5056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B37347-D570-4C15-8E92-EB590562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752603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7B15-A3AD-493A-A8AC-D47181CFA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D93F8-30CC-4668-A41F-319995CF6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0876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7E771-AC7C-4171-B319-BAAB24834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9480" y="30510482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1ADC4-27DB-4075-A280-C2C2A1813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9908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0B3313-F403-4FF4-8437-69738176BBDF}"/>
              </a:ext>
            </a:extLst>
          </p:cNvPr>
          <p:cNvSpPr txBox="1"/>
          <p:nvPr userDrawn="1"/>
        </p:nvSpPr>
        <p:spPr>
          <a:xfrm>
            <a:off x="14165095" y="25150559"/>
            <a:ext cx="131888" cy="102005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F669E6-38D3-43DD-A2E8-A5EE7AA3B1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30289500"/>
            <a:ext cx="21945601" cy="26558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B37B2A-BC64-41CD-BDAC-0B96A75D26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9975" y="30832314"/>
            <a:ext cx="3875899" cy="142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3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29"/>
          <p:cNvSpPr>
            <a:spLocks noChangeArrowheads="1"/>
          </p:cNvSpPr>
          <p:nvPr/>
        </p:nvSpPr>
        <p:spPr bwMode="auto">
          <a:xfrm>
            <a:off x="-1" y="-290326"/>
            <a:ext cx="21945601" cy="6387160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05740" tIns="34290" rIns="68580" bIns="34290" anchor="ctr"/>
          <a:lstStyle/>
          <a:p>
            <a:pPr algn="ctr" defTabSz="447675"/>
            <a:r>
              <a:rPr lang="en-US" sz="8000" b="1" dirty="0"/>
              <a:t>AI Meets AI: Leveraging Query Executions to Improve Index Recommendations</a:t>
            </a:r>
            <a:endParaRPr lang="en-US" sz="4400" b="1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Bailu Ding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, Sudipto Das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, Ryan Marcus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2</a:t>
            </a:r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, Wentao Wu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,</a:t>
            </a:r>
          </a:p>
          <a:p>
            <a:pPr algn="ctr" defTabSz="447675"/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Surajit Chaudhuri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, Vivek R. Narasayya</a:t>
            </a:r>
            <a:r>
              <a:rPr lang="en-US" sz="5400" b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endParaRPr lang="en-US" sz="5400" b="1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endParaRPr lang="en-US" sz="4400" b="1" baseline="30000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4800" i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1</a:t>
            </a:r>
            <a:r>
              <a:rPr lang="en-US" sz="4800" i="1" dirty="0">
                <a:solidFill>
                  <a:schemeClr val="bg1"/>
                </a:solidFill>
                <a:cs typeface="Segoe WP" panose="020B0502040204020203" pitchFamily="34" charset="0"/>
              </a:rPr>
              <a:t>Microsoft Research          </a:t>
            </a:r>
            <a:r>
              <a:rPr lang="en-US" sz="4800" i="1" baseline="30000" dirty="0">
                <a:solidFill>
                  <a:schemeClr val="bg1"/>
                </a:solidFill>
                <a:cs typeface="Segoe WP" panose="020B0502040204020203" pitchFamily="34" charset="0"/>
              </a:rPr>
              <a:t>2</a:t>
            </a:r>
            <a:r>
              <a:rPr lang="en-US" sz="4800" i="1" dirty="0">
                <a:solidFill>
                  <a:schemeClr val="bg1"/>
                </a:solidFill>
                <a:cs typeface="Segoe WP" panose="020B0502040204020203" pitchFamily="34" charset="0"/>
              </a:rPr>
              <a:t>Brandeis University</a:t>
            </a:r>
            <a:endParaRPr lang="en-US" sz="1600" dirty="0">
              <a:solidFill>
                <a:schemeClr val="bg1"/>
              </a:solidFill>
              <a:cs typeface="Segoe WP" panose="020B0502040204020203" pitchFamily="34" charset="0"/>
            </a:endParaRPr>
          </a:p>
        </p:txBody>
      </p:sp>
      <p:sp>
        <p:nvSpPr>
          <p:cNvPr id="4" name="Rectangle 193"/>
          <p:cNvSpPr>
            <a:spLocks noChangeArrowheads="1"/>
          </p:cNvSpPr>
          <p:nvPr/>
        </p:nvSpPr>
        <p:spPr bwMode="auto">
          <a:xfrm>
            <a:off x="439783" y="6246293"/>
            <a:ext cx="21048618" cy="22821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 cmpd="dbl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 defTabSz="447675"/>
            <a:r>
              <a:rPr lang="en-US" sz="6600" b="1" dirty="0">
                <a:cs typeface="Segoe WP Semibold" panose="020B0702040204020203" pitchFamily="34" charset="0"/>
              </a:rPr>
              <a:t>Predict query regressions with machine learning leveraging feedback from query execution</a:t>
            </a:r>
          </a:p>
        </p:txBody>
      </p:sp>
      <p:sp>
        <p:nvSpPr>
          <p:cNvPr id="7" name="AutoShape 195"/>
          <p:cNvSpPr>
            <a:spLocks noChangeArrowheads="1"/>
          </p:cNvSpPr>
          <p:nvPr/>
        </p:nvSpPr>
        <p:spPr bwMode="auto">
          <a:xfrm>
            <a:off x="439782" y="1001577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Index changes can introduce new query plans with cheaper </a:t>
            </a:r>
            <a:r>
              <a:rPr lang="en-US" sz="3600" b="1" i="1" dirty="0">
                <a:cs typeface="Segoe WP Semibold" panose="020B0702040204020203" pitchFamily="34" charset="0"/>
              </a:rPr>
              <a:t>estimated cost</a:t>
            </a:r>
            <a:r>
              <a:rPr lang="en-US" sz="3600" i="1" dirty="0">
                <a:cs typeface="Segoe WP Semibold" panose="020B0702040204020203" pitchFamily="34" charset="0"/>
              </a:rPr>
              <a:t> but higher </a:t>
            </a:r>
            <a:r>
              <a:rPr lang="en-US" sz="3600" b="1" i="1" dirty="0">
                <a:cs typeface="Segoe WP Semibold" panose="020B0702040204020203" pitchFamily="34" charset="0"/>
              </a:rPr>
              <a:t>execution cost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Such query plan </a:t>
            </a:r>
            <a:r>
              <a:rPr lang="en-US" sz="3600" b="1" i="1" dirty="0">
                <a:cs typeface="Segoe WP Semibold" panose="020B0702040204020203" pitchFamily="34" charset="0"/>
              </a:rPr>
              <a:t>regressions</a:t>
            </a:r>
            <a:r>
              <a:rPr lang="en-US" sz="3600" i="1" dirty="0">
                <a:cs typeface="Segoe WP Semibold" panose="020B0702040204020203" pitchFamily="34" charset="0"/>
              </a:rPr>
              <a:t> happen because the query optimizer makes incorrect cost estimates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Query regression is a major roadblock for automating index tuning at cloud scale</a:t>
            </a:r>
          </a:p>
        </p:txBody>
      </p:sp>
      <p:sp>
        <p:nvSpPr>
          <p:cNvPr id="8" name="AutoShape 194"/>
          <p:cNvSpPr>
            <a:spLocks noChangeArrowheads="1"/>
          </p:cNvSpPr>
          <p:nvPr/>
        </p:nvSpPr>
        <p:spPr bwMode="auto">
          <a:xfrm>
            <a:off x="439782" y="896825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Motivation</a:t>
            </a:r>
          </a:p>
        </p:txBody>
      </p:sp>
      <p:sp>
        <p:nvSpPr>
          <p:cNvPr id="9" name="AutoShape 195"/>
          <p:cNvSpPr>
            <a:spLocks noChangeArrowheads="1"/>
          </p:cNvSpPr>
          <p:nvPr/>
        </p:nvSpPr>
        <p:spPr bwMode="auto">
          <a:xfrm>
            <a:off x="11183984" y="1001577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rmAutofit/>
          </a:bodyPr>
          <a:lstStyle/>
          <a:p>
            <a:pPr defTabSz="447675">
              <a:spcBef>
                <a:spcPts val="1200"/>
              </a:spcBef>
              <a:spcAft>
                <a:spcPts val="600"/>
              </a:spcAft>
            </a:pPr>
            <a:endParaRPr lang="en-US" sz="3600" i="1" dirty="0">
              <a:cs typeface="Segoe WP Semibold" panose="020B0702040204020203" pitchFamily="34" charset="0"/>
            </a:endParaRP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Existing solutions revert recommended indexes that cause query regression </a:t>
            </a:r>
            <a:r>
              <a:rPr lang="en-US" sz="3600" b="1" i="1" dirty="0">
                <a:cs typeface="Segoe WP Semibold" panose="020B0702040204020203" pitchFamily="34" charset="0"/>
              </a:rPr>
              <a:t>reactively after </a:t>
            </a:r>
            <a:r>
              <a:rPr lang="en-US" sz="3600" i="1" dirty="0">
                <a:cs typeface="Segoe WP Semibold" panose="020B0702040204020203" pitchFamily="34" charset="0"/>
              </a:rPr>
              <a:t>the regression has occurred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Can we predict query regressions before implementing the indexes?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Optimizer’s cost estimates and ML-based execution cost prediction are erroneous for predicting query regressions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endParaRPr lang="en-US" sz="3400" i="1" dirty="0">
              <a:cs typeface="Segoe WP Semibold" panose="020B0702040204020203" pitchFamily="34" charset="0"/>
            </a:endParaRPr>
          </a:p>
        </p:txBody>
      </p:sp>
      <p:sp>
        <p:nvSpPr>
          <p:cNvPr id="10" name="AutoShape 194"/>
          <p:cNvSpPr>
            <a:spLocks noChangeArrowheads="1"/>
          </p:cNvSpPr>
          <p:nvPr/>
        </p:nvSpPr>
        <p:spPr bwMode="auto">
          <a:xfrm>
            <a:off x="11183984" y="896825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Challenges</a:t>
            </a:r>
          </a:p>
        </p:txBody>
      </p:sp>
      <p:sp>
        <p:nvSpPr>
          <p:cNvPr id="11" name="AutoShape 195"/>
          <p:cNvSpPr>
            <a:spLocks noChangeArrowheads="1"/>
          </p:cNvSpPr>
          <p:nvPr/>
        </p:nvSpPr>
        <p:spPr bwMode="auto">
          <a:xfrm>
            <a:off x="439783" y="24297210"/>
            <a:ext cx="10304417" cy="552125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Model regression prediction as classification task to </a:t>
            </a:r>
            <a:r>
              <a:rPr lang="en-US" sz="3600" b="1" i="1" dirty="0">
                <a:cs typeface="Segoe WP Semibold" panose="020B0702040204020203" pitchFamily="34" charset="0"/>
              </a:rPr>
              <a:t>directly</a:t>
            </a:r>
            <a:r>
              <a:rPr lang="en-US" sz="3600" i="1" dirty="0">
                <a:cs typeface="Segoe WP Semibold" panose="020B0702040204020203" pitchFamily="34" charset="0"/>
              </a:rPr>
              <a:t> optimize for the prediction accuracy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Leverage query execution statistics from multiple databases</a:t>
            </a:r>
          </a:p>
          <a:p>
            <a:pPr marL="571500" indent="-5715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i="1" dirty="0">
                <a:cs typeface="Segoe WP Semibold" panose="020B0702040204020203" pitchFamily="34" charset="0"/>
              </a:rPr>
              <a:t>Can incorporate model into index tuning tool to improve quality of recommendations</a:t>
            </a:r>
          </a:p>
        </p:txBody>
      </p:sp>
      <p:sp>
        <p:nvSpPr>
          <p:cNvPr id="12" name="AutoShape 194"/>
          <p:cNvSpPr>
            <a:spLocks noChangeArrowheads="1"/>
          </p:cNvSpPr>
          <p:nvPr/>
        </p:nvSpPr>
        <p:spPr bwMode="auto">
          <a:xfrm>
            <a:off x="439783" y="23249687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Key Points</a:t>
            </a:r>
          </a:p>
        </p:txBody>
      </p:sp>
      <p:sp>
        <p:nvSpPr>
          <p:cNvPr id="13" name="AutoShape 195"/>
          <p:cNvSpPr>
            <a:spLocks noChangeArrowheads="1"/>
          </p:cNvSpPr>
          <p:nvPr/>
        </p:nvSpPr>
        <p:spPr bwMode="auto">
          <a:xfrm>
            <a:off x="11183984" y="24297210"/>
            <a:ext cx="10304417" cy="552125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/>
          <a:lstStyle/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</p:txBody>
      </p:sp>
      <p:sp>
        <p:nvSpPr>
          <p:cNvPr id="14" name="AutoShape 194"/>
          <p:cNvSpPr>
            <a:spLocks noChangeArrowheads="1"/>
          </p:cNvSpPr>
          <p:nvPr/>
        </p:nvSpPr>
        <p:spPr bwMode="auto">
          <a:xfrm>
            <a:off x="11183985" y="23249687"/>
            <a:ext cx="10304416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Evaluation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930" y="22464836"/>
            <a:ext cx="71341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Query Regressions in TPC-DS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217221" y="22459001"/>
            <a:ext cx="8015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Query Plan Featurization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66567" y="24358563"/>
            <a:ext cx="103499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6x error reduction in regression prediction compared with using optimizer’s cost estimate and ML-based cost prediction</a:t>
            </a:r>
          </a:p>
        </p:txBody>
      </p:sp>
      <p:sp>
        <p:nvSpPr>
          <p:cNvPr id="25" name="AutoShape 194">
            <a:extLst>
              <a:ext uri="{FF2B5EF4-FFF2-40B4-BE49-F238E27FC236}">
                <a16:creationId xmlns:a16="http://schemas.microsoft.com/office/drawing/2014/main" id="{0CEEB5DB-4779-43CD-8B98-12E287AD3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0248219"/>
            <a:ext cx="21945601" cy="2721961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endParaRPr lang="en-US" sz="6600" b="1" dirty="0">
              <a:solidFill>
                <a:schemeClr val="bg1"/>
              </a:solidFill>
              <a:cs typeface="Segoe UI Semibold" panose="020B0702040204020203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5D4C352-A84D-40FB-BC7B-268F24732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5204" y="30248219"/>
            <a:ext cx="6120396" cy="274320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293A3BA5-4395-4398-AF1C-B92C225523EC}"/>
              </a:ext>
            </a:extLst>
          </p:cNvPr>
          <p:cNvSpPr txBox="1"/>
          <p:nvPr/>
        </p:nvSpPr>
        <p:spPr>
          <a:xfrm>
            <a:off x="11155877" y="28640841"/>
            <a:ext cx="103499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Reduce end-to-end query regressions in </a:t>
            </a:r>
            <a:r>
              <a:rPr lang="en-US" sz="3200" i="1">
                <a:cs typeface="Segoe WP Semibold" panose="020B0702040204020203" pitchFamily="34" charset="0"/>
              </a:rPr>
              <a:t>index tuning without </a:t>
            </a:r>
            <a:r>
              <a:rPr lang="en-US" sz="3200" i="1" dirty="0">
                <a:cs typeface="Segoe WP Semibold" panose="020B0702040204020203" pitchFamily="34" charset="0"/>
              </a:rPr>
              <a:t>losing query execution cost improvements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842963A4-9ABD-4D6D-A515-919B0D7A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820420"/>
              </p:ext>
            </p:extLst>
          </p:nvPr>
        </p:nvGraphicFramePr>
        <p:xfrm>
          <a:off x="439782" y="16816156"/>
          <a:ext cx="10304417" cy="56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1" name="Picture 40">
            <a:extLst>
              <a:ext uri="{FF2B5EF4-FFF2-40B4-BE49-F238E27FC236}">
                <a16:creationId xmlns:a16="http://schemas.microsoft.com/office/drawing/2014/main" id="{8B97F2D5-8DAD-4FAA-A4BC-4469113D59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86919" y="17215669"/>
            <a:ext cx="5345464" cy="270224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56DE4E-9778-4A1A-B29C-077825B0EE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8078" y="20032884"/>
            <a:ext cx="5345464" cy="2639052"/>
          </a:xfrm>
          <a:prstGeom prst="rect">
            <a:avLst/>
          </a:prstGeom>
        </p:spPr>
      </p:pic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206BC8AB-14A7-4B23-8338-BB86A54C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85719"/>
              </p:ext>
            </p:extLst>
          </p:nvPr>
        </p:nvGraphicFramePr>
        <p:xfrm>
          <a:off x="16175683" y="16378016"/>
          <a:ext cx="2466279" cy="1645920"/>
        </p:xfrm>
        <a:graphic>
          <a:graphicData uri="http://schemas.openxmlformats.org/drawingml/2006/table">
            <a:tbl>
              <a:tblPr firstCol="1" bandRow="1">
                <a:tableStyleId>{2D5ABB26-0587-4C30-8999-92F81FD0307C}</a:tableStyleId>
              </a:tblPr>
              <a:tblGrid>
                <a:gridCol w="1671839">
                  <a:extLst>
                    <a:ext uri="{9D8B030D-6E8A-4147-A177-3AD203B41FA5}">
                      <a16:colId xmlns:a16="http://schemas.microsoft.com/office/drawing/2014/main" val="2289886345"/>
                    </a:ext>
                  </a:extLst>
                </a:gridCol>
                <a:gridCol w="794440">
                  <a:extLst>
                    <a:ext uri="{9D8B030D-6E8A-4147-A177-3AD203B41FA5}">
                      <a16:colId xmlns:a16="http://schemas.microsoft.com/office/drawing/2014/main" val="1395557844"/>
                    </a:ext>
                  </a:extLst>
                </a:gridCol>
              </a:tblGrid>
              <a:tr h="247582"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Index_Seek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934759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Index_Scan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90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553717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dirty="0" err="1"/>
                        <a:t>Hash_Join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487924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dirty="0"/>
                        <a:t>NLJ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5542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Merge_Join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641826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dirty="0"/>
                        <a:t>…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…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11823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B6820D8C-E3BC-496B-8976-7D57223ECB85}"/>
              </a:ext>
            </a:extLst>
          </p:cNvPr>
          <p:cNvSpPr txBox="1"/>
          <p:nvPr/>
        </p:nvSpPr>
        <p:spPr>
          <a:xfrm>
            <a:off x="16430236" y="18236667"/>
            <a:ext cx="2024379" cy="8494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Est Node Cost(P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8C2AEC8-B211-4458-92C8-E84418CF418C}"/>
              </a:ext>
            </a:extLst>
          </p:cNvPr>
          <p:cNvSpPr txBox="1"/>
          <p:nvPr/>
        </p:nvSpPr>
        <p:spPr>
          <a:xfrm>
            <a:off x="19220907" y="18246300"/>
            <a:ext cx="2024379" cy="8494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Est Node Cost(P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CA76E2AB-FA57-485F-9287-4B47A3A30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027181"/>
              </p:ext>
            </p:extLst>
          </p:nvPr>
        </p:nvGraphicFramePr>
        <p:xfrm>
          <a:off x="18937532" y="16389242"/>
          <a:ext cx="2263471" cy="1645920"/>
        </p:xfrm>
        <a:graphic>
          <a:graphicData uri="http://schemas.openxmlformats.org/drawingml/2006/table">
            <a:tbl>
              <a:tblPr firstCol="1" bandRow="1">
                <a:tableStyleId>{2D5ABB26-0587-4C30-8999-92F81FD0307C}</a:tableStyleId>
              </a:tblPr>
              <a:tblGrid>
                <a:gridCol w="1534360">
                  <a:extLst>
                    <a:ext uri="{9D8B030D-6E8A-4147-A177-3AD203B41FA5}">
                      <a16:colId xmlns:a16="http://schemas.microsoft.com/office/drawing/2014/main" val="2289886345"/>
                    </a:ext>
                  </a:extLst>
                </a:gridCol>
                <a:gridCol w="729111">
                  <a:extLst>
                    <a:ext uri="{9D8B030D-6E8A-4147-A177-3AD203B41FA5}">
                      <a16:colId xmlns:a16="http://schemas.microsoft.com/office/drawing/2014/main" val="1395557844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Index_Seek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9347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Index_Scan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30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5537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Hash_Join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4879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dirty="0"/>
                        <a:t>NLJ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55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Merge_Join</a:t>
                      </a:r>
                      <a:endParaRPr lang="en-US" sz="18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6418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dirty="0"/>
                        <a:t>…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…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11823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9222F39C-2F3E-455C-811C-B5124DDFE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671117"/>
              </p:ext>
            </p:extLst>
          </p:nvPr>
        </p:nvGraphicFramePr>
        <p:xfrm>
          <a:off x="17594556" y="19131462"/>
          <a:ext cx="2685952" cy="1645920"/>
        </p:xfrm>
        <a:graphic>
          <a:graphicData uri="http://schemas.openxmlformats.org/drawingml/2006/table">
            <a:tbl>
              <a:tblPr firstCol="1" bandRow="1">
                <a:tableStyleId>{BDBED569-4797-4DF1-A0F4-6AAB3CD982D8}</a:tableStyleId>
              </a:tblPr>
              <a:tblGrid>
                <a:gridCol w="1820752">
                  <a:extLst>
                    <a:ext uri="{9D8B030D-6E8A-4147-A177-3AD203B41FA5}">
                      <a16:colId xmlns:a16="http://schemas.microsoft.com/office/drawing/2014/main" val="2289886345"/>
                    </a:ext>
                  </a:extLst>
                </a:gridCol>
                <a:gridCol w="865200">
                  <a:extLst>
                    <a:ext uri="{9D8B030D-6E8A-4147-A177-3AD203B41FA5}">
                      <a16:colId xmlns:a16="http://schemas.microsoft.com/office/drawing/2014/main" val="1395557844"/>
                    </a:ext>
                  </a:extLst>
                </a:gridCol>
              </a:tblGrid>
              <a:tr h="247582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Index_Seek</a:t>
                      </a:r>
                      <a:endParaRPr lang="en-US" sz="1800" b="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934759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Index_Scan</a:t>
                      </a:r>
                      <a:endParaRPr lang="en-US" sz="1800" b="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-60</a:t>
                      </a:r>
                      <a:endParaRPr lang="en-US" sz="1800" b="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553717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Hash_Join</a:t>
                      </a:r>
                      <a:endParaRPr lang="en-US" sz="1800" b="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-20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487924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b="0" dirty="0"/>
                        <a:t>NLJ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5542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/>
                        <a:t>Merge_Join</a:t>
                      </a:r>
                      <a:endParaRPr lang="en-US" sz="1800" b="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641826"/>
                  </a:ext>
                </a:extLst>
              </a:tr>
              <a:tr h="247582">
                <a:tc>
                  <a:txBody>
                    <a:bodyPr/>
                    <a:lstStyle/>
                    <a:p>
                      <a:r>
                        <a:rPr lang="en-US" sz="1800" b="0" dirty="0"/>
                        <a:t>…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…</a:t>
                      </a:r>
                      <a:endParaRPr lang="en-US" sz="1800" b="0" dirty="0">
                        <a:solidFill>
                          <a:srgbClr val="000000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11823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EABA8C7A-BDB2-4A3C-98A9-790628EF67F7}"/>
              </a:ext>
            </a:extLst>
          </p:cNvPr>
          <p:cNvSpPr txBox="1"/>
          <p:nvPr/>
        </p:nvSpPr>
        <p:spPr>
          <a:xfrm>
            <a:off x="18267986" y="20983301"/>
            <a:ext cx="1717835" cy="8494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</a:rPr>
              <a:t>Est Node Cost (P</a:t>
            </a:r>
            <a:r>
              <a:rPr lang="en-US" sz="2000" baseline="-25000" dirty="0">
                <a:solidFill>
                  <a:srgbClr val="000000"/>
                </a:solidFill>
              </a:rPr>
              <a:t>2 </a:t>
            </a:r>
            <a:r>
              <a:rPr lang="en-US" sz="2000" dirty="0">
                <a:solidFill>
                  <a:srgbClr val="000000"/>
                </a:solidFill>
              </a:rPr>
              <a:t>– P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55B4608-785E-4A03-81CD-581F970EE594}"/>
              </a:ext>
            </a:extLst>
          </p:cNvPr>
          <p:cNvSpPr txBox="1"/>
          <p:nvPr/>
        </p:nvSpPr>
        <p:spPr>
          <a:xfrm>
            <a:off x="11273634" y="19739483"/>
            <a:ext cx="1523762" cy="6832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</a:rPr>
              <a:t>Plan P</a:t>
            </a:r>
            <a:r>
              <a:rPr lang="en-US" sz="2800" b="1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EA0595-D0FB-43D0-81B9-C53747BEE5F2}"/>
              </a:ext>
            </a:extLst>
          </p:cNvPr>
          <p:cNvSpPr txBox="1"/>
          <p:nvPr/>
        </p:nvSpPr>
        <p:spPr>
          <a:xfrm>
            <a:off x="11273634" y="16701111"/>
            <a:ext cx="1523762" cy="6832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</a:rPr>
              <a:t>Plan P</a:t>
            </a:r>
            <a:r>
              <a:rPr lang="en-US" sz="2800" b="1" baseline="-25000" dirty="0">
                <a:solidFill>
                  <a:srgbClr val="000000"/>
                </a:solidFill>
              </a:rPr>
              <a:t>1</a:t>
            </a:r>
            <a:endParaRPr lang="en-US" sz="2800" b="1" dirty="0">
              <a:solidFill>
                <a:srgbClr val="000000"/>
              </a:solidFill>
            </a:endParaRPr>
          </a:p>
        </p:txBody>
      </p:sp>
      <p:graphicFrame>
        <p:nvGraphicFramePr>
          <p:cNvPr id="51" name="Content Placeholder 6">
            <a:extLst>
              <a:ext uri="{FF2B5EF4-FFF2-40B4-BE49-F238E27FC236}">
                <a16:creationId xmlns:a16="http://schemas.microsoft.com/office/drawing/2014/main" id="{117B4316-BEE0-4A65-9F41-90704349FD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674227"/>
              </p:ext>
            </p:extLst>
          </p:nvPr>
        </p:nvGraphicFramePr>
        <p:xfrm>
          <a:off x="11183985" y="25469190"/>
          <a:ext cx="5081005" cy="2863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58CC103F-A3E6-4114-B0F0-70D14E3C77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145789"/>
              </p:ext>
            </p:extLst>
          </p:nvPr>
        </p:nvGraphicFramePr>
        <p:xfrm>
          <a:off x="16264990" y="25469190"/>
          <a:ext cx="5240827" cy="298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394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e4521d-181b-4aee-b4a8-952b2bc14729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8D393254D930438EAEFA57144E97A1" ma:contentTypeVersion="9" ma:contentTypeDescription="Create a new document." ma:contentTypeScope="" ma:versionID="70de4cc30d8ccaae9f48240f5bf7709b">
  <xsd:schema xmlns:xsd="http://www.w3.org/2001/XMLSchema" xmlns:xs="http://www.w3.org/2001/XMLSchema" xmlns:p="http://schemas.microsoft.com/office/2006/metadata/properties" xmlns:ns2="ed971524-76e7-40a8-a01a-f99956bd178c" xmlns:ns3="b0e4521d-181b-4aee-b4a8-952b2bc14729" targetNamespace="http://schemas.microsoft.com/office/2006/metadata/properties" ma:root="true" ma:fieldsID="f863d29d033e5dd2fade28fbc1e3c95a" ns2:_="" ns3:_="">
    <xsd:import namespace="ed971524-76e7-40a8-a01a-f99956bd178c"/>
    <xsd:import namespace="b0e4521d-181b-4aee-b4a8-952b2bc147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1524-76e7-40a8-a01a-f99956bd1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4521d-181b-4aee-b4a8-952b2bc14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2A3EE0-799F-441E-A008-54003D7DB58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b0e4521d-181b-4aee-b4a8-952b2bc14729"/>
    <ds:schemaRef ds:uri="http://purl.org/dc/terms/"/>
    <ds:schemaRef ds:uri="ed971524-76e7-40a8-a01a-f99956bd178c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220717-20A1-4E52-B50B-7A7D78AD9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C11E9E-3EC0-4A15-9713-B1A8883552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71524-76e7-40a8-a01a-f99956bd178c"/>
    <ds:schemaRef ds:uri="b0e4521d-181b-4aee-b4a8-952b2bc14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3775</TotalTime>
  <Words>296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 Light</vt:lpstr>
      <vt:lpstr>Arial</vt:lpstr>
      <vt:lpstr>Segoe UI Semibold</vt:lpstr>
      <vt:lpstr>Segoe WP Semibold</vt:lpstr>
      <vt:lpstr>Calibri</vt:lpstr>
      <vt:lpstr>Segoe WP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PAULETTE LEE</dc:creator>
  <cp:lastModifiedBy>Bailu Ding</cp:lastModifiedBy>
  <cp:revision>57</cp:revision>
  <cp:lastPrinted>2015-03-06T17:00:16Z</cp:lastPrinted>
  <dcterms:created xsi:type="dcterms:W3CDTF">2013-01-02T19:40:20Z</dcterms:created>
  <dcterms:modified xsi:type="dcterms:W3CDTF">2025-04-18T23:41:05Z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0x010100D38D393254D930438EAEFA57144E97A1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badin@microsoft.com</vt:lpwstr>
  </property>
  <property fmtid="{D5CDD505-2E9C-101B-9397-08002B2CF9AE}" pid="6" name="MSIP_Label_f42aa342-8706-4288-bd11-ebb85995028c_SetDate">
    <vt:lpwstr>2018-08-22T07:08:55.3888281Z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