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751" r:id="rId2"/>
  </p:sldMasterIdLst>
  <p:notesMasterIdLst>
    <p:notesMasterId r:id="rId6"/>
  </p:notesMasterIdLst>
  <p:handoutMasterIdLst>
    <p:handoutMasterId r:id="rId7"/>
  </p:handoutMasterIdLst>
  <p:sldIdLst>
    <p:sldId id="976" r:id="rId3"/>
    <p:sldId id="2042" r:id="rId4"/>
    <p:sldId id="2043" r:id="rId5"/>
  </p:sldIdLst>
  <p:sldSz cx="9144000" cy="6858000" type="screen4x3"/>
  <p:notesSz cx="7023100" cy="9309100"/>
  <p:embeddedFontLst>
    <p:embeddedFont>
      <p:font typeface="Comic Sans MS" panose="030F0702030302020204" pitchFamily="66" charset="0"/>
      <p:regular r:id="rId8"/>
      <p:bold r:id="rId9"/>
      <p:italic r:id="rId10"/>
      <p:boldItalic r:id="rId11"/>
    </p:embeddedFont>
    <p:embeddedFont>
      <p:font typeface="Consolas" panose="020B0609020204030204" pitchFamily="49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 Gulwani" initials="SG" lastIdx="1" clrIdx="0">
    <p:extLst>
      <p:ext uri="{19B8F6BF-5375-455C-9EA6-DF929625EA0E}">
        <p15:presenceInfo xmlns:p15="http://schemas.microsoft.com/office/powerpoint/2012/main" userId="S-1-5-21-2127521184-1604012920-1887927527-2477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CC"/>
    <a:srgbClr val="FF99FF"/>
    <a:srgbClr val="CC6600"/>
    <a:srgbClr val="008000"/>
    <a:srgbClr val="0066FF"/>
    <a:srgbClr val="FF9900"/>
    <a:srgbClr val="FFFFFF"/>
    <a:srgbClr val="FF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69045" autoAdjust="0"/>
  </p:normalViewPr>
  <p:slideViewPr>
    <p:cSldViewPr snapToGrid="0">
      <p:cViewPr varScale="1">
        <p:scale>
          <a:sx n="60" d="100"/>
          <a:sy n="60" d="100"/>
        </p:scale>
        <p:origin x="1680" y="3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14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107502" y="1246777"/>
            <a:ext cx="9319236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200" i="1" dirty="0" smtClean="0"/>
              <a:t>Microsoft </a:t>
            </a:r>
            <a:r>
              <a:rPr lang="en-US" sz="4200" i="1" dirty="0" err="1" smtClean="0">
                <a:solidFill>
                  <a:schemeClr val="bg1">
                    <a:lumMod val="50000"/>
                  </a:schemeClr>
                </a:solidFill>
              </a:rPr>
              <a:t>FlashMeta</a:t>
            </a:r>
            <a:r>
              <a:rPr lang="en-US" sz="4200" i="1" dirty="0" smtClean="0"/>
              <a:t> SDK</a:t>
            </a:r>
            <a:endParaRPr lang="en-US" sz="4200" i="1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000" i="1" dirty="0" smtClean="0">
                <a:solidFill>
                  <a:srgbClr val="009900"/>
                </a:solidFill>
              </a:rPr>
              <a:t>A Framework for creating Inductive Synthesizers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4200" i="1" dirty="0" smtClean="0">
              <a:solidFill>
                <a:schemeClr val="accent2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4200" i="1" dirty="0">
              <a:solidFill>
                <a:schemeClr val="accent2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500" i="1" dirty="0" smtClean="0">
                <a:solidFill>
                  <a:srgbClr val="C00000"/>
                </a:solidFill>
              </a:rPr>
              <a:t>PROSE: </a:t>
            </a:r>
            <a:r>
              <a:rPr lang="en-US" sz="3500" i="1" dirty="0" err="1" smtClean="0">
                <a:solidFill>
                  <a:srgbClr val="C00000"/>
                </a:solidFill>
              </a:rPr>
              <a:t>PRO</a:t>
            </a:r>
            <a:r>
              <a:rPr lang="en-US" sz="3500" i="1" dirty="0" err="1" smtClean="0"/>
              <a:t>gram</a:t>
            </a:r>
            <a:r>
              <a:rPr lang="en-US" sz="3500" i="1" dirty="0" smtClean="0"/>
              <a:t> </a:t>
            </a:r>
            <a:r>
              <a:rPr lang="en-US" sz="3500" i="1" dirty="0" smtClean="0">
                <a:solidFill>
                  <a:srgbClr val="C00000"/>
                </a:solidFill>
              </a:rPr>
              <a:t>S</a:t>
            </a:r>
            <a:r>
              <a:rPr lang="en-US" sz="3500" i="1" dirty="0" smtClean="0"/>
              <a:t>ynthesis </a:t>
            </a:r>
            <a:r>
              <a:rPr lang="en-US" sz="3500" i="1" dirty="0" smtClean="0"/>
              <a:t>using</a:t>
            </a:r>
            <a:r>
              <a:rPr lang="en-US" sz="3500" i="1" dirty="0" smtClean="0"/>
              <a:t> </a:t>
            </a:r>
            <a:r>
              <a:rPr lang="en-US" sz="3500" i="1" dirty="0" smtClean="0">
                <a:solidFill>
                  <a:srgbClr val="C00000"/>
                </a:solidFill>
              </a:rPr>
              <a:t>E</a:t>
            </a:r>
            <a:r>
              <a:rPr lang="en-US" sz="3500" i="1" dirty="0" smtClean="0"/>
              <a:t>xamples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10911" y="5778217"/>
            <a:ext cx="4600823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3000" dirty="0" err="1" smtClean="0">
                <a:solidFill>
                  <a:schemeClr val="accent2"/>
                </a:solidFill>
              </a:rPr>
              <a:t>Dagstuhl</a:t>
            </a:r>
            <a:r>
              <a:rPr lang="en-US" sz="3000" dirty="0" smtClean="0">
                <a:solidFill>
                  <a:schemeClr val="accent2"/>
                </a:solidFill>
              </a:rPr>
              <a:t> Seminar</a:t>
            </a:r>
          </a:p>
          <a:p>
            <a:pPr algn="ctr">
              <a:spcBef>
                <a:spcPts val="500"/>
              </a:spcBef>
            </a:pPr>
            <a:r>
              <a:rPr lang="en-US" sz="3000" dirty="0" smtClean="0">
                <a:solidFill>
                  <a:schemeClr val="accent2"/>
                </a:solidFill>
              </a:rPr>
              <a:t>Oct 2015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-107502" y="5634065"/>
            <a:ext cx="3024553" cy="47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400" kern="0" dirty="0" smtClean="0">
                <a:solidFill>
                  <a:schemeClr val="accent2"/>
                </a:solidFill>
                <a:latin typeface="Comic Sans MS"/>
              </a:rPr>
              <a:t>Sumit Gulwani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171" y="5954285"/>
            <a:ext cx="3233222" cy="11893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4140200" y="1246777"/>
            <a:ext cx="2578100" cy="711200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 rot="20931414">
            <a:off x="4343400" y="635000"/>
            <a:ext cx="2171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rgbClr val="C00000"/>
                </a:solidFill>
              </a:rPr>
              <a:t>PROSE</a:t>
            </a:r>
            <a:endParaRPr lang="en-US" sz="4200" dirty="0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53" y="1793691"/>
            <a:ext cx="1845878" cy="18458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76730" y="2366447"/>
            <a:ext cx="133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Vu Le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PROSE Team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69974" y="6192773"/>
            <a:ext cx="230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Alex Polozov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928" y="1070342"/>
            <a:ext cx="1691072" cy="1812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873" y="4986494"/>
            <a:ext cx="1593900" cy="174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336" y="4477187"/>
            <a:ext cx="1790529" cy="17709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628" y="3817371"/>
            <a:ext cx="1557675" cy="1825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570" y="1425834"/>
            <a:ext cx="2171700" cy="1457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7035" y="3097480"/>
            <a:ext cx="1821600" cy="16744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719406" y="4329861"/>
            <a:ext cx="153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Daniel Perelman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-38100" y="3394300"/>
            <a:ext cx="149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Danny Simmons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113882" y="1689169"/>
            <a:ext cx="1347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Adam Smith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749300" y="5497928"/>
            <a:ext cx="1819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Mohammad Raza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225623" y="2818850"/>
            <a:ext cx="238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Sumit Gulwani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4175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43" grpId="0"/>
      <p:bldP spid="44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https://microsoft.github.io/prose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05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136366</TotalTime>
  <Words>45</Words>
  <Application>Microsoft Office PowerPoint</Application>
  <PresentationFormat>On-screen Show (4:3)</PresentationFormat>
  <Paragraphs>22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Comic Sans MS</vt:lpstr>
      <vt:lpstr>Consolas</vt:lpstr>
      <vt:lpstr>Times New Roman</vt:lpstr>
      <vt:lpstr>Default Design</vt:lpstr>
      <vt:lpstr>2_Default Design</vt:lpstr>
      <vt:lpstr>PowerPoint Presentation</vt:lpstr>
      <vt:lpstr>The PROSE Team</vt:lpstr>
      <vt:lpstr>Download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Sumit Gulwani</dc:creator>
  <cp:lastModifiedBy>Sumit Gulwani</cp:lastModifiedBy>
  <cp:revision>7164</cp:revision>
  <cp:lastPrinted>2011-01-25T02:43:07Z</cp:lastPrinted>
  <dcterms:created xsi:type="dcterms:W3CDTF">1601-01-01T00:00:00Z</dcterms:created>
  <dcterms:modified xsi:type="dcterms:W3CDTF">2015-10-27T15:18:21Z</dcterms:modified>
</cp:coreProperties>
</file>