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786" r:id="rId2"/>
    <p:sldId id="257" r:id="rId3"/>
    <p:sldId id="417" r:id="rId4"/>
    <p:sldId id="420" r:id="rId5"/>
    <p:sldId id="825" r:id="rId6"/>
    <p:sldId id="826" r:id="rId7"/>
    <p:sldId id="796" r:id="rId8"/>
    <p:sldId id="797" r:id="rId9"/>
    <p:sldId id="827" r:id="rId10"/>
    <p:sldId id="823" r:id="rId11"/>
    <p:sldId id="824" r:id="rId12"/>
    <p:sldId id="787" r:id="rId13"/>
    <p:sldId id="788" r:id="rId14"/>
    <p:sldId id="821" r:id="rId15"/>
    <p:sldId id="790" r:id="rId16"/>
    <p:sldId id="791" r:id="rId17"/>
    <p:sldId id="792" r:id="rId18"/>
    <p:sldId id="793" r:id="rId19"/>
    <p:sldId id="794" r:id="rId20"/>
    <p:sldId id="795"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90284" autoAdjust="0"/>
  </p:normalViewPr>
  <p:slideViewPr>
    <p:cSldViewPr>
      <p:cViewPr varScale="1">
        <p:scale>
          <a:sx n="79" d="100"/>
          <a:sy n="79" d="100"/>
        </p:scale>
        <p:origin x="106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6.33226E-7" units="1/dev"/>
        </inkml:channelProperties>
      </inkml:inkSource>
      <inkml:timestamp xml:id="ts0" timeString="2012-11-14T14:15:48.97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45 59 6,'-18'-15'11,"18"15"-2,0 0 0,0 0-1,-21-13 0,21 13-1,0 0 1,0 0-1,-15-3 1,15 3 0,0 0-1,0 0-2,0 0 1,0 0-3,0 0 1,0 0-2,0 0-1,0 0 0,0 0 0,0 0-1,0 0 1,0 0 0,0 0 0,0 0 0,0 0 1,0 0-1,20-5 1,-20 5 0,16 0 0,-16 0 0,17 0 0,-17 0 0,19 0 0,-19 0 0,25 0 0,-25 0-1,25-2 0,-9 1 1,1-1-1,-17 2 0,29-3 0,-29 3 0,30-2 0,-30 2 0,25 2 0,-25-2 0,21 1 0,-21-1 0,23 4-1,-23-4 1,22 1 0,-22-1 0,18 0 0,-18 0-1,18 2 1,-18-2-1,18 2 1,-18-2-1,23 1 1,-23-1-1,28 2 1,-13 0-1,1-1 1,-2-1-1,4 0 1,-2 2-1,2-2 2,-1 1-2,1-1 1,-2 0-1,3 2 0,-3-2 1,2 2-1,2-4 0,0 4 0,-2-2 0,-2 1 1,7-1-1,-6 2 0,1-2 0,5 2 1,-2-4-1,2 2 0,-1-2 1,-2 1-1,3-1 1,-2 0-1,1-1 0,-9 2 0,5-1 1,-2 0-1,2 2 0,-1 0 1,-4-1-1,4 2 0,-1 1 0,1-2 0,-1 2 0,-3-2 0,4 1 0,-4 1 0,3 1 0,-1 0 0,-15-3 0,30 9 0,-17-4 0,3 1 0,1-1 0,-1 2 0,1-3 1,-4 3-1,5-2 0,-3 2 0,-15-7 1,26 9-1,-9 1 1,-2-5-1,0-2 0,1 1 0,0-3 0,1 1 1,-1-2-1,1 2 0,-4-6 1,-13 4 0,25 0-1,-25 0 1,23 0-1,-23 0 0,26 7 0,-26-7 0,25 2 0,-25-2 0,28 0 0,-12-2 1,3 0-1,-1 1 1,3-6 0,2 4 0,2-2-1,1 2 1,-3-4-1,2 2 1,3-1-1,-2 1 0,-1-2 0,3 2 0,0 0 1,0 0-1,2 0 0,-1 0 1,1 2-1,-2-3 0,2 1 0,-2-2 1,0 2-1,0 0 0,-4 0 0,0 2 0,-3-2 0,2 2 0,-5 1 1,4 1-1,-6 1 0,-1-4 0,1 3 0,-16 1 0,28 0 0,-28 0 0,28-2 1,-28 2-1,30 0 0,-30 0 1,30 3-1,-14-1 1,1-2-1,-1 2 1,-16-2-1,25 5 1,-25-5-1,28 4 0,-28-4 0,23 9 0,-23-9 0,21 9 0,-21-9 0,25 9 0,-25-9 0,26 10 0,-12-6 0,-14-4 0,29 9 0,-14-6 1,0 0-1,-15-3 0,25 3 1,-25-3-1,24 5 0,-24-5 0,23 4 0,-23-4 0,23 3 1,-23-3-1,25 2-1,-25-2 1,26 1 1,-26-1-1,25 0 1,-25 0-1,27-1 0,-11 1 0,4-4 0,-4 1 0,7-2 0,-5 2 0,9-2-1,-2 2 1,-2-4-1,-2 1 2,-3 1-1,5 1 0,-5-1 0,-1 0 0,1 1 0,-2-1 0,1 1 0,1 1 0,-2-2 0,-2 2 1,2 0-1,-1 1-1,-15 2 1,25-3 0,-25 3 0,23-2 0,-23 2 0,21 0 0,-21 0 0,18 0 0,-18 0 0,17 3 0,-17-3 0,0 0 0,13 2 0,-13-2 0,0 0 0,0 0 0,0 0 0,0 0 0,16 10 0,-16-10 0,0 0 0,0 0 0,10 16 0,-10-16 0,0 0 0,9 18 0,-9-18 2,11 17-3,-11-17 3,12 18-2,-12-18 1,11 16-1,-11-16 1,17 18-1,-17-18 0,9 17-1,-9-17 1,0 0 1,14 19-2,-14-19 2,0 0-1,16 10 0,-16-10 0,0 0 1,0 0-1,0 0 0,0 0 0,0 0 0,0 0 0,0 0 0,0 0 0,0 0-1,-10 16 1,10-16-1,0 0 1,-11 17-1,11-17 1,-13 15 0,13-15-1,-17 11 1,17-11-1,-18 10 1,18-10 0,-21 11 0,21-11 0,-24 7 0,24-7 0,-24 8 0,24-8 0,-28 7 0,11-4 0,17-3 0,-28 7 0,12-3 0,16-4 0,-27 4 0,13-3 1,-3 3-1,17-4 0,-30 1 0,17 1 0,-6 0 0,0 1 0,0-1 0,-3-1 0,-3 1 0,-1 3 0,-4-2 0,1 2 0,-4 1 0,3 1 0,-4 0 0,-1 1 0,0 0 1,-2 0-2,2 0 2,4 1-1,-2-4 0,0-1 0,3 1 0,2-1 0,3 1 0,-1-4 0,0-1-1,-2 0 1,1 0-1,-1 2 1,4-4-1,-1 2 1,-3-1-1,0 1 1,1-2 0,3 2 1,-1-2-1,-3 2 0,0 0 0,3 0 0,-3 0 0,0 0 0,-1 0-1,1 0 1,-2 0 0,-1 0 0,-1 0 0,-1 0 0,-1-1 0,4-1 0,-3-1 1,-1 1-1,1 0 0,-2-1 0,5 0 0,-4-2 0,1 3 0,-2 1 0,6-1 0,-1-1 0,0 3 0,-1-2 0,1 2-1,1 0 1,-4-2 0,3 2-1,2-1 1,-3 1 0,-1-3-1,6 1 1,0-1 0,-2 1 0,3 0 0,-3 1 0,0-1 0,0 2 0,2 0 0,-6 0-1,8 0 2,-6 0-1,-1-2 0,6 4 0,-3-2 0,3-2 0,-1 2 0,3 0 0,0 0-1,0 0 2,3 0-1,-2-3-1,4 3 1,-3 0 0,3 0 0,1-1 0,1-1 1,-2 2-1,1 0 0,1 2 0,1-4 0,-2 2 0,-1 2 0,-1-2 0,5 3 0,-2-2 0,-1 1-1,-1 0 1,5-1 0,-2 3 0,-1-4 1,3 1-1,-4 3-1,1-3 1,16-1 0,-20 3 0,20-3 0,-23 5 0,23-5 0,-15 2 0,15-2 0,0 0 0,-16 0 0,16 0 0,0 0 0,0 0 0,0 0 0,0 0 0,-14-7 1,14 7-1,0 0 0,0 0 0,0 0 0,0 0 0,-16-11 0,16 11 0,0 0 0,-13-11 0,13 11 1,0 0-1,-17-12 0,17 12 0,0 0 0,-13-8 0,13 8 0,0 0 0,-15-7 0,15 7 0,0 0 0,0 0 0,-16-6 0,16 6 1,0 0-2,0 0 1,0 0 0,0 0 0,0 0 0,0 0-1,0 0 0,0 0-1,0 0-3,0 0-5,0 0-15,0 0-5,0 0 0,0 0-2,0 0 3</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6:15.54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3096 135 129,'0'0'1677,"0"0"0,0 0-258,0 0-258,0 0 129,0 0-258,0 0-129,0 0 0,0 0-129,-9 5-258,9-5 258,0 0-129,0 0-129,0 0 129,-20 1-129,20-1 129,0 0-258,0 0-129,0 0 0,0 0 129,0 0-129,0 0-129,0 0 129,0 0 0,-19 0 0,19 0 0,0 0 0,0 0 129,0 0-129,-17-4-129,17 4 129,0 0-129,0 0 129,0 0-129,0 0 0,-19-2 129,19 2 0,0 0-129,0 0 129,0 0-129,-17-6 129,17 6 0,0 0-129,-18-6 0,18 6 258,-21-6-258,21 6 0,-17-1 0,17 1 0,0 0 0,-23-5-129,23 5 129,0 0-129,-20-9 129,20 9-258,0 0 258,-22-11-258,22 11 258,0 0-258,-24-13 258,24 13-258,-19-6 258,19 6-129,-19-2 0,19 2 129,-21-3-129,21 3 129,-24-3 0,24 3-129,-24-1 129,24 1 0,-33-5 0,33 5 0,-33-1-129,33 1 0,-29-3 129,29 3-129,-29-3 0,29 3 129,-27-3-129,27 3 129,-29-4-129,12 1 129,-2 1-129,-1 0 258,0-1-645,0 2 516,-4-1-387,0 1 258,3-2-258,0 3 258,2-2-258,2 2 258,17 0 0,-29-1 129,29 1-129,-28-3 0,28 3 0,-25-3 0,25 3 129,-30-1-129,10-2 0,0 1 0,3 1 0,-3 1 0,-2-4 0,2 3 0,-2-1 0,1 2 0,4 0 0,17 0 0,-31-3 0,31 3 129,-33-1-129,33 1 0,-26 0 0,26 0 0,-27-2 0,27 2 0,-32 0 0,15 0 0,-5 0 0,-3 0 0,-1 0 0,-4 0 129,-1 0-129,2 0 0,1 0 0,0 2 0,5-1 0,4 2 0,19-3 0,-31 3 0,31-3 0,-31 4 0,31-4 0,-29 0 0,12 0 0,0 0 0,0 0 0,-4 0 0,4 0 0,-1 0 0,18 0 0,-34 0 0,34 0 0,-33 1 0,33-1 0,-31 0 0,31 0 0,-25 2 0,25-2 0,-23 0 0,23 0 0,-22 3 0,22-3 0,-28 0 0,28 0 0,-32 1 0,13-1 0,1 0 0,1 0 0,-5 0 0,5 0 0,17 0 0,-31 2 0,31-2 0,-30 0 0,30 0 0,-28 0 0,28 0 0,-29 0 0,7 0 0,5 0 0,-4 0 0,3 0 0,1 0 0,-3 0 0,20 0 0,-28 0 0,28 0 0,-21 0 0,21 0 0,-27 0 0,27 0 0,-34 0 0,34 0 0,-32-2 0,32 2 0,-28-1 0,28 1 0,-28 0 0,28 0 0,-19 0 0,19 0 0,-20-3 0,20 3 0,0 0 0,-23 0 0,23 0 0,0 0 0,-20 0 0,20 0 0,-22 0 0,22 0 0,-20-2 0,20 2 0,-22 0 0,22 0 0,-31 0 129,31 0-129,-29-1 0,29 1 0,-30 0 0,30 0 0,-25 0 0,25 0 0,-21 0 0,21 0 0,0 0 0,-25-4 0,25 4 0,0 0 0,-25-3 0,25 3 0,-19-3 0,19 3 0,-20 0-129,20 0 129,-21 0 0,21 0 0,-21 0 0,21 0 0,-21 0 0,21 0 0,-22 0 0,22 0 0,-19 0 0,19 0 0,0 0-129,-21 3 129,21-3 0,0 0-129,-19 8 129,19-8 0,0 0-129,-22 15 129,22-15 0,0 0 0,-23 24 258,23-24-258,-17 16 258,17-16-258,0 0 387,-23 26-387,23-26 258,-14 21-129,14-21-258,-11 16 258,11-16-129,0 0 0,-14 24 0,14-24 0,0 0 0,0 0-129,-12 22 129,12-22 0,0 0 0,-5 19 0,5-19-129,0 0 129,-6 18 0,6-18 0,0 0-129,-6 23 129,6-23 0,0 0 0,-3 20 0,3-20 0,0 17-258,0-17 258,0 18 0,0-18 0,0 18-129,0-18 129,0 0 0,0 21 0,0-21 0,0 0 0,0 24-129,0-24 129,3 18 0,-3-18 0,0 0 0,6 23 0,-6-23 0,0 0 0,8 21 0,-8-21 0,0 0 0,7 22 0,-7-22 0,0 0 0,7 20 0,-7-20 0,0 0 0,7 21-129,-7-21 129,0 0 0,8 25 0,-8-25 0,0 0 0,9 24 0,-9-24 0,10 20 0,-10-20 0,7 14 0,-7-14 0,0 0 0,13 23 0,-13-23 0,9 16 0,-9-16 0,8 18 0,-8-18 0,8 23-129,-8-23 129,7 19 0,-7-19 0,10 20 0,-10-20 0,9 20 0,-9-20 0,9 17 0,-9-17 0,11 20 0,-11-20 0,9 18 0,-9-18 0,0 0 0,16 24 0,-16-24 0,0 0-129,15 20 129,-15-20 0,0 0 0,19 24 0,-19-24 0,0 0 0,20 22 0,-20-22 0,0 0 0,23 20 0,-23-20 0,18 13 0,-18-13 0,18 14 0,-18-14 0,20 10 0,-20-10 0,17 7 0,-17-7 0,19 10 0,-19-10 0,19 7 0,-19-7 0,20 3 129,-20-3-129,23 6 0,-23-6 0,29 4 0,-29-4 0,27 3 0,-27-3 0,34 5 0,-34-5 129,32 2-129,-32-2 0,28 0 0,-28 0 0,31 3 0,-31-3 0,30 0 0,-30 0 0,26 0 0,-26 0 129,28 0-129,-28 0 0,25-5 0,-25 5 0,28-5 0,-28 5 0,26-3 0,-26 3 0,30-3 0,-13 2 0,-17 1 0,32-3 0,-32 3 0,34-4 0,-34 4 0,31-5 0,-31 5 0,31-4 0,-31 4 0,33-5 0,-15 3 0,-18 2 0,33-6 0,-16 5 0,0-1 0,5 1 129,-5-2-129,0 0 0,2 0 0,-2 3 0,3-1 0,-2-1 0,-1-2 0,0 2 0,4 1 0,-4-3 0,0 3 0,0-1 0,-17 2 0,32-3 0,-13 2 0,-2-1 0,0 2 0,-17 0 0,31-4 0,-31 4 0,30-1 0,-30 1 0,24-2 0,-24 2 129,20-3-129,-20 3 0,19 0 0,-19 0 0,0 0-129,25 0 129,-25 0 0,18 0 0,-18 0 0,24 0 0,-24 0 0,25 3 129,-25-3-129,26 2 0,-26-2 0,19 1 0,-19-1 0,20 0 0,-20 0 0,17 3 0,-17-3 0,20 3 0,-20-3 0,23 1 0,-23-1 0,26 6 0,-26-6 0,25 5 0,-25-5-129,25 5 129,-25-5 0,22 1 0,-22-1 0,20 3 0,-20-3 0,26 5 0,-26-5 0,19 5 0,-19-5 0,22 2 0,-22-2 0,18 3 0,-18-3 0,20 4 0,-20-4 0,0 0 0,24 4 0,-24-4 0,0 0 0,21 4 0,-21-4 0,20 2 0,-20-2 0,24 1 0,-24-1 0,26 3 0,-26-3 0,28 2 0,-28-2 0,19 0 0,-19 0 0,20 1 0,-20-1 0,0 0 0,23 0 0,-23 0 0,23 0 0,-23 0 129,28 0-129,-11 0 0,2 0 0,1 0 0,0 0 0,-1 0 0,-2 0 0,1-1 0,-18 1 0,25-2 0,-25 2 0,17-3 0,-17 3 0,0 0 258,25-3-258,-25 3 0,20-4 0,-20 4 0,31-7 0,-31 7 0,33-6 0,-33 6 0,31-7 129,-31 7-129,26-7 0,-26 7 0,22-6 0,-22 6 0,0 0 0,23-7 0,-23 7 0,0 0 0,23-7 0,-23 7 0,21-9 0,-21 9 0,27-9 129,-27 9-129,27-9 0,-27 9 0,29-12 0,-29 12 0,23-14 0,-23 14 0,18-7 0,-18 7 0,0 0 0,21-12 0,-21 12 0,0 0 0,0 0 129,22-11-258,-22 11 129,0 0 0,17-7 129,-17 7-129,0 0 0,0 0 0,20-10 0,-20 10 0,0 0 0,0 0 0,19-9 0,-19 9 0,0 0 0,0 0 0,17-13 0,-17 13 0,0 0 129,18-13-129,-18 13 0,0 0 0,27-20 0,-27 20-129,18-13 129,-18 13 129,19-15-129,-19 15 0,20-10 0,-20 10 0,17-9 0,-17 9 0,0 0 0,23-17 0,-23 17 0,0 0 0,18-16 0,-18 16 0,0 0 0,13-21 0,-13 21 0,0 0 0,19-19 0,-19 19 0,0 0 0,0 0 129,22-20-258,-22 20 258,0 0-129,9-20 0,-9 20 0,11-20 129,-11 20-129,5-19 0,-5 19 129,7-24-129,-7 24 0,8-27 0,-8 27 0,8-26 0,-8 26 0,12-30 0,-12 30 0,10-30 0,-10 30 0,10-30 129,-10 30-129,8-22 0,-8 22 129,6-18-129,-6 18 129,0 0-129,7-18 129,-7 18-129,0 0 0,0 0 129,0-21-129,0 21 0,0 0 0,0-21 0,0 21 0,0 0 0,-7-18 0,7 18 0,0 0 0,0 0 0,-7-19 0,7 19 0,0 0 0,0 0 0,-11-19 0,11 19 0,0 0-129,0 0 129,-8-19 0,8 19 0,0 0-129,0 0 129,0 0-129,0 0 129,0 0-129,0 0 0,0 0 0,0 0 0,0 0-129,0 0-387,0 0-129,0 0-516,0 0-1161,0 0-1419,0 0 0,-22 0-258,22 0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6:20.10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 0 258,'17'2'1290,"-17"-2"-387,0 0 0,0 0-129,0 0 129,0 0-129,0 0 129,0 0-258,0 0 129,0 0-258,0 0 0,0 0 129,0 0-129,0 0 129,0 0-129,0 0 129,0 0-258,0 0 129,0 0-129,0 0 129,0 0-258,0 0 129,0 0 129,0 0-258,0 0 129,0 0-129,0 0 0,0 0 0,0 0 0,0 0-129,0 0 0,0 0 0,0 0 0,0 0 0,0 0 0,0 0 0,0 0-129,0 0 129,0 0-129,0 0 129,0 0-129,0 0 0,0 0 0,0 0 0,0 0 0,0 0 129,0 0-129,0 0 129,0 0-129,0 0 0,0 0 0,20 0 0,-20 0 0,0 0 0,0 0 0,0 0 0,17 0 0,-17 0 0,0 0 0,0 0 0,0 0 0,20 0 0,-20 0 0,0 0 0,0 0 0,0 0 258,20 1-258,-20-1 0,0 0 0,0 0 129,22 5-129,-22-5 129,0 0-129,17 2 0,-17-2 129,0 0-129,20 4 129,-20-4-129,0 0 129,19 2-129,-19-2 0,0 0 129,22 4-129,-22-4 0,0 0 129,26 6-129,-26-6 0,17 3 0,-17-3 129,19 3-129,-19-3 0,20 3 0,-20-3 0,0 0 0,22 3 129,-22-3-129,0 0 0,17 0 0,-17 0 0,0 0 0,17 1 0,-17-1 129,0 0-258,23 5 129,-23-5 129,0 0-129,22 3 0,-22-3 0,0 0 0,0 0-129,17 5 258,-17-5-129,0 0 0,0 0 0,17 5-129,-17-5 129,0 0 0,0 0 0,0 0 129,20 12-129,-20-12 0,0 0 0,0 0 0,0 0 0,16 20 0,-16-20 0,0 0 0,14 27 0,-14-27 0,9 27 0,-1-11 0,0 4 0,0 0 0,-2 0 0,-2-3 0,-2 6 0,4-7 129,-1 1-129,-5-17 0,5 31 0,-5-31 0,6 32 0,-5-12 0,4-1 0,-2 1 0,2 4 0,-4 2 0,4-2 0,0 3 0,-1 0 0,-1 5 0,2-6 0,1 1 0,-3 3 0,-1-3 0,3-1 0,-2-3 0,0-3 0,-2 0 0,-1-3 0,0 2 0,0 1 0,3 0 0,-3 7 129,4-1 129,-4 4-129,0 3 129,1 0 0,2 1-129,-3-1 0,3 4 129,-1-9-258,-1 10 0,4-8 0,-3 0 129,-2 6-129,0 0 129,0-1 129,0 4 0,0 4-129,-2 4 0,-4 6 0,4 6 0,-1 5-129,2-1 129,-2 0-129,3 5 129,-4-1-129,4-1 129,0-3-129,0-3 129,0-9-129,4 1 129,-3-4 0,1 4 0,-2-8 129,0 2-129,-2-3 0,2 0 129,-8 0 0,7 1-129,-5 2 0,4 4 0,2 0-129,-3 4 129,1-3 0,1 6 0,-4 0-129,4 2 129,-1-10 0,-4-2-129,3-4 129,-2 1-129,2-4 129,0-3-129,0 2 0,1-1 129,-2 3 0,2 2-129,2-3 129,-2 6-129,-1-9 0,3 3 129,0-2-129,0-2 129,0 0-129,0 1 0,-1-1 129,-1 4-129,1-6 0,-2-1 129,-2 3-129,0 0 0,-1 1 129,3 1-129,-3 1 129,-5 7-903,9 10-258,-12-8-129,13 3 129,1-51 0,0 0 1032,-14 92-1161,6-54 129,2 12 0,0-15 903,-5 5 258,4 4-129,-3-2 129,2 4-258,-8 2 258,7 2-258,-2 0 129,3 2 0,4-6-129,-7-1 258,8-6-258,-5 0 258,6 0-258,-2-3 129,-2-1 0,2-4 0,0 1 0,2-1 0,1 4 0,-1-4 0,-4-1 0,3-1 129,0-2-129,1 4 0,-1-2 0,-2-1 0,-1 4 0,3-1 0,-2 7 258,2-2-258,-1-2 258,-1 2-129,-1-2 0,1 2 0,4 1 129,-3-3-258,0 1 0,1-1 129,-2 1-129,5 2-129,-3-1 129,0 0 0,0-1 0,1 8 0,-3-7 0,4 0 129,-5 1-129,3 1 0,-2-3 0,3 2 0,-1-1 0,-1-6 0,2 6-129,2-3 129,-2 5 0,-1-5 0,2 1 0,-1-4 0,2 3 0,-1 0 0,-4-4 0,2 1 0,0 1 0,0-4 0,1 1 0,-1-1 0,0-1 0,1 1 0,-1 0-129,3-1 129,-3 1-129,3 2 129,0 1 0,-1 0 0,-2 2-129,1 1 129,0-5 0,-2 2 129,2-4-129,1 5 0,-1-5 0,-1-2 0,1 3 0,2-2 129,-1 2-129,-1-1 0,-1 7 0,0-3 0,2 3 0,-3 1 0,3-1 0,-1 0 0,-2 0 0,2-6 0,2 3 0,-1-1 0,1-2 0,-2-7 0,2 5 0,-3 0 0,3-3 0,0 3 0,0-6 0,0 1 0,0 0 0,-2-3 0,1 0 0,1 2 0,-2 1 0,2 0 0,0 0 0,0 1 0,0 4 0,0-5-129,0 6 129,0-1-129,0-2 129,0 3-129,0-6 258,0 7-387,0-5 258,0 3 0,-1-3 0,1 4 0,-3-3 0,1 2 129,2-3-129,-1 1 0,-1-2 0,2 3 0,-3-5 0,1-2 0,2 2 0,0 0 0,0-3 0,-1 2 0,1-1 0,-2 0 0,2 3 0,-3 1 129,2-3-129,1 0 0,0 0 0,0-1 0,0-17 0,0 31 0,0-31 0,0 32 0,0-32 0,0 31 0,0-15 0,0-16 0,0 32 0,0-14 0,0-18 0,0 27 0,0-27 0,0 24 0,0-24 0,0 27 0,0-27 0,0 27 0,0-27 0,0 27 0,0-27 0,0 27 0,0-27 0,0 23 0,0-23 0,0 19 0,0-19 1548,1 18-387,-1-18-129,0 0 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6:25.47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1293 0 1,'0'0'1160,"0"0"1,0 0-258,0 0-129,0 0 0,0 0-258,0 0 129,0 0 129,0 0-516,0 0 129,0 0-129,0 0 129,0 0-129,0 0-129,0 0 0,0 0 258,0 0-129,0 0 0,0 0 129,0 0-129,0 0 129,0 0 0,0 0 0,0 0 129,0 0-258,0 0 0,0 0 258,0 0-258,0 0-129,0 0 129,0 0-129,0 0 129,0 0-129,0 0 0,0 0 0,0 0 0,0 0 0,0 13 0,0-13 0,0 0-129,0 20 129,0-20-129,0 23 258,0-23-258,-3 20 0,3-20 129,0 17 0,0-17 129,0 19-129,0-19 129,0 0 0,0 21 129,0-21-258,0 0 129,-1 16 0,1-16 0,0 0-129,0 0 129,0 0-129,-2 21 258,2-21-258,0 0 0,0 0 0,0 0 0,-4 19-129,4-19 0,0 0 129,-2 19-129,2-19 0,0 0 129,0 0-129,0 0 129,0 0-129,0 0 129,0 0 0,-8 18 0,8-18 0,0 0 0,0 0 0,0 0 129,0 0-129,0 0 0,0 0 129,0 0 0,0 0-129,-12 20 129,12-20 129,0 0-129,0 0 0,0 0-129,0 0 129,0 0 0,-22 16-129,22-16 129,0 0-129,0 0 0,-22 8 0,22-8 0,0 0 129,0 0-129,-21 8 129,21-8-129,0 0 0,0 0 0,-17 4 0,17-4 0,0 0 0,0 0 0,-17 0-129,17 0 129,0 0-129,0 0 0,-19 0 129,19 0-129,0 0 0,0 0 0,-20-3 129,20 3-129,0 0 0,-19-3 0,19 3 0,-18-6 129,18 6-129,-17-4 0,17 4 0,-19-3 0,19 3 0,-20-3 0,20 3 0,-17-4 0,17 4 0,-17-2 0,17 2 0,-17-2 0,17 2 0,-22-4 0,22 4 0,-23-2 0,23 2 0,-24-6 0,24 6 0,-24-5 0,24 5 0,-24-3 0,24 3 0,-24-5 0,24 5 0,-33-6 0,33 6 0,-31-5 0,12 2 0,2 2 0,0-2 0,0 3-129,-3 0 129,0 0 0,-2 0 0,-1 0 0,0 0 0,-2 0 0,3 0 0,-1 0 0,4 0 0,2 3 0,17-3 0,-31 1 0,31-1 0,-23 2 0,23-2 0,0 0 0,-23 1 0,23-1 0,0 0 0,-23 0 0,23 0 0,0 0 0,-18 0 0,18 0 0,0 0 0,-20 3 0,20-3 0,-17 8-129,17-8 129,-25 5 0,25-5 0,-24 4 0,24-4 0,-24 6 0,24-6 0,-21 4 0,21-4 0,-17 2 129,17-2-258,-17 1 129,17-1 0,0 0 0,-22 0 0,22 0 0,0 0 0,0 0 0,-22 10 129,22-10-129,0 0 0,-22 3-129,22-3 129,0 0 0,-21 3 0,21-3 0,0 0 0,-22 4 0,22-4 0,-17 0 0,17 0 0,-19 1 0,19-1 0,0 0 0,-23 0 0,23 0 0,0 0 0,0 0 0,-17 5 0,17-5 0,0 0 0,0 0 0,0 0 0,0 0 0,-17 4 0,17-4 0,0 0 0,0 0 0,0 0 0,0 0 0,0 0 0,0 0 0,-17 0 0,17 0 0,0 0 0,0 0 0,0 0 0,0 0 0,-17 6 0,17-6 0,0 0 0,0 0 0,0 0 0,0 0 0,0 0 0,0 0-129,0 0 129,0 0 0,0 0 0,0 0-129,0 0 129,0 0-129,0 0 0,0 0 0,0 0 0,0 0-129,0 0-129,0 0 0,0 0 0,0 0-387,0 0-129,0 0-516,0 0-129,0 0-774,0 0-1548,0 0 0,0 0 0,11 0 0</inkml:trace>
  <inkml:trace contextRef="#ctx0" brushRef="#br0" timeOffset="1712.171">36-43 645,'2'-9'1806,"-2"9"-774,0 0-129,0 0 258,0 0 0,0 0-129,0 0-129,0 0-129,0 0 0,0 0-129,0 0-129,0 0 0,0 0-258,0 0 0,0 0-129,0 0 129,0 0 0,0 0 0,0 0 0,0 0 129,0 0 0,0 0-129,0 0 258,0 0 0,0 0-129,0 0 258,0 0-129,0 0 0,0 0 0,0 0 129,0 0-258,0 0 129,0 0-129,0 0 0,0 0-129,0 0 0,0 0 0,0 15 0,0-15-129,-5 18-129,5-18 258,-14 29-129,5-12-129,-2 3 129,-2-1-129,1 5 0,1-2 0,-1-1 129,1-2-258,-1-2 258,2 0-129,-1 0 0,11-17 0,-18 26 0,18-26 0,-16 17 0,16-17 0,0 0 0,-12 17 129,12-17-129,0 0 0,0 0 0,0 0 0,-11 16 0,11-16 0,0 0 129,-11 19-129,11-19 0,0 0 0,-14 21 0,14-21 0,0 0 0,-12 19 0,12-19 0,0 0 0,0 0 0,-20 20 0,20-20 0,0 0 0,0 0 0,-19 13 0,19-13 0,0 0 0,0 0 0,0 0 0,0 0 0,0 0 0,-15 17 0,15-17 0,0 0 0,0 0 0,0 0 129,0 0-258,0 0 129,0 0 0,0 0 0,0 0-129,0 0 0,0 0 129,0 0-129,0 0 0,0 0 0,0 0-129,0 0 129,0 0 0,0 0 0,0 0 129,0 0-129,12 10 0,-12-10 129,26 3-129,-9 1 129,4-1 0,2 4-129,-2-1 258,4-1-129,-3 3 0,4-2 0,-2 8 129,-1-4-258,-1 5 258,-4-7-258,2 3 129,-3 0 0,-17-11 0,28 19-129,-28-19 258,19 10-129,-19-10 0,0 0 129,18 12-129,-18-12 0,0 0 0,0 0 129,21 14-129,-21-14 0,0 0 0,0 0 0,15 20 0,-15-20 0,0 0 0,16 20 0,-16-20 129,0 0-129,0 0 0,15 16 0,-15-16 0,0 0 129,0 0-129,0 0 0,11 20 0,-11-20 0,0 0 129,0 0-129,0 0 0,0 0 0,0 0 129,0 0-129,0 0 0,0 0 0,0 0 0,0 0 0,0 0-129,0 0-258,0 0 0,0 0-387,19 7-387,-19-7-903,0 0-1677,21 4 0,-21-4-258,27 3 387</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0:05.52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331 641 645,'0'0'903,"-15"17"0,15-17-129,-6 19 129,6-19 0,0 0 0,-11 23 0,11-23 0,0 0 0,-16 19 0,16-19 0,0 0 0,0 0-129,-18 14 0,18-14-129,0 0 129,0 0 0,0 0-258,-21-2 0,21 2 129,0 0-258,-21-12 0,21 12 0,-27-9 129,27 9-129,-27-10 0,27 10 0,-31-8 0,31 8-129,-25-7 0,25 7 0,-24-8 0,24 8 129,-23-14-129,23 14 129,-17-14-129,17 14 0,-16-18 0,16 18-129,-11-21 0,11 21-129,-13-24 0,13 24 129,-2-24-129,2 24 0,-6-24 0,6 24 0,0-28 0,0 28 129,0-30-129,0 30 129,0-27-129,0 27 0,5-28 129,-5 28-129,1-22 0,-1 22 0,5-22 0,-5 22 129,5-24-129,-5 24 0,8-25 0,-8 25 0,8-23 0,-8 23 0,8-19 0,-8 19 0,0 0 0,9-20 0,-9 20 0,0 0 0,13-20 0,-13 20 129,0 0-129,23-27 0,-23 27 0,12-18 0,-12 18 129,15-19-129,-15 19 0,0 0 0,21-18 0,-21 18 0,0 0 0,17-14 0,-17 14 0,0 0 0,18-16 0,-18 16 0,17-7 0,-17 7 0,23-11 0,-23 11-129,24-10 129,-24 10 129,25-6-129,-25 6 0,25-8 0,-25 8 0,24-6 0,-24 6 0,25-6 0,-25 6 0,24-6 0,-24 6 0,31-6 0,-31 6 0,28-8 0,-28 8 0,32-8 0,-32 8 0,32-7 0,-32 7 0,26-8 0,-26 8 0,32-6-129,-13 2 129,-19 4 0,35-3 0,-15 0 0,2 2 0,2-1 0,0 2 0,0 0 0,-2 0 0,-1 0 0,2 0 0,-4 0 0,2-1 0,-4 1 0,1-3 0,-18 3 0,29-2 0,-29 2 0,27-2 0,-27 2 0,24-1 0,-24 1 129,22 0-129,-22 0 0,24 0 0,-24 0 0,21 0 0,-21 0 0,22-2 0,-22 2 0,24-3 0,-24 3 129,26-1-129,-26 1 0,29-2 0,-29 2 0,29-4 0,-29 4 0,27 0 129,-27 0-129,25-2 0,-25 2 0,25 0 0,-25 0 0,25-2 129,-25 2-129,27 0 0,-27 0 0,31 0 0,-31 0 0,32 0 0,-15 0 0,1 0 0,1 0 0,-19 0 0,35 0 0,-17 0 0,0 2 258,-18-2-258,35 5 129,-18-4-129,-17-1 0,32 0 129,-32 0-129,26 0 0,-26 0 0,27 0 0,-27 0 0,31 3 0,-14 0-129,-17-3 129,39 2 129,-20-1-129,3-1 0,-1 2 0,0 0 0,1-2 0,-4 0 0,4 3 0,-4-3 0,1 1 0,-19-1 0,35 2 0,-17-1 0,-1-1 0,4 3 129,-2-3-129,4 0 0,-2 0 0,3 0 0,-2 0 129,4 0-129,-2-3 0,0 3 0,-2 0 0,2-1 0,-3 1 0,1 0 0,-1 0 0,0 0 0,0 0 0,-4-2 129,3 1-129,-20 1 0,36-3 0,-36 3 0,37-4 0,-18 4 0,2-1 0,6 1 0,-1 0 129,1 0-129,2 0 0,3 0 0,-5 0 129,4 0-129,-3 0 0,0 0 129,-3 0-129,-4 0 0,1 0 0,-4 0 0,-18 0 0,32 0 0,-32 0 129,22 0-129,-22 0 0,20 0 0,-20 0 0,20 0 129,-20 0-129,0 0 0,28 0 129,-28 0-129,20 0 0,-20 0 0,18 0 0,-18 0 129,22 0-129,-22 0 0,0 0 0,26 0 0,-26 0 0,24 0 0,-24 0 0,21 0 0,-21 0 129,29 0-129,-29 0 0,30 0 0,-30 0 0,27 0 0,-27 0 0,31 0-129,-31 0 129,27 1 0,-27-1 129,30 4-129,-30-4 0,31 3 0,-31-3 0,30 3 0,-11-2 0,-1 4 0,1-5 0,2 5 0,-3-4 129,1 1-129,-19-2 0,32 3 0,-32-3 0,24 1 0,-24-1 0,0 0 0,22 2 0,-22-2 0,0 0 0,18 5 0,-18-5 0,0 0 0,24 6 0,-24-6 0,17 1 0,-17-1 0,0 0 0,23 3 0,-23-3 0,0 0 0,22 5 0,-22-5 0,0 0 0,0 0 0,21 6 0,-21-6 0,0 0 0,21 3 0,-21-3 129,0 0-129,19 6 0,-19-6 0,19 5 0,-19-5 0,0 0-129,19 8 129,-19-8 0,0 0 0,0 0 0,20 11 0,-20-11 0,0 0 0,24 4 0,-24-4 0,0 0 0,20 10 0,-20-10 0,18 4 0,-18-4 0,0 0 0,21 16 0,-21-16 0,21 14 0,-21-14 0,22 17 0,-22-17 0,19 15 0,-19-15 0,19 14 0,-19-14 0,0 0 0,0 0 0,18 22 0,-18-22 129,0 0-129,0 0 0,10 20 0,-10-20 129,1 17-129,-1-17 0,7 20 129,-7-20-129,3 23 0,-3-23 0,3 25 0,-3-25 0,2 22 0,-2-22 0,0 20 0,0-20 129,0 17-129,0-17 0,0 0 0,0 20 0,0-20 0,0 19 0,0-19 0,0 0 0,0 21 0,0-21 0,-2 22 129,2-22-129,-6 19 0,6-19 0,-7 17 0,7-17 0,-3 17 0,3-17 0,-6 18 0,6-18 129,-7 19-129,7-19 0,-5 21 0,5-21 129,-8 17-129,8-17 0,-11 27 0,11-27 129,-16 21-129,16-21 0,-16 17 0,16-17 129,-16 19-129,16-19 129,0 0-129,-19 23 129,19-23 0,-22 17-129,22-17 129,-24 17-129,24-17 129,-28 16-129,11-8 129,17-8-129,-24 13 129,24-13-129,-29 11 129,29-11-129,-27 10 129,27-10-129,-32 7 0,32-7 129,-34 6-129,34-6 129,-30 5-129,30-5 0,-34 3 129,34-3-129,-33 3 0,33-3 129,-34 0-129,15 0 0,-2 0 0,3 0 0,-1 0 0,-2 0 0,2 0 0,-2 0 0,-1 0 129,0-3-129,1 3 0,-3-1 0,-3 1 0,6-2 0,-2 2 0,-1-1 0,2 1 0,-4-4 0,5 4 0,-3 0-129,2-1 129,-4 1 0,-4 0 0,4-2 0,1 2 0,-2 0 0,1 0 0,0 0 0,1 0 0,-4 0 0,8 0 0,-3 0 0,2 0-129,-1 0 129,3 0 0,-1 0 0,2 2 0,-4-1 0,-2 3 0,2-3 0,-1 1 0,0 2 0,0-2-129,3-1 129,-3-1 0,4 4 0,0-3 0,-2-1 0,-2 2 0,3-2 0,-8 0 0,-1 3 0,-2-2 0,2 2-129,-6 0 129,3 1 0,-3 0 0,-2-1 0,4 0 0,1 0 0,-1 1 0,2-1 0,2-2 0,-2 2 0,1-3 0,4 3 0,0-3 0,0 0 0,0 0 0,-2 0 0,6 0 0,-1 0 0,0-3 0,2 3 0,1 0 0,4-1 0,17 1 0,-29-3 0,10 0 0,19 3 0,-32-2 0,14 0 0,18 2-129,-29 0 129,29 0 0,-30 0 0,30 0 0,-26-1 0,26 1 0,-24 0 0,24 0 129,-25-2-129,25 2 0,-32-4-129,32 4 129,-36-3 0,17 0 0,0 1 0,-2-3 0,-3 4-129,2-2 129,2 0 0,-2 0 0,4-1 0,18 4 0,-33-3 0,33 3 0,-27-3 0,27 3 0,-28-3 0,28 3 0,-28-6 0,28 6-129,-31-6 129,31 6 129,-32-6-258,32 6 129,-27-7 0,27 7 0,-27-1 0,27 1 0,-24-3 0,24 3 0,-26-5 0,26 5 0,-32 0 0,15-1 0,-3-3 0,-5 4 0,-7 0 0,0 0-129,1 0 129,1 0 0,4 0 0,1 5 0,4-3 0,21-2 0,-22 4 0,22-4 0,0 0 0,0 0 0,0 0 0,-20 0 0,20 0 0,0 0 0,0 0 0,0 0 0,-17 0 0,17 0 0,0 0 0,0 0 0,0 0 0,-19-1 0,19 1 0,0 0 0,0 0-129,0 0 129,0 0-129,0 0 129,0 0-129,0 0 0,-20-11 129,20 11-129,0 0 0,0 0-129,0 0 0,0 0 0,0 0-129,0 0-129,-19-8-258,19 8-387,0 0-258,0 0-645,0 0-1677,0 0-516,0 0-129,-8-20 129</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0:10.14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36 33 1677,'0'0'2580,"0"0"0,0 0-258,0-17-258,0 17-258,0 0-387,0 0-387,0 0-387,0 0 0,0 0-387,-18-13 129,18 13-129,0 0 129,0 0 129,-19-4 0,19 4-129,0 0 129,0 0 0,0 0 0,0 0-129,0 0-129,0 0 129,0 0-129,0 0-258,0 0 0,0 0 0,0 0-129,0 0 129,0 0 0,0 0 0,17 0-129,-17 0 258,36 4-129,-16-3 0,3-1 0,-4 2 0,3 1 0,-2-2 0,2-1 0,-22 0 0,32 8 0,-32-8 129,27 8-129,-27-8 0,29 6 129,-29-6-129,29 8 129,-10-4-129,-1-1 129,-1 4 0,1-4-129,-1 1 129,3 1-129,-20-5 0,32 9 129,-32-9-129,25 10 0,-25-10 0,20 6 0,-20-6 0,0 0 0,24 8 129,-24-8-129,0 0 0,24 7 0,-24-7 0,24 5 0,-24-5 0,19 8 129,-19-8-129,22 6 0,-22-6 0,0 0 0,23 4 129,-23-4-129,0 0 129,19 0-129,-19 0 129,0 0 0,24 0 0,-24 0-129,0 0 129,22 0-129,-22 0 129,0 0-129,27 2 0,-27-2 129,0 0-129,24 6 0,-24-6 0,20 3 0,-20-3 0,17 5 258,-17-5-258,0 0 0,26 6 0,-26-6-258,17 6 258,-17-6 0,18 8 0,-18-8 0,0 0 0,24 19 0,-24-19 0,21 15 258,-21-15-258,19 22 0,-19-22 129,18 31-129,-7-11 129,-2 0 0,-1 2-129,2 2 129,0 3 0,-4 1 0,4-1 0,-2 1 0,0 2 0,1 1-129,2 0 129,2-2-129,-5 0 0,7-3 0,-7 2 0,6 0 129,-1-2-129,0 5 129,-2-3-129,0 6 129,0-1-129,-3 5 129,7 0-129,-6 0 0,-1 1 0,-3-5 0,5 5 129,-6-7-129,3 2 0,-1 2 0,1 1 0,-3 2 0,3-2 0,1 5 0,-3-4 0,-2 7 0,2-4 0,-1-1-129,1 2 129,-3-4 0,-1 9 0,3-1 0,-1 4 0,2-1-129,-4-1 129,1 6 0,-1 4 0,4-9 129,-3 4-129,-1-10 0,-1 1 0,0-4 129,4 2-129,-3-7 0,1 1 0,-2-1 0,1 3 0,-1 8 0,0-1 0,0 3 0,0-2 129,0 7-258,4 0 258,-3-1-129,1-1 0,-1-3 0,4 0 0,-3-4 0,4 1 0,-4-5 129,-1 2-129,-1-5 129,5-2 0,-5-1 0,3 4 0,-3 3 129,0 6-258,0-5 129,2 3-129,3-1 0,-4 3 0,1-2 129,1-3-258,0-5 129,2-2 0,-2 1 0,4 0 129,-4 4-129,0 2 0,5-2 0,-6 5 0,1 4 0,3 5 0,1 4 0,-4 2 0,0-1 0,2 4 0,-5 2 0,5 0 0,-3-6 0,1 2-129,2-3 129,-5 1-129,3-3 129,0 0-129,-1-1 129,-2 4-129,0 2 129,0-3 0,0 1 0,0-1 0,0 5 0,0 1 0,0 3 0,0 1 0,0-3 0,0 3 0,1-3-129,-1 0 129,5-4 129,-2-4 0,2-1 0,-3-1-129,1-7 258,2 4-258,-2-9 129,2 2-129,-5 0 0,0-5 0,0-1 0,1-2 129,-1 5-129,0 1 0,0 3 0,-1-1 0,1 2 0,-2 1 0,-1 3 0,1-2 0,2-1 0,0 0 0,0-1 0,0 1 0,0 1 0,0-2 0,0-1 0,0 2 0,-1-1 0,1 1 0,-2 3-129,2 1 129,0-1 0,0 5 0,0-2 0,5-1 0,1 1 0,-1 0 129,-2-6-129,2 3 0,-3 2 0,1-7 129,0-1-129,-1-1 0,-1 1 0,1 1 129,1-3-129,2 1 0,-2 1 0,-1 3 0,-1-4 129,1 4-129,3-7-129,-4 0 129,-1 4 0,0-1-258,0-6 258,2 0-129,1-3 129,-3-1-129,0 5 129,3-3 0,0-5 0,2 1 0,-3 2 0,3 0 0,-5-1 0,4-1 0,1-2 0,-5 1 0,0 1 0,0-3 0,0-1 0,0-1 0,0-3 0,0 4 0,0 2 0,0-1 0,0 1 0,3-3 0,4 3-129,-6 2 258,3-1-258,-3-1 129,2-4 0,-3-1 0,0-4 0,4 4 0,-4-6 0,0-1 0,0 1 0,0 0 0,0-2-129,0-17 258,0 30-258,0-30 258,0 35-129,0-35 0,-4 32 0,4-32 0,-1 29 0,1-29 0,-3 30 0,3-30 0,-4 28 0,4-28 0,-1 28 129,1-28-129,-2 24 0,2-24 0,-1 24 0,1-24-129,0 23 0,0-23 0,-4 26 129,4-26-129,-3 33 129,2-16-129,1-17 129,0 29 0,0-29 0,0 28 129,0-28-258,0 27 129,0-27 0,0 17 0,0-17 0,0 0 0,0 24 0,0-24 0,0 20 0,0-20 0,0 24 0,0-24 0,0 21 0,0-21 0,0 17 0,0-17 129,0 0-129,0 0 0,0 0 0,4 18 0,-4-18 0,0 0 0,0 20 0,0-20 0,0 23 0,0-23 0,0 24 129,0-24-129,0 18 0,0-18 0,0 0 129,0 20-129,0-20 0,0 0 0,0 0 0,0 0 129,0 0-129,-4 17 0,4-17 0,0 0 0,0 0 0,-23 16 0,23-16 0,-17 14 0,17-14 0,-23 12 0,23-12 0,-25 14 0,25-14 0,-23 8 0,23-8 129,-21 11-129,21-11 0,-21 4 0,21-4 0,-17 3 129,17-3-129,-21 2 0,21-2 0,-19 0 129,19 0-129,-18 0 0,18 0 129,0 0-129,-21 0 0,21 0 129,0 0-129,0 0 0,-19-6 0,19 6 129,0 0-129,0 0-129,-21-3 258,21 3-129,0 0-129,0 0 129,-25-11 0,25 11 0,0 0 0,-23-8 0,23 8 0,0 0 0,-19-4 0,19 4 0,0 0 0,0 0 0,-19-14 0,19 14 0,0 0 0,0 0 0,-19-10 0,19 10 0,0 0 0,0 0 0,0 0-129,-21 0 129,21 0 0,0 0 0,0 0 0,0 0 0,0 0 0,0 0 0,0 0-129,0 0 129,0 0 0,0 0-129,0 0 129,0 0-129,0 0 129,0 0 0,0 0 0,0 0-129,0 0 129,0 0 0,0 0 0,0 0 0,0 0-129,0 0 129,0 0 0,0 0 0,0 0 0,0 0-129,0 0 129,0 0-129,0 0 129,0 0-129,0 0 0,0 0 0,0 0 129,0 0-129,0 0-129,0 0 129,0-17-129,0 17 0,0 0-129,5-18 129,-5 18-258,0 0-258,0 0 129,0 0-258,0 0-387,0 0-387,0 0-645,0 0-1032,0 0-903,0 0 0,11-27 387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0:11.51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172 0 2451,'0'0'3096,"0"0"258,0 0-1290,0 0-645,0 0-258,0 0-387,0 0-258,0 0 129,0 0 0,0 0 129,0 0 0,0 0 129,0 0-129,0 0 0,0 0-129,0 0-129,0 0-129,0 0 129,0 0-258,0 0 0,0 18-129,0-18 129,0 0-129,0 0 0,-15 20-129,15-20 129,0 0 0,-16 17-129,16-17 0,0 0 129,-16 19-129,16-19 0,0 0 0,-19 19 0,19-19 0,0 0 129,-17 20-258,17-20 129,0 0 129,0 0-258,-23 23 129,23-23 0,0 0 0,0 0 0,-19 18 0,19-18 0,0 0 0,-13 21 0,13-21 0,0 0 0,0 0 0,-8 24 0,8-24 0,0 0 0,-3 20 0,3-20 0,0 0 0,-5 22 129,5-22-129,0 0 129,0 0 0,0 0-129,-3 22 129,3-22-129,0 0 0,0 0 0,0 0 129,0 0-129,-8 21 0,8-21 0,0 0 0,0 0 0,0 0 258,-6 18-258,6-18 129,0 0-129,0 0 129,0 0-129,0 0 129,0 0-129,0 0 129,0 0-129,0 0 129,0 0-129,0 0 129,0 0-129,0 0 0,0 0 129,0 0-129,0 0 0,0 0 0,0 0 0,0 0 0,0 0 0,3 23 0,-3-23-129,21 15 129,-21-15 0,24 30 0,-24-30 0,22 29 0,-22-29 0,21 29 0,-21-29 0,17 27 0,-17-27 0,15 21 0,-15-21 0,0 0 0,22 17 0,-22-17 0,0 0 0,0 0 0,19 11 129,-19-11-129,0 0 0,0 0 0,0 0 0,0 0 0,0 0 0,0 0 0,0 0 0,0 0 0,0 0-129,0 0 129,0 0-129,0 0 129,0 0-129,0 0-129,0 0 129,0 0-258,20 17 129,-20-17-129,0 0-258,0 0-129,20 24-645,-20-24-516,0 0-1290,23 14-774,-23-14-387,0 0 129</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2:33.4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3586 466 1,'-10'-10'1160,"10"10"1,0 0-129,0 0 0,0 0 129,0 0-258,0 0 129,-19 0-258,19 0-129,0 0 0,0 0 0,0 0 0,0 0-129,0 0 0,0 0 0,0 0 258,0 0-129,0 0 0,0 0 129,-19-4-129,19 4 0,0 0 0,0 0-129,0 0-129,0 0 258,0 0-258,0 0 0,0 0 0,0 0-129,0 0 129,-18-6-258,18 6 129,0 0 0,0 0 0,0 0-129,0 0 258,0 0-129,0 0 0,-20-7 0,20 7-129,0 0 129,-21 0-129,21 0 129,0 0-129,-19 0-129,19 0 129,0 0 0,-23 0-129,23 0 129,0 0-129,0 0 0,-17 0 129,17 0-129,0 0 129,-18 0 0,18 0 129,-19 0-129,19 0-129,0 0 129,-24-7 0,24 7 0,-18-8-129,18 8 129,0 0-129,-24-9 0,24 9 129,0 0-129,-24-10 0,24 10 129,-17-4 0,17 4-129,-23-5 129,23 5-129,-24-11 0,24 11 0,-25-13 0,25 13 0,-24-12 0,24 12 0,-26-9 0,26 9 129,-24-7-129,24 7 129,-24-4-129,24 4 129,-27-2-129,27 2 129,-29-4-129,29 4 0,-27-7 129,27 7-129,-26-7 0,26 7 0,-30-10 129,30 10-129,-30-10 0,12 6 0,18 4 0,-32-10 0,14 3 0,-1 4 0,0-1 129,0-1-129,19 5 0,-37-11 0,37 11 0,-35-9 0,17 3 0,18 6 0,-33-13 0,14 9 0,1-6 0,-1 4 0,1 2 0,-1-3 0,0 1 0,-2 0 0,2 0 0,0-2 0,-1 2 0,1 0 0,-2 0 0,2 1 0,0-3 0,0 2 0,1 0 0,1 0 0,-1-2 0,-3 2 0,2-2 0,1 2 0,18 6 0,-35-10 0,35 10 0,-30-10 0,9 8 0,21 2 0,-35-6 0,14 3 0,2-2 0,-2 0 0,0 2 0,-1 0 0,4 2 0,-2-2 0,2 0 0,0 1 0,-2 0 0,-1-1 0,0 2 0,0 1 0,-3 0 0,2 0 0,-1 0 0,4 0 0,2 0 0,17 0 0,-31 0 0,31 0 0,-22 0 0,22 0 0,-23-3 0,23 3 0,-25-3 0,25 3 0,-26-5 0,26 5 0,-30 0 0,30 0 0,-32-5 0,32 5 0,-31-1 0,31 1 0,-36-2 0,36 2 0,-32-1 0,32 1 0,-29 0 0,29 0 0,-24 0 0,24 0 0,-22-3 0,22 3 0,-24 0 0,24 0 0,-26-2 0,8 0 0,-1 2 0,-2 0 0,1-3 0,-4 3 0,-2 0 0,-1 0 0,3 0 0,0 0 0,1 0 0,4 0 0,0 3 0,19-3 0,-29 2 0,29-2 0,-27 0 0,27 0 0,-22 0 0,22 0 0,-28 2-129,28-2 129,-25 0 0,25 0 0,-24 4 0,24-4 0,-19 2 0,19-2 0,-18 1 0,18-1 0,-22 6 0,22-6 0,-23 5 0,23-5 0,-24 5 0,24-5 0,-28 6 0,28-6 0,-28 6 0,28-6 0,-24 6 0,24-6 0,-24 7 0,24-7 0,-17 3 0,17-3 0,0 0 0,-24 6 0,24-6 0,0 0 0,-21 6 0,21-6 0,0 0 0,0 0 0,-22 8 0,22-8 0,0 0 0,-29 8 0,29-8 0,-23 7 0,23-7 0,-32 13 0,32-13 0,-30 12 0,30-12-129,-29 12 129,29-12 0,-22 10 129,22-10-129,-21 6 0,21-6 0,-19 8 0,19-8 0,-19 4 0,19-4 0,-21 10-129,21-10 129,-23 9 0,23-9 0,-23 8 0,23-8 0,-24 7 0,24-7 0,-23 10 0,23-10 129,0 0-258,-22 9 129,22-9 0,0 0 0,-21 11 0,21-11 0,0 0 0,-27 15 0,27-15 0,-23 14 0,23-14-129,-24 14 129,24-14 0,-24 16 0,24-16 0,-22 13 0,22-13 0,-21 18 0,21-18-129,-19 18 129,19-18 0,-18 28 0,9-9 129,9-19-129,-16 26 129,8-7 0,8-19 0,-11 34-129,11-34 129,-13 28-129,13-28 0,-11 26 0,11-26 0,-13 23 0,13-23 0,-15 22 0,15-22 0,-8 22 0,8-22-129,-8 18 129,8-18 0,0 0 0,-3 24-129,3-24 129,0 0 0,-1 21-129,1-21 129,0 22 0,0-22-129,0 25 129,0-25 0,0 29 0,0-29 0,0 33 0,0-33 0,1 26 129,1-7-258,-2-19 129,1 30 0,-1-30 0,5 33 0,-5-33 0,7 31 0,-7-31-129,8 28 129,-8-28 0,12 25-129,-12-25 129,15 23 0,-15-23 0,16 21 0,-16-21 0,17 16 0,-17-16 0,0 0-129,29 15 129,-29-15 0,19 11 0,-19-11 0,23 16 0,-23-16 129,27 12-129,-8-6 0,-19-6 0,31 13 129,-11-12-129,0 2 129,4 0-129,-4-1 0,1 3 129,-2-2-129,5-3 0,-6 0 0,1 4 129,-19-4-129,32 3 0,-32-3 0,32 5 0,-14-3 0,-18-2 0,32 4 0,-32-4 129,33 3-129,-14-1 0,-19-2 0,34 6 0,-16-6 0,-1 0 0,-17 0 0,32 3 0,-32-3 0,31 5 129,-31-5-129,32 8 0,-13-5 0,-2 0 0,6-2 0,-2 4 0,-1-3 0,3 1 0,-4-2 0,3 1 0,-22-2 0,32 6 0,-32-6 0,31 6 0,-31-6 0,27 6 0,-27-6 0,30 2 0,-30-2 0,32 0 0,-14 1 0,-18-1 0,33 5 0,-15-3 0,1 1 0,-1-2 129,-1 1-129,3 2 0,-1-2 0,-2-2 0,3 2 0,2-2 0,-3 0 0,2 3 0,-3-2 0,4-1 0,-1 0 0,0 0 0,-2 0 0,0 0 0,0 2 0,2-2 0,1 0 0,-22 0 0,36 0 0,-17 0 0,-2 0 0,4 0 0,-3 0 129,-1 0-129,1 0 0,1 0 0,-1 0 0,-1 0 0,-17 0 0,32 0 0,-32 0 0,34 0 0,-13 0 0,-2 0 0,-2 0 0,4 0 0,-2 0 0,4 0 0,-4 0 0,2 0 129,-4 0-129,1 0 0,0 0 0,2 0 0,-2 0 0,-18 0 0,34 0 0,-34 0 0,32 0 0,-32 0 0,30 0 0,-30 0 0,34 0 0,-34 0 0,31-2 0,-8 2 0,-23 0 0,38-1 0,-17 1 0,1 0 0,-2-3 129,2 1-129,-3 0 0,2-1 0,-3 2 0,-1-1 0,1 1 129,1-4-129,-1 5 0,1-1 0,-2 1 0,4-4 0,3 4 129,-3 0-129,3-1 0,0 1 0,0 0 0,2 0 0,1-2 0,-6 2 0,-1 0 0,0 0 0,-1 0 0,-2 0 0,-17 0 0,29 0 0,-29 0 0,30 0 0,-30 0 0,32-3 0,-14 3 0,0-1 0,-18 1 0,35-3 0,-35 3 0,27-4 0,-27 4 129,26-3-129,-26 3 0,22-4 0,-22 4 0,19-6 0,-19 6 0,21-7 129,-21 7-129,24-7 0,-24 7 0,26-10 0,-26 10 0,25-10 0,-25 10 0,24-8 0,-24 8 129,21-10-129,-21 10 0,19-9 0,-19 9 0,18-6 0,-18 6 0,22-9 0,-22 9 0,23-13 0,-23 13 0,20-7 0,-20 7 0,0 0 129,23-14-129,-23 14 0,0 0 0,0 0 0,17-14 0,-17 14 0,0 0 0,0 0 129,18-16-129,-18 16 0,0 0 0,0 0 0,27-9 0,-27 9 129,0 0-129,21-11 0,-21 11 0,0 0 0,21-14 0,-21 14 129,0 0-129,11-18 0,-11 18 0,0 0 0,16-17 0,-16 17 0,14-19 0,-14 19 0,15-22 0,-15 22 0,17-26 0,-17 26 0,11-26 0,-11 26 0,15-30 0,-15 30 0,11-29 0,-11 29 0,14-28 0,-14 28 0,15-25 0,-15 25 0,11-25 0,-11 25 0,11-20 0,-11 20 129,0 0-129,5-21 0,-5 21 0,3-17 129,-3 17-129,0 0 0,0-27 129,0 27-129,0 0 0,0-23 0,0 23 0,0 0 129,0 0-129,-3-18 0,3 18 0,0 0 0,0 0 0,0 0 0,0 0-129,-10-18 129,10 18 0,0 0 0,0 0-129,0 0 129,0 0-129,0 0 0,0 0-129,0 0-129,0 0 0,0 0-387,0 0-516,-3-18-903,3 18-1935,0 0-129,0 0-129,0 0-129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2:37.98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16 129,'0'0'1548,"0"0"258,0 0 0,0 0 387,0 0-387,0 0 0,0 0-387,0 0 258,0 0-387,0 0-129,0 0-258,0 0 0,0 0-258,0 0-129,0 0 0,0 0-258,0 0-129,0 0-129,0 0 0,0 0 0,0 0 0,0 0 0,18-8 0,-18 8 0,27-1 129,-27 1-129,31 0 129,-14 0-129,1 0 129,3 0-129,1 0 129,-1 0-129,8 0 129,-1 1 0,3 1 0,1 2-129,-5-2 129,3-1 0,-1 2-129,-5-1 258,-6 0-258,-18-2 129,29 3 0,-29-3-129,22 1 129,-22-1 0,0 0-129,24 6 129,-24-6 0,0 0-129,26 4 129,-26-4-129,0 0 129,22 10 0,-22-10 0,19 8 0,-19-8 0,0 0 0,29 20 0,-29-20 0,16 17 0,-16-17 0,19 27 0,-19-27-129,18 34 129,-7-14-129,-3 5 258,2-2-129,-1 8-129,-1-7 129,2 7 0,-2-3-129,0 3 0,-3 2 129,3-8-129,-4 6 0,3-4 129,-1 6-129,-3 1 129,4-5-129,-2 5 0,-2-3 129,2 8-129,-2-3 129,2 1-129,-2-2 0,2 3 129,-2 3-129,3 3 0,-4-9 129,3 6-258,-2-3 258,-2-1-129,3-1 0,-1 0 0,-2-2 0,3 1 0,-3 2 0,2 4 0,1 2 0,0-1 129,3 3-258,-4 3 258,3 4-258,1-1 258,-4 4-258,2-4 258,1 4-258,-3-2 258,-1 1-129,4-3 0,-4-1 0,1-1 129,0 1-129,-1-2 0,1 1 129,-1 3-258,-1 0 258,-1-1-258,5 0 129,-3 0-129,-1 2 129,-1 1 0,2-1 0,1 1 0,-1-3 0,1 5 129,-3 3-129,3 4 129,-1 0-129,-1 1 0,1 4 129,-2-5-129,0 5 129,3-3 0,-1-3 0,4 0 0,-4 6 129,-1-1-258,4-1 129,-2-1 0,-1-1-129,0 1 129,-2 1-129,0 1 0,0-8 0,0 1 129,0 1-129,0-1 0,0 3 129,0 2-129,-2 4 0,0-1 0,2-2 0,-1 5 0,-1 5 0,2-3 129,0 1-258,0-2 258,0-3-129,0-1 0,0-6 0,0 0 0,0-6 129,0 1-129,0-3 0,-3 1 129,-2 0-129,0 0 0,-1 2 0,1 5 0,0 0 0,4-4 0,-1 1 0,-1 5-129,3 1 129,0-2-129,0 2 129,0-4 0,0 4 0,0-3-129,0-1 129,0-3 0,0-4 0,-3 3 129,-2-1-129,2 0 0,3-4 0,0 3 0,0-1 0,0 0 129,0 2-258,0-4 258,0 1-129,0 0 0,0-7 0,0 2 0,0-6 0,0-4 129,0 4-129,0-3-129,-2-3 129,-1-2-129,0-3 129,3 0-129,-2 3 129,2 4-129,-3-9 0,3 2 258,0-1-258,0 0 129,0-2 0,0-1 129,0 1-129,0-5 0,0-5 0,0 6 0,-2-4 0,2 4 129,0 3-258,0-4 258,0 3-258,0-1 258,-1 3-129,1-2 0,0-6 0,0 0 0,0-20 0,-2 31 0,2-31 0,-3 28 0,3-28 0,-3 30 0,-2-9 0,3 0 0,1 0 0,1 1 0,-2-2 0,2 0 0,-3 0 0,3-3 0,0-17 0,-2 30 0,2-30 0,-6 26 0,6-26 0,-5 22 0,5-22 129,-13 24-129,13-24 0,-11 21 0,11-21 0,-13 21 0,13-21 0,0 0 0,-12 20 0,12-20 0,0 0 0,0 0 0,-21 14 0,21-14 0,-23 10 0,23-10 0,-33 10 0,12 0 0,-6-3 0,1 0 0,1 0 0,-3 0 0,4-3 0,0-1 0,4 4 0,0-3 0,3-2 0,17-2 0,-27 4 0,27-4 0,-21 7 0,21-7 0,-24 6 0,24-6 0,-21 3 0,21-3 0,-21 6 0,21-6 0,-22 6 0,22-6 0,-24 6 0,24-6 0,-27 7 129,27-7-129,-31 7 0,31-7 0,-29 2 0,29-2 0,-28 8 0,28-8 0,-21 3 129,21-3-129,0 0 0,-21 0 0,21 0 0,0 0 0,0 0 129,0 0-129,-22 1 0,22-1 0,0 0 0,0 0 0,0 0 0,-21 3 0,21-3 0,0 0 0,0 0 0,0 0 129,-18 3-129,18-3 0,0 0 0,0 0 0,0 0 0,0 0-129,0 0 129,0 0 0,0 0 0,0 0 0,0 0-129,0 0 129,0 0 0,0 0 0,0 0 0,0 0-129,0 0 129,0 0 0,0 0 0,0 0 0,0 0 0,0 0-129,0 0 129,0 0-129,0 0 129,0 0 0,0 0-129,0 0 129,0 0 0,0 0 0,0 0 0,0 0 0,0 0 0,0 0 0,0 0 0,0 0 0,0 0 0,0 0 0,0 0 0,0 0 129,0 0-129,0 0-129,0 0 129,0 0 0,0 0 129,0 0-258,0 0 129,-17 0 0,17 0 0,0 0 0,0 0 0,0 0-129,0 0 129,0 0 0,0 0 129,0 0-258,0 0 129,0 0 0,0 0-129,0 0 129,0 0 0,0 0 0,0 0 0,0 0 0,0 0-129,0 0 129,0 0-129,0 0 129,-2 17 0,2-17-129,0 18 0,0-18 129,8 32 0,-5-10-129,5 4 129,2 0-129,3-2 129,-4 0 0,1 6 0,1-6 0,0 1 0,4-5 129,-4-1-258,-11-19 129,13 22 0,-13-22-129,0 0 129,0 0-129,0 0 129,0 0-129,0 0 129,0 0 0,0 0 0,0 0 0,0 0 0,0-14 0,0 14 0,-8-34 0,-2 17 0,-1-4 0,0 1-129,3-1 129,1 1-129,-1 3 129,8 17 0,-11-35-129,11 18 129,-5-6 0,5-2-129,-1 1 258,1-1-258,0 2 129,0-2 0,1 5 0,4 0 0,-5 20 0,10-24 0,-10 24-129,14-17 129,-14 17 0,16-18 0,-16 18 129,16-22-129,-16 22 0,14-20 0,-14 20 0,0 0 0,24-25 0,-24 25 0,0 0 0,24-14 129,-24 14-129,0 0 0,24-10 0,-24 10 0,0 0 0,0 0 129,0 0-129,0 0 0,0 0 129,0 0-129,0 0 0,0 0 0,0 0 0,0 0 0,0 0 0,0 0 0,0 0 0,0 0 0,0 0 0,0 0 0,0 0 129,0 0-129,20-7 0,-20 7 129,0 0-129,0 0 0,0 0 129,0 14-129,0-14 0,0 22 0,0-22 0,0 36 0,3-13 0,-3-6 0,1 4 0,-1 7 0,2-6 0,-2 0 0,3-2-129,-1 1 129,-2 3-129,1-3 129,-1 4-129,0-25 129,7 40 0,-6-23 0,1 0 0,-2-17 0,3 24 0,-3-24 0,0 0 129,2 17-129,-2-17 0,0 0 0,0 0 0,0 20 0,0-20 0,0 0 0,0 0 0,0 25 0,0-25 0,0 0 0,0 0-129,0 0 129,0 0-129,0 0 0,0 0 0,0 0-129,0 0-129,0 0-129,0 0-387,0 23-516,0-23-774,0 0-2064,0 0 129,1 18-387,-1-18-129</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3:34.8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3436 272 516,'0'0'2064,"0"0"-258,0 0-129,0 0-129,0 0-516,0 0-129,0 0-129,0 0 0,0 0-129,0 0-129,0 0 258,0 0-258,0 0 258,0 0 0,0 0-258,0 0 129,0 0 0,0 0 0,0 0-129,0 0 0,-14-10 0,14 10-129,0 0 0,0 0-129,0 0 0,0 0 129,-18-9-129,18 9 0,0 0-129,0 0 129,0 0 0,-18-12 0,18 12-129,0 0 0,-17-8 129,17 8-129,0 0 0,-26-14 0,26 14 0,-21-6-129,21 6 129,-22-4-129,22 4 129,-24-7 0,24 7-129,-29-6 129,29 6-129,-29-8 129,29 8 0,-33-7 0,33 7-129,-39-10 129,22 4 0,-3 3 129,3-1-129,-6-3 0,3 6-129,0-2 129,3-2 0,-4 2-129,3-2 129,-1 2 0,-2 2-129,4-4 129,17 5-129,-39-9 129,19 4-129,-3 0 129,1 2-129,-4-1 129,-1 2-129,-2-3 129,4 4 0,-3-4-129,0 2 0,2 2 129,2-2-129,0-1 129,5 1-129,-2 2 0,-1-1 129,2-2-129,-2 4 0,4-2 0,-4 1 0,4-3 0,-1 3 129,-5-1-129,7 2 0,-4-3 0,3 2 0,-3-1 0,2 2 0,-3-1 0,1 1 0,-2-3 0,6 3 0,-1-2 0,-1 2 0,19 0 129,-32 0-129,32 0 0,-29-2 0,29 2 0,-30-3 0,12 3 0,1-1 129,-11-1-129,4 2 0,2-1 0,-2 1 0,2-3 0,-4 3 0,0 0 0,2 0 0,4 0 0,2 0 0,-3 0 0,2 0 0,0 0 129,-2-2-129,3 0 0,1-1 0,-2 3 0,-2-1-129,-2 1 129,1-2 129,1 2-258,-1 0 258,-2 0-129,0-1 0,-3 1 0,-4 0 0,6 0 0,-1 0 0,2 0 0,0-2 0,0 2 0,3 0 0,2-1 0,19 1 0,-31 0 0,31 0 0,-27 0-129,27 0 129,-29 0 0,29 0 0,-28 0 0,28 0 0,-36 0 0,19 0 0,-1 0 0,18 0 0,-32 0 0,32 0 0,-27 0 0,27 0 0,-19 0 0,19 0 0,-18 0 0,18 0 0,-17 0 0,17 0 0,0 0 0,-26 0 0,26 0 0,-21 0 0,21 0 0,-24 0 0,24 0 0,-22 0 0,22 0 0,-27-3 0,27 3 0,-26 0 0,26 0 0,-32 0 0,14 0 0,-4 0 0,4 0 0,-4 0-129,1 0 129,4 0 0,-4 0 0,21 0 0,-32 0 0,32 0 0,-26 3 0,26-3 0,-22 1 0,22-1-129,-21 2 129,21-2 0,-24 3 0,24-3 0,-27 1 0,27-1 0,-27 5 0,27-5 0,-34 6 0,13-4 0,21-2 0,-34 8 0,34-8 0,-28 6 0,28-6 0,-28 6 0,28-6-129,-19 5 129,19-5 0,-25 9 0,25-9 0,-32 12 0,11-3-129,2-1 129,1 3 0,-4-2 0,22-9 0,-32 17 0,32-17-129,-24 11 129,24-11 0,0 0-129,0 0 129,-20 14 0,20-14-129,0 0 129,-8 19-129,8-19 129,-8 18 0,8-18-129,-11 28 129,11-28 0,-13 26 0,13-26 0,-11 23 0,11-23 0,-11 20 0,11-20 0,-8 17-129,8-17 129,-8 19 0,8-19 0,-6 20 0,6-20 0,0 0 0,-8 26 0,8-26 0,0 0 0,-10 25-129,10-25 129,-2 19 0,2-19 0,0 0 0,-4 23-129,4-23 258,0 0-129,0 26 129,0-26-129,0 23 129,0-23 0,0 27 0,0-27-129,0 28-129,0-28 129,3 27 0,-3-27 0,8 25 0,-8-25-129,9 27 0,-9-27 129,15 24 0,-15-24 0,9 25 0,-9-25 0,12 22-129,-12-22 129,0 0 0,17 26 0,-17-26-129,15 19 129,-15-19 0,17 17 0,-17-17 0,21 17-129,-21-17 129,22 18 0,-22-18 0,23 17 0,-23-17 0,24 19-129,-24-19 129,27 15 0,-27-15 0,29 14 0,-29-14 129,30 14-129,-30-14 0,32 13 0,-14-9 0,-1 1 0,3 0 0,-3 1 0,1-3 0,1 2 129,0-4-129,2 4 129,-3-4-129,1 2 0,0 0 0,-1-1 129,1 0-129,-19-2 0,37 3 0,-20-3 0,3 1 0,0-1 129,1 0-129,0 0 0,1 0 0,1 2 0,-23-2 0,38 4 129,-19-4-129,-19 0 0,32 2 0,-14-2 0,-18 0 0,32 1 129,-32-1-129,32 0 0,-14 0 0,-1 0 0,4 0 0,-3 4 0,4-4 0,-1 0 0,1 0 129,2 0-129,0 0 0,-1 0 0,1 0 0,1 0 0,-1 0 0,-1-4 0,-1 4 0,0 0 129,4 0-129,-2 0 0,5 0 0,-3 0 0,-1 0 0,4 0 0,-3 0 0,1 0 0,-2 4 0,4-3 129,-3-1-129,1 2 0,-3 1 0,3-3 0,-6 1 129,3 1-129,0-2 0,-3 1 0,-2 2 0,-1 1 0,-1-1 0,-17-3 0,35 1 0,-35-1 0,32 3 0,-32-3 0,34 5 0,-16-5 0,1 0 0,2 2 0,1-2 129,-3 0-129,4 0 0,1 0 0,-7 3 0,2-3 0,2 0 0,-21 0 0,35 3 0,-17-3 0,3 0 0,-4 0 0,6 0 0,-2 0 129,0 0-129,-2 0 0,3 0 0,-3 0 0,2-3 0,-3 3 0,-1 0 0,4 0 0,2-3 129,-3 1-129,3 2 0,2-2 0,-1-1 0,2 2 0,3-1 0,-4 1 0,-1-2 0,0 1 0,2 0 0,0-1 129,-1 2-129,2-1 0,-6 1 0,0-2 0,0 1 0,-2 1 0,-19 1 0,29-5 0,-29 5 0,30-6 129,-30 6-129,31-10 0,-31 10 0,33-10 129,-33 10-129,34-11 0,-34 11 0,32-11 0,-15 5 0,-17 6 0,32-10 0,-32 10 0,28-12 0,-28 12 0,28-9 129,-28 9-129,23-13 0,-23 13 0,19-7 0,-19 7 0,18-8 0,-18 8 0,0 0 129,17-9-129,-17 9 0,0 0 0,29-10 0,-29 10 0,26-7 0,-26 7 0,27-8 0,-6 5 0,-21 3 0,33-6 0,-33 6 0,26-10 0,-26 10 129,21-4-129,-21 4 0,0 0 0,17-14 129,-17 14-129,0 0 0,20-17 0,-20 17 0,19-19 129,-19 19-129,19-22 0,-19 22 0,21-18 0,-21 18 0,0 0 0,21-22 129,-21 22-129,0 0 0,0 0 0,17-21 0,-17 21 129,11-21-129,-11 21 0,10-21 0,-10 21 0,10-20 0,-10 20 0,6-17 129,-6 17 0,0 0-129,8-19 0,-8 19 129,0-19-129,0 19-129,0-21 129,0 21-129,0-23 129,0 23-129,0 0 129,0-24-129,0 24 129,0 0 129,0-20-129,0 20 129,0 0-129,0 0 0,-13-20 0,13 20 129,0 0-129,0 0-129,-9-19 129,9 19 0,0 0-129,0 0 0,0 0 129,0 0-129,0 0 0,0 0 0,0 0 0,0 0 0,0 0-129,0 0 0,0 0-129,0 0-387,0 0-258,0 0-645,0 0-516,0 0-516,0 0-1419,9-10 0,-9 10-258,0 0 645</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3:39.08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-4-12 774,'0'24'1935,"0"-24"0,0 0-516,0 0 258,0 0-258,0 0 258,3 17-129,-3-17 0,0 0-258,0 0 0,0 0-129,0 0 0,0 0-387,0 0-258,0 0 0,0 0-258,0 0 0,0 0-129,0 0 0,0 0 0,0 0 0,0 0 129,0 0-129,27-8 0,-27 8 129,29-8-129,-29 8 0,37-6 0,-15 6 0,2 0 0,0 0 0,0 0 0,0 0 0,0 0 0,-3 0 0,1 0 0,-3 5 0,1-1 129,-1 6-258,-19-10 129,32 14 129,-14-8-129,-18-6-129,25 11 129,-25-11-129,29 3 0,-29-3 129,30 4-129,-30-4 0,36 3 129,-36-3 0,38 3 0,-19-1 0,5 0 0,-3-2-129,-3 0 129,-18 0 0,27 4-129,-27-4 129,24 2-129,-24-2 0,0 0 129,17 6-129,-17-6 0,0 0 0,0 0 0,0 0 0,20 8-129,-20-8 129,0 0 0,0 0 0,0 0 0,19 14 0,-19-14 0,0 0 0,17 28 129,-17-28-129,13 23 0,-13-23 129,11 25-129,-11-25 0,15 29 0,-7-11 0,1 3 0,-1 0 0,0-1 129,2 7-129,-2 4 0,2-3 0,1-2 0,-3 2 0,-5 4 0,3 2 0,-2 0 129,2 7-129,-1-1 0,-2 2 0,2 3 0,-2 9 0,3-5 0,6 2-129,-4-1 129,4-2 0,-2-2 0,0-2 0,-2-3 0,1 0 129,-2 1-129,-6-1 129,6 6 0,-3-4 0,0 7-129,0 1 129,6 4 0,-7 3-129,8 4 0,-3 0 0,4-4 0,-4 4 0,3-4 0,-3-1 129,-2 2-129,-1-7 129,0-2 0,-5-1-129,0 2 129,3-3 0,-3 7-129,0-6 129,0-2-129,0 7 129,3-2-258,-1 0 258,-2 3-258,0-2 258,3 0-129,0-1 0,2 2 0,-3-4 0,1-1 0,0 1 129,0-4-129,-1 7 129,1-2-129,-3 5 129,2 1-129,-2 0 0,0 4 129,1-2-129,1 3 0,-2-5 0,0 2 0,0-7 0,0 2-129,0 1 258,0 5-258,0-3 129,0 4-129,0-3 258,0 4-258,0-1 129,0 5 0,0-7-129,0 8 258,0 1-129,0 6 0,0 8-129,0 0 258,3-2-258,-1 4 258,-1-1 0,1-4 0,1-3 0,-1-8-129,-2-1 258,0-2-258,-8 0 258,3 1-258,-3-4 0,0 7-129,-2-1 129,1 3 0,2 6 0,4 1 0,3 4-129,0-2 129,0 5 0,0-7 0,2 7-129,4-2 129,-1-4 0,0-1 0,-2-7-129,0 5 129,0-5 0,-1 3 0,1-5 0,-1-1 129,-2 0-129,0-3 0,0 1 0,0-1 0,0 0 0,-5 0 129,2-4-258,-2 1 129,3-2-129,1 0 129,-1 2-129,2 0 0,0-1 129,0-1 0,0 0-129,0-5 258,0 3-129,0 1 0,0-3 0,0 1 0,0 4 0,0-1 129,0 0-129,0 2 0,-3 2 0,3-10 0,0 5 0,0-5 0,0 2 0,0 1 0,0 3 0,0-2 0,0-1 0,0 8-129,5 2 129,-2-5-129,0 5 129,-1-8-129,1 1 129,-3-1 129,5-5-129,-2-7 0,0 4 0,0-3 0,2-3 0,-2-2 0,2-4 0,0-1 129,1 3-258,1-3 129,-4-1 0,5-3 129,-2-1-258,-3-1 129,2 3 0,2-3 0,-4 7 129,3 1-258,-4 2 129,-1 1-129,3 4 258,-3-4-258,1 3 129,-2 2 0,0-7 0,0-4 0,0 1 0,0-7 0,0-1 0,0-2 0,0-4 0,0-3 0,0-21 0,-2 31 129,2-31-129,0 24 0,0-24 0,-1 24 0,1-24 0,-4 17 0,4-17 0,-4 18 0,4-18 0,0 0 0,0 0 0,-12 20 0,12-20 0,0 0 0,-19 24 0,19-24 0,-21 17 0,21-17 0,-22 17 0,22-17 0,-24 10 0,24-10 0,-29 10 0,10-9 0,-2 1 0,0-2 0,-3 1 0,-3-1 0,3 0 0,-1 0 0,1 0-129,0 0 129,0 0 0,3 0 0,-2 0 0,1 0 0,1 0 0,-1 0 0,-4 3 0,4-1 0,-1-2 0,4 2 0,-3 2 0,4-1 0,-1 0 0,-2 4 0,21-7 0,-27 3 0,27-3 0,-34 3 0,34-3 0,-36 0 0,18 0 0,-3 0 0,2 0 0,1 0 129,-2 0-129,2 0 0,0 3 0,18-3 0,-32 1 0,32-1 0,-25 3 0,25-3 0,-24 4 0,24-4 0,0 0-129,-18 7 129,18-7 0,0 0 0,0 0 0,0 0 0,0 0 0,0 0 0,0 0 129,-21 3-129,21-3 0,0 0 0,0 0 0,-17 7 0,17-7 0,0 0 0,-18 4 0,18-4 0,-18 2 0,18-2 0,0 0 0,0 0 0,-20 1 0,20-1 0,0 0 0,0 0 0,0 0 0,0 0-129,0 0 129,0 0 0,0 0 0,0 0 0,0 0 0,0 0-129,0 0 129,0 0 0,0 0 0,0 0 0,0 0-129,0 0 129,0 0 0,0 0 0,0 0 0,0 0 0,0 0-129,0 0 129,0 0 0,-4 24-129,4-24 129,0 21 0,0-4 0,4 3 0,4 4-129,-2 2 129,2 2 0,2 3 129,-2-3-258,3-1 258,-3-2-258,-2-3 129,1 0 0,-7-22 0,8 26 0,-8-26-129,0 0 129,0 0 0,1 17 0,-1-17 0,0 0 0,0 0 0,0 0 0,0 0 0,0 0 0,0 0 0,0 0 0,0 0 0,0 0 0,0 0 129,0 0-129,0 0 0,0-16 0,0 16 0,0-21 0,0 21 0,-6-33-129,1 15 129,-3-7 0,0 0-129,3-3 129,2-7 0,1-2 0,-1-1-129,2 1 129,1-1 0,0 5-129,0 1 129,4 8 0,-4 24-129,5-28 129,-5 28 0,0 0-129,10-17 129,-10 17 0,0 0-129,0 0 129,0 0-129,0 0 129,0 0 0,0 0-129,0 0 129,0 0 0,0 0 0,24-17 0,-24 17 0,29-4 0,-29 4 0,35-5 0,-13 4 0,4-4 0,-1-1 0,4 0 0,-1-1 0,0 3 0,-2-7 0,-2 3 0,-3 0 0,-2 1 0,-19 7 0,24-10 0,-24 10 129,0 0-129,0 0 0,0 0 129,0 0 0,0 0-129,0 0 129,0 0 0,0 0-129,0 0 0,0 0 0,0 0 0,0 0 0,0 0-129,0 0 129,0 0-129,8 11 0,-8-11 0,0 20-129,0 0-129,0-20-129,0 31-516,0-31-774,-5 28-2322,4-8-258,1-20-387,-10 27 129</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9.23077" units="1/cm"/>
          <inkml:channelProperty channel="Y" name="resolution" value="50" units="1/cm"/>
        </inkml:channelProperties>
      </inkml:inkSource>
      <inkml:timestamp xml:id="ts0" timeString="2012-11-14T14:15:56.44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6.33226E-7" units="1/dev"/>
        </inkml:channelProperties>
      </inkml:inkSource>
      <inkml:timestamp xml:id="ts0" timeString="2012-11-07T10:13:10.33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6526 1217 29,'17'-5'20,"-19"-22"2,2 27-1,7-31-7,-2 10-6,-5 1-3,2-6-1,-2 2-2,-2-3-1,-8 1 0,-4-4 0,-8-5 1,-9 1 0,0-2 2,-15-3 0,-1 0 0,-4-6 1,-2 3-1,-6-4 1,4 3-2,-10-5 0,0 2-2,-2-4 0,-3 3 0,-9-3-1,-9 2 0,-8-1 0,-5-3 0,-12 5 0,-4-1 1,-7 3-1,-8 4 2,-10 4-1,-8 9 1,-16 10 0,1 12-1,-12 13 1,-3 14-1,-12 13 0,-4 10 0,-1 11-1,1 7 1,8 9-1,-1 8-1,-3 5 1,-4 6 0,7 4-1,-1 9 1,1 8 1,4 8-1,-1 4 0,1 7 1,10 5 0,14 8-1,10 6 1,10 8-1,10 4 0,16 5 1,9 4-1,20 6 0,9 7 0,10 9 1,9-5-1,11-2 0,16-1 2,7 4-2,12-1 0,16-1 1,10-3 0,10-6-1,6 1 1,13 3-1,14-3-1,5-2 2,3-4-2,12-6 2,2-4-1,9-1 0,8-13 0,12-4 1,2-9 0,8-7-1,13-7 1,8-6 0,15-14-1,11-9 1,3-8-1,7-13 1,10-9-1,16-14 1,5-14-1,9-9 1,1-9 0,4-9 0,1-14-1,12-9 1,1-9 0,-1-8 0,-1-13 0,3-10-1,7-13 1,-2-2-1,-1-8 1,-4-8-1,-2-2 1,-1-8-1,-12-4 0,-11 0 1,-15-8-1,-4-16 1,-11-6 0,-6-8 0,-17-11 0,-6-7 0,-15-9 0,-9-12-1,-15-3 2,-11 2-2,-23-4 1,-15 0-1,-16 0-1,-17-3 1,-15 5-1,-21 7 1,-12 3 0,-15-1-1,-9 1 0,-10 0 2,-9-2-1,-12 6 1,-5 3 0,-10 2-1,-4 1 0,-11 7 1,-10 6 0,-8 1-1,-15 8 1,-5 6-1,-13 7 0,-6 8 1,-9 12 0,-10 9-2,-11 16 1,-11 13 0,-13 18-1,-4 9 0,-10 21 0,-11 4-2,-4 20-3,-13 1-5,6 12-21,4 14 1,-8-9-1,20 9-1</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3:14.02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2387 488 1032,'0'0'1290,"0"0"-129,0 0 129,0 0-258,0 0 129,0 0-129,0 0-387,0 0 0,0 0-129,0 0-129,0 0 129,0 0-258,0 0 0,0 0 258,0 0 0,0 0 0,0 0-129,0 0 258,0 0-516,0 0 258,0 0-258,0 0 0,0 0-258,0 0 258,0 0-258,-11 0 258,11 0-129,0 0 129,0 0-129,0 0 129,0 0-129,0 0 258,0 0-258,0 0 129,-12-13 0,12 13-129,0 0 129,0 0 0,0 0 0,0 0-129,-13-23 0,13 23 0,0 0 129,0 0-258,-9-24 258,9 24-129,0 0 0,0 0 129,-14-18-129,14 18 129,0 0 0,0 0 129,-17-15-129,17 15 0,0 0 0,0 0 0,-17-16 0,17 16 129,0 0-129,0 0 0,-23-21 129,23 21-129,0 0 0,-20-19 129,20 19 0,-17-13 0,17 13-129,-19-14 129,19 14-129,-17-13 129,17 13-129,-22-12 0,22 12 0,-21-11 0,21 11 0,-22-10 0,22 10-129,-25-14 129,25 14 0,-25-13 0,25 13-129,-26-13 129,26 13 0,-29-14-129,29 14 129,-25-9 0,25 9-129,-23-10 129,23 10-129,-22-8 0,22 8 129,-22-6-129,22 6 0,-25-9 0,25 9 0,-23-7 0,23 7 0,-31-11 0,31 11 258,-31-13-258,14 10 0,0-3 0,-1-1 129,-1 0-129,-1 4 0,3-3 0,-3 3 0,20 3 129,-30-8-129,30 8 0,-23-6 0,23 6 0,-25-4 0,25 4 0,-25-6 129,25 6-129,-29-6 0,29 6 0,-28-6 0,28 6 0,-31-6 0,31 6 0,-28-5 0,28 5 0,-23-4 0,23 4 0,-20-4 129,20 4-129,0 0 0,-23-5 0,23 5 0,0 0 129,-25-3-129,25 3 0,-20-4 0,20 4-129,-22-7 129,22 7 0,-25-3 0,25 3 0,-20-4 0,20 4 0,-23-3 0,23 3 0,-22-4 0,22 4 0,-25-5 0,25 5 0,-21-3 0,21 3 0,-22-1 0,22 1 0,-20 0 0,20 0 0,-19 0 0,19 0 0,-20-3 129,20 3-129,-26 0 0,26 0 0,-25-4 129,25 4-129,-26 0 0,26 0 0,-24 0 0,24 0 0,-27 0 0,27 0 0,-28 0 0,28 0 0,-30 2 0,13 0 0,0 1 0,0-2 0,17-1 0,-29 3 0,29-3 0,-33 5 0,13-4 0,3 3 0,0-2 0,17-2 0,-36 10 0,19-6 129,-1 0-129,18-4 0,-31 8 0,31-8 0,-25 7 129,25-7-129,-20 6 0,20-6 129,-23 5-129,23-5 0,-24 9 129,24-9-129,-28 7 0,28-7 0,-31 12 0,31-12 0,-23 9 0,23-9 0,-23 10 0,23-10 0,-17 9 0,17-9 0,-19 13 0,19-13 0,-20 14 0,20-14 0,-18 16 0,18-16 0,-19 13 0,19-13 0,-17 14 0,17-14 0,0 0 0,-25 19 0,25-19 0,-21 18 0,21-18 0,-25 15 0,25-15 0,-30 18 0,30-18 0,-26 18 0,26-18 0,-26 18 0,26-18 0,-21 17 0,21-17 0,-20 17 0,20-17 0,-17 17 0,17-17 0,0 0 0,-21 25 0,21-25 0,0 0 0,-17 20 0,17-20 0,0 0 0,0 0 0,-17 20 0,17-20 0,0 0 0,-14 16-129,14-16 129,0 0 0,-16 18 0,16-18 0,0 0 0,-11 16 0,11-16 0,0 0 0,0 0 0,-12 22 0,12-22 0,0 0 0,-8 18 0,8-18 0,-8 16 0,8-16 0,-4 20 129,4-20 129,-6 20-258,6-20 258,-7 27-129,7-27 0,-7 22-129,7-22 129,-3 17-129,3-17 0,0 0 0,-5 20-129,5-20 129,0 0 0,0 0 0,0 17 0,0-17 0,0 0-129,0 17 129,0-17 0,0 0 0,0 19 0,0-19 0,0 0 0,5 17 0,-5-17-129,0 0 129,0 0 0,12 21 0,-12-21 0,0 0 0,11 20 0,-11-20 0,0 0 0,15 19 0,-15-19 0,0 0 0,11 17 0,-11-17 0,0 0 0,0 0 0,17 18-129,-17-18 129,0 0 0,0 0 0,14 17 0,-14-17 0,0 0 0,0 0 0,17 19 0,-17-19 0,0 0 0,0 0 0,22 19 0,-22-19 0,0 0 0,0 0 0,18 14-129,-18-14 258,0 0-258,21 9 129,-21-9 0,0 0 0,18 12 0,-18-12 0,0 0 0,20 11 0,-20-11 0,0 0 0,0 0 0,19 10 0,-19-10 0,0 0 0,20 9 0,-20-9 0,0 0 0,20 7 0,-20-7 0,0 0 0,22 11 0,-22-11 0,0 0 0,0 0 0,21 12 0,-21-12 0,0 0 0,0 0 0,21 7 0,-21-7 129,0 0-129,0 0 0,21 7 0,-21-7 0,0 0 0,22 7 0,-22-7 0,0 0 0,19 9 0,-19-9 0,0 0 0,20 7 0,-20-7 0,0 0 0,20 5 0,-20-5 0,18 0 0,-18 0 0,0 0 0,17 5 0,-17-5 0,0 0 0,24 3 0,-24-3 0,0 0 0,20 6 0,-20-6 0,18 4 0,-18-4 0,0 0 0,24 7 0,-24-7 0,0 0 0,23 7 0,-23-7 0,0 0 0,25 6 0,-25-6 0,0 0 129,18 4-129,-18-4 0,0 0 0,22 3 0,-22-3 0,0 0 0,23 4 0,-23-4 0,19 0 0,-19 0 0,0 0 0,23 0 0,-23 0 0,17 0 0,-17 0 0,0 0 0,0 0 0,26 2 0,-26-2 0,0 0 129,17 0-129,-17 0 0,0 0 0,24 0 0,-24 0 0,0 0 0,24 0 0,-24 0 0,0 0 0,22 0 129,-22 0-129,17 0 0,-17 0 0,17 0 0,-17 0 0,20 0 0,-20 0 0,21-2 0,-21 2 0,21-4 0,-21 4 0,22 0 0,-22 0 129,20-3-129,-20 3 0,19-1 0,-19 1 0,18-2 0,-18 2 0,17-1 0,-17 1 0,0 0 0,23 0 0,-23 0 0,0 0 0,22 0 0,-22 0 0,0 0 0,22-5 0,-22 5 0,0 0 0,17 0 0,-17 0 0,0 0 0,20-1 0,-20 1 0,0 0 0,19 0 0,-19 0 0,0 0 0,17-5 129,-17 5-129,0 0 0,23 0 0,-23 0-129,0 0 129,23-2 0,-23 2 0,0 0 0,19 0 0,-19 0 0,0 0 0,17 0 129,-17 0-258,0 0 129,0 0 0,21 0 0,-21 0 0,0 0 0,21 0 0,-21 0 0,0 0 0,20 0 0,-20 0 129,0 0-129,25 0 0,-25 0 0,0 0 0,20 0 0,-20 0 0,0 0 0,17 0 0,-17 0 0,0 0 0,0 0 0,0 0 0,17 0 0,-17 0 0,0 0 0,0 0 0,20 0 0,-20 0 0,0 0 0,20 0 0,-20 0 0,0 0 0,22 0 0,-22 0 0,0 0 0,17 0 0,-17 0 0,0 0 0,0 0 0,18 0 0,-18 0-129,0 0 129,17 0 0,-17 0 0,0 0 0,19 0 0,-19 0 0,0 0 0,20 0 0,-20 0 0,0 0 0,19 2 0,-19-2 0,0 0 0,20 1 0,-20-1 0,0 0 0,17 0 0,-17 0 0,0 0 0,17 0 0,-17 0 0,0 0 0,0 0 0,18 4 0,-18-4 0,0 0 0,22 1 129,-22-1-129,0 0 0,23 0 0,-23 0 0,0 0 0,0 0 0,21 0 0,-21 0 0,0 0 0,0 0 0,0 0 0,20 0 0,-20 0 0,0 0 0,21 0 0,-21 0 0,0 0 0,25 0 0,-25 0 0,0 0 0,22 0 0,-22 0 0,0 0 0,18 0 0,-18 0 0,0 0 0,21-1 0,-21 1 129,0 0-129,20-5 0,-20 5 0,0 0 0,0 0 0,20-5 0,-20 5-129,0 0 129,0 0 0,0 0 0,17-3 0,-17 3 0,0 0 0,0 0 0,0 0 0,22-5 0,-22 5 0,0 0 0,23-5 0,-23 5 0,17-1 0,-17 1 129,17 0-129,-17 0 0,0 0 0,22 0 0,-22 0 0,0 0 0,21 0 0,-21 0 0,17 0 0,-17 0 0,19 0 0,-19 0 0,17-3 0,-17 3 0,22-5 0,-22 5 0,21 0 0,-21 0 0,19-5 0,-19 5 0,22-1 0,-22 1 0,17-3 0,-17 3 258,0 0-258,0 0 0,21-9 0,-21 9 129,0 0-129,0 0 0,17-10 0,-17 10 129,0 0-129,20-17 0,-20 17 0,0 0 0,21-15 0,-21 15 0,0 0 0,0 0 0,20-15 0,-20 15 0,0 0 0,0 0 0,18-12 0,-18 12 0,0 0 129,0 0-129,0 0 0,20-21 0,-20 21 0,0 0 0,0 0 129,16-20-129,-16 20 0,0 0 0,0 0 0,15-20 0,-15 20 0,0 0 0,16-23 0,-16 23 0,0 0 0,20-26 129,-20 26-129,0 0 0,17-22 0,-17 22 0,0 0 0,14-19 0,-14 19 0,0 0 0,12-19 0,-12 19 0,0 0 0,0 0 0,11-17 129,-11 17-129,0 0 0,0 0 0,7-19 0,-7 19 129,0 0-129,0 0 0,0 0 0,3-17 129,-3 17-129,0 0 0,0-20 0,0 20 0,0 0 0,0-24 0,0 24 0,0 0 0,0-23 0,0 23 0,0 0 0,0 0 0,0-19 0,0 19 0,0 0 0,0 0 129,0 0-129,0 0 0,0-18 0,0 18 129,0 0-129,0 0 0,-10-16 0,10 16-258,0 0 258,0 0-129,-7-20 129,7 20-258,0 0 258,0 0-129,0 0 129,0 0 0,0 0-129,0 0 129,0 0 0,-11-16 0,11 16 0,0 0-129,0 0 129,0 0 0,0 0 0,-5-19-129,5 19 129,0 0 0,0 0-129,0 0-129,0 0 0,0 0-129,0 0-516,0 0-774,0 0-2064,0 0 129,0 0-645,-9-28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3:21.09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916-3 903,'0'0'1419,"0"0"-258,0 0 0,0 0-129,0 0 129,0 0-258,0 0 0,0 0 0,0 0-129,0 0 0,0 0 0,0 0-258,0 0 129,0 0-129,0 0 0,0 0 0,0 0 0,0 0 0,0 0-129,0 0 258,0 0-258,0 0 0,0 0 0,0 0 0,0 0 0,0 0-129,-10-2 0,10 2 0,0 0 0,0 0-129,0 0 129,0 0-129,-18-1 0,18 1 0,0 0 0,0 0 0,0 0 0,-22 0-129,22 0 129,0 0-129,-17 0 0,17 0 129,0 0-129,-20 11 0,20-11 129,0 0-129,-19 7 0,19-7 0,-17 5 129,17-5-129,-22 4 0,22-4 0,-23 4 0,23-4 0,-26 11 0,26-11 0,-28 9 0,28-9 0,-25 9 0,25-9 0,-25 7 0,25-7 129,-17 7-129,17-7 129,-20 3-129,20-3 129,0 0-129,-25 7 258,25-7-258,-21 6 0,21-6 0,-25 9 0,25-9 0,-25 11 0,25-11 0,-28 10 0,28-10 0,-26 10 129,26-10-129,-27 10 0,27-10 0,-29 11 129,29-11 0,-30 9 0,30-9-129,-29 11 129,29-11 0,-22 9-129,22-9 129,-21 6-129,21-6-129,0 0 129,-21 11 0,21-11 0,0 0 0,-17 12 0,17-12 0,0 0 0,-21 13 0,21-13 0,0 0 0,-17 14 0,17-14 0,0 0 0,-17 17 0,17-17 0,0 0 0,-16 21 0,16-21 0,-9 20 0,9-20 0,-14 25 0,14-25-129,-17 30 129,4-13 0,4 1 0,0 1 0,1 0 0,0-2-129,-1 0 129,1 9 0,2-9 0,0 6 0,3-3 0,-4 2 0,4 5-129,0-2 129,0 3 0,2-4 0,-3 3 0,1-1 0,2 1 0,1-1 0,-3-3 0,1 1 0,1-1 0,-1 0 0,-1-2 0,3-2 0,-3 4 0,-2-2 129,4 1-129,-1-2 0,1 1 129,-4 0 0,3 0-129,1 5 258,1-7-129,0 3 0,-2-2-129,2 1 258,0 0-258,0 0 0,0 2 129,0-6-129,0 6 0,0 1 0,0 3 0,0-2 0,0 1 0,0 4 0,0-3 0,2 3 0,-2-1 0,0-1 0,0 2 0,0-1 0,0-1 0,0 0 0,1 2 0,-1 4 0,0-5 0,0 6 0,2 0 0,-2-2 0,1 1 0,-1-1 129,0-3-129,4-1 0,-3-2 0,1-4 0,-2 3 0,4-3 0,-2 1 0,1 1 0,0 2 0,-3 0 0,2 0 0,-2 0 0,0 2 0,0-2 0,0-3 0,0 1 129,0-4-129,0 6 129,0-3-129,0 1 129,1 5-129,1-3 129,2 2 0,-2-1-258,-1 4 258,6-5-129,-6 3 0,5-3-129,-6-1 129,2 1 0,3-1 129,-4 1-258,1-1 129,1 1 0,-3 3 0,0 3 0,5-7 0,-5 8 0,3-2 0,-2-1-129,2 1 129,2 2 0,-2-2 0,3-2 0,-6 2 0,0 1 0,2 0 129,-2-1-258,0 5 258,0-1-129,-2 1 0,-4 0 0,4-2 0,-1 0 0,0-2 0,0 0 0,2-1 0,1-5 129,0 3-129,0-3 0,0 2 258,0-5-258,-3 9 0,1-2 0,-1 5 129,-8 3-129,6-2 0,-7 7 0,4-5 0,-3 0 0,0-2 0,5-5-129,2-5 129,1-2 0,-2-2 0,3 3 0,2-6 0,-1 3-258,1-3 258,0 0 0,0 6 0,0-5 0,0 1 0,0 1 0,0-2 0,1 2 0,1-1 258,-2 2-258,1 0 0,-1 2 0,4 1 0,-3-1 0,-1 7 129,2 4-129,-2-3 0,0 5 129,0 1-129,0-7 0,0 5 0,0-10 0,0 2 0,0-10 0,0 3 0,0-7 0,0 2 0,0 1 0,0 1 0,0 0 0,4 0 0,-4 4 0,5-4 129,-4 1-129,3-3 0,-3 0 0,1 1 129,-2-2-129,0 2 129,0 0-129,0 0 0,0 2 0,0 0 0,0-1 0,0 0 0,0 0 0,0 3 0,0-1 0,0-1 0,0-1 0,0 0 0,0 6 0,0-5 0,0 1 0,0 1 0,0-5 0,0 6 0,0-3 0,0-3 0,0 1 0,0 1 0,0 0 0,0-1 0,0-19 0,0 31 0,0-31 0,0 32 0,0-32 0,0 28 0,0-28 0,0 26 0,0-26 0,0 27 0,0-27 0,1 30 0,-1-30 0,5 32-129,-5-32 129,3 31 129,-3-31-129,6 30 0,-6-30 0,5 30 0,-5-6 0,0-5 0,0 6 0,0 3-129,0 2 258,-3 3-258,-2 0 258,-1 3-258,0-3 129,3 0 0,-5 0 0,3-3 0,1 1 0,-1-4 0,2 2 0,-2 1 0,4-3 0,-1-1 0,2-3 0,0 4-129,0 0 129,0 0 0,0-1 0,0 0 0,0 1 0,2-4 0,-2 1 0,6-2 0,-5-3 0,1 2 0,-2-1 0,5-1 0,-4-1 0,1 1 0,-1 1 0,2 1 0,-1 2 0,-1-1 0,1-1 0,-1 5 0,-1-3 129,0 3-129,0-1 129,0 0-129,0-1 129,0-2-129,0 2 129,0-6 0,0 4-129,0-2 0,4 4 0,-4 2 0,1-6 0,-1 3-129,3-3 129,-3 0 0,0-20 0,0 33 0,0-33 0,0 26 0,0-26 0,0 21 129,0-21-258,0 20 129,0-20 0,0 19 0,0-19 0,3 24 0,-3-24 0,3 27 0,-3-27 0,7 29 0,-7-29 0,3 27 0,-3-27 0,7 23 0,-7-23 0,5 24 0,-5-24 0,6 22 0,-6-22 0,8 28 0,-8-28 0,5 32 0,3-16 0,-5 4 0,1-1 0,2-1 0,-1 0 0,-5-18 0,9 32 0,-9-32 0,4 22-129,-4-22 258,0 0-258,0 0 129,7 21 0,-7-21 0,0 0 0,0 0 0,10 23 0,-10-23-129,7 19 129,-7-19 0,0 0 0,20 25 0,-20-25 0,0 0 0,16 22 0,-16-22 0,0 0 0,22 14 0,-22-14 0,17 17 0,-17-17 0,20 16 0,-20-16 0,20 16 0,-20-16 0,22 13-129,-22-13 129,20 12 0,-20-12 0,26 12 0,-26-12 129,33 10-129,-33-10 0,31 11 0,-31-11 0,32 6 0,-15-4 0,-17-2 0,27 7 0,-27-7 0,29 6 129,-29-6-129,30 5 0,-30-5 0,26 6 0,-26-6 0,31 1 0,-31-1 0,30 9 0,-30-9 0,29 7 0,-12-5 0,-17-2 0,33 6 0,-16-1 129,0-4-129,3-1-129,-3 0 258,-17 0-129,31 0 0,-31 0 0,25 2 0,-25-2 129,20 0-129,-20 0 0,0 0 0,25 0 0,-25 0 0,0 0 0,23 0 0,-23 0 0,20 0 0,-20 0 129,22 0-129,-22 0 0,25 1 0,-25-1 129,23 0-129,-23 0 0,17 3 0,-17-3 129,20 0-129,-20 0 0,0 0 0,23 0 129,-23 0-129,20 0 0,-20 0 0,28 0 0,-28 0 0,33 0 129,-16 3-129,3 0 0,-20-3 0,33 4 0,-33-4 0,31 5 0,-31-5 0,21 1 0,-21-1 0,17 0 0,-17 0 129,0 0-129,18 0 0,-18 0 0,0 0 0,21 0 0,-21 0 0,23 0 0,-23 0 129,33 0-129,-33 0 0,33 0 0,-16 0 0,0 0 129,-17 0-129,35 0 0,-18 0 0,2 0 0,3 0 0,-2 4 0,-3-1 0,5-3 0,-22 0 0,28 1 0,-28-1 0,27 0 0,-27 0 0,25 0 0,-25 0 0,27 5 0,-27-5 0,28 0 0,-28 0 0,26 4 0,-26-4 0,23 1 0,-23-1 129,23 0-129,-23 0 0,22 0 0,-22 0 0,20 0 0,-20 0 0,23 0 0,-23 0 0,27 2 0,-27-2 0,25 3 0,-25-3 0,24 3 0,-24-3 0,30 0 0,-30 0 0,25 1 129,-25-1-129,20 3 0,-20-3 0,18 0 0,-18 0 0,0 0 0,24 7 0,-24-7 0,20 1 0,-20-1 0,22 3 0,-22-3 0,23 5 0,-23-5 0,18 1 0,-18-1 0,0 0 129,22 3-129,-22-3 0,0 0-129,22 0 258,-22 0-129,0 0 0,26 0 0,-26 0 0,20 0 0,-20 0 0,17 1 0,-17-1 0,22 0 129,-22 0-129,0 0 0,23 6 0,-23-6 0,0 0 0,17 2 0,-17-2 0,0 0 0,17 1 0,-17-1 0,0 0 0,0 0 0,19 0 0,-19 0 0,0 0 0,0 0 0,19 0 0,-19 0 0,0 0 0,18 0 0,-18 0 0,0 0 0,25 0 0,-25 0 0,20 0 0,-20 0 0,17 0 129,-17 0-129,0 0 0,24 0 0,-24 0 0,0 0 0,17 0 0,-17 0 0,0 0 0,21 0 0,-21 0 0,0 0 0,25 0 0,-25 0 0,0 0 0,22 0 0,-22 0 0,0 0 0,18 0 0,-18 0 0,0 0 129,0 0-129,21 4 0,-21-4 0,0 0 0,0 0 0,17 0 0,-17 0 0,0 0 0,0 0 0,0 0 0,20 0 0,-20 0 0,0 0 0,0 0 0,18 3 0,-18-3 129,0 0-129,17 1 0,-17-1 0,0 0 0,19 2-129,-19-2 129,0 0 0,22 0 0,-22 0 0,0 0 0,0 0 0,17 0 0,-17 0 0,0 0 0,0 0 0,0 0 0,0 0 0,0 0 0,22 0 0,-22 0 0,0 0 0,17 4 0,-17-4 0,17 2 0,-17-2 0,0 0 129,21 1-129,-21-1 0,0 0 0,0 0 0,0 0 0,0 0 0,17 0 0,-17 0 0,0 0 0,0 0 129,0 0-129,0 0 0,0 0 0,0 0 0,0 0 0,0 0 0,0 0 0,0 0 0,0 0 0,0 0 129,0 0-258,0 0 258,0 0-129,0 0 0,0 0 0,0 0 0,0 0 0,0 0 0,0 0 0,0 0 0,0 0 0,21 0 0,-21 0 0,0 0 0,0 0 0,0 0 0,0 0 129,17 6-129,-17-6 0,0 0 0,0 0 0,0 0 0,0 0 0,0 0 0,0 0 0,0 0 129,0 0-129,0 0 0,0 0-129,0 0 0,17 0-258,-17 0-645,0 0-1032,4-9-1935,-4-14-258,0-4-129,-4-13-387</inkml:trace>
  <inkml:trace contextRef="#ctx0" brushRef="#br0" timeOffset="6571.7755">2694 7839 129,'0'0'645,"0"0"0,0 0-129,-17-14 0,17 14 258,0 0 0,0 0 0,0 0 0,-11-17 129,11 17 0,0 0-516,0 0 129,-11-21-129,11 21 129,0 0 129,-11-20 0,11 20 129,0 0 0,-12-16 129,12 16 129,0 0-258,0 0 0,-17-16-129,17 16 0,0 0 0,0 0-129,-17-19 129,17 19-129,0 0-129,0 0 0,-16-19 0,16 19 0,0 0 0,0 0-129,0 0 0,0 0-129,0 0 129,0 0-258,0 0 0,0 0 0,0 0 0,0 0-258,0 0 258,0 0-129,0 0 0,0 0 0,0 0 0,0 0 0,0 0 129,0 13-129,0-13 129,5 18-129,-5-18 129,18 23 0,-18-23 0,19 28 0,-19-28 0,22 27-129,-22-27 129,23 25 0,-23-25 0,23 27 0,-23-27 0,22 19 0,-22-19 0,15 17 0,-15-17 0,18 17 0,-18-17 0,0 0 129,13 19-129,-13-19 0,0 0 0,0 0 0,13 18 0,-13-18 0,0 0 129,0 0-129,15 23 0,-15-23 0,8 16 129,-8-16-129,13 20 0,-13-20 0,0 0 129,10 23-129,-10-23 0,0 0 129,0 0-129,0 0 0,0 0 0,0 0 129,0 0-129,13 16 0,-13-16 0,0 0 0,0 0 0,0 0 0,0 0 129,0 0-129,0 0 0,0 18 0,0-18 0,0 0 0,0 0 0,0 0 0,0 0 0,0 0 0,0 0 129,0 0-258,11 19 129,-11-19 0,0 0 0,6 19 0,-6-19 0,0 0 0,6 19 0,-6-19 0,0 0 0,8 18 0,-8-18 0,0 0-129,9 17 129,-9-17 0,0 0 0,0 0 0,14 20 0,-14-20 0,0 0 0,0 0 0,0 0 0,0 0 0,12 19 0,-12-19 0,0 0 0,0 0 0,0 0 0,0 0 0,0 0 129,0 0-129,0 0 0,0 0 0,0 0 0,0 0 0,0 0 0,0 0 0,0 0-129,0 0 129,0 0 0,0 0 0,0 0 0,0 0 0,0 0 0,0 0 0,0 0 0,0 0 0,0 0-129,0 0 129,0 0 0,13 18 0,-13-18 0,0 0 0,0 0 0,0 0 0,0 0 0,17 13 0,-17-13 0,0 0 0,0 0 0,0 0 0,0 0 0,0 0 0,0 0 129,0 0-129,0 0 0,0 0 0,0 0 0,0 0 0,0 0-129,0 0 129,0 0 0,0 0 0,0 0 0,0 0 0,0 0 0,0 0 0,0 0 0,0 0 0,0 0 0,0 0 0,0 0 0,0 0 0,0 0 0,0 0 0,0 0 0,0 0 0,0 0 0,0 0 0,0 0 0,0 0 0,0 0 0,0 0 0,8 18 0,-8-18 129,0 0-129,0 0 0,0 0 0,7 18 0,-7-18 0,0 0 0,0 0 0,0 0 0,0 0 0,0 0 0,0 0 129,0 0-129,0 0 0,0 0 0,11 17 129,-11-17-129,0 0 258,0 0-258,0 0 129,0 0-129,0 0 129,0 0 0,0 0 0,0 0 0,0 0 0,0 0 0,0 0 0,0 0 0,0 0 0,0 0-129,0 0 129,0 0-129,-4 19 129,4-19-129,0 0 0,-21 20 0,21-20 0,0 0 0,-21 22 0,21-22 0,-19 19 0,19-19 0,-22 17 0,22-17 0,-20 16 129,20-16-129,-23 13 0,23-13 0,-20 10 0,20-10 0,-19 10 0,19-10 0,-21 10 0,21-10 129,-19 10-258,19-10 129,-20 9 129,20-9-258,-19 14 129,19-14 129,0 0-129,-23 16 0,23-16 0,0 0 0,-25 21 0,25-21 0,-15 18 0,15-18 0,-19 18-129,19-18 129,0 0 0,-20 20 0,20-20 0,0 0 0,0 0-129,0 0 129,-17 17 129,17-17-129,0 0 0,0 0 0,0 0 0,0 0 0,-19 14 129,19-14-129,0 0 0,0 0 0,-18 12 0,18-12 0,0 0 129,-17 20-129,17-20 0,0 0 0,-21 23 0,21-23 0,0 0 0,-23 23 0,23-23 0,0 0 0,-18 14 0,18-14 0,0 0 0,0 0 0,0 0 0,0 0 0,0 0 0,0 0 0,0 0 0,0 0 0,0 0 0,0 0 0,0 0 0,0 0 0,0 0 0,0 0 0,0 0 0,0 0 0,0 0 0,0 0-129,0 0 0,0 0 0,0 0 0,0 0-258,0 0 0,0 0-258,0 0-645,0 0-387,0 0-1419,0-30-645,3 13 0,-3-13 0,12 14-129</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4:50.36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2387 488 1032,'0'0'1290,"0"0"-129,0 0 129,0 0-258,0 0 129,0 0-129,0 0-387,0 0 0,0 0-129,0 0-129,0 0 129,0 0-258,0 0 0,0 0 258,0 0 0,0 0 0,0 0-129,0 0 258,0 0-516,0 0 258,0 0-258,0 0 0,0 0-258,0 0 258,0 0-258,-11 0 258,11 0-129,0 0 129,0 0-129,0 0 129,0 0-129,0 0 258,0 0-258,0 0 129,-12-13 0,12 13-129,0 0 129,0 0 0,0 0 0,0 0-129,-13-23 0,13 23 0,0 0 129,0 0-258,-9-24 258,9 24-129,0 0 0,0 0 129,-14-18-129,14 18 129,0 0 0,0 0 129,-17-15-129,17 15 0,0 0 0,0 0 0,-17-16 0,17 16 129,0 0-129,0 0 0,-23-21 129,23 21-129,0 0 0,-20-19 129,20 19 0,-17-13 0,17 13-129,-19-14 129,19 14-129,-17-13 129,17 13-129,-22-12 0,22 12 0,-21-11 0,21 11 0,-22-10 0,22 10-129,-25-14 129,25 14 0,-25-13 0,25 13-129,-26-13 129,26 13 0,-29-14-129,29 14 129,-25-9 0,25 9-129,-23-10 129,23 10-129,-22-8 0,22 8 129,-22-6-129,22 6 0,-25-9 0,25 9 0,-23-7 0,23 7 0,-31-11 0,31 11 258,-31-13-258,14 10 0,0-3 0,-1-1 129,-1 0-129,-1 4 0,3-3 0,-3 3 0,20 3 129,-30-8-129,30 8 0,-23-6 0,23 6 0,-25-4 0,25 4 0,-25-6 129,25 6-129,-29-6 0,29 6 0,-28-6 0,28 6 0,-31-6 0,31 6 0,-28-5 0,28 5 0,-23-4 0,23 4 0,-20-4 129,20 4-129,0 0 0,-23-5 0,23 5 0,0 0 129,-25-3-129,25 3 0,-20-4 0,20 4-129,-22-7 129,22 7 0,-25-3 0,25 3 0,-20-4 0,20 4 0,-23-3 0,23 3 0,-22-4 0,22 4 0,-25-5 0,25 5 0,-21-3 0,21 3 0,-22-1 0,22 1 0,-20 0 0,20 0 0,-19 0 0,19 0 0,-20-3 129,20 3-129,-26 0 0,26 0 0,-25-4 129,25 4-129,-26 0 0,26 0 0,-24 0 0,24 0 0,-27 0 0,27 0 0,-28 0 0,28 0 0,-30 2 0,13 0 0,0 1 0,0-2 0,17-1 0,-29 3 0,29-3 0,-33 5 0,13-4 0,3 3 0,0-2 0,17-2 0,-36 10 0,19-6 129,-1 0-129,18-4 0,-31 8 0,31-8 0,-25 7 129,25-7-129,-20 6 0,20-6 129,-23 5-129,23-5 0,-24 9 129,24-9-129,-28 7 0,28-7 0,-31 12 0,31-12 0,-23 9 0,23-9 0,-23 10 0,23-10 0,-17 9 0,17-9 0,-19 13 0,19-13 0,-20 14 0,20-14 0,-18 16 0,18-16 0,-19 13 0,19-13 0,-17 14 0,17-14 0,0 0 0,-25 19 0,25-19 0,-21 18 0,21-18 0,-25 15 0,25-15 0,-30 18 0,30-18 0,-26 18 0,26-18 0,-26 18 0,26-18 0,-21 17 0,21-17 0,-20 17 0,20-17 0,-17 17 0,17-17 0,0 0 0,-21 25 0,21-25 0,0 0 0,-17 20 0,17-20 0,0 0 0,0 0 0,-17 20 0,17-20 0,0 0 0,-14 16-129,14-16 129,0 0 0,-16 18 0,16-18 0,0 0 0,-11 16 0,11-16 0,0 0 0,0 0 0,-12 22 0,12-22 0,0 0 0,-8 18 0,8-18 0,-8 16 0,8-16 0,-4 20 129,4-20 129,-6 20-258,6-20 258,-7 27-129,7-27 0,-7 22-129,7-22 129,-3 17-129,3-17 0,0 0 0,-5 20-129,5-20 129,0 0 0,0 0 0,0 17 0,0-17 0,0 0-129,0 17 129,0-17 0,0 0 0,0 19 0,0-19 0,0 0 0,5 17 0,-5-17-129,0 0 129,0 0 0,12 21 0,-12-21 0,0 0 0,11 20 0,-11-20 0,0 0 0,15 19 0,-15-19 0,0 0 0,11 17 0,-11-17 0,0 0 0,0 0 0,17 18-129,-17-18 129,0 0 0,0 0 0,14 17 0,-14-17 0,0 0 0,0 0 0,17 19 0,-17-19 0,0 0 0,0 0 0,22 19 0,-22-19 0,0 0 0,0 0 0,18 14-129,-18-14 258,0 0-258,21 9 129,-21-9 0,0 0 0,18 12 0,-18-12 0,0 0 0,20 11 0,-20-11 0,0 0 0,0 0 0,19 10 0,-19-10 0,0 0 0,20 9 0,-20-9 0,0 0 0,20 7 0,-20-7 0,0 0 0,22 11 0,-22-11 0,0 0 0,0 0 0,21 12 0,-21-12 0,0 0 0,0 0 0,21 7 0,-21-7 129,0 0-129,0 0 0,21 7 0,-21-7 0,0 0 0,22 7 0,-22-7 0,0 0 0,19 9 0,-19-9 0,0 0 0,20 7 0,-20-7 0,0 0 0,20 5 0,-20-5 0,18 0 0,-18 0 0,0 0 0,17 5 0,-17-5 0,0 0 0,24 3 0,-24-3 0,0 0 0,20 6 0,-20-6 0,18 4 0,-18-4 0,0 0 0,24 7 0,-24-7 0,0 0 0,23 7 0,-23-7 0,0 0 0,25 6 0,-25-6 0,0 0 129,18 4-129,-18-4 0,0 0 0,22 3 0,-22-3 0,0 0 0,23 4 0,-23-4 0,19 0 0,-19 0 0,0 0 0,23 0 0,-23 0 0,17 0 0,-17 0 0,0 0 0,0 0 0,26 2 0,-26-2 0,0 0 129,17 0-129,-17 0 0,0 0 0,24 0 0,-24 0 0,0 0 0,24 0 0,-24 0 0,0 0 0,22 0 129,-22 0-129,17 0 0,-17 0 0,17 0 0,-17 0 0,20 0 0,-20 0 0,21-2 0,-21 2 0,21-4 0,-21 4 0,22 0 0,-22 0 129,20-3-129,-20 3 0,19-1 0,-19 1 0,18-2 0,-18 2 0,17-1 0,-17 1 0,0 0 0,23 0 0,-23 0 0,0 0 0,22 0 0,-22 0 0,0 0 0,22-5 0,-22 5 0,0 0 0,17 0 0,-17 0 0,0 0 0,20-1 0,-20 1 0,0 0 0,19 0 0,-19 0 0,0 0 0,17-5 129,-17 5-129,0 0 0,23 0 0,-23 0-129,0 0 129,23-2 0,-23 2 0,0 0 0,19 0 0,-19 0 0,0 0 0,17 0 129,-17 0-258,0 0 129,0 0 0,21 0 0,-21 0 0,0 0 0,21 0 0,-21 0 0,0 0 0,20 0 0,-20 0 129,0 0-129,25 0 0,-25 0 0,0 0 0,20 0 0,-20 0 0,0 0 0,17 0 0,-17 0 0,0 0 0,0 0 0,0 0 0,17 0 0,-17 0 0,0 0 0,0 0 0,20 0 0,-20 0 0,0 0 0,20 0 0,-20 0 0,0 0 0,22 0 0,-22 0 0,0 0 0,17 0 0,-17 0 0,0 0 0,0 0 0,18 0 0,-18 0-129,0 0 129,17 0 0,-17 0 0,0 0 0,19 0 0,-19 0 0,0 0 0,20 0 0,-20 0 0,0 0 0,19 2 0,-19-2 0,0 0 0,20 1 0,-20-1 0,0 0 0,17 0 0,-17 0 0,0 0 0,17 0 0,-17 0 0,0 0 0,0 0 0,18 4 0,-18-4 0,0 0 0,22 1 129,-22-1-129,0 0 0,23 0 0,-23 0 0,0 0 0,0 0 0,21 0 0,-21 0 0,0 0 0,0 0 0,0 0 0,20 0 0,-20 0 0,0 0 0,21 0 0,-21 0 0,0 0 0,25 0 0,-25 0 0,0 0 0,22 0 0,-22 0 0,0 0 0,18 0 0,-18 0 0,0 0 0,21-1 0,-21 1 129,0 0-129,20-5 0,-20 5 0,0 0 0,0 0 0,20-5 0,-20 5-129,0 0 129,0 0 0,0 0 0,17-3 0,-17 3 0,0 0 0,0 0 0,0 0 0,22-5 0,-22 5 0,0 0 0,23-5 0,-23 5 0,17-1 0,-17 1 129,17 0-129,-17 0 0,0 0 0,22 0 0,-22 0 0,0 0 0,21 0 0,-21 0 0,17 0 0,-17 0 0,19 0 0,-19 0 0,17-3 0,-17 3 0,22-5 0,-22 5 0,21 0 0,-21 0 0,19-5 0,-19 5 0,22-1 0,-22 1 0,17-3 0,-17 3 258,0 0-258,0 0 0,21-9 0,-21 9 129,0 0-129,0 0 0,17-10 0,-17 10 129,0 0-129,20-17 0,-20 17 0,0 0 0,21-15 0,-21 15 0,0 0 0,0 0 0,20-15 0,-20 15 0,0 0 0,0 0 0,18-12 0,-18 12 0,0 0 129,0 0-129,0 0 0,20-21 0,-20 21 0,0 0 0,0 0 129,16-20-129,-16 20 0,0 0 0,0 0 0,15-20 0,-15 20 0,0 0 0,16-23 0,-16 23 0,0 0 0,20-26 129,-20 26-129,0 0 0,17-22 0,-17 22 0,0 0 0,14-19 0,-14 19 0,0 0 0,12-19 0,-12 19 0,0 0 0,0 0 0,11-17 129,-11 17-129,0 0 0,0 0 0,7-19 0,-7 19 129,0 0-129,0 0 0,0 0 0,3-17 129,-3 17-129,0 0 0,0-20 0,0 20 0,0 0 0,0-24 0,0 24 0,0 0 0,0-23 0,0 23 0,0 0 0,0 0 0,0-19 0,0 19 0,0 0 0,0 0 129,0 0-129,0 0 0,0-18 0,0 18 129,0 0-129,0 0 0,-10-16 0,10 16-258,0 0 258,0 0-129,-7-20 129,7 20-258,0 0 258,0 0-129,0 0 129,0 0 0,0 0-129,0 0 129,0 0 0,-11-16 0,11 16 0,0 0-129,0 0 129,0 0 0,0 0 0,-5-19-129,5 19 129,0 0 0,0 0-129,0 0-129,0 0 0,0 0-129,0 0-516,0 0-774,0 0-2064,0 0 129,0 0-645,-9-28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4:50.36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916-3 903,'0'0'1419,"0"0"-258,0 0 0,0 0-129,0 0 129,0 0-258,0 0 0,0 0 0,0 0-129,0 0 0,0 0 0,0 0-258,0 0 129,0 0-129,0 0 0,0 0 0,0 0 0,0 0 0,0 0-129,0 0 258,0 0-258,0 0 0,0 0 0,0 0 0,0 0 0,0 0-129,-10-2 0,10 2 0,0 0 0,0 0-129,0 0 129,0 0-129,-18-1 0,18 1 0,0 0 0,0 0 0,0 0 0,-22 0-129,22 0 129,0 0-129,-17 0 0,17 0 129,0 0-129,-20 11 0,20-11 129,0 0-129,-19 7 0,19-7 0,-17 5 129,17-5-129,-22 4 0,22-4 0,-23 4 0,23-4 0,-26 11 0,26-11 0,-28 9 0,28-9 0,-25 9 0,25-9 0,-25 7 0,25-7 129,-17 7-129,17-7 129,-20 3-129,20-3 129,0 0-129,-25 7 258,25-7-258,-21 6 0,21-6 0,-25 9 0,25-9 0,-25 11 0,25-11 0,-28 10 0,28-10 0,-26 10 129,26-10-129,-27 10 0,27-10 0,-29 11 129,29-11 0,-30 9 0,30-9-129,-29 11 129,29-11 0,-22 9-129,22-9 129,-21 6-129,21-6-129,0 0 129,-21 11 0,21-11 0,0 0 0,-17 12 0,17-12 0,0 0 0,-21 13 0,21-13 0,0 0 0,-17 14 0,17-14 0,0 0 0,-17 17 0,17-17 0,0 0 0,-16 21 0,16-21 0,-9 20 0,9-20 0,-14 25 0,14-25-129,-17 30 129,4-13 0,4 1 0,0 1 0,1 0 0,0-2-129,-1 0 129,1 9 0,2-9 0,0 6 0,3-3 0,-4 2 0,4 5-129,0-2 129,0 3 0,2-4 0,-3 3 0,1-1 0,2 1 0,1-1 0,-3-3 0,1 1 0,1-1 0,-1 0 0,-1-2 0,3-2 0,-3 4 0,-2-2 129,4 1-129,-1-2 0,1 1 129,-4 0 0,3 0-129,1 5 258,1-7-129,0 3 0,-2-2-129,2 1 258,0 0-258,0 0 0,0 2 129,0-6-129,0 6 0,0 1 0,0 3 0,0-2 0,0 1 0,0 4 0,0-3 0,2 3 0,-2-1 0,0-1 0,0 2 0,0-1 0,0-1 0,0 0 0,1 2 0,-1 4 0,0-5 0,0 6 0,2 0 0,-2-2 0,1 1 0,-1-1 129,0-3-129,4-1 0,-3-2 0,1-4 0,-2 3 0,4-3 0,-2 1 0,1 1 0,0 2 0,-3 0 0,2 0 0,-2 0 0,0 2 0,0-2 0,0-3 0,0 1 129,0-4-129,0 6 129,0-3-129,0 1 129,1 5-129,1-3 129,2 2 0,-2-1-258,-1 4 258,6-5-129,-6 3 0,5-3-129,-6-1 129,2 1 0,3-1 129,-4 1-258,1-1 129,1 1 0,-3 3 0,0 3 0,5-7 0,-5 8 0,3-2 0,-2-1-129,2 1 129,2 2 0,-2-2 0,3-2 0,-6 2 0,0 1 0,2 0 129,-2-1-258,0 5 258,0-1-129,-2 1 0,-4 0 0,4-2 0,-1 0 0,0-2 0,0 0 0,2-1 0,1-5 129,0 3-129,0-3 0,0 2 258,0-5-258,-3 9 0,1-2 0,-1 5 129,-8 3-129,6-2 0,-7 7 0,4-5 0,-3 0 0,0-2 0,5-5-129,2-5 129,1-2 0,-2-2 0,3 3 0,2-6 0,-1 3-258,1-3 258,0 0 0,0 6 0,0-5 0,0 1 0,0 1 0,0-2 0,1 2 0,1-1 258,-2 2-258,1 0 0,-1 2 0,4 1 0,-3-1 0,-1 7 129,2 4-129,-2-3 0,0 5 129,0 1-129,0-7 0,0 5 0,0-10 0,0 2 0,0-10 0,0 3 0,0-7 0,0 2 0,0 1 0,0 1 0,0 0 0,4 0 0,-4 4 0,5-4 129,-4 1-129,3-3 0,-3 0 0,1 1 129,-2-2-129,0 2 129,0 0-129,0 0 0,0 2 0,0 0 0,0-1 0,0 0 0,0 0 0,0 3 0,0-1 0,0-1 0,0-1 0,0 0 0,0 6 0,0-5 0,0 1 0,0 1 0,0-5 0,0 6 0,0-3 0,0-3 0,0 1 0,0 1 0,0 0 0,0-1 0,0-19 0,0 31 0,0-31 0,0 32 0,0-32 0,0 28 0,0-28 0,0 26 0,0-26 0,0 27 0,0-27 0,1 30 0,-1-30 0,5 32-129,-5-32 129,3 31 129,-3-31-129,6 30 0,-6-30 0,5 30 0,-5-6 0,0-5 0,0 6 0,0 3-129,0 2 258,-3 3-258,-2 0 258,-1 3-258,0-3 129,3 0 0,-5 0 0,3-3 0,1 1 0,-1-4 0,2 2 0,-2 1 0,4-3 0,-1-1 0,2-3 0,0 4-129,0 0 129,0 0 0,0-1 0,0 0 0,0 1 0,2-4 0,-2 1 0,6-2 0,-5-3 0,1 2 0,-2-1 0,5-1 0,-4-1 0,1 1 0,-1 1 0,2 1 0,-1 2 0,-1-1 0,1-1 0,-1 5 0,-1-3 129,0 3-129,0-1 129,0 0-129,0-1 129,0-2-129,0 2 129,0-6 0,0 4-129,0-2 0,4 4 0,-4 2 0,1-6 0,-1 3-129,3-3 129,-3 0 0,0-20 0,0 33 0,0-33 0,0 26 0,0-26 0,0 21 129,0-21-258,0 20 129,0-20 0,0 19 0,0-19 0,3 24 0,-3-24 0,3 27 0,-3-27 0,7 29 0,-7-29 0,3 27 0,-3-27 0,7 23 0,-7-23 0,5 24 0,-5-24 0,6 22 0,-6-22 0,8 28 0,-8-28 0,5 32 0,3-16 0,-5 4 0,1-1 0,2-1 0,-1 0 0,-5-18 0,9 32 0,-9-32 0,4 22-129,-4-22 258,0 0-258,0 0 129,7 21 0,-7-21 0,0 0 0,0 0 0,10 23 0,-10-23-129,7 19 129,-7-19 0,0 0 0,20 25 0,-20-25 0,0 0 0,16 22 0,-16-22 0,0 0 0,22 14 0,-22-14 0,17 17 0,-17-17 0,20 16 0,-20-16 0,20 16 0,-20-16 0,22 13-129,-22-13 129,20 12 0,-20-12 0,26 12 0,-26-12 129,33 10-129,-33-10 0,31 11 0,-31-11 0,32 6 0,-15-4 0,-17-2 0,27 7 0,-27-7 0,29 6 129,-29-6-129,30 5 0,-30-5 0,26 6 0,-26-6 0,31 1 0,-31-1 0,30 9 0,-30-9 0,29 7 0,-12-5 0,-17-2 0,33 6 0,-16-1 129,0-4-129,3-1-129,-3 0 258,-17 0-129,31 0 0,-31 0 0,25 2 0,-25-2 129,20 0-129,-20 0 0,0 0 0,25 0 0,-25 0 0,0 0 0,23 0 0,-23 0 0,20 0 0,-20 0 129,22 0-129,-22 0 0,25 1 0,-25-1 129,23 0-129,-23 0 0,17 3 0,-17-3 129,20 0-129,-20 0 0,0 0 0,23 0 129,-23 0-129,20 0 0,-20 0 0,28 0 0,-28 0 0,33 0 129,-16 3-129,3 0 0,-20-3 0,33 4 0,-33-4 0,31 5 0,-31-5 0,21 1 0,-21-1 0,17 0 0,-17 0 129,0 0-129,18 0 0,-18 0 0,0 0 0,21 0 0,-21 0 0,23 0 0,-23 0 129,33 0-129,-33 0 0,33 0 0,-16 0 0,0 0 129,-17 0-129,35 0 0,-18 0 0,2 0 0,3 0 0,-2 4 0,-3-1 0,5-3 0,-22 0 0,28 1 0,-28-1 0,27 0 0,-27 0 0,25 0 0,-25 0 0,27 5 0,-27-5 0,28 0 0,-28 0 0,26 4 0,-26-4 0,23 1 0,-23-1 129,23 0-129,-23 0 0,22 0 0,-22 0 0,20 0 0,-20 0 0,23 0 0,-23 0 0,27 2 0,-27-2 0,25 3 0,-25-3 0,24 3 0,-24-3 0,30 0 0,-30 0 0,25 1 129,-25-1-129,20 3 0,-20-3 0,18 0 0,-18 0 0,0 0 0,24 7 0,-24-7 0,20 1 0,-20-1 0,22 3 0,-22-3 0,23 5 0,-23-5 0,18 1 0,-18-1 0,0 0 129,22 3-129,-22-3 0,0 0-129,22 0 258,-22 0-129,0 0 0,26 0 0,-26 0 0,20 0 0,-20 0 0,17 1 0,-17-1 0,22 0 129,-22 0-129,0 0 0,23 6 0,-23-6 0,0 0 0,17 2 0,-17-2 0,0 0 0,17 1 0,-17-1 0,0 0 0,0 0 0,19 0 0,-19 0 0,0 0 0,0 0 0,19 0 0,-19 0 0,0 0 0,18 0 0,-18 0 0,0 0 0,25 0 0,-25 0 0,20 0 0,-20 0 0,17 0 129,-17 0-129,0 0 0,24 0 0,-24 0 0,0 0 0,17 0 0,-17 0 0,0 0 0,21 0 0,-21 0 0,0 0 0,25 0 0,-25 0 0,0 0 0,22 0 0,-22 0 0,0 0 0,18 0 0,-18 0 0,0 0 129,0 0-129,21 4 0,-21-4 0,0 0 0,0 0 0,17 0 0,-17 0 0,0 0 0,0 0 0,0 0 0,20 0 0,-20 0 0,0 0 0,0 0 0,18 3 0,-18-3 129,0 0-129,17 1 0,-17-1 0,0 0 0,19 2-129,-19-2 129,0 0 0,22 0 0,-22 0 0,0 0 0,0 0 0,17 0 0,-17 0 0,0 0 0,0 0 0,0 0 0,0 0 0,0 0 0,22 0 0,-22 0 0,0 0 0,17 4 0,-17-4 0,17 2 0,-17-2 0,0 0 129,21 1-129,-21-1 0,0 0 0,0 0 0,0 0 0,0 0 0,17 0 0,-17 0 0,0 0 0,0 0 129,0 0-129,0 0 0,0 0 0,0 0 0,0 0 0,0 0 0,0 0 0,0 0 0,0 0 0,0 0 129,0 0-258,0 0 258,0 0-129,0 0 0,0 0 0,0 0 0,0 0 0,0 0 0,0 0 0,0 0 0,0 0 0,21 0 0,-21 0 0,0 0 0,0 0 0,0 0 0,0 0 129,17 6-129,-17-6 0,0 0 0,0 0 0,0 0 0,0 0 0,0 0 0,0 0 0,0 0 129,0 0-129,0 0 0,0 0-129,0 0 0,17 0-258,-17 0-645,0 0-1032,4-9-1935,-4-14-258,0-4-129,-4-13-387</inkml:trace>
  <inkml:trace contextRef="#ctx0" brushRef="#br0" timeOffset="1">2694 7839 129,'0'0'645,"0"0"0,0 0-129,-17-14 0,17 14 258,0 0 0,0 0 0,0 0 0,-11-17 129,11 17 0,0 0-516,0 0 129,-11-21-129,11 21 129,0 0 129,-11-20 0,11 20 129,0 0 0,-12-16 129,12 16 129,0 0-258,0 0 0,-17-16-129,17 16 0,0 0 0,0 0-129,-17-19 129,17 19-129,0 0-129,0 0 0,-16-19 0,16 19 0,0 0 0,0 0-129,0 0 0,0 0-129,0 0 129,0 0-258,0 0 0,0 0 0,0 0 0,0 0-258,0 0 258,0 0-129,0 0 0,0 0 0,0 0 0,0 0 0,0 0 129,0 13-129,0-13 129,5 18-129,-5-18 129,18 23 0,-18-23 0,19 28 0,-19-28 0,22 27-129,-22-27 129,23 25 0,-23-25 0,23 27 0,-23-27 0,22 19 0,-22-19 0,15 17 0,-15-17 0,18 17 0,-18-17 0,0 0 129,13 19-129,-13-19 0,0 0 0,0 0 0,13 18 0,-13-18 0,0 0 129,0 0-129,15 23 0,-15-23 0,8 16 129,-8-16-129,13 20 0,-13-20 0,0 0 129,10 23-129,-10-23 0,0 0 129,0 0-129,0 0 0,0 0 0,0 0 129,0 0-129,13 16 0,-13-16 0,0 0 0,0 0 0,0 0 0,0 0 129,0 0-129,0 0 0,0 18 0,0-18 0,0 0 0,0 0 0,0 0 0,0 0 0,0 0 0,0 0 129,0 0-258,11 19 129,-11-19 0,0 0 0,6 19 0,-6-19 0,0 0 0,6 19 0,-6-19 0,0 0 0,8 18 0,-8-18 0,0 0-129,9 17 129,-9-17 0,0 0 0,0 0 0,14 20 0,-14-20 0,0 0 0,0 0 0,0 0 0,0 0 0,12 19 0,-12-19 0,0 0 0,0 0 0,0 0 0,0 0 0,0 0 129,0 0-129,0 0 0,0 0 0,0 0 0,0 0 0,0 0 0,0 0 0,0 0-129,0 0 129,0 0 0,0 0 0,0 0 0,0 0 0,0 0 0,0 0 0,0 0 0,0 0 0,0 0-129,0 0 129,0 0 0,13 18 0,-13-18 0,0 0 0,0 0 0,0 0 0,0 0 0,17 13 0,-17-13 0,0 0 0,0 0 0,0 0 0,0 0 0,0 0 0,0 0 129,0 0-129,0 0 0,0 0 0,0 0 0,0 0 0,0 0-129,0 0 129,0 0 0,0 0 0,0 0 0,0 0 0,0 0 0,0 0 0,0 0 0,0 0 0,0 0 0,0 0 0,0 0 0,0 0 0,0 0 0,0 0 0,0 0 0,0 0 0,0 0 0,0 0 0,0 0 0,0 0 0,0 0 0,0 0 0,8 18 0,-8-18 129,0 0-129,0 0 0,0 0 0,7 18 0,-7-18 0,0 0 0,0 0 0,0 0 0,0 0 0,0 0 0,0 0 129,0 0-129,0 0 0,0 0 0,11 17 129,-11-17-129,0 0 258,0 0-258,0 0 129,0 0-129,0 0 129,0 0 0,0 0 0,0 0 0,0 0 0,0 0 0,0 0 0,0 0 0,0 0 0,0 0-129,0 0 129,0 0-129,-4 19 129,4-19-129,0 0 0,-21 20 0,21-20 0,0 0 0,-21 22 0,21-22 0,-19 19 0,19-19 0,-22 17 0,22-17 0,-20 16 129,20-16-129,-23 13 0,23-13 0,-20 10 0,20-10 0,-19 10 0,19-10 0,-21 10 0,21-10 129,-19 10-258,19-10 129,-20 9 129,20-9-258,-19 14 129,19-14 129,0 0-129,-23 16 0,23-16 0,0 0 0,-25 21 0,25-21 0,-15 18 0,15-18 0,-19 18-129,19-18 129,0 0 0,-20 20 0,20-20 0,0 0 0,0 0-129,0 0 129,-17 17 129,17-17-129,0 0 0,0 0 0,0 0 0,0 0 0,-19 14 129,19-14-129,0 0 0,0 0 0,-18 12 0,18-12 0,0 0 129,-17 20-129,17-20 0,0 0 0,-21 23 0,21-23 0,0 0 0,-23 23 0,23-23 0,0 0 0,-18 14 0,18-14 0,0 0 0,0 0 0,0 0 0,0 0 0,0 0 0,0 0 0,0 0 0,0 0 0,0 0 0,0 0 0,0 0 0,0 0 0,0 0 0,0 0 0,0 0 0,0 0 0,0 0 0,0 0-129,0 0 0,0 0 0,0 0 0,0 0-258,0 0 0,0 0-258,0 0-645,0 0-387,0 0-1419,0-30-645,3 13 0,-3-13 0,12 14-129</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5:18.17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2387 488 1032,'0'0'1290,"0"0"-129,0 0 129,0 0-258,0 0 129,0 0-129,0 0-387,0 0 0,0 0-129,0 0-129,0 0 129,0 0-258,0 0 0,0 0 258,0 0 0,0 0 0,0 0-129,0 0 258,0 0-516,0 0 258,0 0-258,0 0 0,0 0-258,0 0 258,0 0-258,-11 0 258,11 0-129,0 0 129,0 0-129,0 0 129,0 0-129,0 0 258,0 0-258,0 0 129,-12-13 0,12 13-129,0 0 129,0 0 0,0 0 0,0 0-129,-13-23 0,13 23 0,0 0 129,0 0-258,-9-24 258,9 24-129,0 0 0,0 0 129,-14-18-129,14 18 129,0 0 0,0 0 129,-17-15-129,17 15 0,0 0 0,0 0 0,-17-16 0,17 16 129,0 0-129,0 0 0,-23-21 129,23 21-129,0 0 0,-20-19 129,20 19 0,-17-13 0,17 13-129,-19-14 129,19 14-129,-17-13 129,17 13-129,-22-12 0,22 12 0,-21-11 0,21 11 0,-22-10 0,22 10-129,-25-14 129,25 14 0,-25-13 0,25 13-129,-26-13 129,26 13 0,-29-14-129,29 14 129,-25-9 0,25 9-129,-23-10 129,23 10-129,-22-8 0,22 8 129,-22-6-129,22 6 0,-25-9 0,25 9 0,-23-7 0,23 7 0,-31-11 0,31 11 258,-31-13-258,14 10 0,0-3 0,-1-1 129,-1 0-129,-1 4 0,3-3 0,-3 3 0,20 3 129,-30-8-129,30 8 0,-23-6 0,23 6 0,-25-4 0,25 4 0,-25-6 129,25 6-129,-29-6 0,29 6 0,-28-6 0,28 6 0,-31-6 0,31 6 0,-28-5 0,28 5 0,-23-4 0,23 4 0,-20-4 129,20 4-129,0 0 0,-23-5 0,23 5 0,0 0 129,-25-3-129,25 3 0,-20-4 0,20 4-129,-22-7 129,22 7 0,-25-3 0,25 3 0,-20-4 0,20 4 0,-23-3 0,23 3 0,-22-4 0,22 4 0,-25-5 0,25 5 0,-21-3 0,21 3 0,-22-1 0,22 1 0,-20 0 0,20 0 0,-19 0 0,19 0 0,-20-3 129,20 3-129,-26 0 0,26 0 0,-25-4 129,25 4-129,-26 0 0,26 0 0,-24 0 0,24 0 0,-27 0 0,27 0 0,-28 0 0,28 0 0,-30 2 0,13 0 0,0 1 0,0-2 0,17-1 0,-29 3 0,29-3 0,-33 5 0,13-4 0,3 3 0,0-2 0,17-2 0,-36 10 0,19-6 129,-1 0-129,18-4 0,-31 8 0,31-8 0,-25 7 129,25-7-129,-20 6 0,20-6 129,-23 5-129,23-5 0,-24 9 129,24-9-129,-28 7 0,28-7 0,-31 12 0,31-12 0,-23 9 0,23-9 0,-23 10 0,23-10 0,-17 9 0,17-9 0,-19 13 0,19-13 0,-20 14 0,20-14 0,-18 16 0,18-16 0,-19 13 0,19-13 0,-17 14 0,17-14 0,0 0 0,-25 19 0,25-19 0,-21 18 0,21-18 0,-25 15 0,25-15 0,-30 18 0,30-18 0,-26 18 0,26-18 0,-26 18 0,26-18 0,-21 17 0,21-17 0,-20 17 0,20-17 0,-17 17 0,17-17 0,0 0 0,-21 25 0,21-25 0,0 0 0,-17 20 0,17-20 0,0 0 0,0 0 0,-17 20 0,17-20 0,0 0 0,-14 16-129,14-16 129,0 0 0,-16 18 0,16-18 0,0 0 0,-11 16 0,11-16 0,0 0 0,0 0 0,-12 22 0,12-22 0,0 0 0,-8 18 0,8-18 0,-8 16 0,8-16 0,-4 20 129,4-20 129,-6 20-258,6-20 258,-7 27-129,7-27 0,-7 22-129,7-22 129,-3 17-129,3-17 0,0 0 0,-5 20-129,5-20 129,0 0 0,0 0 0,0 17 0,0-17 0,0 0-129,0 17 129,0-17 0,0 0 0,0 19 0,0-19 0,0 0 0,5 17 0,-5-17-129,0 0 129,0 0 0,12 21 0,-12-21 0,0 0 0,11 20 0,-11-20 0,0 0 0,15 19 0,-15-19 0,0 0 0,11 17 0,-11-17 0,0 0 0,0 0 0,17 18-129,-17-18 129,0 0 0,0 0 0,14 17 0,-14-17 0,0 0 0,0 0 0,17 19 0,-17-19 0,0 0 0,0 0 0,22 19 0,-22-19 0,0 0 0,0 0 0,18 14-129,-18-14 258,0 0-258,21 9 129,-21-9 0,0 0 0,18 12 0,-18-12 0,0 0 0,20 11 0,-20-11 0,0 0 0,0 0 0,19 10 0,-19-10 0,0 0 0,20 9 0,-20-9 0,0 0 0,20 7 0,-20-7 0,0 0 0,22 11 0,-22-11 0,0 0 0,0 0 0,21 12 0,-21-12 0,0 0 0,0 0 0,21 7 0,-21-7 129,0 0-129,0 0 0,21 7 0,-21-7 0,0 0 0,22 7 0,-22-7 0,0 0 0,19 9 0,-19-9 0,0 0 0,20 7 0,-20-7 0,0 0 0,20 5 0,-20-5 0,18 0 0,-18 0 0,0 0 0,17 5 0,-17-5 0,0 0 0,24 3 0,-24-3 0,0 0 0,20 6 0,-20-6 0,18 4 0,-18-4 0,0 0 0,24 7 0,-24-7 0,0 0 0,23 7 0,-23-7 0,0 0 0,25 6 0,-25-6 0,0 0 129,18 4-129,-18-4 0,0 0 0,22 3 0,-22-3 0,0 0 0,23 4 0,-23-4 0,19 0 0,-19 0 0,0 0 0,23 0 0,-23 0 0,17 0 0,-17 0 0,0 0 0,0 0 0,26 2 0,-26-2 0,0 0 129,17 0-129,-17 0 0,0 0 0,24 0 0,-24 0 0,0 0 0,24 0 0,-24 0 0,0 0 0,22 0 129,-22 0-129,17 0 0,-17 0 0,17 0 0,-17 0 0,20 0 0,-20 0 0,21-2 0,-21 2 0,21-4 0,-21 4 0,22 0 0,-22 0 129,20-3-129,-20 3 0,19-1 0,-19 1 0,18-2 0,-18 2 0,17-1 0,-17 1 0,0 0 0,23 0 0,-23 0 0,0 0 0,22 0 0,-22 0 0,0 0 0,22-5 0,-22 5 0,0 0 0,17 0 0,-17 0 0,0 0 0,20-1 0,-20 1 0,0 0 0,19 0 0,-19 0 0,0 0 0,17-5 129,-17 5-129,0 0 0,23 0 0,-23 0-129,0 0 129,23-2 0,-23 2 0,0 0 0,19 0 0,-19 0 0,0 0 0,17 0 129,-17 0-258,0 0 129,0 0 0,21 0 0,-21 0 0,0 0 0,21 0 0,-21 0 0,0 0 0,20 0 0,-20 0 129,0 0-129,25 0 0,-25 0 0,0 0 0,20 0 0,-20 0 0,0 0 0,17 0 0,-17 0 0,0 0 0,0 0 0,0 0 0,17 0 0,-17 0 0,0 0 0,0 0 0,20 0 0,-20 0 0,0 0 0,20 0 0,-20 0 0,0 0 0,22 0 0,-22 0 0,0 0 0,17 0 0,-17 0 0,0 0 0,0 0 0,18 0 0,-18 0-129,0 0 129,17 0 0,-17 0 0,0 0 0,19 0 0,-19 0 0,0 0 0,20 0 0,-20 0 0,0 0 0,19 2 0,-19-2 0,0 0 0,20 1 0,-20-1 0,0 0 0,17 0 0,-17 0 0,0 0 0,17 0 0,-17 0 0,0 0 0,0 0 0,18 4 0,-18-4 0,0 0 0,22 1 129,-22-1-129,0 0 0,23 0 0,-23 0 0,0 0 0,0 0 0,21 0 0,-21 0 0,0 0 0,0 0 0,0 0 0,20 0 0,-20 0 0,0 0 0,21 0 0,-21 0 0,0 0 0,25 0 0,-25 0 0,0 0 0,22 0 0,-22 0 0,0 0 0,18 0 0,-18 0 0,0 0 0,21-1 0,-21 1 129,0 0-129,20-5 0,-20 5 0,0 0 0,0 0 0,20-5 0,-20 5-129,0 0 129,0 0 0,0 0 0,17-3 0,-17 3 0,0 0 0,0 0 0,0 0 0,22-5 0,-22 5 0,0 0 0,23-5 0,-23 5 0,17-1 0,-17 1 129,17 0-129,-17 0 0,0 0 0,22 0 0,-22 0 0,0 0 0,21 0 0,-21 0 0,17 0 0,-17 0 0,19 0 0,-19 0 0,17-3 0,-17 3 0,22-5 0,-22 5 0,21 0 0,-21 0 0,19-5 0,-19 5 0,22-1 0,-22 1 0,17-3 0,-17 3 258,0 0-258,0 0 0,21-9 0,-21 9 129,0 0-129,0 0 0,17-10 0,-17 10 129,0 0-129,20-17 0,-20 17 0,0 0 0,21-15 0,-21 15 0,0 0 0,0 0 0,20-15 0,-20 15 0,0 0 0,0 0 0,18-12 0,-18 12 0,0 0 129,0 0-129,0 0 0,20-21 0,-20 21 0,0 0 0,0 0 129,16-20-129,-16 20 0,0 0 0,0 0 0,15-20 0,-15 20 0,0 0 0,16-23 0,-16 23 0,0 0 0,20-26 129,-20 26-129,0 0 0,17-22 0,-17 22 0,0 0 0,14-19 0,-14 19 0,0 0 0,12-19 0,-12 19 0,0 0 0,0 0 0,11-17 129,-11 17-129,0 0 0,0 0 0,7-19 0,-7 19 129,0 0-129,0 0 0,0 0 0,3-17 129,-3 17-129,0 0 0,0-20 0,0 20 0,0 0 0,0-24 0,0 24 0,0 0 0,0-23 0,0 23 0,0 0 0,0 0 0,0-19 0,0 19 0,0 0 0,0 0 129,0 0-129,0 0 0,0-18 0,0 18 129,0 0-129,0 0 0,-10-16 0,10 16-258,0 0 258,0 0-129,-7-20 129,7 20-258,0 0 258,0 0-129,0 0 129,0 0 0,0 0-129,0 0 129,0 0 0,-11-16 0,11 16 0,0 0-129,0 0 129,0 0 0,0 0 0,-5-19-129,5 19 129,0 0 0,0 0-129,0 0-129,0 0 0,0 0-129,0 0-516,0 0-774,0 0-2064,0 0 129,0 0-645,-9-28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5:18.18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916-3 903,'0'0'1419,"0"0"-258,0 0 0,0 0-129,0 0 129,0 0-258,0 0 0,0 0 0,0 0-129,0 0 0,0 0 0,0 0-258,0 0 129,0 0-129,0 0 0,0 0 0,0 0 0,0 0 0,0 0-129,0 0 258,0 0-258,0 0 0,0 0 0,0 0 0,0 0 0,0 0-129,-10-2 0,10 2 0,0 0 0,0 0-129,0 0 129,0 0-129,-18-1 0,18 1 0,0 0 0,0 0 0,0 0 0,-22 0-129,22 0 129,0 0-129,-17 0 0,17 0 129,0 0-129,-20 11 0,20-11 129,0 0-129,-19 7 0,19-7 0,-17 5 129,17-5-129,-22 4 0,22-4 0,-23 4 0,23-4 0,-26 11 0,26-11 0,-28 9 0,28-9 0,-25 9 0,25-9 0,-25 7 0,25-7 129,-17 7-129,17-7 129,-20 3-129,20-3 129,0 0-129,-25 7 258,25-7-258,-21 6 0,21-6 0,-25 9 0,25-9 0,-25 11 0,25-11 0,-28 10 0,28-10 0,-26 10 129,26-10-129,-27 10 0,27-10 0,-29 11 129,29-11 0,-30 9 0,30-9-129,-29 11 129,29-11 0,-22 9-129,22-9 129,-21 6-129,21-6-129,0 0 129,-21 11 0,21-11 0,0 0 0,-17 12 0,17-12 0,0 0 0,-21 13 0,21-13 0,0 0 0,-17 14 0,17-14 0,0 0 0,-17 17 0,17-17 0,0 0 0,-16 21 0,16-21 0,-9 20 0,9-20 0,-14 25 0,14-25-129,-17 30 129,4-13 0,4 1 0,0 1 0,1 0 0,0-2-129,-1 0 129,1 9 0,2-9 0,0 6 0,3-3 0,-4 2 0,4 5-129,0-2 129,0 3 0,2-4 0,-3 3 0,1-1 0,2 1 0,1-1 0,-3-3 0,1 1 0,1-1 0,-1 0 0,-1-2 0,3-2 0,-3 4 0,-2-2 129,4 1-129,-1-2 0,1 1 129,-4 0 0,3 0-129,1 5 258,1-7-129,0 3 0,-2-2-129,2 1 258,0 0-258,0 0 0,0 2 129,0-6-129,0 6 0,0 1 0,0 3 0,0-2 0,0 1 0,0 4 0,0-3 0,2 3 0,-2-1 0,0-1 0,0 2 0,0-1 0,0-1 0,0 0 0,1 2 0,-1 4 0,0-5 0,0 6 0,2 0 0,-2-2 0,1 1 0,-1-1 129,0-3-129,4-1 0,-3-2 0,1-4 0,-2 3 0,4-3 0,-2 1 0,1 1 0,0 2 0,-3 0 0,2 0 0,-2 0 0,0 2 0,0-2 0,0-3 0,0 1 129,0-4-129,0 6 129,0-3-129,0 1 129,1 5-129,1-3 129,2 2 0,-2-1-258,-1 4 258,6-5-129,-6 3 0,5-3-129,-6-1 129,2 1 0,3-1 129,-4 1-258,1-1 129,1 1 0,-3 3 0,0 3 0,5-7 0,-5 8 0,3-2 0,-2-1-129,2 1 129,2 2 0,-2-2 0,3-2 0,-6 2 0,0 1 0,2 0 129,-2-1-258,0 5 258,0-1-129,-2 1 0,-4 0 0,4-2 0,-1 0 0,0-2 0,0 0 0,2-1 0,1-5 129,0 3-129,0-3 0,0 2 258,0-5-258,-3 9 0,1-2 0,-1 5 129,-8 3-129,6-2 0,-7 7 0,4-5 0,-3 0 0,0-2 0,5-5-129,2-5 129,1-2 0,-2-2 0,3 3 0,2-6 0,-1 3-258,1-3 258,0 0 0,0 6 0,0-5 0,0 1 0,0 1 0,0-2 0,1 2 0,1-1 258,-2 2-258,1 0 0,-1 2 0,4 1 0,-3-1 0,-1 7 129,2 4-129,-2-3 0,0 5 129,0 1-129,0-7 0,0 5 0,0-10 0,0 2 0,0-10 0,0 3 0,0-7 0,0 2 0,0 1 0,0 1 0,0 0 0,4 0 0,-4 4 0,5-4 129,-4 1-129,3-3 0,-3 0 0,1 1 129,-2-2-129,0 2 129,0 0-129,0 0 0,0 2 0,0 0 0,0-1 0,0 0 0,0 0 0,0 3 0,0-1 0,0-1 0,0-1 0,0 0 0,0 6 0,0-5 0,0 1 0,0 1 0,0-5 0,0 6 0,0-3 0,0-3 0,0 1 0,0 1 0,0 0 0,0-1 0,0-19 0,0 31 0,0-31 0,0 32 0,0-32 0,0 28 0,0-28 0,0 26 0,0-26 0,0 27 0,0-27 0,1 30 0,-1-30 0,5 32-129,-5-32 129,3 31 129,-3-31-129,6 30 0,-6-30 0,5 30 0,-5-6 0,0-5 0,0 6 0,0 3-129,0 2 258,-3 3-258,-2 0 258,-1 3-258,0-3 129,3 0 0,-5 0 0,3-3 0,1 1 0,-1-4 0,2 2 0,-2 1 0,4-3 0,-1-1 0,2-3 0,0 4-129,0 0 129,0 0 0,0-1 0,0 0 0,0 1 0,2-4 0,-2 1 0,6-2 0,-5-3 0,1 2 0,-2-1 0,5-1 0,-4-1 0,1 1 0,-1 1 0,2 1 0,-1 2 0,-1-1 0,1-1 0,-1 5 0,-1-3 129,0 3-129,0-1 129,0 0-129,0-1 129,0-2-129,0 2 129,0-6 0,0 4-129,0-2 0,4 4 0,-4 2 0,1-6 0,-1 3-129,3-3 129,-3 0 0,0-20 0,0 33 0,0-33 0,0 26 0,0-26 0,0 21 129,0-21-258,0 20 129,0-20 0,0 19 0,0-19 0,3 24 0,-3-24 0,3 27 0,-3-27 0,7 29 0,-7-29 0,3 27 0,-3-27 0,7 23 0,-7-23 0,5 24 0,-5-24 0,6 22 0,-6-22 0,8 28 0,-8-28 0,5 32 0,3-16 0,-5 4 0,1-1 0,2-1 0,-1 0 0,-5-18 0,9 32 0,-9-32 0,4 22-129,-4-22 258,0 0-258,0 0 129,7 21 0,-7-21 0,0 0 0,0 0 0,10 23 0,-10-23-129,7 19 129,-7-19 0,0 0 0,20 25 0,-20-25 0,0 0 0,16 22 0,-16-22 0,0 0 0,22 14 0,-22-14 0,17 17 0,-17-17 0,20 16 0,-20-16 0,20 16 0,-20-16 0,22 13-129,-22-13 129,20 12 0,-20-12 0,26 12 0,-26-12 129,33 10-129,-33-10 0,31 11 0,-31-11 0,32 6 0,-15-4 0,-17-2 0,27 7 0,-27-7 0,29 6 129,-29-6-129,30 5 0,-30-5 0,26 6 0,-26-6 0,31 1 0,-31-1 0,30 9 0,-30-9 0,29 7 0,-12-5 0,-17-2 0,33 6 0,-16-1 129,0-4-129,3-1-129,-3 0 258,-17 0-129,31 0 0,-31 0 0,25 2 0,-25-2 129,20 0-129,-20 0 0,0 0 0,25 0 0,-25 0 0,0 0 0,23 0 0,-23 0 0,20 0 0,-20 0 129,22 0-129,-22 0 0,25 1 0,-25-1 129,23 0-129,-23 0 0,17 3 0,-17-3 129,20 0-129,-20 0 0,0 0 0,23 0 129,-23 0-129,20 0 0,-20 0 0,28 0 0,-28 0 0,33 0 129,-16 3-129,3 0 0,-20-3 0,33 4 0,-33-4 0,31 5 0,-31-5 0,21 1 0,-21-1 0,17 0 0,-17 0 129,0 0-129,18 0 0,-18 0 0,0 0 0,21 0 0,-21 0 0,23 0 0,-23 0 129,33 0-129,-33 0 0,33 0 0,-16 0 0,0 0 129,-17 0-129,35 0 0,-18 0 0,2 0 0,3 0 0,-2 4 0,-3-1 0,5-3 0,-22 0 0,28 1 0,-28-1 0,27 0 0,-27 0 0,25 0 0,-25 0 0,27 5 0,-27-5 0,28 0 0,-28 0 0,26 4 0,-26-4 0,23 1 0,-23-1 129,23 0-129,-23 0 0,22 0 0,-22 0 0,20 0 0,-20 0 0,23 0 0,-23 0 0,27 2 0,-27-2 0,25 3 0,-25-3 0,24 3 0,-24-3 0,30 0 0,-30 0 0,25 1 129,-25-1-129,20 3 0,-20-3 0,18 0 0,-18 0 0,0 0 0,24 7 0,-24-7 0,20 1 0,-20-1 0,22 3 0,-22-3 0,23 5 0,-23-5 0,18 1 0,-18-1 0,0 0 129,22 3-129,-22-3 0,0 0-129,22 0 258,-22 0-129,0 0 0,26 0 0,-26 0 0,20 0 0,-20 0 0,17 1 0,-17-1 0,22 0 129,-22 0-129,0 0 0,23 6 0,-23-6 0,0 0 0,17 2 0,-17-2 0,0 0 0,17 1 0,-17-1 0,0 0 0,0 0 0,19 0 0,-19 0 0,0 0 0,0 0 0,19 0 0,-19 0 0,0 0 0,18 0 0,-18 0 0,0 0 0,25 0 0,-25 0 0,20 0 0,-20 0 0,17 0 129,-17 0-129,0 0 0,24 0 0,-24 0 0,0 0 0,17 0 0,-17 0 0,0 0 0,21 0 0,-21 0 0,0 0 0,25 0 0,-25 0 0,0 0 0,22 0 0,-22 0 0,0 0 0,18 0 0,-18 0 0,0 0 129,0 0-129,21 4 0,-21-4 0,0 0 0,0 0 0,17 0 0,-17 0 0,0 0 0,0 0 0,0 0 0,20 0 0,-20 0 0,0 0 0,0 0 0,18 3 0,-18-3 129,0 0-129,17 1 0,-17-1 0,0 0 0,19 2-129,-19-2 129,0 0 0,22 0 0,-22 0 0,0 0 0,0 0 0,17 0 0,-17 0 0,0 0 0,0 0 0,0 0 0,0 0 0,0 0 0,22 0 0,-22 0 0,0 0 0,17 4 0,-17-4 0,17 2 0,-17-2 0,0 0 129,21 1-129,-21-1 0,0 0 0,0 0 0,0 0 0,0 0 0,17 0 0,-17 0 0,0 0 0,0 0 129,0 0-129,0 0 0,0 0 0,0 0 0,0 0 0,0 0 0,0 0 0,0 0 0,0 0 0,0 0 129,0 0-258,0 0 258,0 0-129,0 0 0,0 0 0,0 0 0,0 0 0,0 0 0,0 0 0,0 0 0,0 0 0,21 0 0,-21 0 0,0 0 0,0 0 0,0 0 0,0 0 129,17 6-129,-17-6 0,0 0 0,0 0 0,0 0 0,0 0 0,0 0 0,0 0 0,0 0 129,0 0-129,0 0 0,0 0-129,0 0 0,17 0-258,-17 0-645,0 0-1032,4-9-1935,-4-14-258,0-4-129,-4-13-387</inkml:trace>
  <inkml:trace contextRef="#ctx0" brushRef="#br0" timeOffset="1">2694 7839 129,'0'0'645,"0"0"0,0 0-129,-17-14 0,17 14 258,0 0 0,0 0 0,0 0 0,-11-17 129,11 17 0,0 0-516,0 0 129,-11-21-129,11 21 129,0 0 129,-11-20 0,11 20 129,0 0 0,-12-16 129,12 16 129,0 0-258,0 0 0,-17-16-129,17 16 0,0 0 0,0 0-129,-17-19 129,17 19-129,0 0-129,0 0 0,-16-19 0,16 19 0,0 0 0,0 0-129,0 0 0,0 0-129,0 0 129,0 0-258,0 0 0,0 0 0,0 0 0,0 0-258,0 0 258,0 0-129,0 0 0,0 0 0,0 0 0,0 0 0,0 0 129,0 13-129,0-13 129,5 18-129,-5-18 129,18 23 0,-18-23 0,19 28 0,-19-28 0,22 27-129,-22-27 129,23 25 0,-23-25 0,23 27 0,-23-27 0,22 19 0,-22-19 0,15 17 0,-15-17 0,18 17 0,-18-17 0,0 0 129,13 19-129,-13-19 0,0 0 0,0 0 0,13 18 0,-13-18 0,0 0 129,0 0-129,15 23 0,-15-23 0,8 16 129,-8-16-129,13 20 0,-13-20 0,0 0 129,10 23-129,-10-23 0,0 0 129,0 0-129,0 0 0,0 0 0,0 0 129,0 0-129,13 16 0,-13-16 0,0 0 0,0 0 0,0 0 0,0 0 129,0 0-129,0 0 0,0 18 0,0-18 0,0 0 0,0 0 0,0 0 0,0 0 0,0 0 0,0 0 129,0 0-258,11 19 129,-11-19 0,0 0 0,6 19 0,-6-19 0,0 0 0,6 19 0,-6-19 0,0 0 0,8 18 0,-8-18 0,0 0-129,9 17 129,-9-17 0,0 0 0,0 0 0,14 20 0,-14-20 0,0 0 0,0 0 0,0 0 0,0 0 0,12 19 0,-12-19 0,0 0 0,0 0 0,0 0 0,0 0 0,0 0 129,0 0-129,0 0 0,0 0 0,0 0 0,0 0 0,0 0 0,0 0 0,0 0-129,0 0 129,0 0 0,0 0 0,0 0 0,0 0 0,0 0 0,0 0 0,0 0 0,0 0 0,0 0-129,0 0 129,0 0 0,13 18 0,-13-18 0,0 0 0,0 0 0,0 0 0,0 0 0,17 13 0,-17-13 0,0 0 0,0 0 0,0 0 0,0 0 0,0 0 0,0 0 129,0 0-129,0 0 0,0 0 0,0 0 0,0 0 0,0 0-129,0 0 129,0 0 0,0 0 0,0 0 0,0 0 0,0 0 0,0 0 0,0 0 0,0 0 0,0 0 0,0 0 0,0 0 0,0 0 0,0 0 0,0 0 0,0 0 0,0 0 0,0 0 0,0 0 0,0 0 0,0 0 0,0 0 0,0 0 0,8 18 0,-8-18 129,0 0-129,0 0 0,0 0 0,7 18 0,-7-18 0,0 0 0,0 0 0,0 0 0,0 0 0,0 0 0,0 0 129,0 0-129,0 0 0,0 0 0,11 17 129,-11-17-129,0 0 258,0 0-258,0 0 129,0 0-129,0 0 129,0 0 0,0 0 0,0 0 0,0 0 0,0 0 0,0 0 0,0 0 0,0 0 0,0 0-129,0 0 129,0 0-129,-4 19 129,4-19-129,0 0 0,-21 20 0,21-20 0,0 0 0,-21 22 0,21-22 0,-19 19 0,19-19 0,-22 17 0,22-17 0,-20 16 129,20-16-129,-23 13 0,23-13 0,-20 10 0,20-10 0,-19 10 0,19-10 0,-21 10 0,21-10 129,-19 10-258,19-10 129,-20 9 129,20-9-258,-19 14 129,19-14 129,0 0-129,-23 16 0,23-16 0,0 0 0,-25 21 0,25-21 0,-15 18 0,15-18 0,-19 18-129,19-18 129,0 0 0,-20 20 0,20-20 0,0 0 0,0 0-129,0 0 129,-17 17 129,17-17-129,0 0 0,0 0 0,0 0 0,0 0 0,-19 14 129,19-14-129,0 0 0,0 0 0,-18 12 0,18-12 0,0 0 129,-17 20-129,17-20 0,0 0 0,-21 23 0,21-23 0,0 0 0,-23 23 0,23-23 0,0 0 0,-18 14 0,18-14 0,0 0 0,0 0 0,0 0 0,0 0 0,0 0 0,0 0 0,0 0 0,0 0 0,0 0 0,0 0 0,0 0 0,0 0 0,0 0 0,0 0 0,0 0 0,0 0 0,0 0 0,0 0-129,0 0 0,0 0 0,0 0 0,0 0-258,0 0 0,0 0-258,0 0-645,0 0-387,0 0-1419,0-30-645,3 13 0,-3-13 0,12 14-129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CFAC-2348-48B5-816A-F8CB4527AE1B}" type="datetimeFigureOut">
              <a:rPr lang="zh-CN" altLang="en-US" smtClean="0"/>
              <a:t>2015/8/12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077D0-F8CE-46B1-8A92-128A52D7F692}" type="slidenum">
              <a:rPr lang="zh-CN" altLang="en-US" smtClean="0"/>
              <a:t>‹#›</a:t>
            </a:fld>
            <a:endParaRPr lang="zh-CN" altLang="en-US"/>
          </a:p>
        </p:txBody>
      </p:sp>
    </p:spTree>
    <p:extLst>
      <p:ext uri="{BB962C8B-B14F-4D97-AF65-F5344CB8AC3E}">
        <p14:creationId xmlns:p14="http://schemas.microsoft.com/office/powerpoint/2010/main" val="281223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8/12/2015 2:46 PM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393781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41967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r>
              <a:rPr lang="en-US" dirty="0" smtClean="0"/>
              <a:t>Hello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tutorial/sat.p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hyperlink" Target="../tutorial/ex1.py.txt" TargetMode="External"/><Relationship Id="rId4" Type="http://schemas.openxmlformats.org/officeDocument/2006/relationships/hyperlink" Target="../tutorial/ex1.p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60.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0.png"/><Relationship Id="rId4" Type="http://schemas.openxmlformats.org/officeDocument/2006/relationships/image" Target="../media/image230.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31.emf"/><Relationship Id="rId26" Type="http://schemas.openxmlformats.org/officeDocument/2006/relationships/image" Target="../media/image35.emf"/><Relationship Id="rId3" Type="http://schemas.openxmlformats.org/officeDocument/2006/relationships/image" Target="../media/image24.png"/><Relationship Id="rId21" Type="http://schemas.openxmlformats.org/officeDocument/2006/relationships/customXml" Target="../ink/ink14.xml"/><Relationship Id="rId7" Type="http://schemas.openxmlformats.org/officeDocument/2006/relationships/customXml" Target="../ink/ink5.xml"/><Relationship Id="rId12" Type="http://schemas.openxmlformats.org/officeDocument/2006/relationships/customXml" Target="../ink/ink9.xml"/><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image" Target="../media/image30.emf"/><Relationship Id="rId20" Type="http://schemas.openxmlformats.org/officeDocument/2006/relationships/image" Target="../media/image32.emf"/><Relationship Id="rId29" Type="http://schemas.openxmlformats.org/officeDocument/2006/relationships/customXml" Target="../ink/ink18.xml"/><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customXml" Target="../ink/ink8.xml"/><Relationship Id="rId24" Type="http://schemas.openxmlformats.org/officeDocument/2006/relationships/image" Target="../media/image34.emf"/><Relationship Id="rId32" Type="http://schemas.openxmlformats.org/officeDocument/2006/relationships/image" Target="../media/image38.emf"/><Relationship Id="rId5" Type="http://schemas.openxmlformats.org/officeDocument/2006/relationships/customXml" Target="../ink/ink4.xml"/><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36.emf"/><Relationship Id="rId10" Type="http://schemas.openxmlformats.org/officeDocument/2006/relationships/customXml" Target="../ink/ink7.xml"/><Relationship Id="rId19" Type="http://schemas.openxmlformats.org/officeDocument/2006/relationships/customXml" Target="../ink/ink13.xml"/><Relationship Id="rId31" Type="http://schemas.openxmlformats.org/officeDocument/2006/relationships/customXml" Target="../ink/ink19.xml"/><Relationship Id="rId4" Type="http://schemas.openxmlformats.org/officeDocument/2006/relationships/image" Target="../media/image23.png"/><Relationship Id="rId9" Type="http://schemas.openxmlformats.org/officeDocument/2006/relationships/customXml" Target="../ink/ink6.xml"/><Relationship Id="rId14" Type="http://schemas.openxmlformats.org/officeDocument/2006/relationships/image" Target="../media/image29.emf"/><Relationship Id="rId22" Type="http://schemas.openxmlformats.org/officeDocument/2006/relationships/image" Target="../media/image33.emf"/><Relationship Id="rId27" Type="http://schemas.openxmlformats.org/officeDocument/2006/relationships/customXml" Target="../ink/ink17.xml"/><Relationship Id="rId30" Type="http://schemas.openxmlformats.org/officeDocument/2006/relationships/image" Target="../media/image37.emf"/><Relationship Id="rId8"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tutorial/ex3.p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tutorial/scheduling.smt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tutorial/ex4.py"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rise4fun.com/Z3Py/75bP" TargetMode="External"/><Relationship Id="rId2" Type="http://schemas.openxmlformats.org/officeDocument/2006/relationships/hyperlink" Target="../tutorial/ex5.py"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rise4fun.com/Z3/smtc_arrays" TargetMode="External"/><Relationship Id="rId2" Type="http://schemas.openxmlformats.org/officeDocument/2006/relationships/hyperlink" Target="../tutorial/nested-array.smt2"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rise4fun.com/Z3Py/nonlinear" TargetMode="External"/><Relationship Id="rId2" Type="http://schemas.openxmlformats.org/officeDocument/2006/relationships/hyperlink" Target="../tutorial/ex6.py"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rise4fun.com/Z3/msle9"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ise4fun.com/Z3/ZJKn" TargetMode="External"/><Relationship Id="rId2" Type="http://schemas.openxmlformats.org/officeDocument/2006/relationships/hyperlink" Target="../tutorial/qe.smt2"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rise4fun.com/Z3/HOT?frame=1&amp;menu=0&amp;course=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tutorial/mc.smt2" TargetMode="External"/><Relationship Id="rId2" Type="http://schemas.openxmlformats.org/officeDocument/2006/relationships/hyperlink" Target="../tutorial/rec.smt2" TargetMode="External"/><Relationship Id="rId1" Type="http://schemas.openxmlformats.org/officeDocument/2006/relationships/slideLayout" Target="../slideLayouts/slideLayout2.xml"/><Relationship Id="rId5" Type="http://schemas.openxmlformats.org/officeDocument/2006/relationships/image" Target="../media/image3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tutorial/model.smt2"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tutorial/gb.smt2" TargetMode="Externa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tutorial/simplify.smt2"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tutorial/unsat_core.smt2"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rise4fun.com/Z3/tutorial/tactic.smt2" TargetMode="External"/><Relationship Id="rId2" Type="http://schemas.openxmlformats.org/officeDocument/2006/relationships/hyperlink" Target="../tutorial/tactic.smt2"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tutorial/solver.p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jpeg"/><Relationship Id="rId7"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customXml" Target="../ink/ink1.xml"/><Relationship Id="rId4" Type="http://schemas.openxmlformats.org/officeDocument/2006/relationships/image" Target="../media/image3.png"/><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search.microsoft.com/en-US/people/nbjorner/smt-application-chapter.pdf" TargetMode="External"/><Relationship Id="rId2" Type="http://schemas.openxmlformats.org/officeDocument/2006/relationships/hyperlink" Target="http://research.microsoft.com/en-us/people/nbjorner/tractability.pdf" TargetMode="External"/><Relationship Id="rId1" Type="http://schemas.openxmlformats.org/officeDocument/2006/relationships/slideLayout" Target="../slideLayouts/slideLayout2.xml"/><Relationship Id="rId4" Type="http://schemas.openxmlformats.org/officeDocument/2006/relationships/hyperlink" Target="http://research.microsoft.com/en-US/people/~nbjorner/yurife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206" y="2093831"/>
            <a:ext cx="7692761" cy="1218795"/>
          </a:xfrm>
        </p:spPr>
        <p:txBody>
          <a:bodyPr>
            <a:normAutofit/>
          </a:bodyPr>
          <a:lstStyle/>
          <a:p>
            <a:pPr lvl="0"/>
            <a:r>
              <a:rPr lang="en-US" sz="4400" i="1" dirty="0" smtClean="0">
                <a:effectLst/>
              </a:rPr>
              <a:t>Satisfiability Modulo Theories</a:t>
            </a:r>
            <a:endParaRPr lang="en-US" sz="3600" i="1" dirty="0">
              <a:effectLst/>
            </a:endParaRPr>
          </a:p>
        </p:txBody>
      </p:sp>
      <p:sp>
        <p:nvSpPr>
          <p:cNvPr id="11267" name="Subtitle 2"/>
          <p:cNvSpPr>
            <a:spLocks noGrp="1"/>
          </p:cNvSpPr>
          <p:nvPr>
            <p:ph type="subTitle" idx="1"/>
          </p:nvPr>
        </p:nvSpPr>
        <p:spPr>
          <a:xfrm>
            <a:off x="821206" y="5126607"/>
            <a:ext cx="7693025" cy="1274195"/>
          </a:xfrm>
          <a:ln/>
        </p:spPr>
        <p:txBody>
          <a:bodyPr>
            <a:normAutofit fontScale="70000" lnSpcReduction="20000"/>
          </a:bodyPr>
          <a:lstStyle/>
          <a:p>
            <a:pPr defTabSz="911225"/>
            <a:r>
              <a:rPr lang="en-US" dirty="0" smtClean="0"/>
              <a:t>Nikolaj Bjørner </a:t>
            </a:r>
          </a:p>
          <a:p>
            <a:pPr defTabSz="911225"/>
            <a:r>
              <a:rPr dirty="0" smtClean="0"/>
              <a:t>Microsoft Research</a:t>
            </a:r>
          </a:p>
          <a:p>
            <a:pPr defTabSz="911225"/>
            <a:r>
              <a:rPr lang="en-US" sz="2400" dirty="0" err="1" smtClean="0"/>
              <a:t>Marktoberdorf</a:t>
            </a:r>
            <a:r>
              <a:rPr lang="en-US" sz="2400" dirty="0" smtClean="0"/>
              <a:t> Summer School </a:t>
            </a:r>
          </a:p>
          <a:p>
            <a:pPr defTabSz="911225"/>
            <a:r>
              <a:rPr lang="en-US" sz="2400" dirty="0" smtClean="0"/>
              <a:t>August 10 - 2015</a:t>
            </a:r>
          </a:p>
        </p:txBody>
      </p:sp>
    </p:spTree>
    <p:extLst>
      <p:ext uri="{BB962C8B-B14F-4D97-AF65-F5344CB8AC3E}">
        <p14:creationId xmlns:p14="http://schemas.microsoft.com/office/powerpoint/2010/main" val="398753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in a nutshell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01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457201"/>
            <a:ext cx="8229600" cy="1143000"/>
          </a:xfrm>
        </p:spPr>
        <p:txBody>
          <a:bodyPr/>
          <a:lstStyle/>
          <a:p>
            <a:r>
              <a:rPr lang="en-US" dirty="0" smtClean="0"/>
              <a:t>SAT in a nutshell</a:t>
            </a:r>
            <a:endParaRPr lang="en-US" dirty="0"/>
          </a:p>
        </p:txBody>
      </p:sp>
      <p:sp>
        <p:nvSpPr>
          <p:cNvPr id="3" name="Content Placeholder 2"/>
          <p:cNvSpPr>
            <a:spLocks noGrp="1"/>
          </p:cNvSpPr>
          <p:nvPr>
            <p:ph idx="1"/>
          </p:nvPr>
        </p:nvSpPr>
        <p:spPr>
          <a:xfrm>
            <a:off x="497114" y="3276600"/>
            <a:ext cx="8229600" cy="762000"/>
          </a:xfrm>
        </p:spPr>
        <p:txBody>
          <a:bodyPr/>
          <a:lstStyle/>
          <a:p>
            <a:pPr marL="0" indent="0">
              <a:buNone/>
            </a:pPr>
            <a:r>
              <a:rPr lang="en-US" dirty="0" smtClean="0">
                <a:hlinkClick r:id="rId2" action="ppaction://hlinkfile"/>
              </a:rPr>
              <a:t>(</a:t>
            </a:r>
            <a:r>
              <a:rPr lang="en-US" dirty="0">
                <a:hlinkClick r:id="rId2" action="ppaction://hlinkfile"/>
              </a:rPr>
              <a:t>Tie </a:t>
            </a:r>
            <a:r>
              <a:rPr lang="en-US" dirty="0">
                <a:cs typeface="Calibri" pitchFamily="34" charset="0"/>
                <a:sym typeface="Symbol"/>
                <a:hlinkClick r:id="rId2" action="ppaction://hlinkfile"/>
              </a:rPr>
              <a:t></a:t>
            </a:r>
            <a:r>
              <a:rPr lang="en-US" dirty="0">
                <a:hlinkClick r:id="rId2" action="ppaction://hlinkfile"/>
              </a:rPr>
              <a:t> Shirt) </a:t>
            </a:r>
            <a:r>
              <a:rPr lang="en-US" dirty="0">
                <a:cs typeface="Calibri" pitchFamily="34" charset="0"/>
                <a:sym typeface="Symbol"/>
                <a:hlinkClick r:id="rId2" action="ppaction://hlinkfile"/>
              </a:rPr>
              <a:t> </a:t>
            </a:r>
            <a:r>
              <a:rPr lang="en-US" dirty="0">
                <a:hlinkClick r:id="rId2" action="ppaction://hlinkfile"/>
              </a:rPr>
              <a:t>(</a:t>
            </a:r>
            <a:r>
              <a:rPr lang="en-US" dirty="0">
                <a:sym typeface="Symbol"/>
                <a:hlinkClick r:id="rId2" action="ppaction://hlinkfile"/>
              </a:rPr>
              <a:t></a:t>
            </a:r>
            <a:r>
              <a:rPr lang="en-US" dirty="0">
                <a:hlinkClick r:id="rId2" action="ppaction://hlinkfile"/>
              </a:rPr>
              <a:t>Tie </a:t>
            </a:r>
            <a:r>
              <a:rPr lang="en-US" dirty="0">
                <a:cs typeface="Calibri" pitchFamily="34" charset="0"/>
                <a:sym typeface="Symbol"/>
                <a:hlinkClick r:id="rId2" action="ppaction://hlinkfile"/>
              </a:rPr>
              <a:t></a:t>
            </a:r>
            <a:r>
              <a:rPr lang="en-US" dirty="0">
                <a:hlinkClick r:id="rId2" action="ppaction://hlinkfile"/>
              </a:rPr>
              <a:t> </a:t>
            </a:r>
            <a:r>
              <a:rPr lang="en-US" dirty="0">
                <a:sym typeface="Symbol"/>
                <a:hlinkClick r:id="rId2" action="ppaction://hlinkfile"/>
              </a:rPr>
              <a:t></a:t>
            </a:r>
            <a:r>
              <a:rPr lang="en-US" dirty="0">
                <a:hlinkClick r:id="rId2" action="ppaction://hlinkfile"/>
              </a:rPr>
              <a:t>Shirt) </a:t>
            </a:r>
            <a:r>
              <a:rPr lang="en-US" dirty="0">
                <a:cs typeface="Calibri" pitchFamily="34" charset="0"/>
                <a:sym typeface="Symbol"/>
                <a:hlinkClick r:id="rId2" action="ppaction://hlinkfile"/>
              </a:rPr>
              <a:t></a:t>
            </a:r>
            <a:r>
              <a:rPr lang="en-US" dirty="0">
                <a:hlinkClick r:id="rId2" action="ppaction://hlinkfile"/>
              </a:rPr>
              <a:t> (</a:t>
            </a:r>
            <a:r>
              <a:rPr lang="en-US" dirty="0">
                <a:sym typeface="Symbol"/>
                <a:hlinkClick r:id="rId2" action="ppaction://hlinkfile"/>
              </a:rPr>
              <a:t></a:t>
            </a:r>
            <a:r>
              <a:rPr lang="en-US" dirty="0">
                <a:hlinkClick r:id="rId2" action="ppaction://hlinkfile"/>
              </a:rPr>
              <a:t>Tie </a:t>
            </a:r>
            <a:r>
              <a:rPr lang="en-US" dirty="0">
                <a:cs typeface="Calibri" pitchFamily="34" charset="0"/>
                <a:sym typeface="Symbol"/>
                <a:hlinkClick r:id="rId2" action="ppaction://hlinkfile"/>
              </a:rPr>
              <a:t></a:t>
            </a:r>
            <a:r>
              <a:rPr lang="en-US" dirty="0">
                <a:hlinkClick r:id="rId2" action="ppaction://hlinkfile"/>
              </a:rPr>
              <a:t> Shirt</a:t>
            </a:r>
            <a:r>
              <a:rPr lang="en-US" dirty="0" smtClean="0">
                <a:hlinkClick r:id="rId2" action="ppaction://hlinkfile"/>
              </a:rPr>
              <a:t>)</a:t>
            </a:r>
            <a:endParaRPr lang="en-US" dirty="0">
              <a:hlinkClick r:id="rId2" action="ppaction://hlinkfile"/>
            </a:endParaRPr>
          </a:p>
        </p:txBody>
      </p:sp>
    </p:spTree>
    <p:extLst>
      <p:ext uri="{BB962C8B-B14F-4D97-AF65-F5344CB8AC3E}">
        <p14:creationId xmlns:p14="http://schemas.microsoft.com/office/powerpoint/2010/main" val="1127956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smtClean="0"/>
              <a:t>SMT in a nutshell</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905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207539" y="2774173"/>
            <a:ext cx="6664255" cy="1218795"/>
          </a:xfrm>
          <a:prstGeom prst="rect">
            <a:avLst/>
          </a:prstGeom>
        </p:spPr>
        <p:txBody>
          <a:bodyPr vert="horz" wrap="square" lIns="0" tIns="0" rIns="0" bIns="0" rtlCol="0">
            <a:spAutoFit/>
          </a:bodyPr>
          <a:lstStyle/>
          <a:p>
            <a:pPr marL="384954" marR="0" lvl="0" indent="-384954" algn="ctr" defTabSz="914363" eaLnBrk="1" fontAlgn="auto" latinLnBrk="0" hangingPunct="1">
              <a:lnSpc>
                <a:spcPct val="90000"/>
              </a:lnSpc>
              <a:spcBef>
                <a:spcPct val="20000"/>
              </a:spcBef>
              <a:spcAft>
                <a:spcPts val="0"/>
              </a:spcAft>
              <a:buClrTx/>
              <a:buSzPct val="90000"/>
              <a:buFontTx/>
              <a:buNone/>
              <a:tabLst/>
              <a:defRPr/>
            </a:pPr>
            <a:r>
              <a:rPr kumimoji="0" lang="en-US" sz="4400" b="1" i="0" u="none" strike="noStrike" kern="0" cap="none" spc="0" normalizeH="0" baseline="0" noProof="0" dirty="0" smtClean="0">
                <a:ln>
                  <a:noFill/>
                </a:ln>
                <a:solidFill>
                  <a:srgbClr val="FF0000"/>
                </a:solidFill>
                <a:effectLst/>
                <a:uLnTx/>
                <a:uFillTx/>
                <a:sym typeface="Symbol"/>
              </a:rPr>
              <a:t>Is formula </a:t>
            </a:r>
            <a:r>
              <a:rPr kumimoji="0" lang="en-US" sz="4400" b="1" i="1" u="none" strike="noStrike" kern="0" cap="none" spc="0" normalizeH="0" baseline="0" noProof="0" dirty="0" smtClean="0">
                <a:ln>
                  <a:noFill/>
                </a:ln>
                <a:solidFill>
                  <a:srgbClr val="FF0000"/>
                </a:solidFill>
                <a:effectLst/>
                <a:uLnTx/>
                <a:uFillTx/>
                <a:sym typeface="Symbol"/>
              </a:rPr>
              <a:t></a:t>
            </a:r>
            <a:r>
              <a:rPr kumimoji="0" lang="en-US" sz="4400" b="1" i="0" u="none" strike="noStrike" kern="0" cap="none" spc="0" normalizeH="0" baseline="0" noProof="0" dirty="0" smtClean="0">
                <a:ln>
                  <a:noFill/>
                </a:ln>
                <a:solidFill>
                  <a:srgbClr val="FF0000"/>
                </a:solidFill>
                <a:effectLst/>
                <a:uLnTx/>
                <a:uFillTx/>
                <a:sym typeface="Symbol"/>
              </a:rPr>
              <a:t>  </a:t>
            </a:r>
            <a:r>
              <a:rPr kumimoji="0" lang="en-US" sz="4400" b="1" i="0" u="none" strike="noStrike" kern="0" cap="none" spc="0" normalizeH="0" baseline="0" noProof="0" dirty="0" err="1" smtClean="0">
                <a:ln>
                  <a:noFill/>
                </a:ln>
                <a:solidFill>
                  <a:srgbClr val="FF0000"/>
                </a:solidFill>
                <a:effectLst/>
                <a:uLnTx/>
                <a:uFillTx/>
                <a:sym typeface="Symbol"/>
              </a:rPr>
              <a:t>satisfiable</a:t>
            </a:r>
            <a:r>
              <a:rPr kumimoji="0" lang="en-US" sz="4400" b="1" i="0" u="none" strike="noStrike" kern="0" cap="none" spc="0" normalizeH="0" baseline="0" noProof="0" dirty="0" smtClean="0">
                <a:ln>
                  <a:noFill/>
                </a:ln>
                <a:solidFill>
                  <a:srgbClr val="FF0000"/>
                </a:solidFill>
                <a:effectLst/>
                <a:uLnTx/>
                <a:uFillTx/>
                <a:sym typeface="Symbol"/>
              </a:rPr>
              <a:t> modulo theory </a:t>
            </a:r>
            <a:r>
              <a:rPr kumimoji="0" lang="en-US" sz="4400" b="1" i="1" u="none" strike="noStrike" kern="0" cap="none" spc="0" normalizeH="0" baseline="0" noProof="0" dirty="0" smtClean="0">
                <a:ln>
                  <a:noFill/>
                </a:ln>
                <a:solidFill>
                  <a:srgbClr val="FF0000"/>
                </a:solidFill>
                <a:effectLst/>
                <a:uLnTx/>
                <a:uFillTx/>
                <a:sym typeface="Symbol"/>
              </a:rPr>
              <a:t>T </a:t>
            </a:r>
            <a:r>
              <a:rPr kumimoji="0" lang="en-US" sz="4400" b="1" i="0" u="none" strike="noStrike" kern="0" cap="none" spc="0" normalizeH="0" baseline="0" noProof="0" dirty="0" smtClean="0">
                <a:ln>
                  <a:noFill/>
                </a:ln>
                <a:solidFill>
                  <a:srgbClr val="FF0000"/>
                </a:solidFill>
                <a:effectLst/>
                <a:uLnTx/>
                <a:uFillTx/>
                <a:sym typeface="Symbol"/>
              </a:rPr>
              <a:t>? </a:t>
            </a:r>
          </a:p>
        </p:txBody>
      </p:sp>
      <p:sp>
        <p:nvSpPr>
          <p:cNvPr id="5" name="Rectangular Callout 4"/>
          <p:cNvSpPr/>
          <p:nvPr/>
        </p:nvSpPr>
        <p:spPr bwMode="auto">
          <a:xfrm>
            <a:off x="3838470" y="4401177"/>
            <a:ext cx="4863402" cy="1587640"/>
          </a:xfrm>
          <a:prstGeom prst="wedgeRectCallout">
            <a:avLst>
              <a:gd name="adj1" fmla="val -9250"/>
              <a:gd name="adj2" fmla="val -74842"/>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rPr>
              <a:t>SMT solvers have specialized algorithms for </a:t>
            </a:r>
            <a:r>
              <a:rPr kumimoji="0" lang="en-US" sz="2800" b="0" i="1" u="none" strike="noStrike" kern="0" cap="none" spc="0" normalizeH="0" baseline="0" noProof="0" dirty="0" smtClean="0">
                <a:ln>
                  <a:noFill/>
                </a:ln>
                <a:solidFill>
                  <a:srgbClr val="000000"/>
                </a:solidFill>
                <a:effectLst/>
                <a:uLnTx/>
                <a:uFillTx/>
                <a:latin typeface="Segoe"/>
              </a:rPr>
              <a:t>T</a:t>
            </a:r>
          </a:p>
        </p:txBody>
      </p:sp>
      <p:sp>
        <p:nvSpPr>
          <p:cNvPr id="6" name="Title 1"/>
          <p:cNvSpPr txBox="1">
            <a:spLocks/>
          </p:cNvSpPr>
          <p:nvPr/>
        </p:nvSpPr>
        <p:spPr>
          <a:xfrm>
            <a:off x="381000" y="230187"/>
            <a:ext cx="8382000" cy="664797"/>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smtClean="0"/>
              <a:t>Satisfiability Modulo Theories (SMT)</a:t>
            </a:r>
            <a:endParaRPr lang="en-US" sz="4800" spc="-167" dirty="0">
              <a:solidFill>
                <a:schemeClr val="accent1"/>
              </a:solidFill>
              <a:effectLst>
                <a:outerShdw blurRad="50800" dist="38100" dir="2700000" algn="tl" rotWithShape="0">
                  <a:prstClr val="black">
                    <a:alpha val="61000"/>
                  </a:prstClr>
                </a:outerShdw>
              </a:effectLst>
            </a:endParaRPr>
          </a:p>
        </p:txBody>
      </p:sp>
    </p:spTree>
    <p:extLst>
      <p:ext uri="{BB962C8B-B14F-4D97-AF65-F5344CB8AC3E}">
        <p14:creationId xmlns:p14="http://schemas.microsoft.com/office/powerpoint/2010/main" val="88730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2265680"/>
            <a:ext cx="151384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6" name="Rectangle 15"/>
          <p:cNvSpPr/>
          <p:nvPr/>
        </p:nvSpPr>
        <p:spPr bwMode="auto">
          <a:xfrm>
            <a:off x="7579360" y="2286000"/>
            <a:ext cx="1412240" cy="47752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7" name="Rectangle 16"/>
          <p:cNvSpPr/>
          <p:nvPr/>
        </p:nvSpPr>
        <p:spPr bwMode="auto">
          <a:xfrm>
            <a:off x="5638800" y="2286000"/>
            <a:ext cx="83820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8" name="Rectangle 17"/>
          <p:cNvSpPr/>
          <p:nvPr/>
        </p:nvSpPr>
        <p:spPr bwMode="auto">
          <a:xfrm>
            <a:off x="5151120" y="2286000"/>
            <a:ext cx="33528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9" name="Rectangle 18"/>
          <p:cNvSpPr/>
          <p:nvPr/>
        </p:nvSpPr>
        <p:spPr bwMode="auto">
          <a:xfrm>
            <a:off x="3200400" y="3429000"/>
            <a:ext cx="2514600" cy="914400"/>
          </a:xfrm>
          <a:prstGeom prst="rec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smtClean="0">
                <a:solidFill>
                  <a:srgbClr val="FFFFFF"/>
                </a:solidFill>
                <a:effectLst>
                  <a:outerShdw blurRad="38100" dist="38100" dir="2700000" algn="tl">
                    <a:srgbClr val="000000">
                      <a:alpha val="43137"/>
                    </a:srgbClr>
                  </a:outerShdw>
                </a:effectLst>
                <a:latin typeface="Segoe"/>
              </a:rPr>
              <a:t>Arithmetic</a:t>
            </a:r>
          </a:p>
        </p:txBody>
      </p:sp>
      <p:sp>
        <p:nvSpPr>
          <p:cNvPr id="20" name="Rectangle 19"/>
          <p:cNvSpPr/>
          <p:nvPr/>
        </p:nvSpPr>
        <p:spPr bwMode="auto">
          <a:xfrm>
            <a:off x="2438400" y="2265680"/>
            <a:ext cx="843280" cy="457200"/>
          </a:xfrm>
          <a:prstGeom prst="rect">
            <a:avLst/>
          </a:prstGeom>
          <a:noFill/>
          <a:ln w="55000" cap="flat" cmpd="thickThin" algn="ctr">
            <a:solidFill>
              <a:srgbClr val="94D850">
                <a:lumMod val="5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1" name="Rectangle 20"/>
          <p:cNvSpPr/>
          <p:nvPr/>
        </p:nvSpPr>
        <p:spPr bwMode="auto">
          <a:xfrm>
            <a:off x="3505200" y="2265680"/>
            <a:ext cx="843280" cy="457200"/>
          </a:xfrm>
          <a:prstGeom prst="rect">
            <a:avLst/>
          </a:prstGeom>
          <a:noFill/>
          <a:ln w="55000" cap="flat" cmpd="thickThin" algn="ctr">
            <a:solidFill>
              <a:srgbClr val="94D850">
                <a:lumMod val="5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2" name="Rectangle 21"/>
          <p:cNvSpPr/>
          <p:nvPr/>
        </p:nvSpPr>
        <p:spPr bwMode="auto">
          <a:xfrm>
            <a:off x="228600" y="3429000"/>
            <a:ext cx="2743200" cy="914400"/>
          </a:xfrm>
          <a:prstGeom prst="rect">
            <a:avLst/>
          </a:prstGeom>
          <a:solidFill>
            <a:srgbClr val="94D850">
              <a:lumMod val="5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smtClean="0">
                <a:solidFill>
                  <a:srgbClr val="FFFFFF"/>
                </a:solidFill>
                <a:effectLst>
                  <a:outerShdw blurRad="38100" dist="38100" dir="2700000" algn="tl">
                    <a:srgbClr val="000000">
                      <a:alpha val="43137"/>
                    </a:srgbClr>
                  </a:outerShdw>
                </a:effectLst>
                <a:latin typeface="Segoe"/>
              </a:rPr>
              <a:t>Array Theory</a:t>
            </a:r>
          </a:p>
        </p:txBody>
      </p:sp>
      <p:sp>
        <p:nvSpPr>
          <p:cNvPr id="23" name="Rectangle 22"/>
          <p:cNvSpPr/>
          <p:nvPr/>
        </p:nvSpPr>
        <p:spPr bwMode="auto">
          <a:xfrm>
            <a:off x="7162800" y="2275840"/>
            <a:ext cx="335280" cy="457200"/>
          </a:xfrm>
          <a:prstGeom prst="rect">
            <a:avLst/>
          </a:prstGeom>
          <a:noFill/>
          <a:ln w="55000" cap="flat" cmpd="thickThin" algn="ctr">
            <a:solidFill>
              <a:srgbClr val="FF000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4" name="Rectangle 23"/>
          <p:cNvSpPr/>
          <p:nvPr/>
        </p:nvSpPr>
        <p:spPr bwMode="auto">
          <a:xfrm>
            <a:off x="1981200" y="2265680"/>
            <a:ext cx="335280" cy="457200"/>
          </a:xfrm>
          <a:prstGeom prst="rect">
            <a:avLst/>
          </a:prstGeom>
          <a:noFill/>
          <a:ln w="55000" cap="flat" cmpd="thickThin" algn="ctr">
            <a:solidFill>
              <a:srgbClr val="FF000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5" name="Rectangle 24"/>
          <p:cNvSpPr/>
          <p:nvPr/>
        </p:nvSpPr>
        <p:spPr bwMode="auto">
          <a:xfrm>
            <a:off x="5943600" y="3429000"/>
            <a:ext cx="2667000" cy="914400"/>
          </a:xfrm>
          <a:prstGeom prst="rect">
            <a:avLst/>
          </a:prstGeom>
          <a:solidFill>
            <a:srgbClr val="FF0000"/>
          </a:soli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err="1" smtClean="0">
                <a:solidFill>
                  <a:srgbClr val="FFFFFF"/>
                </a:solidFill>
                <a:effectLst>
                  <a:outerShdw blurRad="38100" dist="38100" dir="2700000" algn="tl">
                    <a:srgbClr val="000000">
                      <a:alpha val="43137"/>
                    </a:srgbClr>
                  </a:outerShdw>
                </a:effectLst>
                <a:latin typeface="Segoe"/>
              </a:rPr>
              <a:t>Uninterpreted</a:t>
            </a:r>
            <a:r>
              <a:rPr lang="en-US" sz="2800" kern="0" dirty="0" smtClean="0">
                <a:solidFill>
                  <a:srgbClr val="FFFFFF"/>
                </a:solidFill>
                <a:effectLst>
                  <a:outerShdw blurRad="38100" dist="38100" dir="2700000" algn="tl">
                    <a:srgbClr val="000000">
                      <a:alpha val="43137"/>
                    </a:srgbClr>
                  </a:outerShdw>
                </a:effectLst>
                <a:latin typeface="Segoe"/>
              </a:rPr>
              <a:t> Functions</a:t>
            </a:r>
          </a:p>
        </p:txBody>
      </p:sp>
      <mc:AlternateContent xmlns:mc="http://schemas.openxmlformats.org/markup-compatibility/2006" xmlns:a14="http://schemas.microsoft.com/office/drawing/2010/main">
        <mc:Choice Requires="a14">
          <p:sp>
            <p:nvSpPr>
              <p:cNvPr id="26" name="Rectangle 25"/>
              <p:cNvSpPr/>
              <p:nvPr/>
            </p:nvSpPr>
            <p:spPr>
              <a:xfrm>
                <a:off x="370840" y="5257802"/>
                <a:ext cx="5344160"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𝑠𝑒𝑙𝑒𝑐𝑡</m:t>
                      </m:r>
                      <m:r>
                        <a:rPr lang="en-US" i="1" smtClean="0">
                          <a:solidFill>
                            <a:srgbClr val="000000"/>
                          </a:solidFill>
                          <a:latin typeface="Cambria Math"/>
                        </a:rPr>
                        <m:t>(</m:t>
                      </m:r>
                      <m:r>
                        <a:rPr lang="en-US" i="1" smtClean="0">
                          <a:solidFill>
                            <a:srgbClr val="000000"/>
                          </a:solidFill>
                          <a:latin typeface="Cambria Math"/>
                        </a:rPr>
                        <m:t>𝑠𝑡𝑜𝑟𝑒</m:t>
                      </m:r>
                      <m:d>
                        <m:dPr>
                          <m:ctrlPr>
                            <a:rPr lang="en-US" i="1" smtClean="0">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smtClean="0">
                          <a:solidFill>
                            <a:srgbClr val="000000"/>
                          </a:solidFill>
                          <a:latin typeface="Cambria Math"/>
                        </a:rPr>
                        <m:t>,</m:t>
                      </m:r>
                      <m:r>
                        <a:rPr lang="en-US" i="1" smtClean="0">
                          <a:solidFill>
                            <a:srgbClr val="000000"/>
                          </a:solidFill>
                          <a:latin typeface="Cambria Math"/>
                        </a:rPr>
                        <m:t>𝑖</m:t>
                      </m:r>
                      <m:r>
                        <a:rPr lang="en-US" i="1" smtClean="0">
                          <a:solidFill>
                            <a:srgbClr val="000000"/>
                          </a:solidFill>
                          <a:latin typeface="Cambria Math"/>
                        </a:rPr>
                        <m:t>)=</m:t>
                      </m:r>
                      <m:r>
                        <a:rPr lang="en-US" i="1">
                          <a:solidFill>
                            <a:srgbClr val="000000"/>
                          </a:solidFill>
                          <a:latin typeface="Cambria Math"/>
                        </a:rPr>
                        <m:t>𝑣</m:t>
                      </m:r>
                    </m:oMath>
                  </m:oMathPara>
                </a14:m>
                <a:endParaRPr lang="en-US" dirty="0">
                  <a:solidFill>
                    <a:srgbClr val="000000"/>
                  </a:solidFill>
                </a:endParaRPr>
              </a:p>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𝑗</m:t>
                      </m:r>
                      <m:r>
                        <a:rPr lang="en-US" i="1">
                          <a:solidFill>
                            <a:srgbClr val="000000"/>
                          </a:solidFill>
                          <a:latin typeface="Cambria Math"/>
                        </a:rPr>
                        <m:t>⇒</m:t>
                      </m:r>
                      <m:r>
                        <a:rPr lang="en-US" i="1" smtClean="0">
                          <a:solidFill>
                            <a:srgbClr val="000000"/>
                          </a:solidFill>
                          <a:latin typeface="Cambria Math"/>
                        </a:rPr>
                        <m:t>𝑠𝑒𝑙𝑒𝑐𝑡</m:t>
                      </m:r>
                      <m:r>
                        <a:rPr lang="en-US" i="1" smtClean="0">
                          <a:solidFill>
                            <a:srgbClr val="000000"/>
                          </a:solidFill>
                          <a:latin typeface="Cambria Math"/>
                        </a:rPr>
                        <m:t>(</m:t>
                      </m:r>
                      <m:r>
                        <a:rPr lang="en-US" i="1">
                          <a:solidFill>
                            <a:srgbClr val="000000"/>
                          </a:solidFill>
                          <a:latin typeface="Cambria Math"/>
                        </a:rPr>
                        <m:t>𝑠𝑡𝑜𝑟𝑒</m:t>
                      </m:r>
                      <m:d>
                        <m:dPr>
                          <m:ctrlPr>
                            <a:rPr lang="en-US" i="1">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smtClean="0">
                          <a:solidFill>
                            <a:srgbClr val="000000"/>
                          </a:solidFill>
                          <a:latin typeface="Cambria Math"/>
                        </a:rPr>
                        <m:t>,</m:t>
                      </m:r>
                      <m:r>
                        <a:rPr lang="en-US" i="1" smtClean="0">
                          <a:solidFill>
                            <a:srgbClr val="000000"/>
                          </a:solidFill>
                          <a:latin typeface="Cambria Math"/>
                        </a:rPr>
                        <m:t>𝑗</m:t>
                      </m:r>
                      <m:r>
                        <a:rPr lang="en-US" i="1" smtClean="0">
                          <a:solidFill>
                            <a:srgbClr val="000000"/>
                          </a:solidFill>
                          <a:latin typeface="Cambria Math"/>
                        </a:rPr>
                        <m:t>)=</m:t>
                      </m:r>
                      <m:r>
                        <a:rPr lang="en-US" i="1" smtClean="0">
                          <a:solidFill>
                            <a:srgbClr val="000000"/>
                          </a:solidFill>
                          <a:latin typeface="Cambria Math"/>
                        </a:rPr>
                        <m:t>𝑠𝑒𝑙𝑒𝑐𝑡</m:t>
                      </m:r>
                      <m:r>
                        <a:rPr lang="en-US" i="1" smtClean="0">
                          <a:solidFill>
                            <a:srgbClr val="000000"/>
                          </a:solidFill>
                          <a:latin typeface="Cambria Math"/>
                        </a:rPr>
                        <m:t>(</m:t>
                      </m:r>
                      <m:r>
                        <a:rPr lang="en-US" i="1" smtClean="0">
                          <a:solidFill>
                            <a:srgbClr val="000000"/>
                          </a:solidFill>
                          <a:latin typeface="Cambria Math"/>
                        </a:rPr>
                        <m:t>𝑎</m:t>
                      </m:r>
                      <m:r>
                        <a:rPr lang="en-US" i="1" smtClean="0">
                          <a:solidFill>
                            <a:srgbClr val="000000"/>
                          </a:solidFill>
                          <a:latin typeface="Cambria Math"/>
                        </a:rPr>
                        <m:t>,</m:t>
                      </m:r>
                      <m:r>
                        <a:rPr lang="en-US" i="1" smtClean="0">
                          <a:solidFill>
                            <a:srgbClr val="000000"/>
                          </a:solidFill>
                          <a:latin typeface="Cambria Math"/>
                        </a:rPr>
                        <m:t>𝑗</m:t>
                      </m:r>
                      <m:r>
                        <a:rPr lang="en-US" i="1" smtClean="0">
                          <a:solidFill>
                            <a:srgbClr val="000000"/>
                          </a:solidFill>
                          <a:latin typeface="Cambria Math"/>
                        </a:rPr>
                        <m:t>)</m:t>
                      </m:r>
                    </m:oMath>
                  </m:oMathPara>
                </a14:m>
                <a:endParaRPr lang="en-US" dirty="0">
                  <a:solidFill>
                    <a:srgbClr val="00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70840" y="5257802"/>
                <a:ext cx="5344160" cy="646331"/>
              </a:xfrm>
              <a:prstGeom prst="rect">
                <a:avLst/>
              </a:prstGeom>
              <a:blipFill rotWithShape="0">
                <a:blip r:embed="rId2"/>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6200" y="2209800"/>
                <a:ext cx="9372600" cy="578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𝑥</m:t>
                      </m:r>
                      <m:r>
                        <a:rPr lang="en-US" sz="2800" i="1" smtClean="0">
                          <a:solidFill>
                            <a:srgbClr val="000000"/>
                          </a:solidFill>
                          <a:latin typeface="Cambria Math"/>
                        </a:rPr>
                        <m:t>+2=</m:t>
                      </m:r>
                      <m:r>
                        <a:rPr lang="en-US" sz="2800" i="1" smtClean="0">
                          <a:solidFill>
                            <a:srgbClr val="000000"/>
                          </a:solidFill>
                          <a:latin typeface="Cambria Math"/>
                        </a:rPr>
                        <m:t>𝑦</m:t>
                      </m:r>
                      <m:r>
                        <a:rPr lang="en-US" sz="2800" i="1" smtClean="0">
                          <a:solidFill>
                            <a:srgbClr val="000000"/>
                          </a:solidFill>
                          <a:latin typeface="Cambria Math"/>
                        </a:rPr>
                        <m:t>⇒</m:t>
                      </m:r>
                      <m:r>
                        <a:rPr lang="en-US" sz="2800" i="1" smtClean="0">
                          <a:solidFill>
                            <a:srgbClr val="000000"/>
                          </a:solidFill>
                          <a:latin typeface="Cambria Math"/>
                        </a:rPr>
                        <m:t>𝑓</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𝑠𝑒𝑙𝑒𝑐𝑡</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𝑠𝑡𝑜𝑟𝑒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𝑎</m:t>
                                  </m:r>
                                  <m:r>
                                    <a:rPr lang="en-US" sz="2800" i="1" smtClean="0">
                                      <a:solidFill>
                                        <a:srgbClr val="000000"/>
                                      </a:solidFill>
                                      <a:latin typeface="Cambria Math"/>
                                    </a:rPr>
                                    <m:t>,</m:t>
                                  </m:r>
                                  <m:r>
                                    <a:rPr lang="en-US" sz="2800" i="1" smtClean="0">
                                      <a:solidFill>
                                        <a:srgbClr val="000000"/>
                                      </a:solidFill>
                                      <a:latin typeface="Cambria Math"/>
                                    </a:rPr>
                                    <m:t>𝑥</m:t>
                                  </m:r>
                                  <m:r>
                                    <a:rPr lang="en-US" sz="2800" i="1" smtClean="0">
                                      <a:solidFill>
                                        <a:srgbClr val="000000"/>
                                      </a:solidFill>
                                      <a:latin typeface="Cambria Math"/>
                                    </a:rPr>
                                    <m:t>,3</m:t>
                                  </m:r>
                                </m:e>
                              </m:d>
                              <m:r>
                                <a:rPr lang="en-US" sz="2800" i="1" smtClean="0">
                                  <a:solidFill>
                                    <a:srgbClr val="000000"/>
                                  </a:solidFill>
                                  <a:latin typeface="Cambria Math"/>
                                </a:rPr>
                                <m:t>,</m:t>
                              </m:r>
                              <m:r>
                                <a:rPr lang="en-US" sz="2800" i="1" smtClean="0">
                                  <a:solidFill>
                                    <a:srgbClr val="000000"/>
                                  </a:solidFill>
                                  <a:latin typeface="Cambria Math"/>
                                </a:rPr>
                                <m:t>𝑦</m:t>
                              </m:r>
                              <m:r>
                                <a:rPr lang="en-US" sz="2800" i="1" smtClean="0">
                                  <a:solidFill>
                                    <a:srgbClr val="000000"/>
                                  </a:solidFill>
                                  <a:latin typeface="Cambria Math"/>
                                </a:rPr>
                                <m:t>−2</m:t>
                              </m:r>
                            </m:e>
                          </m:d>
                        </m:e>
                      </m:d>
                      <m:r>
                        <a:rPr lang="en-US" sz="2800" i="1" smtClean="0">
                          <a:solidFill>
                            <a:srgbClr val="000000"/>
                          </a:solidFill>
                          <a:latin typeface="Cambria Math"/>
                        </a:rPr>
                        <m:t>=</m:t>
                      </m:r>
                      <m:r>
                        <a:rPr lang="en-US" sz="2800" i="1" smtClean="0">
                          <a:solidFill>
                            <a:srgbClr val="000000"/>
                          </a:solidFill>
                          <a:latin typeface="Cambria Math"/>
                        </a:rPr>
                        <m:t>𝑓</m:t>
                      </m:r>
                      <m:r>
                        <a:rPr lang="en-US" sz="2800" i="1" smtClean="0">
                          <a:solidFill>
                            <a:srgbClr val="000000"/>
                          </a:solidFill>
                          <a:latin typeface="Cambria Math"/>
                        </a:rPr>
                        <m:t>(</m:t>
                      </m:r>
                      <m:r>
                        <a:rPr lang="en-US" sz="2800" i="1" smtClean="0">
                          <a:solidFill>
                            <a:srgbClr val="000000"/>
                          </a:solidFill>
                          <a:latin typeface="Cambria Math"/>
                        </a:rPr>
                        <m:t>𝑦</m:t>
                      </m:r>
                      <m:r>
                        <a:rPr lang="en-US" sz="2800" i="1" smtClean="0">
                          <a:solidFill>
                            <a:srgbClr val="000000"/>
                          </a:solidFill>
                          <a:latin typeface="Cambria Math"/>
                        </a:rPr>
                        <m:t>−</m:t>
                      </m:r>
                      <m:r>
                        <a:rPr lang="en-US" sz="2800" i="1" smtClean="0">
                          <a:solidFill>
                            <a:srgbClr val="000000"/>
                          </a:solidFill>
                          <a:latin typeface="Cambria Math"/>
                        </a:rPr>
                        <m:t>𝑥</m:t>
                      </m:r>
                      <m:r>
                        <a:rPr lang="en-US" sz="2800" i="1" smtClean="0">
                          <a:solidFill>
                            <a:srgbClr val="000000"/>
                          </a:solidFill>
                          <a:latin typeface="Cambria Math"/>
                        </a:rPr>
                        <m:t>+1)</m:t>
                      </m:r>
                    </m:oMath>
                  </m:oMathPara>
                </a14:m>
                <a:endParaRPr lang="en-US" sz="2800" dirty="0" err="1" smtClean="0">
                  <a:solidFill>
                    <a:srgbClr val="00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6200" y="2209800"/>
                <a:ext cx="9372600" cy="578685"/>
              </a:xfrm>
              <a:prstGeom prst="rect">
                <a:avLst/>
              </a:prstGeom>
              <a:blipFill rotWithShape="0">
                <a:blip r:embed="rId3"/>
                <a:stretch>
                  <a:fillRect/>
                </a:stretch>
              </a:blipFill>
            </p:spPr>
            <p:txBody>
              <a:bodyPr/>
              <a:lstStyle/>
              <a:p>
                <a:r>
                  <a:rPr lang="en-US">
                    <a:noFill/>
                  </a:rPr>
                  <a:t> </a:t>
                </a:r>
              </a:p>
            </p:txBody>
          </p:sp>
        </mc:Fallback>
      </mc:AlternateContent>
      <p:sp>
        <p:nvSpPr>
          <p:cNvPr id="28" name="Title 1"/>
          <p:cNvSpPr txBox="1">
            <a:spLocks/>
          </p:cNvSpPr>
          <p:nvPr/>
        </p:nvSpPr>
        <p:spPr>
          <a:xfrm>
            <a:off x="0" y="230188"/>
            <a:ext cx="83820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err="1" smtClean="0">
                <a:solidFill>
                  <a:prstClr val="black"/>
                </a:solidFill>
                <a:hlinkClick r:id="rId4" action="ppaction://hlinkfile"/>
              </a:rPr>
              <a:t>Satisfiability</a:t>
            </a:r>
            <a:r>
              <a:rPr lang="en-US" dirty="0" smtClean="0">
                <a:solidFill>
                  <a:prstClr val="black"/>
                </a:solidFill>
                <a:hlinkClick r:id="rId4" action="ppaction://hlinkfile"/>
              </a:rPr>
              <a:t> Modulo Theories </a:t>
            </a:r>
            <a:r>
              <a:rPr lang="en-US" dirty="0" smtClean="0">
                <a:solidFill>
                  <a:prstClr val="black"/>
                </a:solidFill>
                <a:hlinkClick r:id="rId5" action="ppaction://hlinkfile"/>
              </a:rPr>
              <a:t>(SMT)</a:t>
            </a:r>
            <a:endParaRPr lang="en-US" spc="-167" dirty="0">
              <a:solidFill>
                <a:srgbClr val="4F81BD"/>
              </a:solidFill>
              <a:effectLst>
                <a:outerShdw blurRad="50800" dist="38100" dir="2700000" algn="tl" rotWithShape="0">
                  <a:prstClr val="black">
                    <a:alpha val="61000"/>
                  </a:prstClr>
                </a:outerShdw>
              </a:effectLst>
            </a:endParaRPr>
          </a:p>
        </p:txBody>
      </p:sp>
    </p:spTree>
    <p:extLst>
      <p:ext uri="{BB962C8B-B14F-4D97-AF65-F5344CB8AC3E}">
        <p14:creationId xmlns:p14="http://schemas.microsoft.com/office/powerpoint/2010/main" val="387100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smtClean="0"/>
              <a:t>SMT Solving in a nutshell</a:t>
            </a:r>
            <a:br>
              <a:rPr lang="en-US" dirty="0" smtClean="0"/>
            </a:br>
            <a:endParaRPr lang="en-US" dirty="0"/>
          </a:p>
        </p:txBody>
      </p:sp>
      <p:sp>
        <p:nvSpPr>
          <p:cNvPr id="3" name="Text Placeholder 2"/>
          <p:cNvSpPr>
            <a:spLocks noGrp="1"/>
          </p:cNvSpPr>
          <p:nvPr>
            <p:ph type="body" idx="1"/>
          </p:nvPr>
        </p:nvSpPr>
        <p:spPr/>
        <p:txBody>
          <a:bodyPr/>
          <a:lstStyle/>
          <a:p>
            <a:r>
              <a:rPr lang="en-US" dirty="0" smtClean="0"/>
              <a:t>Job Shop Scheduling</a:t>
            </a:r>
            <a:endParaRPr lang="en-US" dirty="0"/>
          </a:p>
        </p:txBody>
      </p:sp>
    </p:spTree>
    <p:extLst>
      <p:ext uri="{BB962C8B-B14F-4D97-AF65-F5344CB8AC3E}">
        <p14:creationId xmlns:p14="http://schemas.microsoft.com/office/powerpoint/2010/main" val="181749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30188"/>
            <a:ext cx="6623096" cy="609600"/>
          </a:xfrm>
        </p:spPr>
        <p:txBody>
          <a:bodyPr>
            <a:normAutofit fontScale="90000"/>
          </a:bodyPr>
          <a:lstStyle/>
          <a:p>
            <a:r>
              <a:rPr lang="en-US" sz="4400" dirty="0" smtClean="0"/>
              <a:t>Job </a:t>
            </a:r>
            <a:r>
              <a:rPr lang="en-US" sz="4400" dirty="0"/>
              <a:t>Shop </a:t>
            </a:r>
            <a:r>
              <a:rPr lang="en-US" sz="4400" dirty="0" smtClean="0"/>
              <a:t>Scheduling</a:t>
            </a:r>
            <a:endParaRPr lang="en-US" sz="4400" dirty="0"/>
          </a:p>
        </p:txBody>
      </p:sp>
      <p:grpSp>
        <p:nvGrpSpPr>
          <p:cNvPr id="8" name="Group 7"/>
          <p:cNvGrpSpPr/>
          <p:nvPr/>
        </p:nvGrpSpPr>
        <p:grpSpPr>
          <a:xfrm>
            <a:off x="1002409" y="1803847"/>
            <a:ext cx="1524000" cy="1381259"/>
            <a:chOff x="731950" y="1577930"/>
            <a:chExt cx="1524000" cy="1381259"/>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50" y="1577930"/>
              <a:ext cx="1524000" cy="838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50" y="2387689"/>
              <a:ext cx="1524000" cy="571500"/>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1892" y="1803845"/>
            <a:ext cx="1660237" cy="1242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128" y="1744114"/>
            <a:ext cx="1457167" cy="1302343"/>
          </a:xfrm>
          <a:prstGeom prst="rect">
            <a:avLst/>
          </a:prstGeom>
        </p:spPr>
      </p:pic>
      <p:cxnSp>
        <p:nvCxnSpPr>
          <p:cNvPr id="13" name="Straight Connector 12"/>
          <p:cNvCxnSpPr/>
          <p:nvPr/>
        </p:nvCxnSpPr>
        <p:spPr>
          <a:xfrm>
            <a:off x="1764409" y="3245474"/>
            <a:ext cx="0"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64410" y="3245474"/>
            <a:ext cx="1413859"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64410" y="3245474"/>
            <a:ext cx="2827719"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64410" y="3245474"/>
            <a:ext cx="463351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64410" y="3245474"/>
            <a:ext cx="5825079"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58904" y="3226158"/>
            <a:ext cx="197489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83249" y="3245474"/>
            <a:ext cx="55605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62009" y="3245474"/>
            <a:ext cx="812745"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62010" y="3245474"/>
            <a:ext cx="262668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39306" y="3245474"/>
            <a:ext cx="385018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592129" y="3245474"/>
            <a:ext cx="1122072"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14200" y="3245474"/>
            <a:ext cx="683722"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4201" y="3245474"/>
            <a:ext cx="1875288"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764409" y="3245474"/>
            <a:ext cx="3949792"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764409" y="3245474"/>
            <a:ext cx="575685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183249" y="3245474"/>
            <a:ext cx="433801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178269" y="3245474"/>
            <a:ext cx="253593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592129" y="3245474"/>
            <a:ext cx="2929137"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388696" y="3245474"/>
            <a:ext cx="1132570"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21266" y="3245474"/>
            <a:ext cx="6822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6351" y="3181079"/>
            <a:ext cx="1172116" cy="369332"/>
          </a:xfrm>
          <a:prstGeom prst="rect">
            <a:avLst/>
          </a:prstGeom>
          <a:noFill/>
        </p:spPr>
        <p:txBody>
          <a:bodyPr wrap="none" rtlCol="0">
            <a:spAutoFit/>
          </a:bodyPr>
          <a:lstStyle/>
          <a:p>
            <a:pPr defTabSz="912813" fontAlgn="base">
              <a:spcBef>
                <a:spcPct val="0"/>
              </a:spcBef>
              <a:spcAft>
                <a:spcPct val="0"/>
              </a:spcAft>
            </a:pPr>
            <a:r>
              <a:rPr lang="en-US" dirty="0" smtClean="0">
                <a:solidFill>
                  <a:prstClr val="black"/>
                </a:solidFill>
                <a:latin typeface="Arial" charset="0"/>
              </a:rPr>
              <a:t>Machines</a:t>
            </a:r>
          </a:p>
        </p:txBody>
      </p:sp>
      <p:sp>
        <p:nvSpPr>
          <p:cNvPr id="83" name="TextBox 82"/>
          <p:cNvSpPr txBox="1"/>
          <p:nvPr/>
        </p:nvSpPr>
        <p:spPr>
          <a:xfrm>
            <a:off x="414203" y="4827429"/>
            <a:ext cx="671979" cy="369332"/>
          </a:xfrm>
          <a:prstGeom prst="rect">
            <a:avLst/>
          </a:prstGeom>
          <a:noFill/>
        </p:spPr>
        <p:txBody>
          <a:bodyPr wrap="none" rtlCol="0">
            <a:spAutoFit/>
          </a:bodyPr>
          <a:lstStyle/>
          <a:p>
            <a:pPr defTabSz="912813" fontAlgn="base">
              <a:spcBef>
                <a:spcPct val="0"/>
              </a:spcBef>
              <a:spcAft>
                <a:spcPct val="0"/>
              </a:spcAft>
            </a:pPr>
            <a:r>
              <a:rPr lang="en-US" dirty="0" smtClean="0">
                <a:solidFill>
                  <a:prstClr val="black"/>
                </a:solidFill>
                <a:latin typeface="Arial" charset="0"/>
              </a:rPr>
              <a:t>Jobs</a:t>
            </a:r>
          </a:p>
        </p:txBody>
      </p:sp>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l="10823" r="12898"/>
          <a:stretch/>
        </p:blipFill>
        <p:spPr>
          <a:xfrm>
            <a:off x="4954550" y="1794821"/>
            <a:ext cx="1697294" cy="1251633"/>
          </a:xfrm>
          <a:prstGeom prst="rect">
            <a:avLst/>
          </a:prstGeom>
        </p:spPr>
      </p:pic>
      <p:sp>
        <p:nvSpPr>
          <p:cNvPr id="85" name="TextBox 84"/>
          <p:cNvSpPr txBox="1"/>
          <p:nvPr/>
        </p:nvSpPr>
        <p:spPr>
          <a:xfrm>
            <a:off x="1292253" y="5271613"/>
            <a:ext cx="1046120" cy="369332"/>
          </a:xfrm>
          <a:prstGeom prst="rect">
            <a:avLst/>
          </a:prstGeom>
          <a:noFill/>
          <a:ln>
            <a:solidFill>
              <a:schemeClr val="bg1"/>
            </a:solidFill>
          </a:ln>
        </p:spPr>
        <p:txBody>
          <a:bodyPr wrap="none" rtlCol="0">
            <a:spAutoFit/>
          </a:bodyPr>
          <a:lstStyle/>
          <a:p>
            <a:pPr defTabSz="912813" fontAlgn="base">
              <a:spcBef>
                <a:spcPct val="0"/>
              </a:spcBef>
              <a:spcAft>
                <a:spcPct val="0"/>
              </a:spcAft>
            </a:pPr>
            <a:r>
              <a:rPr lang="en-US" dirty="0" smtClean="0">
                <a:solidFill>
                  <a:prstClr val="black"/>
                </a:solidFill>
                <a:latin typeface="Arial" charset="0"/>
              </a:rPr>
              <a:t>P = NP?</a:t>
            </a:r>
          </a:p>
        </p:txBody>
      </p:sp>
      <p:sp>
        <p:nvSpPr>
          <p:cNvPr id="86" name="TextBox 85"/>
          <p:cNvSpPr txBox="1"/>
          <p:nvPr/>
        </p:nvSpPr>
        <p:spPr>
          <a:xfrm>
            <a:off x="2715890" y="5271613"/>
            <a:ext cx="1018227" cy="369332"/>
          </a:xfrm>
          <a:prstGeom prst="rect">
            <a:avLst/>
          </a:prstGeom>
          <a:noFill/>
          <a:ln>
            <a:solidFill>
              <a:schemeClr val="tx1"/>
            </a:solidFill>
          </a:ln>
        </p:spPr>
        <p:txBody>
          <a:bodyPr wrap="none" rtlCol="0">
            <a:spAutoFit/>
          </a:bodyPr>
          <a:lstStyle/>
          <a:p>
            <a:pPr defTabSz="912813" fontAlgn="base">
              <a:spcBef>
                <a:spcPct val="0"/>
              </a:spcBef>
              <a:spcAft>
                <a:spcPct val="0"/>
              </a:spcAft>
            </a:pPr>
            <a:r>
              <a:rPr lang="en-US" dirty="0" smtClean="0">
                <a:solidFill>
                  <a:prstClr val="black"/>
                </a:solidFill>
                <a:latin typeface="Arial" charset="0"/>
              </a:rPr>
              <a:t>Laundry</a:t>
            </a:r>
          </a:p>
        </p:txBody>
      </p:sp>
      <mc:AlternateContent xmlns:mc="http://schemas.openxmlformats.org/markup-compatibility/2006" xmlns:a14="http://schemas.microsoft.com/office/drawing/2010/main">
        <mc:Choice Requires="a14">
          <p:sp>
            <p:nvSpPr>
              <p:cNvPr id="87" name="TextBox 86"/>
              <p:cNvSpPr txBox="1"/>
              <p:nvPr/>
            </p:nvSpPr>
            <p:spPr>
              <a:xfrm>
                <a:off x="6929130" y="5221692"/>
                <a:ext cx="1931683" cy="495649"/>
              </a:xfrm>
              <a:prstGeom prst="rect">
                <a:avLst/>
              </a:prstGeom>
              <a:noFill/>
              <a:ln>
                <a:solidFill>
                  <a:schemeClr val="bg1"/>
                </a:solidFill>
              </a:ln>
            </p:spPr>
            <p:txBody>
              <a:bodyPr wrap="none" rtlCol="0">
                <a:spAutoFit/>
              </a:bodyPr>
              <a:lstStyle/>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400" i="1" smtClean="0">
                          <a:solidFill>
                            <a:prstClr val="black"/>
                          </a:solidFill>
                          <a:latin typeface="Cambria Math"/>
                        </a:rPr>
                        <m:t>𝜁</m:t>
                      </m:r>
                      <m:d>
                        <m:dPr>
                          <m:ctrlPr>
                            <a:rPr lang="en-US" sz="1400" i="1" smtClean="0">
                              <a:solidFill>
                                <a:prstClr val="black"/>
                              </a:solidFill>
                              <a:latin typeface="Cambria Math" panose="02040503050406030204" pitchFamily="18" charset="0"/>
                            </a:rPr>
                          </m:ctrlPr>
                        </m:dPr>
                        <m:e>
                          <m:r>
                            <a:rPr lang="en-US" sz="1400" i="1" smtClean="0">
                              <a:solidFill>
                                <a:prstClr val="black"/>
                              </a:solidFill>
                              <a:latin typeface="Cambria Math"/>
                            </a:rPr>
                            <m:t>𝑠</m:t>
                          </m:r>
                        </m:e>
                      </m:d>
                      <m:r>
                        <a:rPr lang="en-US" sz="1400" i="1" smtClean="0">
                          <a:solidFill>
                            <a:prstClr val="black"/>
                          </a:solidFill>
                          <a:latin typeface="Cambria Math"/>
                        </a:rPr>
                        <m:t>=0⇒</m:t>
                      </m:r>
                      <m:r>
                        <a:rPr lang="en-US" sz="1400" i="1" smtClean="0">
                          <a:solidFill>
                            <a:prstClr val="black"/>
                          </a:solidFill>
                          <a:latin typeface="Cambria Math"/>
                        </a:rPr>
                        <m:t>𝑠</m:t>
                      </m:r>
                      <m:r>
                        <a:rPr lang="en-US" sz="1400" i="1" smtClean="0">
                          <a:solidFill>
                            <a:prstClr val="black"/>
                          </a:solidFill>
                          <a:latin typeface="Cambria Math"/>
                        </a:rPr>
                        <m:t>=</m:t>
                      </m:r>
                      <m:f>
                        <m:fPr>
                          <m:ctrlPr>
                            <a:rPr lang="en-US" sz="1400" i="1" smtClean="0">
                              <a:solidFill>
                                <a:prstClr val="black"/>
                              </a:solidFill>
                              <a:latin typeface="Cambria Math" panose="02040503050406030204" pitchFamily="18" charset="0"/>
                            </a:rPr>
                          </m:ctrlPr>
                        </m:fPr>
                        <m:num>
                          <m:r>
                            <a:rPr lang="en-US" sz="1400" i="1" smtClean="0">
                              <a:solidFill>
                                <a:prstClr val="black"/>
                              </a:solidFill>
                              <a:latin typeface="Cambria Math"/>
                            </a:rPr>
                            <m:t>1</m:t>
                          </m:r>
                        </m:num>
                        <m:den>
                          <m:r>
                            <a:rPr lang="en-US" sz="1400" i="1" smtClean="0">
                              <a:solidFill>
                                <a:prstClr val="black"/>
                              </a:solidFill>
                              <a:latin typeface="Cambria Math"/>
                            </a:rPr>
                            <m:t>2</m:t>
                          </m:r>
                        </m:den>
                      </m:f>
                      <m:r>
                        <a:rPr lang="en-US" sz="1400" i="1" smtClean="0">
                          <a:solidFill>
                            <a:prstClr val="black"/>
                          </a:solidFill>
                          <a:latin typeface="Cambria Math"/>
                        </a:rPr>
                        <m:t>+</m:t>
                      </m:r>
                      <m:r>
                        <a:rPr lang="en-US" sz="1400" i="1" smtClean="0">
                          <a:solidFill>
                            <a:prstClr val="black"/>
                          </a:solidFill>
                          <a:latin typeface="Cambria Math"/>
                        </a:rPr>
                        <m:t>𝑖𝑟</m:t>
                      </m:r>
                    </m:oMath>
                  </m:oMathPara>
                </a14:m>
                <a:endParaRPr lang="en-US" sz="1400" dirty="0" smtClean="0">
                  <a:solidFill>
                    <a:prstClr val="black"/>
                  </a:solidFill>
                  <a:latin typeface="Arial"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6929130" y="5221692"/>
                <a:ext cx="1931683" cy="495649"/>
              </a:xfrm>
              <a:prstGeom prst="rect">
                <a:avLst/>
              </a:prstGeom>
              <a:blipFill rotWithShape="0">
                <a:blip r:embed="rId7"/>
                <a:stretch>
                  <a:fillRect/>
                </a:stretch>
              </a:blipFill>
              <a:ln>
                <a:solidFill>
                  <a:schemeClr val="bg1"/>
                </a:solidFill>
              </a:ln>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91" t="13740" r="11522" b="35803"/>
          <a:stretch/>
        </p:blipFill>
        <p:spPr bwMode="auto">
          <a:xfrm>
            <a:off x="4168381" y="5235866"/>
            <a:ext cx="1051362" cy="118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72681" t="44050" r="17405" b="45877"/>
          <a:stretch/>
        </p:blipFill>
        <p:spPr bwMode="auto">
          <a:xfrm>
            <a:off x="4465074" y="5640945"/>
            <a:ext cx="1152940" cy="73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nbjorner\AppData\Local\Microsoft\Windows\Temporary Internet Files\Content.IE5\82O7XVRQ\MP910216658[1].jpg"/>
          <p:cNvPicPr>
            <a:picLocks noChangeAspect="1" noChangeArrowheads="1"/>
          </p:cNvPicPr>
          <p:nvPr/>
        </p:nvPicPr>
        <p:blipFill rotWithShape="1">
          <a:blip r:embed="rId10">
            <a:extLst>
              <a:ext uri="{28A0092B-C50C-407E-A947-70E740481C1C}">
                <a14:useLocalDpi xmlns:a14="http://schemas.microsoft.com/office/drawing/2010/main" val="0"/>
              </a:ext>
            </a:extLst>
          </a:blip>
          <a:srcRect l="41071" t="25717" r="9754" b="9054"/>
          <a:stretch/>
        </p:blipFill>
        <p:spPr bwMode="auto">
          <a:xfrm>
            <a:off x="2542349" y="5176480"/>
            <a:ext cx="1365305" cy="1208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nbjorner\AppData\Local\Microsoft\Windows\Temporary Internet Files\Content.IE5\82O7XVRQ\MP900424403[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011" t="28249"/>
          <a:stretch/>
        </p:blipFill>
        <p:spPr bwMode="auto">
          <a:xfrm>
            <a:off x="5803198" y="5203424"/>
            <a:ext cx="1058815" cy="124822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1322" y="3962329"/>
            <a:ext cx="774636" cy="369332"/>
          </a:xfrm>
          <a:prstGeom prst="rect">
            <a:avLst/>
          </a:prstGeom>
          <a:noFill/>
        </p:spPr>
        <p:txBody>
          <a:bodyPr wrap="none" rtlCol="0">
            <a:spAutoFit/>
          </a:bodyPr>
          <a:lstStyle/>
          <a:p>
            <a:pPr defTabSz="912813" fontAlgn="base">
              <a:spcBef>
                <a:spcPct val="0"/>
              </a:spcBef>
              <a:spcAft>
                <a:spcPct val="0"/>
              </a:spcAft>
            </a:pPr>
            <a:r>
              <a:rPr lang="en-US" dirty="0" smtClean="0">
                <a:solidFill>
                  <a:prstClr val="black"/>
                </a:solidFill>
                <a:latin typeface="Arial" charset="0"/>
              </a:rPr>
              <a:t>Tasks</a:t>
            </a:r>
          </a:p>
        </p:txBody>
      </p:sp>
    </p:spTree>
    <p:extLst>
      <p:ext uri="{BB962C8B-B14F-4D97-AF65-F5344CB8AC3E}">
        <p14:creationId xmlns:p14="http://schemas.microsoft.com/office/powerpoint/2010/main" val="130697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ontent Placeholder 2"/>
          <p:cNvSpPr txBox="1">
            <a:spLocks/>
          </p:cNvSpPr>
          <p:nvPr/>
        </p:nvSpPr>
        <p:spPr bwMode="auto">
          <a:xfrm>
            <a:off x="76200" y="1295401"/>
            <a:ext cx="8382000" cy="3919535"/>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b="1" smtClean="0">
                <a:solidFill>
                  <a:srgbClr val="7030A0"/>
                </a:solidFill>
                <a:latin typeface="Segoe"/>
              </a:rPr>
              <a:t>Constraints:</a:t>
            </a:r>
          </a:p>
          <a:p>
            <a:pPr marL="377016" lvl="1" indent="0">
              <a:buFontTx/>
              <a:buNone/>
              <a:defRPr/>
            </a:pPr>
            <a:r>
              <a:rPr lang="en-US" sz="2800" b="1" smtClean="0">
                <a:solidFill>
                  <a:srgbClr val="000000"/>
                </a:solidFill>
                <a:latin typeface="Segoe"/>
              </a:rPr>
              <a:t>Precedence</a:t>
            </a:r>
            <a:r>
              <a:rPr lang="en-US" sz="2800" smtClean="0">
                <a:solidFill>
                  <a:srgbClr val="000000"/>
                </a:solidFill>
                <a:latin typeface="Segoe"/>
              </a:rPr>
              <a:t>: </a:t>
            </a:r>
            <a:r>
              <a:rPr lang="en-US" smtClean="0">
                <a:solidFill>
                  <a:srgbClr val="000000"/>
                </a:solidFill>
                <a:latin typeface="Segoe"/>
              </a:rPr>
              <a:t>between two tasks of the same job</a:t>
            </a:r>
          </a:p>
          <a:p>
            <a:pPr lvl="1">
              <a:defRPr/>
            </a:pPr>
            <a:endParaRPr lang="en-US" smtClean="0">
              <a:solidFill>
                <a:srgbClr val="000000"/>
              </a:solidFill>
              <a:latin typeface="Segoe"/>
            </a:endParaRPr>
          </a:p>
          <a:p>
            <a:pPr lvl="1">
              <a:defRPr/>
            </a:pPr>
            <a:endParaRPr lang="en-US" smtClean="0">
              <a:solidFill>
                <a:srgbClr val="000000"/>
              </a:solidFill>
              <a:latin typeface="Segoe"/>
            </a:endParaRPr>
          </a:p>
          <a:p>
            <a:pPr marL="377016" lvl="1" indent="0">
              <a:buFontTx/>
              <a:buNone/>
              <a:defRPr/>
            </a:pPr>
            <a:endParaRPr lang="en-US" smtClean="0">
              <a:solidFill>
                <a:srgbClr val="000000"/>
              </a:solidFill>
              <a:latin typeface="Segoe"/>
            </a:endParaRPr>
          </a:p>
          <a:p>
            <a:pPr marL="377016" lvl="1" indent="0">
              <a:buFontTx/>
              <a:buNone/>
              <a:defRPr/>
            </a:pPr>
            <a:r>
              <a:rPr lang="en-US" sz="2800" b="1" smtClean="0">
                <a:solidFill>
                  <a:srgbClr val="000000"/>
                </a:solidFill>
                <a:latin typeface="Segoe"/>
              </a:rPr>
              <a:t>Resource</a:t>
            </a:r>
            <a:r>
              <a:rPr lang="en-US" smtClean="0">
                <a:solidFill>
                  <a:srgbClr val="000000"/>
                </a:solidFill>
                <a:latin typeface="Segoe"/>
              </a:rPr>
              <a:t>:  Machines execute at most one job at a time</a:t>
            </a:r>
            <a:endParaRPr lang="en-US" dirty="0" smtClean="0">
              <a:solidFill>
                <a:srgbClr val="000000"/>
              </a:solidFill>
              <a:latin typeface="Segoe"/>
            </a:endParaRPr>
          </a:p>
        </p:txBody>
      </p:sp>
      <p:cxnSp>
        <p:nvCxnSpPr>
          <p:cNvPr id="347" name="Straight Connector 346"/>
          <p:cNvCxnSpPr/>
          <p:nvPr/>
        </p:nvCxnSpPr>
        <p:spPr>
          <a:xfrm>
            <a:off x="2286000" y="2343952"/>
            <a:ext cx="0" cy="1645920"/>
          </a:xfrm>
          <a:prstGeom prst="line">
            <a:avLst/>
          </a:prstGeom>
          <a:noFill/>
          <a:ln w="31750" cap="flat" cmpd="sng" algn="ctr">
            <a:solidFill>
              <a:srgbClr val="FFFFFF">
                <a:lumMod val="75000"/>
              </a:srgbClr>
            </a:solidFill>
            <a:prstDash val="solid"/>
          </a:ln>
          <a:effectLst/>
        </p:spPr>
      </p:cxnSp>
      <p:cxnSp>
        <p:nvCxnSpPr>
          <p:cNvPr id="348" name="Straight Connector 347"/>
          <p:cNvCxnSpPr/>
          <p:nvPr/>
        </p:nvCxnSpPr>
        <p:spPr>
          <a:xfrm>
            <a:off x="2286001" y="2343955"/>
            <a:ext cx="1387401" cy="1635619"/>
          </a:xfrm>
          <a:prstGeom prst="line">
            <a:avLst/>
          </a:prstGeom>
          <a:noFill/>
          <a:ln w="31750" cap="flat" cmpd="sng" algn="ctr">
            <a:solidFill>
              <a:srgbClr val="000000"/>
            </a:solidFill>
            <a:prstDash val="solid"/>
          </a:ln>
          <a:effectLst/>
        </p:spPr>
      </p:cxnSp>
      <p:cxnSp>
        <p:nvCxnSpPr>
          <p:cNvPr id="349" name="Straight Connector 348"/>
          <p:cNvCxnSpPr/>
          <p:nvPr/>
        </p:nvCxnSpPr>
        <p:spPr>
          <a:xfrm>
            <a:off x="2286000" y="2343955"/>
            <a:ext cx="2774802" cy="1635619"/>
          </a:xfrm>
          <a:prstGeom prst="line">
            <a:avLst/>
          </a:prstGeom>
          <a:noFill/>
          <a:ln w="31750" cap="flat" cmpd="sng" algn="ctr">
            <a:solidFill>
              <a:srgbClr val="FFFFFF">
                <a:lumMod val="85000"/>
              </a:srgbClr>
            </a:solidFill>
            <a:prstDash val="solid"/>
          </a:ln>
          <a:effectLst/>
        </p:spPr>
      </p:cxnSp>
      <p:cxnSp>
        <p:nvCxnSpPr>
          <p:cNvPr id="350" name="Straight Connector 349"/>
          <p:cNvCxnSpPr/>
          <p:nvPr/>
        </p:nvCxnSpPr>
        <p:spPr>
          <a:xfrm>
            <a:off x="2286001" y="2343955"/>
            <a:ext cx="4546803" cy="1635619"/>
          </a:xfrm>
          <a:prstGeom prst="line">
            <a:avLst/>
          </a:prstGeom>
          <a:noFill/>
          <a:ln w="31750" cap="flat" cmpd="sng" algn="ctr">
            <a:solidFill>
              <a:srgbClr val="FFFFFF">
                <a:lumMod val="85000"/>
              </a:srgbClr>
            </a:solidFill>
            <a:prstDash val="solid"/>
          </a:ln>
          <a:effectLst/>
        </p:spPr>
      </p:cxnSp>
      <p:cxnSp>
        <p:nvCxnSpPr>
          <p:cNvPr id="351" name="Straight Connector 350"/>
          <p:cNvCxnSpPr/>
          <p:nvPr/>
        </p:nvCxnSpPr>
        <p:spPr>
          <a:xfrm>
            <a:off x="2286001" y="2343955"/>
            <a:ext cx="5716071" cy="1635619"/>
          </a:xfrm>
          <a:prstGeom prst="line">
            <a:avLst/>
          </a:prstGeom>
          <a:noFill/>
          <a:ln w="31750" cap="flat" cmpd="sng" algn="ctr">
            <a:solidFill>
              <a:srgbClr val="FFFFFF">
                <a:lumMod val="85000"/>
              </a:srgbClr>
            </a:solidFill>
            <a:prstDash val="solid"/>
          </a:ln>
          <a:effectLst/>
        </p:spPr>
      </p:cxnSp>
      <p:cxnSp>
        <p:nvCxnSpPr>
          <p:cNvPr id="352" name="Straight Connector 351"/>
          <p:cNvCxnSpPr/>
          <p:nvPr/>
        </p:nvCxnSpPr>
        <p:spPr>
          <a:xfrm flipH="1">
            <a:off x="2286001" y="2343955"/>
            <a:ext cx="1937939" cy="1635619"/>
          </a:xfrm>
          <a:prstGeom prst="line">
            <a:avLst/>
          </a:prstGeom>
          <a:noFill/>
          <a:ln w="31750" cap="flat" cmpd="sng" algn="ctr">
            <a:solidFill>
              <a:srgbClr val="FFFFFF">
                <a:lumMod val="85000"/>
              </a:srgbClr>
            </a:solidFill>
            <a:prstDash val="solid"/>
          </a:ln>
          <a:effectLst/>
        </p:spPr>
      </p:cxnSp>
      <p:cxnSp>
        <p:nvCxnSpPr>
          <p:cNvPr id="353" name="Straight Connector 352"/>
          <p:cNvCxnSpPr/>
          <p:nvPr/>
        </p:nvCxnSpPr>
        <p:spPr>
          <a:xfrm flipH="1">
            <a:off x="3678289" y="2343955"/>
            <a:ext cx="545650" cy="1635619"/>
          </a:xfrm>
          <a:prstGeom prst="line">
            <a:avLst/>
          </a:prstGeom>
          <a:noFill/>
          <a:ln w="31750" cap="flat" cmpd="sng" algn="ctr">
            <a:solidFill>
              <a:srgbClr val="000000"/>
            </a:solidFill>
            <a:prstDash val="solid"/>
          </a:ln>
          <a:effectLst/>
        </p:spPr>
      </p:cxnSp>
      <p:cxnSp>
        <p:nvCxnSpPr>
          <p:cNvPr id="354" name="Straight Connector 353"/>
          <p:cNvCxnSpPr/>
          <p:nvPr/>
        </p:nvCxnSpPr>
        <p:spPr>
          <a:xfrm>
            <a:off x="4246218" y="2343955"/>
            <a:ext cx="797536" cy="1635619"/>
          </a:xfrm>
          <a:prstGeom prst="line">
            <a:avLst/>
          </a:prstGeom>
          <a:noFill/>
          <a:ln w="31750" cap="flat" cmpd="sng" algn="ctr">
            <a:solidFill>
              <a:srgbClr val="FFFFFF">
                <a:lumMod val="85000"/>
              </a:srgbClr>
            </a:solidFill>
            <a:prstDash val="solid"/>
          </a:ln>
          <a:effectLst/>
        </p:spPr>
      </p:cxnSp>
      <p:cxnSp>
        <p:nvCxnSpPr>
          <p:cNvPr id="355" name="Straight Connector 354"/>
          <p:cNvCxnSpPr/>
          <p:nvPr/>
        </p:nvCxnSpPr>
        <p:spPr>
          <a:xfrm>
            <a:off x="4246219" y="2343955"/>
            <a:ext cx="2577531" cy="1635619"/>
          </a:xfrm>
          <a:prstGeom prst="line">
            <a:avLst/>
          </a:prstGeom>
          <a:noFill/>
          <a:ln w="31750" cap="flat" cmpd="sng" algn="ctr">
            <a:solidFill>
              <a:srgbClr val="FFFFFF">
                <a:lumMod val="85000"/>
              </a:srgbClr>
            </a:solidFill>
            <a:prstDash val="solid"/>
          </a:ln>
          <a:effectLst/>
        </p:spPr>
      </p:cxnSp>
      <p:cxnSp>
        <p:nvCxnSpPr>
          <p:cNvPr id="356" name="Straight Connector 355"/>
          <p:cNvCxnSpPr/>
          <p:nvPr/>
        </p:nvCxnSpPr>
        <p:spPr>
          <a:xfrm>
            <a:off x="4223939" y="2343955"/>
            <a:ext cx="3778132" cy="1635619"/>
          </a:xfrm>
          <a:prstGeom prst="line">
            <a:avLst/>
          </a:prstGeom>
          <a:noFill/>
          <a:ln w="31750" cap="flat" cmpd="sng" algn="ctr">
            <a:solidFill>
              <a:srgbClr val="FFFFFF">
                <a:lumMod val="85000"/>
              </a:srgbClr>
            </a:solidFill>
            <a:prstDash val="solid"/>
          </a:ln>
          <a:effectLst/>
        </p:spPr>
      </p:cxnSp>
      <p:cxnSp>
        <p:nvCxnSpPr>
          <p:cNvPr id="357" name="Straight Connector 356"/>
          <p:cNvCxnSpPr/>
          <p:nvPr/>
        </p:nvCxnSpPr>
        <p:spPr>
          <a:xfrm flipH="1">
            <a:off x="5060803" y="2343955"/>
            <a:ext cx="1101074" cy="1635619"/>
          </a:xfrm>
          <a:prstGeom prst="line">
            <a:avLst/>
          </a:prstGeom>
          <a:noFill/>
          <a:ln w="31750" cap="flat" cmpd="sng" algn="ctr">
            <a:solidFill>
              <a:srgbClr val="FFFFFF">
                <a:lumMod val="85000"/>
              </a:srgbClr>
            </a:solidFill>
            <a:prstDash val="solid"/>
          </a:ln>
          <a:effectLst/>
        </p:spPr>
      </p:cxnSp>
      <p:cxnSp>
        <p:nvCxnSpPr>
          <p:cNvPr id="358" name="Straight Connector 357"/>
          <p:cNvCxnSpPr/>
          <p:nvPr/>
        </p:nvCxnSpPr>
        <p:spPr>
          <a:xfrm>
            <a:off x="6161876" y="2343955"/>
            <a:ext cx="670927" cy="1635619"/>
          </a:xfrm>
          <a:prstGeom prst="line">
            <a:avLst/>
          </a:prstGeom>
          <a:noFill/>
          <a:ln w="31750" cap="flat" cmpd="sng" algn="ctr">
            <a:solidFill>
              <a:srgbClr val="FFFFFF">
                <a:lumMod val="85000"/>
              </a:srgbClr>
            </a:solidFill>
            <a:prstDash val="solid"/>
          </a:ln>
          <a:effectLst/>
        </p:spPr>
      </p:cxnSp>
      <p:cxnSp>
        <p:nvCxnSpPr>
          <p:cNvPr id="359" name="Straight Connector 358"/>
          <p:cNvCxnSpPr/>
          <p:nvPr/>
        </p:nvCxnSpPr>
        <p:spPr>
          <a:xfrm>
            <a:off x="6161877" y="2343955"/>
            <a:ext cx="1840195" cy="1635619"/>
          </a:xfrm>
          <a:prstGeom prst="line">
            <a:avLst/>
          </a:prstGeom>
          <a:noFill/>
          <a:ln w="31750" cap="flat" cmpd="sng" algn="ctr">
            <a:solidFill>
              <a:srgbClr val="FFFFFF">
                <a:lumMod val="85000"/>
              </a:srgbClr>
            </a:solidFill>
            <a:prstDash val="solid"/>
          </a:ln>
          <a:effectLst/>
        </p:spPr>
      </p:cxnSp>
      <p:cxnSp>
        <p:nvCxnSpPr>
          <p:cNvPr id="360" name="Straight Connector 359"/>
          <p:cNvCxnSpPr/>
          <p:nvPr/>
        </p:nvCxnSpPr>
        <p:spPr>
          <a:xfrm flipH="1">
            <a:off x="2286001" y="2343955"/>
            <a:ext cx="3875877" cy="1635619"/>
          </a:xfrm>
          <a:prstGeom prst="line">
            <a:avLst/>
          </a:prstGeom>
          <a:noFill/>
          <a:ln w="31750" cap="flat" cmpd="sng" algn="ctr">
            <a:solidFill>
              <a:srgbClr val="FFFFFF">
                <a:lumMod val="85000"/>
              </a:srgbClr>
            </a:solidFill>
            <a:prstDash val="solid"/>
          </a:ln>
          <a:effectLst/>
        </p:spPr>
      </p:cxnSp>
      <p:cxnSp>
        <p:nvCxnSpPr>
          <p:cNvPr id="361" name="Straight Connector 360"/>
          <p:cNvCxnSpPr/>
          <p:nvPr/>
        </p:nvCxnSpPr>
        <p:spPr>
          <a:xfrm flipH="1">
            <a:off x="2286000" y="2343955"/>
            <a:ext cx="5649125" cy="1635619"/>
          </a:xfrm>
          <a:prstGeom prst="line">
            <a:avLst/>
          </a:prstGeom>
          <a:noFill/>
          <a:ln w="31750" cap="flat" cmpd="sng" algn="ctr">
            <a:solidFill>
              <a:srgbClr val="FFFFFF">
                <a:lumMod val="85000"/>
              </a:srgbClr>
            </a:solidFill>
            <a:prstDash val="solid"/>
          </a:ln>
          <a:effectLst/>
        </p:spPr>
      </p:cxnSp>
      <p:cxnSp>
        <p:nvCxnSpPr>
          <p:cNvPr id="362" name="Straight Connector 361"/>
          <p:cNvCxnSpPr/>
          <p:nvPr/>
        </p:nvCxnSpPr>
        <p:spPr>
          <a:xfrm flipH="1">
            <a:off x="3678288" y="2343955"/>
            <a:ext cx="4256836" cy="1635619"/>
          </a:xfrm>
          <a:prstGeom prst="line">
            <a:avLst/>
          </a:prstGeom>
          <a:noFill/>
          <a:ln w="31750" cap="flat" cmpd="sng" algn="ctr">
            <a:solidFill>
              <a:srgbClr val="000000"/>
            </a:solidFill>
            <a:prstDash val="solid"/>
          </a:ln>
          <a:effectLst/>
        </p:spPr>
      </p:cxnSp>
      <p:cxnSp>
        <p:nvCxnSpPr>
          <p:cNvPr id="363" name="Straight Connector 362"/>
          <p:cNvCxnSpPr/>
          <p:nvPr/>
        </p:nvCxnSpPr>
        <p:spPr>
          <a:xfrm flipH="1">
            <a:off x="3673402" y="2343955"/>
            <a:ext cx="2488477" cy="1635619"/>
          </a:xfrm>
          <a:prstGeom prst="line">
            <a:avLst/>
          </a:prstGeom>
          <a:noFill/>
          <a:ln w="31750" cap="flat" cmpd="sng" algn="ctr">
            <a:solidFill>
              <a:srgbClr val="000000"/>
            </a:solidFill>
            <a:prstDash val="solid"/>
          </a:ln>
          <a:effectLst/>
        </p:spPr>
      </p:cxnSp>
      <p:cxnSp>
        <p:nvCxnSpPr>
          <p:cNvPr id="364" name="Straight Connector 363"/>
          <p:cNvCxnSpPr/>
          <p:nvPr/>
        </p:nvCxnSpPr>
        <p:spPr>
          <a:xfrm flipH="1">
            <a:off x="5060802" y="2343955"/>
            <a:ext cx="2874322" cy="1635619"/>
          </a:xfrm>
          <a:prstGeom prst="line">
            <a:avLst/>
          </a:prstGeom>
          <a:noFill/>
          <a:ln w="31750" cap="flat" cmpd="sng" algn="ctr">
            <a:solidFill>
              <a:srgbClr val="FFFFFF">
                <a:lumMod val="85000"/>
              </a:srgbClr>
            </a:solidFill>
            <a:prstDash val="solid"/>
          </a:ln>
          <a:effectLst/>
        </p:spPr>
      </p:cxnSp>
      <p:cxnSp>
        <p:nvCxnSpPr>
          <p:cNvPr id="365" name="Straight Connector 364"/>
          <p:cNvCxnSpPr/>
          <p:nvPr/>
        </p:nvCxnSpPr>
        <p:spPr>
          <a:xfrm flipH="1">
            <a:off x="6823749" y="2343955"/>
            <a:ext cx="1111376" cy="1635619"/>
          </a:xfrm>
          <a:prstGeom prst="line">
            <a:avLst/>
          </a:prstGeom>
          <a:noFill/>
          <a:ln w="31750" cap="flat" cmpd="sng" algn="ctr">
            <a:solidFill>
              <a:srgbClr val="FFFFFF">
                <a:lumMod val="85000"/>
              </a:srgbClr>
            </a:solidFill>
            <a:prstDash val="solid"/>
          </a:ln>
          <a:effectLst/>
        </p:spPr>
      </p:cxnSp>
      <p:cxnSp>
        <p:nvCxnSpPr>
          <p:cNvPr id="366" name="Straight Connector 365"/>
          <p:cNvCxnSpPr/>
          <p:nvPr/>
        </p:nvCxnSpPr>
        <p:spPr>
          <a:xfrm>
            <a:off x="7935125" y="2343955"/>
            <a:ext cx="66946" cy="1635619"/>
          </a:xfrm>
          <a:prstGeom prst="line">
            <a:avLst/>
          </a:prstGeom>
          <a:noFill/>
          <a:ln w="31750" cap="flat" cmpd="sng" algn="ctr">
            <a:solidFill>
              <a:srgbClr val="FFFFFF">
                <a:lumMod val="85000"/>
              </a:srgbClr>
            </a:solidFill>
            <a:prstDash val="solid"/>
          </a:ln>
          <a:effectLst/>
        </p:spPr>
      </p:cxnSp>
      <p:sp>
        <p:nvSpPr>
          <p:cNvPr id="367" name="TextBox 366"/>
          <p:cNvSpPr txBox="1"/>
          <p:nvPr/>
        </p:nvSpPr>
        <p:spPr>
          <a:xfrm>
            <a:off x="2829425" y="3383743"/>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4</a:t>
            </a:r>
          </a:p>
        </p:txBody>
      </p:sp>
      <p:sp>
        <p:nvSpPr>
          <p:cNvPr id="368" name="TextBox 367"/>
          <p:cNvSpPr txBox="1"/>
          <p:nvPr/>
        </p:nvSpPr>
        <p:spPr>
          <a:xfrm>
            <a:off x="4491460" y="2994245"/>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1</a:t>
            </a:r>
          </a:p>
        </p:txBody>
      </p:sp>
      <p:sp>
        <p:nvSpPr>
          <p:cNvPr id="369" name="TextBox 368"/>
          <p:cNvSpPr txBox="1"/>
          <p:nvPr/>
        </p:nvSpPr>
        <p:spPr>
          <a:xfrm>
            <a:off x="3644116" y="2980615"/>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3</a:t>
            </a:r>
          </a:p>
        </p:txBody>
      </p:sp>
      <p:sp>
        <p:nvSpPr>
          <p:cNvPr id="370" name="TextBox 369"/>
          <p:cNvSpPr txBox="1"/>
          <p:nvPr/>
        </p:nvSpPr>
        <p:spPr>
          <a:xfrm>
            <a:off x="5611339" y="3222190"/>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2</a:t>
            </a:r>
          </a:p>
        </p:txBody>
      </p:sp>
      <p:cxnSp>
        <p:nvCxnSpPr>
          <p:cNvPr id="371" name="Straight Connector 370"/>
          <p:cNvCxnSpPr/>
          <p:nvPr/>
        </p:nvCxnSpPr>
        <p:spPr>
          <a:xfrm>
            <a:off x="2209800" y="4726543"/>
            <a:ext cx="0" cy="1648500"/>
          </a:xfrm>
          <a:prstGeom prst="line">
            <a:avLst/>
          </a:prstGeom>
          <a:noFill/>
          <a:ln w="9525" cap="flat" cmpd="sng" algn="ctr">
            <a:solidFill>
              <a:srgbClr val="FFFFFF">
                <a:lumMod val="85000"/>
              </a:srgbClr>
            </a:solidFill>
            <a:prstDash val="solid"/>
          </a:ln>
          <a:effectLst/>
        </p:spPr>
      </p:cxnSp>
      <p:cxnSp>
        <p:nvCxnSpPr>
          <p:cNvPr id="372" name="Straight Connector 371"/>
          <p:cNvCxnSpPr/>
          <p:nvPr/>
        </p:nvCxnSpPr>
        <p:spPr>
          <a:xfrm>
            <a:off x="2209800" y="4726543"/>
            <a:ext cx="1393545" cy="1648500"/>
          </a:xfrm>
          <a:prstGeom prst="line">
            <a:avLst/>
          </a:prstGeom>
          <a:noFill/>
          <a:ln w="31750" cap="flat" cmpd="sng" algn="ctr">
            <a:solidFill>
              <a:srgbClr val="FFFFFF">
                <a:lumMod val="75000"/>
              </a:srgbClr>
            </a:solidFill>
            <a:prstDash val="solid"/>
          </a:ln>
          <a:effectLst/>
        </p:spPr>
      </p:cxnSp>
      <p:cxnSp>
        <p:nvCxnSpPr>
          <p:cNvPr id="373" name="Straight Connector 372"/>
          <p:cNvCxnSpPr/>
          <p:nvPr/>
        </p:nvCxnSpPr>
        <p:spPr>
          <a:xfrm>
            <a:off x="2209801" y="4726543"/>
            <a:ext cx="2787090" cy="1648500"/>
          </a:xfrm>
          <a:prstGeom prst="line">
            <a:avLst/>
          </a:prstGeom>
          <a:noFill/>
          <a:ln w="31750" cap="flat" cmpd="sng" algn="ctr">
            <a:solidFill>
              <a:srgbClr val="FFFFFF">
                <a:lumMod val="75000"/>
              </a:srgbClr>
            </a:solidFill>
            <a:prstDash val="solid"/>
          </a:ln>
          <a:effectLst/>
        </p:spPr>
      </p:cxnSp>
      <p:cxnSp>
        <p:nvCxnSpPr>
          <p:cNvPr id="374" name="Straight Connector 373"/>
          <p:cNvCxnSpPr/>
          <p:nvPr/>
        </p:nvCxnSpPr>
        <p:spPr>
          <a:xfrm>
            <a:off x="2209800" y="4726543"/>
            <a:ext cx="4566938" cy="1648500"/>
          </a:xfrm>
          <a:prstGeom prst="line">
            <a:avLst/>
          </a:prstGeom>
          <a:noFill/>
          <a:ln w="31750" cap="flat" cmpd="sng" algn="ctr">
            <a:solidFill>
              <a:srgbClr val="FFFFFF">
                <a:lumMod val="75000"/>
              </a:srgbClr>
            </a:solidFill>
            <a:prstDash val="solid"/>
          </a:ln>
          <a:effectLst/>
        </p:spPr>
      </p:cxnSp>
      <p:cxnSp>
        <p:nvCxnSpPr>
          <p:cNvPr id="375" name="Straight Connector 374"/>
          <p:cNvCxnSpPr/>
          <p:nvPr/>
        </p:nvCxnSpPr>
        <p:spPr>
          <a:xfrm>
            <a:off x="2209800" y="4726543"/>
            <a:ext cx="5741384" cy="1648500"/>
          </a:xfrm>
          <a:prstGeom prst="line">
            <a:avLst/>
          </a:prstGeom>
          <a:noFill/>
          <a:ln w="31750" cap="flat" cmpd="sng" algn="ctr">
            <a:solidFill>
              <a:srgbClr val="FFFFFF">
                <a:lumMod val="75000"/>
              </a:srgbClr>
            </a:solidFill>
            <a:prstDash val="solid"/>
          </a:ln>
          <a:effectLst/>
        </p:spPr>
      </p:cxnSp>
      <p:cxnSp>
        <p:nvCxnSpPr>
          <p:cNvPr id="376" name="Straight Connector 375"/>
          <p:cNvCxnSpPr/>
          <p:nvPr/>
        </p:nvCxnSpPr>
        <p:spPr>
          <a:xfrm flipH="1">
            <a:off x="2209801" y="4726543"/>
            <a:ext cx="1946521" cy="1648500"/>
          </a:xfrm>
          <a:prstGeom prst="line">
            <a:avLst/>
          </a:prstGeom>
          <a:noFill/>
          <a:ln w="31750" cap="flat" cmpd="sng" algn="ctr">
            <a:solidFill>
              <a:srgbClr val="FFFFFF">
                <a:lumMod val="75000"/>
              </a:srgbClr>
            </a:solidFill>
            <a:prstDash val="solid"/>
          </a:ln>
          <a:effectLst/>
        </p:spPr>
      </p:cxnSp>
      <p:cxnSp>
        <p:nvCxnSpPr>
          <p:cNvPr id="377" name="Straight Connector 376"/>
          <p:cNvCxnSpPr/>
          <p:nvPr/>
        </p:nvCxnSpPr>
        <p:spPr>
          <a:xfrm flipH="1">
            <a:off x="3608255" y="4726543"/>
            <a:ext cx="548067" cy="1648500"/>
          </a:xfrm>
          <a:prstGeom prst="line">
            <a:avLst/>
          </a:prstGeom>
          <a:noFill/>
          <a:ln w="31750" cap="flat" cmpd="sng" algn="ctr">
            <a:solidFill>
              <a:srgbClr val="000000"/>
            </a:solidFill>
            <a:prstDash val="solid"/>
          </a:ln>
          <a:effectLst/>
        </p:spPr>
      </p:cxnSp>
      <p:cxnSp>
        <p:nvCxnSpPr>
          <p:cNvPr id="378" name="Straight Connector 377"/>
          <p:cNvCxnSpPr/>
          <p:nvPr/>
        </p:nvCxnSpPr>
        <p:spPr>
          <a:xfrm>
            <a:off x="4178699" y="4726543"/>
            <a:ext cx="801067" cy="1648500"/>
          </a:xfrm>
          <a:prstGeom prst="line">
            <a:avLst/>
          </a:prstGeom>
          <a:noFill/>
          <a:ln w="31750" cap="flat" cmpd="sng" algn="ctr">
            <a:solidFill>
              <a:srgbClr val="FFFFFF">
                <a:lumMod val="75000"/>
              </a:srgbClr>
            </a:solidFill>
            <a:prstDash val="solid"/>
          </a:ln>
          <a:effectLst/>
        </p:spPr>
      </p:cxnSp>
      <p:cxnSp>
        <p:nvCxnSpPr>
          <p:cNvPr id="379" name="Straight Connector 378"/>
          <p:cNvCxnSpPr/>
          <p:nvPr/>
        </p:nvCxnSpPr>
        <p:spPr>
          <a:xfrm>
            <a:off x="4178698" y="4726543"/>
            <a:ext cx="2588946" cy="1648500"/>
          </a:xfrm>
          <a:prstGeom prst="line">
            <a:avLst/>
          </a:prstGeom>
          <a:noFill/>
          <a:ln w="31750" cap="flat" cmpd="sng" algn="ctr">
            <a:solidFill>
              <a:srgbClr val="000000"/>
            </a:solidFill>
            <a:prstDash val="solid"/>
          </a:ln>
          <a:effectLst/>
        </p:spPr>
      </p:cxnSp>
      <p:cxnSp>
        <p:nvCxnSpPr>
          <p:cNvPr id="380" name="Straight Connector 379"/>
          <p:cNvCxnSpPr/>
          <p:nvPr/>
        </p:nvCxnSpPr>
        <p:spPr>
          <a:xfrm>
            <a:off x="4156322" y="4726543"/>
            <a:ext cx="3794863" cy="1648500"/>
          </a:xfrm>
          <a:prstGeom prst="line">
            <a:avLst/>
          </a:prstGeom>
          <a:noFill/>
          <a:ln w="31750" cap="flat" cmpd="sng" algn="ctr">
            <a:solidFill>
              <a:srgbClr val="FFFFFF">
                <a:lumMod val="75000"/>
              </a:srgbClr>
            </a:solidFill>
            <a:prstDash val="solid"/>
          </a:ln>
          <a:effectLst/>
        </p:spPr>
      </p:cxnSp>
      <p:cxnSp>
        <p:nvCxnSpPr>
          <p:cNvPr id="381" name="Straight Connector 380"/>
          <p:cNvCxnSpPr/>
          <p:nvPr/>
        </p:nvCxnSpPr>
        <p:spPr>
          <a:xfrm flipH="1">
            <a:off x="4996891" y="4726543"/>
            <a:ext cx="1105950" cy="1648500"/>
          </a:xfrm>
          <a:prstGeom prst="line">
            <a:avLst/>
          </a:prstGeom>
          <a:noFill/>
          <a:ln w="31750" cap="flat" cmpd="sng" algn="ctr">
            <a:solidFill>
              <a:srgbClr val="FFFFFF">
                <a:lumMod val="75000"/>
              </a:srgbClr>
            </a:solidFill>
            <a:prstDash val="solid"/>
          </a:ln>
          <a:effectLst/>
        </p:spPr>
      </p:cxnSp>
      <p:cxnSp>
        <p:nvCxnSpPr>
          <p:cNvPr id="382" name="Straight Connector 381"/>
          <p:cNvCxnSpPr/>
          <p:nvPr/>
        </p:nvCxnSpPr>
        <p:spPr>
          <a:xfrm>
            <a:off x="6102840" y="4726543"/>
            <a:ext cx="673898" cy="1648500"/>
          </a:xfrm>
          <a:prstGeom prst="line">
            <a:avLst/>
          </a:prstGeom>
          <a:noFill/>
          <a:ln w="31750" cap="flat" cmpd="sng" algn="ctr">
            <a:solidFill>
              <a:srgbClr val="FFFFFF">
                <a:lumMod val="75000"/>
              </a:srgbClr>
            </a:solidFill>
            <a:prstDash val="solid"/>
          </a:ln>
          <a:effectLst/>
        </p:spPr>
      </p:cxnSp>
      <p:cxnSp>
        <p:nvCxnSpPr>
          <p:cNvPr id="383" name="Straight Connector 382"/>
          <p:cNvCxnSpPr/>
          <p:nvPr/>
        </p:nvCxnSpPr>
        <p:spPr>
          <a:xfrm>
            <a:off x="6102840" y="4726543"/>
            <a:ext cx="1848344" cy="1648500"/>
          </a:xfrm>
          <a:prstGeom prst="line">
            <a:avLst/>
          </a:prstGeom>
          <a:noFill/>
          <a:ln w="31750" cap="flat" cmpd="sng" algn="ctr">
            <a:solidFill>
              <a:srgbClr val="FFFFFF">
                <a:lumMod val="75000"/>
              </a:srgbClr>
            </a:solidFill>
            <a:prstDash val="solid"/>
          </a:ln>
          <a:effectLst/>
        </p:spPr>
      </p:cxnSp>
      <p:cxnSp>
        <p:nvCxnSpPr>
          <p:cNvPr id="384" name="Straight Connector 383"/>
          <p:cNvCxnSpPr/>
          <p:nvPr/>
        </p:nvCxnSpPr>
        <p:spPr>
          <a:xfrm flipH="1">
            <a:off x="2209801" y="4726543"/>
            <a:ext cx="3893041" cy="1648500"/>
          </a:xfrm>
          <a:prstGeom prst="line">
            <a:avLst/>
          </a:prstGeom>
          <a:noFill/>
          <a:ln w="31750" cap="flat" cmpd="sng" algn="ctr">
            <a:solidFill>
              <a:srgbClr val="FFFFFF">
                <a:lumMod val="75000"/>
              </a:srgbClr>
            </a:solidFill>
            <a:prstDash val="solid"/>
          </a:ln>
          <a:effectLst/>
        </p:spPr>
      </p:cxnSp>
      <p:cxnSp>
        <p:nvCxnSpPr>
          <p:cNvPr id="385" name="Straight Connector 384"/>
          <p:cNvCxnSpPr/>
          <p:nvPr/>
        </p:nvCxnSpPr>
        <p:spPr>
          <a:xfrm flipH="1">
            <a:off x="2209801" y="4726543"/>
            <a:ext cx="5674141" cy="1648500"/>
          </a:xfrm>
          <a:prstGeom prst="line">
            <a:avLst/>
          </a:prstGeom>
          <a:noFill/>
          <a:ln w="31750" cap="flat" cmpd="sng" algn="ctr">
            <a:solidFill>
              <a:srgbClr val="FFFFFF">
                <a:lumMod val="75000"/>
              </a:srgbClr>
            </a:solidFill>
            <a:prstDash val="solid"/>
          </a:ln>
          <a:effectLst/>
        </p:spPr>
      </p:cxnSp>
      <p:cxnSp>
        <p:nvCxnSpPr>
          <p:cNvPr id="386" name="Straight Connector 385"/>
          <p:cNvCxnSpPr/>
          <p:nvPr/>
        </p:nvCxnSpPr>
        <p:spPr>
          <a:xfrm flipH="1">
            <a:off x="3608255" y="4726543"/>
            <a:ext cx="4275687" cy="1648500"/>
          </a:xfrm>
          <a:prstGeom prst="line">
            <a:avLst/>
          </a:prstGeom>
          <a:noFill/>
          <a:ln w="31750" cap="flat" cmpd="sng" algn="ctr">
            <a:solidFill>
              <a:srgbClr val="FFFFFF">
                <a:lumMod val="75000"/>
              </a:srgbClr>
            </a:solidFill>
            <a:prstDash val="solid"/>
          </a:ln>
          <a:effectLst/>
        </p:spPr>
      </p:cxnSp>
      <p:cxnSp>
        <p:nvCxnSpPr>
          <p:cNvPr id="387" name="Straight Connector 386"/>
          <p:cNvCxnSpPr/>
          <p:nvPr/>
        </p:nvCxnSpPr>
        <p:spPr>
          <a:xfrm flipH="1">
            <a:off x="3603346" y="4726543"/>
            <a:ext cx="2499497" cy="1648500"/>
          </a:xfrm>
          <a:prstGeom prst="line">
            <a:avLst/>
          </a:prstGeom>
          <a:noFill/>
          <a:ln w="31750" cap="flat" cmpd="sng" algn="ctr">
            <a:solidFill>
              <a:srgbClr val="FFFFFF">
                <a:lumMod val="75000"/>
              </a:srgbClr>
            </a:solidFill>
            <a:prstDash val="solid"/>
          </a:ln>
          <a:effectLst/>
        </p:spPr>
      </p:cxnSp>
      <p:cxnSp>
        <p:nvCxnSpPr>
          <p:cNvPr id="388" name="Straight Connector 387"/>
          <p:cNvCxnSpPr/>
          <p:nvPr/>
        </p:nvCxnSpPr>
        <p:spPr>
          <a:xfrm flipH="1">
            <a:off x="4996890" y="4726543"/>
            <a:ext cx="2887051" cy="1648500"/>
          </a:xfrm>
          <a:prstGeom prst="line">
            <a:avLst/>
          </a:prstGeom>
          <a:noFill/>
          <a:ln w="31750" cap="flat" cmpd="sng" algn="ctr">
            <a:solidFill>
              <a:srgbClr val="FFFFFF">
                <a:lumMod val="75000"/>
              </a:srgbClr>
            </a:solidFill>
            <a:prstDash val="solid"/>
          </a:ln>
          <a:effectLst/>
        </p:spPr>
      </p:cxnSp>
      <p:cxnSp>
        <p:nvCxnSpPr>
          <p:cNvPr id="389" name="Straight Connector 388"/>
          <p:cNvCxnSpPr/>
          <p:nvPr/>
        </p:nvCxnSpPr>
        <p:spPr>
          <a:xfrm flipH="1">
            <a:off x="6767645" y="4726543"/>
            <a:ext cx="1116297" cy="1648500"/>
          </a:xfrm>
          <a:prstGeom prst="line">
            <a:avLst/>
          </a:prstGeom>
          <a:noFill/>
          <a:ln w="31750" cap="flat" cmpd="sng" algn="ctr">
            <a:solidFill>
              <a:srgbClr val="FFFFFF">
                <a:lumMod val="75000"/>
              </a:srgbClr>
            </a:solidFill>
            <a:prstDash val="solid"/>
          </a:ln>
          <a:effectLst/>
        </p:spPr>
      </p:cxnSp>
      <p:cxnSp>
        <p:nvCxnSpPr>
          <p:cNvPr id="390" name="Straight Connector 389"/>
          <p:cNvCxnSpPr/>
          <p:nvPr/>
        </p:nvCxnSpPr>
        <p:spPr>
          <a:xfrm>
            <a:off x="7883942" y="4726543"/>
            <a:ext cx="67243" cy="1648500"/>
          </a:xfrm>
          <a:prstGeom prst="line">
            <a:avLst/>
          </a:prstGeom>
          <a:noFill/>
          <a:ln w="31750" cap="flat" cmpd="sng" algn="ctr">
            <a:solidFill>
              <a:srgbClr val="FFFFFF">
                <a:lumMod val="75000"/>
              </a:srgbClr>
            </a:solidFill>
            <a:prstDash val="solid"/>
          </a:ln>
          <a:effectLst/>
        </p:spPr>
      </p:cxnSp>
      <mc:AlternateContent xmlns:mc="http://schemas.openxmlformats.org/markup-compatibility/2006" xmlns:a14="http://schemas.microsoft.com/office/drawing/2010/main">
        <mc:Choice Requires="a14">
          <p:sp>
            <p:nvSpPr>
              <p:cNvPr id="391" name="TextBox 390"/>
              <p:cNvSpPr txBox="1"/>
              <p:nvPr/>
            </p:nvSpPr>
            <p:spPr>
              <a:xfrm>
                <a:off x="2976431" y="6400803"/>
                <a:ext cx="4416337" cy="404983"/>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d>
                        <m:dPr>
                          <m:begChr m:val="["/>
                          <m:endChr m:val="]"/>
                          <m:ctrlPr>
                            <a:rPr lang="en-US" i="1" kern="0" smtClean="0">
                              <a:solidFill>
                                <a:srgbClr val="000000"/>
                              </a:solidFill>
                              <a:latin typeface="Cambria Math" panose="02040503050406030204" pitchFamily="18" charset="0"/>
                            </a:rPr>
                          </m:ctrlPr>
                        </m:dPr>
                        <m:e>
                          <m:r>
                            <a:rPr lang="en-US" i="1" kern="0" smtClean="0">
                              <a:solidFill>
                                <a:srgbClr val="000000"/>
                              </a:solidFill>
                              <a:latin typeface="Cambria Math"/>
                            </a:rPr>
                            <m:t>𝑠𝑡𝑎𝑟</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𝑡</m:t>
                              </m:r>
                            </m:e>
                            <m:sub>
                              <m:r>
                                <a:rPr lang="en-US" i="1" kern="0" smtClean="0">
                                  <a:solidFill>
                                    <a:srgbClr val="000000"/>
                                  </a:solidFill>
                                  <a:latin typeface="Cambria Math"/>
                                </a:rPr>
                                <m:t>2,2</m:t>
                              </m:r>
                            </m:sub>
                          </m:sSub>
                          <m:r>
                            <a:rPr lang="en-US" i="1" kern="0" smtClean="0">
                              <a:solidFill>
                                <a:srgbClr val="000000"/>
                              </a:solidFill>
                              <a:latin typeface="Cambria Math"/>
                            </a:rPr>
                            <m:t>..</m:t>
                          </m:r>
                          <m:r>
                            <a:rPr lang="en-US" i="1" kern="0" smtClean="0">
                              <a:solidFill>
                                <a:srgbClr val="000000"/>
                              </a:solidFill>
                              <a:latin typeface="Cambria Math"/>
                            </a:rPr>
                            <m:t>𝑒𝑛</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𝑑</m:t>
                              </m:r>
                            </m:e>
                            <m:sub>
                              <m:r>
                                <a:rPr lang="en-US" i="1" kern="0" smtClean="0">
                                  <a:solidFill>
                                    <a:srgbClr val="000000"/>
                                  </a:solidFill>
                                  <a:latin typeface="Cambria Math"/>
                                </a:rPr>
                                <m:t>2,2</m:t>
                              </m:r>
                            </m:sub>
                          </m:sSub>
                        </m:e>
                      </m:d>
                      <m:r>
                        <a:rPr lang="en-US" i="1" kern="0" smtClean="0">
                          <a:solidFill>
                            <a:srgbClr val="000000"/>
                          </a:solidFill>
                          <a:latin typeface="Cambria Math"/>
                        </a:rPr>
                        <m:t>∩</m:t>
                      </m:r>
                      <m:d>
                        <m:dPr>
                          <m:begChr m:val="["/>
                          <m:endChr m:val="]"/>
                          <m:ctrlPr>
                            <a:rPr lang="en-US" i="1" kern="0" smtClean="0">
                              <a:solidFill>
                                <a:srgbClr val="000000"/>
                              </a:solidFill>
                              <a:latin typeface="Cambria Math" panose="02040503050406030204" pitchFamily="18" charset="0"/>
                            </a:rPr>
                          </m:ctrlPr>
                        </m:dPr>
                        <m:e>
                          <m:r>
                            <a:rPr lang="en-US" i="1" kern="0" smtClean="0">
                              <a:solidFill>
                                <a:srgbClr val="000000"/>
                              </a:solidFill>
                              <a:latin typeface="Cambria Math"/>
                            </a:rPr>
                            <m:t>𝑠𝑡𝑎𝑟</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𝑡</m:t>
                              </m:r>
                            </m:e>
                            <m:sub>
                              <m:r>
                                <a:rPr lang="en-US" i="1" kern="0" smtClean="0">
                                  <a:solidFill>
                                    <a:srgbClr val="000000"/>
                                  </a:solidFill>
                                  <a:latin typeface="Cambria Math"/>
                                </a:rPr>
                                <m:t>4,2</m:t>
                              </m:r>
                            </m:sub>
                          </m:sSub>
                          <m:r>
                            <a:rPr lang="en-US" i="1" kern="0" smtClean="0">
                              <a:solidFill>
                                <a:srgbClr val="000000"/>
                              </a:solidFill>
                              <a:latin typeface="Cambria Math"/>
                            </a:rPr>
                            <m:t>..</m:t>
                          </m:r>
                          <m:r>
                            <a:rPr lang="en-US" i="1" kern="0" smtClean="0">
                              <a:solidFill>
                                <a:srgbClr val="000000"/>
                              </a:solidFill>
                              <a:latin typeface="Cambria Math"/>
                            </a:rPr>
                            <m:t>𝑒𝑛</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𝑑</m:t>
                              </m:r>
                            </m:e>
                            <m:sub>
                              <m:r>
                                <a:rPr lang="en-US" i="1" kern="0" smtClean="0">
                                  <a:solidFill>
                                    <a:srgbClr val="000000"/>
                                  </a:solidFill>
                                  <a:latin typeface="Cambria Math"/>
                                </a:rPr>
                                <m:t>4,2</m:t>
                              </m:r>
                            </m:sub>
                          </m:sSub>
                        </m:e>
                      </m:d>
                      <m:r>
                        <a:rPr lang="en-US" i="1" kern="0" smtClean="0">
                          <a:solidFill>
                            <a:srgbClr val="000000"/>
                          </a:solidFill>
                          <a:latin typeface="Cambria Math"/>
                        </a:rPr>
                        <m:t>=∅</m:t>
                      </m:r>
                    </m:oMath>
                  </m:oMathPara>
                </a14:m>
                <a:endParaRPr lang="en-US" kern="0" dirty="0" smtClean="0">
                  <a:solidFill>
                    <a:srgbClr val="000000"/>
                  </a:solidFill>
                  <a:latin typeface="Arial" charset="0"/>
                </a:endParaRPr>
              </a:p>
            </p:txBody>
          </p:sp>
        </mc:Choice>
        <mc:Fallback xmlns="">
          <p:sp>
            <p:nvSpPr>
              <p:cNvPr id="391" name="TextBox 390"/>
              <p:cNvSpPr txBox="1">
                <a:spLocks noRot="1" noChangeAspect="1" noMove="1" noResize="1" noEditPoints="1" noAdjustHandles="1" noChangeArrowheads="1" noChangeShapeType="1" noTextEdit="1"/>
              </p:cNvSpPr>
              <p:nvPr/>
            </p:nvSpPr>
            <p:spPr>
              <a:xfrm>
                <a:off x="2976431" y="6400803"/>
                <a:ext cx="4416337" cy="404983"/>
              </a:xfrm>
              <a:prstGeom prst="rect">
                <a:avLst/>
              </a:prstGeom>
              <a:blipFill rotWithShape="0">
                <a:blip r:embed="rId3"/>
                <a:stretch>
                  <a:fillRect/>
                </a:stretch>
              </a:blipFill>
            </p:spPr>
            <p:txBody>
              <a:bodyPr/>
              <a:lstStyle/>
              <a:p>
                <a:r>
                  <a:rPr lang="en-US">
                    <a:noFill/>
                  </a:rPr>
                  <a:t> </a:t>
                </a:r>
              </a:p>
            </p:txBody>
          </p:sp>
        </mc:Fallback>
      </mc:AlternateContent>
      <p:cxnSp>
        <p:nvCxnSpPr>
          <p:cNvPr id="392" name="Straight Connector 391"/>
          <p:cNvCxnSpPr/>
          <p:nvPr/>
        </p:nvCxnSpPr>
        <p:spPr>
          <a:xfrm>
            <a:off x="2209800" y="4726543"/>
            <a:ext cx="0" cy="1645920"/>
          </a:xfrm>
          <a:prstGeom prst="line">
            <a:avLst/>
          </a:prstGeom>
          <a:noFill/>
          <a:ln w="31750" cap="flat" cmpd="sng" algn="ctr">
            <a:solidFill>
              <a:srgbClr val="FFFFFF">
                <a:lumMod val="75000"/>
              </a:srgbClr>
            </a:solidFill>
            <a:prstDash val="solid"/>
          </a:ln>
          <a:effectLst/>
        </p:spPr>
      </p:cxnSp>
      <p:sp>
        <p:nvSpPr>
          <p:cNvPr id="394" name="Title 1"/>
          <p:cNvSpPr txBox="1">
            <a:spLocks/>
          </p:cNvSpPr>
          <p:nvPr/>
        </p:nvSpPr>
        <p:spPr>
          <a:xfrm>
            <a:off x="358701" y="166039"/>
            <a:ext cx="6629400" cy="747897"/>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prstClr val="black"/>
                </a:solidFill>
              </a:rPr>
              <a:t>Job Shop Scheduling</a:t>
            </a:r>
            <a:endParaRPr lang="en-US" dirty="0">
              <a:solidFill>
                <a:prstClr val="black"/>
              </a:solidFill>
            </a:endParaRPr>
          </a:p>
        </p:txBody>
      </p:sp>
    </p:spTree>
    <p:extLst>
      <p:ext uri="{BB962C8B-B14F-4D97-AF65-F5344CB8AC3E}">
        <p14:creationId xmlns:p14="http://schemas.microsoft.com/office/powerpoint/2010/main" val="381007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Content Placeholder 2"/>
              <p:cNvSpPr txBox="1">
                <a:spLocks/>
              </p:cNvSpPr>
              <p:nvPr/>
            </p:nvSpPr>
            <p:spPr bwMode="auto">
              <a:xfrm>
                <a:off x="0" y="1295400"/>
                <a:ext cx="9144000" cy="3352264"/>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b="1" dirty="0" smtClean="0">
                    <a:solidFill>
                      <a:srgbClr val="7030A0"/>
                    </a:solidFill>
                    <a:latin typeface="Segoe"/>
                  </a:rPr>
                  <a:t>Constraints:	</a:t>
                </a:r>
                <a:r>
                  <a:rPr lang="en-US" dirty="0" smtClean="0">
                    <a:solidFill>
                      <a:srgbClr val="000000"/>
                    </a:solidFill>
                    <a:latin typeface="Segoe"/>
                  </a:rPr>
                  <a:t>				</a:t>
                </a:r>
                <a:r>
                  <a:rPr lang="en-US" b="1" dirty="0" smtClean="0">
                    <a:solidFill>
                      <a:srgbClr val="7030A0"/>
                    </a:solidFill>
                    <a:latin typeface="Segoe"/>
                  </a:rPr>
                  <a:t>Encoding:</a:t>
                </a:r>
              </a:p>
              <a:p>
                <a:pPr marL="377016" lvl="1" indent="0">
                  <a:buFontTx/>
                  <a:buNone/>
                  <a:defRPr/>
                </a:pPr>
                <a:r>
                  <a:rPr lang="en-US" sz="2800" b="1" dirty="0" smtClean="0">
                    <a:solidFill>
                      <a:srgbClr val="000000"/>
                    </a:solidFill>
                    <a:latin typeface="Segoe"/>
                  </a:rPr>
                  <a:t>Precedence</a:t>
                </a:r>
                <a:r>
                  <a:rPr lang="en-US" sz="2800" dirty="0" smtClean="0">
                    <a:solidFill>
                      <a:srgbClr val="000000"/>
                    </a:solidFill>
                    <a:latin typeface="Segoe"/>
                  </a:rPr>
                  <a:t>:</a:t>
                </a:r>
                <a:r>
                  <a:rPr lang="en-US" i="1" dirty="0">
                    <a:solidFill>
                      <a:srgbClr val="000000"/>
                    </a:solidFill>
                    <a:latin typeface="Cambria Math"/>
                  </a:rPr>
                  <a:t>	</a:t>
                </a:r>
                <a:r>
                  <a:rPr lang="en-US" i="1" dirty="0" smtClean="0">
                    <a:solidFill>
                      <a:srgbClr val="000000"/>
                    </a:solidFill>
                    <a:latin typeface="Cambria Math"/>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𝑡</m:t>
                        </m:r>
                      </m:e>
                      <m:sub>
                        <m:r>
                          <a:rPr lang="en-US" i="1">
                            <a:solidFill>
                              <a:srgbClr val="000000"/>
                            </a:solidFill>
                            <a:latin typeface="Cambria Math"/>
                          </a:rPr>
                          <m:t>2,3</m:t>
                        </m:r>
                      </m:sub>
                    </m:sSub>
                  </m:oMath>
                </a14:m>
                <a:r>
                  <a:rPr lang="en-US" i="1" dirty="0" smtClean="0">
                    <a:solidFill>
                      <a:srgbClr val="000000"/>
                    </a:solidFill>
                    <a:latin typeface="Cambria Math"/>
                  </a:rPr>
                  <a:t> - </a:t>
                </a:r>
                <a:r>
                  <a:rPr lang="en-US" dirty="0" smtClean="0">
                    <a:solidFill>
                      <a:srgbClr val="000000"/>
                    </a:solidFill>
                    <a:latin typeface="Cambria Math"/>
                  </a:rPr>
                  <a:t>start time of </a:t>
                </a:r>
                <a:br>
                  <a:rPr lang="en-US" dirty="0" smtClean="0">
                    <a:solidFill>
                      <a:srgbClr val="000000"/>
                    </a:solidFill>
                    <a:latin typeface="Cambria Math"/>
                  </a:rPr>
                </a:br>
                <a:r>
                  <a:rPr lang="en-US" dirty="0" smtClean="0">
                    <a:solidFill>
                      <a:srgbClr val="000000"/>
                    </a:solidFill>
                    <a:latin typeface="Cambria Math"/>
                  </a:rPr>
                  <a:t>						          job 2 on </a:t>
                </a:r>
                <a:r>
                  <a:rPr lang="en-US" dirty="0" err="1" smtClean="0">
                    <a:solidFill>
                      <a:srgbClr val="000000"/>
                    </a:solidFill>
                    <a:latin typeface="Cambria Math"/>
                  </a:rPr>
                  <a:t>mach</a:t>
                </a:r>
                <a:r>
                  <a:rPr lang="en-US" dirty="0" smtClean="0">
                    <a:solidFill>
                      <a:srgbClr val="000000"/>
                    </a:solidFill>
                    <a:latin typeface="Cambria Math"/>
                  </a:rPr>
                  <a:t> 3</a:t>
                </a:r>
              </a:p>
              <a:p>
                <a:pPr marL="377016" lvl="1" indent="0">
                  <a:buFontTx/>
                  <a:buNone/>
                  <a:defRPr/>
                </a:pPr>
                <a:r>
                  <a:rPr lang="en-US" i="1" dirty="0">
                    <a:solidFill>
                      <a:srgbClr val="000000"/>
                    </a:solidFill>
                    <a:latin typeface="Cambria Math"/>
                  </a:rPr>
                  <a:t>	</a:t>
                </a:r>
                <a:r>
                  <a:rPr lang="en-US" i="1" dirty="0" smtClean="0">
                    <a:solidFill>
                      <a:srgbClr val="000000"/>
                    </a:solidFill>
                    <a:latin typeface="Cambria Math"/>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𝑑</m:t>
                        </m:r>
                      </m:e>
                      <m:sub>
                        <m:r>
                          <a:rPr lang="en-US" i="1">
                            <a:solidFill>
                              <a:srgbClr val="000000"/>
                            </a:solidFill>
                            <a:latin typeface="Cambria Math"/>
                          </a:rPr>
                          <m:t>2,3</m:t>
                        </m:r>
                      </m:sub>
                    </m:sSub>
                  </m:oMath>
                </a14:m>
                <a:r>
                  <a:rPr lang="en-US" i="1" dirty="0" smtClean="0">
                    <a:solidFill>
                      <a:srgbClr val="000000"/>
                    </a:solidFill>
                    <a:latin typeface="Cambria Math"/>
                  </a:rPr>
                  <a:t> -</a:t>
                </a:r>
                <a:r>
                  <a:rPr lang="en-US" dirty="0" smtClean="0">
                    <a:solidFill>
                      <a:srgbClr val="000000"/>
                    </a:solidFill>
                    <a:latin typeface="Cambria Math"/>
                  </a:rPr>
                  <a:t> duration of</a:t>
                </a:r>
                <a:br>
                  <a:rPr lang="en-US" dirty="0" smtClean="0">
                    <a:solidFill>
                      <a:srgbClr val="000000"/>
                    </a:solidFill>
                    <a:latin typeface="Cambria Math"/>
                  </a:rPr>
                </a:br>
                <a:r>
                  <a:rPr lang="en-US" dirty="0" smtClean="0">
                    <a:solidFill>
                      <a:srgbClr val="000000"/>
                    </a:solidFill>
                    <a:latin typeface="Cambria Math"/>
                  </a:rPr>
                  <a:t>						           job 2 on </a:t>
                </a:r>
                <a:r>
                  <a:rPr lang="en-US" dirty="0" err="1" smtClean="0">
                    <a:solidFill>
                      <a:srgbClr val="000000"/>
                    </a:solidFill>
                    <a:latin typeface="Cambria Math"/>
                  </a:rPr>
                  <a:t>mach</a:t>
                </a:r>
                <a:r>
                  <a:rPr lang="en-US" dirty="0" smtClean="0">
                    <a:solidFill>
                      <a:srgbClr val="000000"/>
                    </a:solidFill>
                    <a:latin typeface="Cambria Math"/>
                  </a:rPr>
                  <a:t> 3</a:t>
                </a:r>
                <a:endParaRPr lang="en-US" i="1" dirty="0" smtClean="0">
                  <a:solidFill>
                    <a:srgbClr val="000000"/>
                  </a:solidFill>
                  <a:latin typeface="Cambria Math"/>
                </a:endParaRPr>
              </a:p>
              <a:p>
                <a:pPr marL="377016" lvl="1" indent="0">
                  <a:buFontTx/>
                  <a:buNone/>
                  <a:defRPr/>
                </a:pPr>
                <a:r>
                  <a:rPr lang="en-US" i="1" dirty="0">
                    <a:solidFill>
                      <a:srgbClr val="000000"/>
                    </a:solidFill>
                    <a:latin typeface="Cambria Math"/>
                  </a:rPr>
                  <a:t>	</a:t>
                </a:r>
                <a:r>
                  <a:rPr lang="en-US" i="1" dirty="0" smtClean="0">
                    <a:solidFill>
                      <a:srgbClr val="000000"/>
                    </a:solidFill>
                    <a:latin typeface="Cambria Math"/>
                  </a:rPr>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a:rPr>
                          <m:t>𝑡</m:t>
                        </m:r>
                      </m:e>
                      <m:sub>
                        <m:r>
                          <a:rPr lang="en-US" i="1" smtClean="0">
                            <a:solidFill>
                              <a:srgbClr val="000000"/>
                            </a:solidFill>
                            <a:latin typeface="Cambria Math"/>
                          </a:rPr>
                          <m:t>2,3</m:t>
                        </m:r>
                      </m:sub>
                    </m:sSub>
                    <m:r>
                      <a:rPr lang="en-US" i="1" smtClean="0">
                        <a:solidFill>
                          <a:srgbClr val="000000"/>
                        </a:solidFill>
                        <a:latin typeface="Cambria Math"/>
                      </a:rPr>
                      <m:t>+</m:t>
                    </m:r>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a:rPr>
                          <m:t>𝑑</m:t>
                        </m:r>
                      </m:e>
                      <m:sub>
                        <m:r>
                          <a:rPr lang="en-US" i="1" smtClean="0">
                            <a:solidFill>
                              <a:srgbClr val="000000"/>
                            </a:solidFill>
                            <a:latin typeface="Cambria Math"/>
                          </a:rPr>
                          <m:t>2,3</m:t>
                        </m:r>
                      </m:sub>
                    </m:sSub>
                    <m:r>
                      <a:rPr lang="en-US" i="1" smtClean="0">
                        <a:solidFill>
                          <a:srgbClr val="000000"/>
                        </a:solidFill>
                        <a:latin typeface="Cambria Math"/>
                      </a:rPr>
                      <m:t>≤</m:t>
                    </m:r>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a:rPr>
                          <m:t>𝑡</m:t>
                        </m:r>
                      </m:e>
                      <m:sub>
                        <m:r>
                          <a:rPr lang="en-US" i="1" smtClean="0">
                            <a:solidFill>
                              <a:srgbClr val="000000"/>
                            </a:solidFill>
                            <a:latin typeface="Cambria Math"/>
                          </a:rPr>
                          <m:t>2,4</m:t>
                        </m:r>
                      </m:sub>
                    </m:sSub>
                  </m:oMath>
                </a14:m>
                <a:endParaRPr lang="en-US" dirty="0" smtClean="0">
                  <a:solidFill>
                    <a:srgbClr val="000000"/>
                  </a:solidFill>
                  <a:latin typeface="Segoe"/>
                </a:endParaRPr>
              </a:p>
              <a:p>
                <a:pPr marL="377016" lvl="1" indent="0">
                  <a:buFontTx/>
                  <a:buNone/>
                  <a:defRPr/>
                </a:pPr>
                <a:r>
                  <a:rPr lang="en-US" sz="2800" b="1" dirty="0" smtClean="0">
                    <a:solidFill>
                      <a:srgbClr val="000000"/>
                    </a:solidFill>
                    <a:latin typeface="Segoe"/>
                  </a:rPr>
                  <a:t>Resource</a:t>
                </a:r>
                <a:r>
                  <a:rPr lang="en-US" sz="2800" dirty="0" smtClean="0">
                    <a:solidFill>
                      <a:srgbClr val="000000"/>
                    </a:solidFill>
                    <a:latin typeface="Segoe"/>
                  </a:rPr>
                  <a:t>:</a:t>
                </a:r>
              </a:p>
            </p:txBody>
          </p:sp>
        </mc:Choice>
        <mc:Fallback xmlns="">
          <p:sp>
            <p:nvSpPr>
              <p:cNvPr id="53" name="Content Placeholder 2"/>
              <p:cNvSpPr txBox="1">
                <a:spLocks noRot="1" noChangeAspect="1" noMove="1" noResize="1" noEditPoints="1" noAdjustHandles="1" noChangeArrowheads="1" noChangeShapeType="1" noTextEdit="1"/>
              </p:cNvSpPr>
              <p:nvPr/>
            </p:nvSpPr>
            <p:spPr bwMode="auto">
              <a:xfrm>
                <a:off x="0" y="1295400"/>
                <a:ext cx="9144000" cy="3352264"/>
              </a:xfrm>
              <a:prstGeom prst="rect">
                <a:avLst/>
              </a:prstGeom>
              <a:blipFill rotWithShape="0">
                <a:blip r:embed="rId3"/>
                <a:stretch>
                  <a:fillRect l="-2800" t="-5464" r="-667" b="-5464"/>
                </a:stretch>
              </a:blipFill>
              <a:extLst/>
            </p:spPr>
            <p:txBody>
              <a:bodyPr/>
              <a:lstStyle/>
              <a:p>
                <a:r>
                  <a:rPr lang="en-US">
                    <a:noFill/>
                  </a:rPr>
                  <a:t> </a:t>
                </a:r>
              </a:p>
            </p:txBody>
          </p:sp>
        </mc:Fallback>
      </mc:AlternateContent>
      <p:cxnSp>
        <p:nvCxnSpPr>
          <p:cNvPr id="54" name="Straight Connector 53"/>
          <p:cNvCxnSpPr/>
          <p:nvPr/>
        </p:nvCxnSpPr>
        <p:spPr>
          <a:xfrm>
            <a:off x="874504" y="2264515"/>
            <a:ext cx="0" cy="1213273"/>
          </a:xfrm>
          <a:prstGeom prst="line">
            <a:avLst/>
          </a:prstGeom>
          <a:noFill/>
          <a:ln w="9525" cap="flat" cmpd="sng" algn="ctr">
            <a:solidFill>
              <a:srgbClr val="FFFFFF">
                <a:lumMod val="75000"/>
              </a:srgbClr>
            </a:solidFill>
            <a:prstDash val="solid"/>
          </a:ln>
          <a:effectLst/>
        </p:spPr>
      </p:cxnSp>
      <p:cxnSp>
        <p:nvCxnSpPr>
          <p:cNvPr id="55" name="Straight Connector 54"/>
          <p:cNvCxnSpPr/>
          <p:nvPr/>
        </p:nvCxnSpPr>
        <p:spPr>
          <a:xfrm>
            <a:off x="874504" y="2264515"/>
            <a:ext cx="928888" cy="1213273"/>
          </a:xfrm>
          <a:prstGeom prst="line">
            <a:avLst/>
          </a:prstGeom>
          <a:noFill/>
          <a:ln w="9525" cap="flat" cmpd="sng" algn="ctr">
            <a:solidFill>
              <a:srgbClr val="000000"/>
            </a:solidFill>
            <a:prstDash val="solid"/>
          </a:ln>
          <a:effectLst/>
        </p:spPr>
      </p:cxnSp>
      <p:cxnSp>
        <p:nvCxnSpPr>
          <p:cNvPr id="56" name="Straight Connector 55"/>
          <p:cNvCxnSpPr/>
          <p:nvPr/>
        </p:nvCxnSpPr>
        <p:spPr>
          <a:xfrm>
            <a:off x="874504" y="2264515"/>
            <a:ext cx="1857776" cy="1213273"/>
          </a:xfrm>
          <a:prstGeom prst="line">
            <a:avLst/>
          </a:prstGeom>
          <a:noFill/>
          <a:ln w="9525" cap="flat" cmpd="sng" algn="ctr">
            <a:solidFill>
              <a:srgbClr val="FFFFFF">
                <a:lumMod val="75000"/>
              </a:srgbClr>
            </a:solidFill>
            <a:prstDash val="solid"/>
          </a:ln>
          <a:effectLst/>
        </p:spPr>
      </p:cxnSp>
      <p:cxnSp>
        <p:nvCxnSpPr>
          <p:cNvPr id="57" name="Straight Connector 56"/>
          <p:cNvCxnSpPr/>
          <p:nvPr/>
        </p:nvCxnSpPr>
        <p:spPr>
          <a:xfrm>
            <a:off x="874505" y="2264515"/>
            <a:ext cx="3044161" cy="1213273"/>
          </a:xfrm>
          <a:prstGeom prst="line">
            <a:avLst/>
          </a:prstGeom>
          <a:noFill/>
          <a:ln w="9525" cap="flat" cmpd="sng" algn="ctr">
            <a:solidFill>
              <a:srgbClr val="FFFFFF">
                <a:lumMod val="75000"/>
              </a:srgbClr>
            </a:solidFill>
            <a:prstDash val="solid"/>
          </a:ln>
          <a:effectLst/>
        </p:spPr>
      </p:cxnSp>
      <p:cxnSp>
        <p:nvCxnSpPr>
          <p:cNvPr id="58" name="Straight Connector 57"/>
          <p:cNvCxnSpPr/>
          <p:nvPr/>
        </p:nvCxnSpPr>
        <p:spPr>
          <a:xfrm>
            <a:off x="874505" y="2264515"/>
            <a:ext cx="3827005" cy="1213273"/>
          </a:xfrm>
          <a:prstGeom prst="line">
            <a:avLst/>
          </a:prstGeom>
          <a:noFill/>
          <a:ln w="9525" cap="flat" cmpd="sng" algn="ctr">
            <a:solidFill>
              <a:srgbClr val="FFFFFF">
                <a:lumMod val="75000"/>
              </a:srgbClr>
            </a:solidFill>
            <a:prstDash val="solid"/>
          </a:ln>
          <a:effectLst/>
        </p:spPr>
      </p:cxnSp>
      <p:cxnSp>
        <p:nvCxnSpPr>
          <p:cNvPr id="59" name="Straight Connector 58"/>
          <p:cNvCxnSpPr/>
          <p:nvPr/>
        </p:nvCxnSpPr>
        <p:spPr>
          <a:xfrm flipH="1">
            <a:off x="874504" y="2264515"/>
            <a:ext cx="1297482" cy="1213273"/>
          </a:xfrm>
          <a:prstGeom prst="line">
            <a:avLst/>
          </a:prstGeom>
          <a:noFill/>
          <a:ln w="9525" cap="flat" cmpd="sng" algn="ctr">
            <a:solidFill>
              <a:srgbClr val="FFFFFF">
                <a:lumMod val="75000"/>
              </a:srgbClr>
            </a:solidFill>
            <a:prstDash val="solid"/>
          </a:ln>
          <a:effectLst/>
        </p:spPr>
      </p:cxnSp>
      <p:cxnSp>
        <p:nvCxnSpPr>
          <p:cNvPr id="60" name="Straight Connector 59"/>
          <p:cNvCxnSpPr/>
          <p:nvPr/>
        </p:nvCxnSpPr>
        <p:spPr>
          <a:xfrm flipH="1">
            <a:off x="1806664" y="2264515"/>
            <a:ext cx="365322" cy="1213273"/>
          </a:xfrm>
          <a:prstGeom prst="line">
            <a:avLst/>
          </a:prstGeom>
          <a:noFill/>
          <a:ln w="9525" cap="flat" cmpd="sng" algn="ctr">
            <a:solidFill>
              <a:srgbClr val="000000"/>
            </a:solidFill>
            <a:prstDash val="solid"/>
          </a:ln>
          <a:effectLst/>
        </p:spPr>
      </p:cxnSp>
      <p:cxnSp>
        <p:nvCxnSpPr>
          <p:cNvPr id="61" name="Straight Connector 60"/>
          <p:cNvCxnSpPr/>
          <p:nvPr/>
        </p:nvCxnSpPr>
        <p:spPr>
          <a:xfrm>
            <a:off x="2186904" y="2264515"/>
            <a:ext cx="533963" cy="1213273"/>
          </a:xfrm>
          <a:prstGeom prst="line">
            <a:avLst/>
          </a:prstGeom>
          <a:noFill/>
          <a:ln w="9525" cap="flat" cmpd="sng" algn="ctr">
            <a:solidFill>
              <a:srgbClr val="FFFFFF">
                <a:lumMod val="75000"/>
              </a:srgbClr>
            </a:solidFill>
            <a:prstDash val="solid"/>
          </a:ln>
          <a:effectLst/>
        </p:spPr>
      </p:cxnSp>
      <p:cxnSp>
        <p:nvCxnSpPr>
          <p:cNvPr id="62" name="Straight Connector 61"/>
          <p:cNvCxnSpPr/>
          <p:nvPr/>
        </p:nvCxnSpPr>
        <p:spPr>
          <a:xfrm>
            <a:off x="2186903" y="2264515"/>
            <a:ext cx="1725700" cy="1213273"/>
          </a:xfrm>
          <a:prstGeom prst="line">
            <a:avLst/>
          </a:prstGeom>
          <a:noFill/>
          <a:ln w="9525" cap="flat" cmpd="sng" algn="ctr">
            <a:solidFill>
              <a:srgbClr val="FFFFFF">
                <a:lumMod val="75000"/>
              </a:srgbClr>
            </a:solidFill>
            <a:prstDash val="solid"/>
          </a:ln>
          <a:effectLst/>
        </p:spPr>
      </p:cxnSp>
      <p:cxnSp>
        <p:nvCxnSpPr>
          <p:cNvPr id="63" name="Straight Connector 62"/>
          <p:cNvCxnSpPr/>
          <p:nvPr/>
        </p:nvCxnSpPr>
        <p:spPr>
          <a:xfrm>
            <a:off x="2171987" y="2264515"/>
            <a:ext cx="2529523" cy="1213273"/>
          </a:xfrm>
          <a:prstGeom prst="line">
            <a:avLst/>
          </a:prstGeom>
          <a:noFill/>
          <a:ln w="9525" cap="flat" cmpd="sng" algn="ctr">
            <a:solidFill>
              <a:srgbClr val="FFFFFF">
                <a:lumMod val="75000"/>
              </a:srgbClr>
            </a:solidFill>
            <a:prstDash val="solid"/>
          </a:ln>
          <a:effectLst/>
        </p:spPr>
      </p:cxnSp>
      <p:cxnSp>
        <p:nvCxnSpPr>
          <p:cNvPr id="64" name="Straight Connector 63"/>
          <p:cNvCxnSpPr/>
          <p:nvPr/>
        </p:nvCxnSpPr>
        <p:spPr>
          <a:xfrm flipH="1">
            <a:off x="2732280" y="2264515"/>
            <a:ext cx="737187" cy="1213273"/>
          </a:xfrm>
          <a:prstGeom prst="line">
            <a:avLst/>
          </a:prstGeom>
          <a:noFill/>
          <a:ln w="9525" cap="flat" cmpd="sng" algn="ctr">
            <a:solidFill>
              <a:srgbClr val="FFFFFF">
                <a:lumMod val="75000"/>
              </a:srgbClr>
            </a:solidFill>
            <a:prstDash val="solid"/>
          </a:ln>
          <a:effectLst/>
        </p:spPr>
      </p:cxnSp>
      <p:cxnSp>
        <p:nvCxnSpPr>
          <p:cNvPr id="65" name="Straight Connector 64"/>
          <p:cNvCxnSpPr/>
          <p:nvPr/>
        </p:nvCxnSpPr>
        <p:spPr>
          <a:xfrm>
            <a:off x="3469469" y="2264515"/>
            <a:ext cx="449197" cy="1213273"/>
          </a:xfrm>
          <a:prstGeom prst="line">
            <a:avLst/>
          </a:prstGeom>
          <a:noFill/>
          <a:ln w="9525" cap="flat" cmpd="sng" algn="ctr">
            <a:solidFill>
              <a:srgbClr val="FFFFFF">
                <a:lumMod val="75000"/>
              </a:srgbClr>
            </a:solidFill>
            <a:prstDash val="solid"/>
          </a:ln>
          <a:effectLst/>
        </p:spPr>
      </p:cxnSp>
      <p:cxnSp>
        <p:nvCxnSpPr>
          <p:cNvPr id="66" name="Straight Connector 65"/>
          <p:cNvCxnSpPr/>
          <p:nvPr/>
        </p:nvCxnSpPr>
        <p:spPr>
          <a:xfrm>
            <a:off x="3469469" y="2264515"/>
            <a:ext cx="1232041" cy="1213273"/>
          </a:xfrm>
          <a:prstGeom prst="line">
            <a:avLst/>
          </a:prstGeom>
          <a:noFill/>
          <a:ln w="9525" cap="flat" cmpd="sng" algn="ctr">
            <a:solidFill>
              <a:srgbClr val="FFFFFF">
                <a:lumMod val="75000"/>
              </a:srgbClr>
            </a:solidFill>
            <a:prstDash val="solid"/>
          </a:ln>
          <a:effectLst/>
        </p:spPr>
      </p:cxnSp>
      <p:cxnSp>
        <p:nvCxnSpPr>
          <p:cNvPr id="67" name="Straight Connector 66"/>
          <p:cNvCxnSpPr/>
          <p:nvPr/>
        </p:nvCxnSpPr>
        <p:spPr>
          <a:xfrm flipH="1">
            <a:off x="874505" y="2264515"/>
            <a:ext cx="2594965" cy="1213273"/>
          </a:xfrm>
          <a:prstGeom prst="line">
            <a:avLst/>
          </a:prstGeom>
          <a:noFill/>
          <a:ln w="9525" cap="flat" cmpd="sng" algn="ctr">
            <a:solidFill>
              <a:srgbClr val="FFFFFF">
                <a:lumMod val="75000"/>
              </a:srgbClr>
            </a:solidFill>
            <a:prstDash val="solid"/>
          </a:ln>
          <a:effectLst/>
        </p:spPr>
      </p:cxnSp>
      <p:cxnSp>
        <p:nvCxnSpPr>
          <p:cNvPr id="68" name="Straight Connector 67"/>
          <p:cNvCxnSpPr/>
          <p:nvPr/>
        </p:nvCxnSpPr>
        <p:spPr>
          <a:xfrm flipH="1">
            <a:off x="874505" y="2264515"/>
            <a:ext cx="3782183" cy="1213273"/>
          </a:xfrm>
          <a:prstGeom prst="line">
            <a:avLst/>
          </a:prstGeom>
          <a:noFill/>
          <a:ln w="9525" cap="flat" cmpd="sng" algn="ctr">
            <a:solidFill>
              <a:srgbClr val="FFFFFF">
                <a:lumMod val="75000"/>
              </a:srgbClr>
            </a:solidFill>
            <a:prstDash val="solid"/>
          </a:ln>
          <a:effectLst/>
        </p:spPr>
      </p:cxnSp>
      <p:cxnSp>
        <p:nvCxnSpPr>
          <p:cNvPr id="69" name="Straight Connector 68"/>
          <p:cNvCxnSpPr/>
          <p:nvPr/>
        </p:nvCxnSpPr>
        <p:spPr>
          <a:xfrm flipH="1">
            <a:off x="1806665" y="2264515"/>
            <a:ext cx="2850023" cy="1213273"/>
          </a:xfrm>
          <a:prstGeom prst="line">
            <a:avLst/>
          </a:prstGeom>
          <a:noFill/>
          <a:ln w="9525" cap="flat" cmpd="sng" algn="ctr">
            <a:solidFill>
              <a:srgbClr val="000000"/>
            </a:solidFill>
            <a:prstDash val="solid"/>
          </a:ln>
          <a:effectLst/>
        </p:spPr>
      </p:cxnSp>
      <p:cxnSp>
        <p:nvCxnSpPr>
          <p:cNvPr id="70" name="Straight Connector 69"/>
          <p:cNvCxnSpPr/>
          <p:nvPr/>
        </p:nvCxnSpPr>
        <p:spPr>
          <a:xfrm flipH="1">
            <a:off x="1803393" y="2264515"/>
            <a:ext cx="1666077" cy="1213273"/>
          </a:xfrm>
          <a:prstGeom prst="line">
            <a:avLst/>
          </a:prstGeom>
          <a:noFill/>
          <a:ln w="9525" cap="flat" cmpd="sng" algn="ctr">
            <a:solidFill>
              <a:srgbClr val="000000"/>
            </a:solidFill>
            <a:prstDash val="solid"/>
          </a:ln>
          <a:effectLst/>
        </p:spPr>
      </p:cxnSp>
      <p:cxnSp>
        <p:nvCxnSpPr>
          <p:cNvPr id="71" name="Straight Connector 70"/>
          <p:cNvCxnSpPr/>
          <p:nvPr/>
        </p:nvCxnSpPr>
        <p:spPr>
          <a:xfrm flipH="1">
            <a:off x="2732280" y="2264515"/>
            <a:ext cx="1924407" cy="1213273"/>
          </a:xfrm>
          <a:prstGeom prst="line">
            <a:avLst/>
          </a:prstGeom>
          <a:noFill/>
          <a:ln w="9525" cap="flat" cmpd="sng" algn="ctr">
            <a:solidFill>
              <a:srgbClr val="FFFFFF">
                <a:lumMod val="75000"/>
              </a:srgbClr>
            </a:solidFill>
            <a:prstDash val="solid"/>
          </a:ln>
          <a:effectLst/>
        </p:spPr>
      </p:cxnSp>
      <p:cxnSp>
        <p:nvCxnSpPr>
          <p:cNvPr id="72" name="Straight Connector 71"/>
          <p:cNvCxnSpPr/>
          <p:nvPr/>
        </p:nvCxnSpPr>
        <p:spPr>
          <a:xfrm flipH="1">
            <a:off x="3912604" y="2264515"/>
            <a:ext cx="744085" cy="1213273"/>
          </a:xfrm>
          <a:prstGeom prst="line">
            <a:avLst/>
          </a:prstGeom>
          <a:noFill/>
          <a:ln w="9525" cap="flat" cmpd="sng" algn="ctr">
            <a:solidFill>
              <a:srgbClr val="FFFFFF">
                <a:lumMod val="75000"/>
              </a:srgbClr>
            </a:solidFill>
            <a:prstDash val="solid"/>
          </a:ln>
          <a:effectLst/>
        </p:spPr>
      </p:cxnSp>
      <p:cxnSp>
        <p:nvCxnSpPr>
          <p:cNvPr id="73" name="Straight Connector 72"/>
          <p:cNvCxnSpPr/>
          <p:nvPr/>
        </p:nvCxnSpPr>
        <p:spPr>
          <a:xfrm>
            <a:off x="4656687" y="2264515"/>
            <a:ext cx="44822" cy="1213273"/>
          </a:xfrm>
          <a:prstGeom prst="line">
            <a:avLst/>
          </a:prstGeom>
          <a:noFill/>
          <a:ln w="9525" cap="flat" cmpd="sng" algn="ctr">
            <a:solidFill>
              <a:srgbClr val="FFFFFF">
                <a:lumMod val="75000"/>
              </a:srgbClr>
            </a:solidFill>
            <a:prstDash val="solid"/>
          </a:ln>
          <a:effectLst/>
        </p:spPr>
      </p:cxnSp>
      <p:sp>
        <p:nvSpPr>
          <p:cNvPr id="74" name="TextBox 73"/>
          <p:cNvSpPr txBox="1"/>
          <p:nvPr/>
        </p:nvSpPr>
        <p:spPr>
          <a:xfrm>
            <a:off x="1238336" y="3035811"/>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4</a:t>
            </a:r>
          </a:p>
        </p:txBody>
      </p:sp>
      <p:sp>
        <p:nvSpPr>
          <p:cNvPr id="75" name="TextBox 74"/>
          <p:cNvSpPr txBox="1"/>
          <p:nvPr/>
        </p:nvSpPr>
        <p:spPr>
          <a:xfrm>
            <a:off x="2351096" y="2746888"/>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1</a:t>
            </a:r>
          </a:p>
        </p:txBody>
      </p:sp>
      <p:sp>
        <p:nvSpPr>
          <p:cNvPr id="76" name="TextBox 75"/>
          <p:cNvSpPr txBox="1"/>
          <p:nvPr/>
        </p:nvSpPr>
        <p:spPr>
          <a:xfrm>
            <a:off x="1783785" y="2736778"/>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3</a:t>
            </a:r>
          </a:p>
        </p:txBody>
      </p:sp>
      <p:sp>
        <p:nvSpPr>
          <p:cNvPr id="77" name="TextBox 76"/>
          <p:cNvSpPr txBox="1"/>
          <p:nvPr/>
        </p:nvSpPr>
        <p:spPr>
          <a:xfrm>
            <a:off x="3100875" y="2915974"/>
            <a:ext cx="312906" cy="369332"/>
          </a:xfrm>
          <a:prstGeom prst="rect">
            <a:avLst/>
          </a:prstGeom>
          <a:noFill/>
        </p:spPr>
        <p:txBody>
          <a:bodyPr wrap="none" rtlCol="0">
            <a:spAutoFit/>
          </a:bodyPr>
          <a:lstStyle/>
          <a:p>
            <a:pPr>
              <a:defRPr/>
            </a:pPr>
            <a:r>
              <a:rPr lang="en-US" b="1" kern="0" dirty="0" smtClean="0">
                <a:solidFill>
                  <a:srgbClr val="7030A0"/>
                </a:solidFill>
                <a:latin typeface="Arial" charset="0"/>
              </a:rPr>
              <a:t>2</a:t>
            </a:r>
          </a:p>
        </p:txBody>
      </p:sp>
      <p:cxnSp>
        <p:nvCxnSpPr>
          <p:cNvPr id="78" name="Straight Connector 77"/>
          <p:cNvCxnSpPr/>
          <p:nvPr/>
        </p:nvCxnSpPr>
        <p:spPr>
          <a:xfrm>
            <a:off x="895727" y="4713668"/>
            <a:ext cx="0" cy="1236568"/>
          </a:xfrm>
          <a:prstGeom prst="line">
            <a:avLst/>
          </a:prstGeom>
          <a:noFill/>
          <a:ln w="9525" cap="flat" cmpd="sng" algn="ctr">
            <a:solidFill>
              <a:srgbClr val="FFFFFF">
                <a:lumMod val="75000"/>
              </a:srgbClr>
            </a:solidFill>
            <a:prstDash val="solid"/>
          </a:ln>
          <a:effectLst/>
        </p:spPr>
      </p:cxnSp>
      <p:cxnSp>
        <p:nvCxnSpPr>
          <p:cNvPr id="79" name="Straight Connector 78"/>
          <p:cNvCxnSpPr/>
          <p:nvPr/>
        </p:nvCxnSpPr>
        <p:spPr>
          <a:xfrm>
            <a:off x="895727" y="4713668"/>
            <a:ext cx="972062" cy="1236568"/>
          </a:xfrm>
          <a:prstGeom prst="line">
            <a:avLst/>
          </a:prstGeom>
          <a:noFill/>
          <a:ln w="9525" cap="flat" cmpd="sng" algn="ctr">
            <a:solidFill>
              <a:srgbClr val="FFFFFF">
                <a:lumMod val="75000"/>
              </a:srgbClr>
            </a:solidFill>
            <a:prstDash val="solid"/>
          </a:ln>
          <a:effectLst/>
        </p:spPr>
      </p:cxnSp>
      <p:cxnSp>
        <p:nvCxnSpPr>
          <p:cNvPr id="80" name="Straight Connector 79"/>
          <p:cNvCxnSpPr/>
          <p:nvPr/>
        </p:nvCxnSpPr>
        <p:spPr>
          <a:xfrm>
            <a:off x="895727" y="4713668"/>
            <a:ext cx="1944125" cy="1236568"/>
          </a:xfrm>
          <a:prstGeom prst="line">
            <a:avLst/>
          </a:prstGeom>
          <a:noFill/>
          <a:ln w="9525" cap="flat" cmpd="sng" algn="ctr">
            <a:solidFill>
              <a:srgbClr val="FFFFFF">
                <a:lumMod val="75000"/>
              </a:srgbClr>
            </a:solidFill>
            <a:prstDash val="solid"/>
          </a:ln>
          <a:effectLst/>
        </p:spPr>
      </p:cxnSp>
      <p:cxnSp>
        <p:nvCxnSpPr>
          <p:cNvPr id="81" name="Straight Connector 80"/>
          <p:cNvCxnSpPr/>
          <p:nvPr/>
        </p:nvCxnSpPr>
        <p:spPr>
          <a:xfrm>
            <a:off x="895728" y="4713668"/>
            <a:ext cx="3185652" cy="1236568"/>
          </a:xfrm>
          <a:prstGeom prst="line">
            <a:avLst/>
          </a:prstGeom>
          <a:noFill/>
          <a:ln w="9525" cap="flat" cmpd="sng" algn="ctr">
            <a:solidFill>
              <a:srgbClr val="FFFFFF">
                <a:lumMod val="75000"/>
              </a:srgbClr>
            </a:solidFill>
            <a:prstDash val="solid"/>
          </a:ln>
          <a:effectLst/>
        </p:spPr>
      </p:cxnSp>
      <p:cxnSp>
        <p:nvCxnSpPr>
          <p:cNvPr id="82" name="Straight Connector 81"/>
          <p:cNvCxnSpPr/>
          <p:nvPr/>
        </p:nvCxnSpPr>
        <p:spPr>
          <a:xfrm>
            <a:off x="895727" y="4713668"/>
            <a:ext cx="4004882" cy="1236568"/>
          </a:xfrm>
          <a:prstGeom prst="line">
            <a:avLst/>
          </a:prstGeom>
          <a:noFill/>
          <a:ln w="9525" cap="flat" cmpd="sng" algn="ctr">
            <a:solidFill>
              <a:srgbClr val="FFFFFF">
                <a:lumMod val="75000"/>
              </a:srgbClr>
            </a:solidFill>
            <a:prstDash val="solid"/>
          </a:ln>
          <a:effectLst/>
        </p:spPr>
      </p:cxnSp>
      <p:cxnSp>
        <p:nvCxnSpPr>
          <p:cNvPr id="83" name="Straight Connector 82"/>
          <p:cNvCxnSpPr/>
          <p:nvPr/>
        </p:nvCxnSpPr>
        <p:spPr>
          <a:xfrm flipH="1">
            <a:off x="895727" y="4713668"/>
            <a:ext cx="1357789" cy="1236568"/>
          </a:xfrm>
          <a:prstGeom prst="line">
            <a:avLst/>
          </a:prstGeom>
          <a:noFill/>
          <a:ln w="9525" cap="flat" cmpd="sng" algn="ctr">
            <a:solidFill>
              <a:srgbClr val="FFFFFF">
                <a:lumMod val="75000"/>
              </a:srgbClr>
            </a:solidFill>
            <a:prstDash val="solid"/>
          </a:ln>
          <a:effectLst/>
        </p:spPr>
      </p:cxnSp>
      <p:cxnSp>
        <p:nvCxnSpPr>
          <p:cNvPr id="84" name="Straight Connector 83"/>
          <p:cNvCxnSpPr/>
          <p:nvPr/>
        </p:nvCxnSpPr>
        <p:spPr>
          <a:xfrm flipH="1">
            <a:off x="1871214" y="4713668"/>
            <a:ext cx="382302" cy="1236568"/>
          </a:xfrm>
          <a:prstGeom prst="line">
            <a:avLst/>
          </a:prstGeom>
          <a:noFill/>
          <a:ln w="9525" cap="flat" cmpd="sng" algn="ctr">
            <a:solidFill>
              <a:srgbClr val="000000"/>
            </a:solidFill>
            <a:prstDash val="solid"/>
          </a:ln>
          <a:effectLst/>
        </p:spPr>
      </p:cxnSp>
      <p:cxnSp>
        <p:nvCxnSpPr>
          <p:cNvPr id="85" name="Straight Connector 84"/>
          <p:cNvCxnSpPr/>
          <p:nvPr/>
        </p:nvCxnSpPr>
        <p:spPr>
          <a:xfrm>
            <a:off x="2269125" y="4748012"/>
            <a:ext cx="558782" cy="1236568"/>
          </a:xfrm>
          <a:prstGeom prst="line">
            <a:avLst/>
          </a:prstGeom>
          <a:noFill/>
          <a:ln w="9525" cap="flat" cmpd="sng" algn="ctr">
            <a:solidFill>
              <a:srgbClr val="FFFFFF">
                <a:lumMod val="75000"/>
              </a:srgbClr>
            </a:solidFill>
            <a:prstDash val="solid"/>
          </a:ln>
          <a:effectLst/>
        </p:spPr>
      </p:cxnSp>
      <p:cxnSp>
        <p:nvCxnSpPr>
          <p:cNvPr id="86" name="Straight Connector 85"/>
          <p:cNvCxnSpPr/>
          <p:nvPr/>
        </p:nvCxnSpPr>
        <p:spPr>
          <a:xfrm>
            <a:off x="2269126" y="4713668"/>
            <a:ext cx="1805910" cy="1236568"/>
          </a:xfrm>
          <a:prstGeom prst="line">
            <a:avLst/>
          </a:prstGeom>
          <a:noFill/>
          <a:ln w="9525" cap="flat" cmpd="sng" algn="ctr">
            <a:solidFill>
              <a:srgbClr val="000000"/>
            </a:solidFill>
            <a:prstDash val="solid"/>
          </a:ln>
          <a:effectLst/>
        </p:spPr>
      </p:cxnSp>
      <p:cxnSp>
        <p:nvCxnSpPr>
          <p:cNvPr id="87" name="Straight Connector 86"/>
          <p:cNvCxnSpPr/>
          <p:nvPr/>
        </p:nvCxnSpPr>
        <p:spPr>
          <a:xfrm>
            <a:off x="2253516" y="4713668"/>
            <a:ext cx="2647093" cy="1236568"/>
          </a:xfrm>
          <a:prstGeom prst="line">
            <a:avLst/>
          </a:prstGeom>
          <a:noFill/>
          <a:ln w="9525" cap="flat" cmpd="sng" algn="ctr">
            <a:solidFill>
              <a:srgbClr val="FFFFFF">
                <a:lumMod val="75000"/>
              </a:srgbClr>
            </a:solidFill>
            <a:prstDash val="solid"/>
          </a:ln>
          <a:effectLst/>
        </p:spPr>
      </p:cxnSp>
      <p:cxnSp>
        <p:nvCxnSpPr>
          <p:cNvPr id="88" name="Straight Connector 87"/>
          <p:cNvCxnSpPr/>
          <p:nvPr/>
        </p:nvCxnSpPr>
        <p:spPr>
          <a:xfrm flipH="1">
            <a:off x="2839852" y="4713668"/>
            <a:ext cx="771452" cy="1236568"/>
          </a:xfrm>
          <a:prstGeom prst="line">
            <a:avLst/>
          </a:prstGeom>
          <a:noFill/>
          <a:ln w="9525" cap="flat" cmpd="sng" algn="ctr">
            <a:solidFill>
              <a:srgbClr val="FFFFFF">
                <a:lumMod val="75000"/>
              </a:srgbClr>
            </a:solidFill>
            <a:prstDash val="solid"/>
          </a:ln>
          <a:effectLst/>
        </p:spPr>
      </p:cxnSp>
      <p:cxnSp>
        <p:nvCxnSpPr>
          <p:cNvPr id="89" name="Straight Connector 88"/>
          <p:cNvCxnSpPr/>
          <p:nvPr/>
        </p:nvCxnSpPr>
        <p:spPr>
          <a:xfrm>
            <a:off x="3611304" y="4713668"/>
            <a:ext cx="470075" cy="1236568"/>
          </a:xfrm>
          <a:prstGeom prst="line">
            <a:avLst/>
          </a:prstGeom>
          <a:noFill/>
          <a:ln w="9525" cap="flat" cmpd="sng" algn="ctr">
            <a:solidFill>
              <a:srgbClr val="FFFFFF">
                <a:lumMod val="75000"/>
              </a:srgbClr>
            </a:solidFill>
            <a:prstDash val="solid"/>
          </a:ln>
          <a:effectLst/>
        </p:spPr>
      </p:cxnSp>
      <p:cxnSp>
        <p:nvCxnSpPr>
          <p:cNvPr id="90" name="Straight Connector 89"/>
          <p:cNvCxnSpPr/>
          <p:nvPr/>
        </p:nvCxnSpPr>
        <p:spPr>
          <a:xfrm>
            <a:off x="3611303" y="4713668"/>
            <a:ext cx="1289306" cy="1236568"/>
          </a:xfrm>
          <a:prstGeom prst="line">
            <a:avLst/>
          </a:prstGeom>
          <a:noFill/>
          <a:ln w="9525" cap="flat" cmpd="sng" algn="ctr">
            <a:solidFill>
              <a:srgbClr val="FFFFFF">
                <a:lumMod val="75000"/>
              </a:srgbClr>
            </a:solidFill>
            <a:prstDash val="solid"/>
          </a:ln>
          <a:effectLst/>
        </p:spPr>
      </p:cxnSp>
      <p:cxnSp>
        <p:nvCxnSpPr>
          <p:cNvPr id="91" name="Straight Connector 90"/>
          <p:cNvCxnSpPr/>
          <p:nvPr/>
        </p:nvCxnSpPr>
        <p:spPr>
          <a:xfrm flipH="1">
            <a:off x="895728" y="4713668"/>
            <a:ext cx="2715577" cy="1236568"/>
          </a:xfrm>
          <a:prstGeom prst="line">
            <a:avLst/>
          </a:prstGeom>
          <a:noFill/>
          <a:ln w="9525" cap="flat" cmpd="sng" algn="ctr">
            <a:solidFill>
              <a:srgbClr val="FFFFFF">
                <a:lumMod val="75000"/>
              </a:srgbClr>
            </a:solidFill>
            <a:prstDash val="solid"/>
          </a:ln>
          <a:effectLst/>
        </p:spPr>
      </p:cxnSp>
      <p:cxnSp>
        <p:nvCxnSpPr>
          <p:cNvPr id="92" name="Straight Connector 91"/>
          <p:cNvCxnSpPr/>
          <p:nvPr/>
        </p:nvCxnSpPr>
        <p:spPr>
          <a:xfrm flipH="1">
            <a:off x="895728" y="4713668"/>
            <a:ext cx="3957977" cy="1236568"/>
          </a:xfrm>
          <a:prstGeom prst="line">
            <a:avLst/>
          </a:prstGeom>
          <a:noFill/>
          <a:ln w="9525" cap="flat" cmpd="sng" algn="ctr">
            <a:solidFill>
              <a:srgbClr val="FFFFFF">
                <a:lumMod val="75000"/>
              </a:srgbClr>
            </a:solidFill>
            <a:prstDash val="solid"/>
          </a:ln>
          <a:effectLst/>
        </p:spPr>
      </p:cxnSp>
      <p:cxnSp>
        <p:nvCxnSpPr>
          <p:cNvPr id="93" name="Straight Connector 92"/>
          <p:cNvCxnSpPr/>
          <p:nvPr/>
        </p:nvCxnSpPr>
        <p:spPr>
          <a:xfrm flipH="1">
            <a:off x="1871214" y="4713668"/>
            <a:ext cx="2982490" cy="1236568"/>
          </a:xfrm>
          <a:prstGeom prst="line">
            <a:avLst/>
          </a:prstGeom>
          <a:noFill/>
          <a:ln w="9525" cap="flat" cmpd="sng" algn="ctr">
            <a:solidFill>
              <a:srgbClr val="FFFFFF">
                <a:lumMod val="75000"/>
              </a:srgbClr>
            </a:solidFill>
            <a:prstDash val="solid"/>
          </a:ln>
          <a:effectLst/>
        </p:spPr>
      </p:cxnSp>
      <p:cxnSp>
        <p:nvCxnSpPr>
          <p:cNvPr id="94" name="Straight Connector 93"/>
          <p:cNvCxnSpPr/>
          <p:nvPr/>
        </p:nvCxnSpPr>
        <p:spPr>
          <a:xfrm flipH="1">
            <a:off x="1867790" y="4713668"/>
            <a:ext cx="1743515" cy="1236568"/>
          </a:xfrm>
          <a:prstGeom prst="line">
            <a:avLst/>
          </a:prstGeom>
          <a:noFill/>
          <a:ln w="9525" cap="flat" cmpd="sng" algn="ctr">
            <a:solidFill>
              <a:srgbClr val="FFFFFF">
                <a:lumMod val="75000"/>
              </a:srgbClr>
            </a:solidFill>
            <a:prstDash val="solid"/>
          </a:ln>
          <a:effectLst/>
        </p:spPr>
      </p:cxnSp>
      <p:cxnSp>
        <p:nvCxnSpPr>
          <p:cNvPr id="95" name="Straight Connector 94"/>
          <p:cNvCxnSpPr/>
          <p:nvPr/>
        </p:nvCxnSpPr>
        <p:spPr>
          <a:xfrm flipH="1">
            <a:off x="2839852" y="4713668"/>
            <a:ext cx="2013852" cy="1236568"/>
          </a:xfrm>
          <a:prstGeom prst="line">
            <a:avLst/>
          </a:prstGeom>
          <a:noFill/>
          <a:ln w="9525" cap="flat" cmpd="sng" algn="ctr">
            <a:solidFill>
              <a:srgbClr val="FFFFFF">
                <a:lumMod val="75000"/>
              </a:srgbClr>
            </a:solidFill>
            <a:prstDash val="solid"/>
          </a:ln>
          <a:effectLst/>
        </p:spPr>
      </p:cxnSp>
      <p:cxnSp>
        <p:nvCxnSpPr>
          <p:cNvPr id="96" name="Straight Connector 95"/>
          <p:cNvCxnSpPr/>
          <p:nvPr/>
        </p:nvCxnSpPr>
        <p:spPr>
          <a:xfrm flipH="1">
            <a:off x="4075036" y="4713668"/>
            <a:ext cx="778669" cy="1236568"/>
          </a:xfrm>
          <a:prstGeom prst="line">
            <a:avLst/>
          </a:prstGeom>
          <a:noFill/>
          <a:ln w="9525" cap="flat" cmpd="sng" algn="ctr">
            <a:solidFill>
              <a:srgbClr val="FFFFFF">
                <a:lumMod val="85000"/>
              </a:srgbClr>
            </a:solidFill>
            <a:prstDash val="solid"/>
          </a:ln>
          <a:effectLst/>
        </p:spPr>
      </p:cxnSp>
      <p:cxnSp>
        <p:nvCxnSpPr>
          <p:cNvPr id="97" name="Straight Connector 96"/>
          <p:cNvCxnSpPr/>
          <p:nvPr/>
        </p:nvCxnSpPr>
        <p:spPr>
          <a:xfrm>
            <a:off x="4853705" y="4713668"/>
            <a:ext cx="46905" cy="1236568"/>
          </a:xfrm>
          <a:prstGeom prst="line">
            <a:avLst/>
          </a:prstGeom>
          <a:noFill/>
          <a:ln w="9525" cap="flat" cmpd="sng" algn="ctr">
            <a:solidFill>
              <a:srgbClr val="FFFFFF">
                <a:lumMod val="75000"/>
              </a:srgbClr>
            </a:solidFill>
            <a:prstDash val="solid"/>
          </a:ln>
          <a:effectLst/>
        </p:spPr>
      </p:cxnSp>
      <mc:AlternateContent xmlns:mc="http://schemas.openxmlformats.org/markup-compatibility/2006" xmlns:a14="http://schemas.microsoft.com/office/drawing/2010/main">
        <mc:Choice Requires="a14">
          <p:sp>
            <p:nvSpPr>
              <p:cNvPr id="98" name="TextBox 97"/>
              <p:cNvSpPr txBox="1"/>
              <p:nvPr/>
            </p:nvSpPr>
            <p:spPr>
              <a:xfrm>
                <a:off x="863812" y="5979221"/>
                <a:ext cx="4416337" cy="404983"/>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d>
                        <m:dPr>
                          <m:begChr m:val="["/>
                          <m:endChr m:val="]"/>
                          <m:ctrlPr>
                            <a:rPr lang="en-US" i="1" kern="0" smtClean="0">
                              <a:solidFill>
                                <a:srgbClr val="000000"/>
                              </a:solidFill>
                              <a:latin typeface="Cambria Math" panose="02040503050406030204" pitchFamily="18" charset="0"/>
                            </a:rPr>
                          </m:ctrlPr>
                        </m:dPr>
                        <m:e>
                          <m:r>
                            <a:rPr lang="en-US" i="1" kern="0" smtClean="0">
                              <a:solidFill>
                                <a:srgbClr val="000000"/>
                              </a:solidFill>
                              <a:latin typeface="Cambria Math"/>
                            </a:rPr>
                            <m:t>𝑠𝑡𝑎𝑟</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𝑡</m:t>
                              </m:r>
                            </m:e>
                            <m:sub>
                              <m:r>
                                <a:rPr lang="en-US" i="1" kern="0" smtClean="0">
                                  <a:solidFill>
                                    <a:srgbClr val="000000"/>
                                  </a:solidFill>
                                  <a:latin typeface="Cambria Math"/>
                                </a:rPr>
                                <m:t>2,2</m:t>
                              </m:r>
                            </m:sub>
                          </m:sSub>
                          <m:r>
                            <a:rPr lang="en-US" i="1" kern="0" smtClean="0">
                              <a:solidFill>
                                <a:srgbClr val="000000"/>
                              </a:solidFill>
                              <a:latin typeface="Cambria Math"/>
                            </a:rPr>
                            <m:t>..</m:t>
                          </m:r>
                          <m:r>
                            <a:rPr lang="en-US" i="1" kern="0" smtClean="0">
                              <a:solidFill>
                                <a:srgbClr val="000000"/>
                              </a:solidFill>
                              <a:latin typeface="Cambria Math"/>
                            </a:rPr>
                            <m:t>𝑒𝑛</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𝑑</m:t>
                              </m:r>
                            </m:e>
                            <m:sub>
                              <m:r>
                                <a:rPr lang="en-US" i="1" kern="0" smtClean="0">
                                  <a:solidFill>
                                    <a:srgbClr val="000000"/>
                                  </a:solidFill>
                                  <a:latin typeface="Cambria Math"/>
                                </a:rPr>
                                <m:t>2,2</m:t>
                              </m:r>
                            </m:sub>
                          </m:sSub>
                        </m:e>
                      </m:d>
                      <m:r>
                        <a:rPr lang="en-US" i="1" kern="0" smtClean="0">
                          <a:solidFill>
                            <a:srgbClr val="000000"/>
                          </a:solidFill>
                          <a:latin typeface="Cambria Math"/>
                        </a:rPr>
                        <m:t>∩</m:t>
                      </m:r>
                      <m:d>
                        <m:dPr>
                          <m:begChr m:val="["/>
                          <m:endChr m:val="]"/>
                          <m:ctrlPr>
                            <a:rPr lang="en-US" i="1" kern="0" smtClean="0">
                              <a:solidFill>
                                <a:srgbClr val="000000"/>
                              </a:solidFill>
                              <a:latin typeface="Cambria Math" panose="02040503050406030204" pitchFamily="18" charset="0"/>
                            </a:rPr>
                          </m:ctrlPr>
                        </m:dPr>
                        <m:e>
                          <m:r>
                            <a:rPr lang="en-US" i="1" kern="0" smtClean="0">
                              <a:solidFill>
                                <a:srgbClr val="000000"/>
                              </a:solidFill>
                              <a:latin typeface="Cambria Math"/>
                            </a:rPr>
                            <m:t>𝑠𝑡𝑎𝑟</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𝑡</m:t>
                              </m:r>
                            </m:e>
                            <m:sub>
                              <m:r>
                                <a:rPr lang="en-US" i="1" kern="0" smtClean="0">
                                  <a:solidFill>
                                    <a:srgbClr val="000000"/>
                                  </a:solidFill>
                                  <a:latin typeface="Cambria Math"/>
                                </a:rPr>
                                <m:t>4,2</m:t>
                              </m:r>
                            </m:sub>
                          </m:sSub>
                          <m:r>
                            <a:rPr lang="en-US" i="1" kern="0" smtClean="0">
                              <a:solidFill>
                                <a:srgbClr val="000000"/>
                              </a:solidFill>
                              <a:latin typeface="Cambria Math"/>
                            </a:rPr>
                            <m:t>..</m:t>
                          </m:r>
                          <m:r>
                            <a:rPr lang="en-US" i="1" kern="0" smtClean="0">
                              <a:solidFill>
                                <a:srgbClr val="000000"/>
                              </a:solidFill>
                              <a:latin typeface="Cambria Math"/>
                            </a:rPr>
                            <m:t>𝑒𝑛</m:t>
                          </m:r>
                          <m:sSub>
                            <m:sSubPr>
                              <m:ctrlPr>
                                <a:rPr lang="en-US" i="1" kern="0" smtClean="0">
                                  <a:solidFill>
                                    <a:srgbClr val="000000"/>
                                  </a:solidFill>
                                  <a:latin typeface="Cambria Math" panose="02040503050406030204" pitchFamily="18" charset="0"/>
                                </a:rPr>
                              </m:ctrlPr>
                            </m:sSubPr>
                            <m:e>
                              <m:r>
                                <a:rPr lang="en-US" i="1" kern="0" smtClean="0">
                                  <a:solidFill>
                                    <a:srgbClr val="000000"/>
                                  </a:solidFill>
                                  <a:latin typeface="Cambria Math"/>
                                </a:rPr>
                                <m:t>𝑑</m:t>
                              </m:r>
                            </m:e>
                            <m:sub>
                              <m:r>
                                <a:rPr lang="en-US" i="1" kern="0" smtClean="0">
                                  <a:solidFill>
                                    <a:srgbClr val="000000"/>
                                  </a:solidFill>
                                  <a:latin typeface="Cambria Math"/>
                                </a:rPr>
                                <m:t>4,2</m:t>
                              </m:r>
                            </m:sub>
                          </m:sSub>
                        </m:e>
                      </m:d>
                      <m:r>
                        <a:rPr lang="en-US" i="1" kern="0" smtClean="0">
                          <a:solidFill>
                            <a:srgbClr val="000000"/>
                          </a:solidFill>
                          <a:latin typeface="Cambria Math"/>
                        </a:rPr>
                        <m:t>=∅</m:t>
                      </m:r>
                    </m:oMath>
                  </m:oMathPara>
                </a14:m>
                <a:endParaRPr lang="en-US" kern="0" dirty="0" smtClean="0">
                  <a:solidFill>
                    <a:srgbClr val="000000"/>
                  </a:solidFill>
                  <a:latin typeface="Arial" charset="0"/>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863812" y="5979221"/>
                <a:ext cx="4416337" cy="4049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383814" y="5429005"/>
                <a:ext cx="2011438" cy="10424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smtClean="0">
                              <a:solidFill>
                                <a:srgbClr val="000000"/>
                              </a:solidFill>
                              <a:latin typeface="Cambria Math" panose="02040503050406030204" pitchFamily="18" charset="0"/>
                            </a:rPr>
                          </m:ctrlPr>
                        </m:sSubPr>
                        <m:e>
                          <m:r>
                            <a:rPr lang="en-US" sz="2000" i="1" kern="0" smtClean="0">
                              <a:solidFill>
                                <a:srgbClr val="000000"/>
                              </a:solidFill>
                              <a:latin typeface="Cambria Math"/>
                            </a:rPr>
                            <m:t>𝑡</m:t>
                          </m:r>
                        </m:e>
                        <m:sub>
                          <m:r>
                            <a:rPr lang="en-US" sz="2000" i="1" kern="0" smtClean="0">
                              <a:solidFill>
                                <a:srgbClr val="000000"/>
                              </a:solidFill>
                              <a:latin typeface="Cambria Math"/>
                            </a:rPr>
                            <m:t>2,2</m:t>
                          </m:r>
                        </m:sub>
                      </m:sSub>
                      <m:r>
                        <a:rPr lang="en-US" sz="2000" i="1" kern="0" smtClean="0">
                          <a:solidFill>
                            <a:srgbClr val="000000"/>
                          </a:solidFill>
                          <a:latin typeface="Cambria Math"/>
                        </a:rPr>
                        <m:t>+</m:t>
                      </m:r>
                      <m:sSub>
                        <m:sSubPr>
                          <m:ctrlPr>
                            <a:rPr lang="en-US" sz="2000" i="1" kern="0" smtClean="0">
                              <a:solidFill>
                                <a:srgbClr val="000000"/>
                              </a:solidFill>
                              <a:latin typeface="Cambria Math" panose="02040503050406030204" pitchFamily="18" charset="0"/>
                            </a:rPr>
                          </m:ctrlPr>
                        </m:sSubPr>
                        <m:e>
                          <m:r>
                            <a:rPr lang="en-US" sz="2000" i="1" kern="0" smtClean="0">
                              <a:solidFill>
                                <a:srgbClr val="000000"/>
                              </a:solidFill>
                              <a:latin typeface="Cambria Math"/>
                            </a:rPr>
                            <m:t>𝑑</m:t>
                          </m:r>
                        </m:e>
                        <m:sub>
                          <m:r>
                            <a:rPr lang="en-US" sz="2000" i="1" kern="0" smtClean="0">
                              <a:solidFill>
                                <a:srgbClr val="000000"/>
                              </a:solidFill>
                              <a:latin typeface="Cambria Math"/>
                            </a:rPr>
                            <m:t>2,2</m:t>
                          </m:r>
                        </m:sub>
                      </m:sSub>
                      <m:r>
                        <a:rPr lang="en-US" sz="2000" i="1" kern="0" smtClean="0">
                          <a:solidFill>
                            <a:srgbClr val="000000"/>
                          </a:solidFill>
                          <a:latin typeface="Cambria Math"/>
                        </a:rPr>
                        <m:t>≤</m:t>
                      </m:r>
                      <m:sSub>
                        <m:sSubPr>
                          <m:ctrlPr>
                            <a:rPr lang="en-US" sz="2000" i="1" kern="0" smtClean="0">
                              <a:solidFill>
                                <a:srgbClr val="000000"/>
                              </a:solidFill>
                              <a:latin typeface="Cambria Math" panose="02040503050406030204" pitchFamily="18" charset="0"/>
                            </a:rPr>
                          </m:ctrlPr>
                        </m:sSubPr>
                        <m:e>
                          <m:r>
                            <a:rPr lang="en-US" sz="2000" i="1" kern="0" smtClean="0">
                              <a:solidFill>
                                <a:srgbClr val="000000"/>
                              </a:solidFill>
                              <a:latin typeface="Cambria Math"/>
                            </a:rPr>
                            <m:t>𝑡</m:t>
                          </m:r>
                        </m:e>
                        <m:sub>
                          <m:r>
                            <a:rPr lang="en-US" sz="2000" i="1" kern="0" smtClean="0">
                              <a:solidFill>
                                <a:srgbClr val="000000"/>
                              </a:solidFill>
                              <a:latin typeface="Cambria Math"/>
                            </a:rPr>
                            <m:t>4,2</m:t>
                          </m:r>
                        </m:sub>
                      </m:sSub>
                    </m:oMath>
                  </m:oMathPara>
                </a14:m>
                <a:endParaRPr lang="en-US" sz="2000" i="1" kern="0" dirty="0" smtClean="0">
                  <a:solidFill>
                    <a:srgbClr val="000000"/>
                  </a:solidFill>
                  <a:latin typeface="Cambria Math"/>
                </a:endParaRPr>
              </a:p>
              <a:p>
                <a:pPr>
                  <a:defRPr/>
                </a:pPr>
                <a14:m>
                  <m:oMathPara xmlns:m="http://schemas.openxmlformats.org/officeDocument/2006/math">
                    <m:oMathParaPr>
                      <m:jc m:val="centerGroup"/>
                    </m:oMathParaPr>
                    <m:oMath xmlns:m="http://schemas.openxmlformats.org/officeDocument/2006/math">
                      <m:r>
                        <a:rPr lang="en-US" sz="2000" i="1" kern="0" smtClean="0">
                          <a:solidFill>
                            <a:srgbClr val="000000"/>
                          </a:solidFill>
                          <a:latin typeface="Cambria Math"/>
                        </a:rPr>
                        <m:t>∨</m:t>
                      </m:r>
                    </m:oMath>
                  </m:oMathPara>
                </a14:m>
                <a:endParaRPr lang="en-US" sz="2000" i="1" kern="0" dirty="0" smtClean="0">
                  <a:solidFill>
                    <a:srgbClr val="000000"/>
                  </a:solidFill>
                  <a:latin typeface="Cambria Math"/>
                </a:endParaRPr>
              </a:p>
              <a:p>
                <a:pPr>
                  <a:defRPr/>
                </a:pPr>
                <a14:m>
                  <m:oMathPara xmlns:m="http://schemas.openxmlformats.org/officeDocument/2006/math">
                    <m:oMathParaPr>
                      <m:jc m:val="centerGroup"/>
                    </m:oMathParaPr>
                    <m:oMath xmlns:m="http://schemas.openxmlformats.org/officeDocument/2006/math">
                      <m:sSub>
                        <m:sSubPr>
                          <m:ctrlPr>
                            <a:rPr lang="en-US" sz="2000" i="1" kern="0" smtClean="0">
                              <a:solidFill>
                                <a:srgbClr val="000000"/>
                              </a:solidFill>
                              <a:latin typeface="Cambria Math" panose="02040503050406030204" pitchFamily="18" charset="0"/>
                            </a:rPr>
                          </m:ctrlPr>
                        </m:sSubPr>
                        <m:e>
                          <m:r>
                            <a:rPr lang="en-US" sz="2000" i="1" kern="0" smtClean="0">
                              <a:solidFill>
                                <a:srgbClr val="000000"/>
                              </a:solidFill>
                              <a:latin typeface="Cambria Math"/>
                            </a:rPr>
                            <m:t>𝑡</m:t>
                          </m:r>
                        </m:e>
                        <m:sub>
                          <m:r>
                            <a:rPr lang="en-US" sz="2000" kern="0" smtClean="0">
                              <a:solidFill>
                                <a:srgbClr val="000000"/>
                              </a:solidFill>
                              <a:latin typeface="Cambria Math"/>
                            </a:rPr>
                            <m:t>4,2</m:t>
                          </m:r>
                        </m:sub>
                      </m:sSub>
                      <m:r>
                        <a:rPr lang="en-US" sz="2000" kern="0" smtClean="0">
                          <a:solidFill>
                            <a:srgbClr val="000000"/>
                          </a:solidFill>
                          <a:latin typeface="Cambria Math"/>
                        </a:rPr>
                        <m:t>+</m:t>
                      </m:r>
                      <m:sSub>
                        <m:sSubPr>
                          <m:ctrlPr>
                            <a:rPr lang="en-US" sz="2000" i="1" kern="0" smtClean="0">
                              <a:solidFill>
                                <a:srgbClr val="000000"/>
                              </a:solidFill>
                              <a:latin typeface="Cambria Math" panose="02040503050406030204" pitchFamily="18" charset="0"/>
                            </a:rPr>
                          </m:ctrlPr>
                        </m:sSubPr>
                        <m:e>
                          <m:r>
                            <m:rPr>
                              <m:sty m:val="p"/>
                            </m:rPr>
                            <a:rPr lang="en-US" sz="2000" kern="0" smtClean="0">
                              <a:solidFill>
                                <a:srgbClr val="000000"/>
                              </a:solidFill>
                              <a:latin typeface="Cambria Math"/>
                            </a:rPr>
                            <m:t>d</m:t>
                          </m:r>
                        </m:e>
                        <m:sub>
                          <m:r>
                            <a:rPr lang="en-US" sz="2000" kern="0" smtClean="0">
                              <a:solidFill>
                                <a:srgbClr val="000000"/>
                              </a:solidFill>
                              <a:latin typeface="Cambria Math"/>
                            </a:rPr>
                            <m:t>4,2</m:t>
                          </m:r>
                        </m:sub>
                      </m:sSub>
                      <m:r>
                        <a:rPr lang="en-US" sz="2000" i="1" kern="0" smtClean="0">
                          <a:solidFill>
                            <a:srgbClr val="000000"/>
                          </a:solidFill>
                          <a:latin typeface="Cambria Math"/>
                        </a:rPr>
                        <m:t>≤</m:t>
                      </m:r>
                      <m:sSub>
                        <m:sSubPr>
                          <m:ctrlPr>
                            <a:rPr lang="en-US" sz="2000" i="1" kern="0" smtClean="0">
                              <a:solidFill>
                                <a:srgbClr val="000000"/>
                              </a:solidFill>
                              <a:latin typeface="Cambria Math" panose="02040503050406030204" pitchFamily="18" charset="0"/>
                            </a:rPr>
                          </m:ctrlPr>
                        </m:sSubPr>
                        <m:e>
                          <m:r>
                            <a:rPr lang="en-US" sz="2000" i="1" kern="0" smtClean="0">
                              <a:solidFill>
                                <a:srgbClr val="000000"/>
                              </a:solidFill>
                              <a:latin typeface="Cambria Math"/>
                            </a:rPr>
                            <m:t>𝑡</m:t>
                          </m:r>
                        </m:e>
                        <m:sub>
                          <m:r>
                            <a:rPr lang="en-US" sz="2000" i="1" kern="0" smtClean="0">
                              <a:solidFill>
                                <a:srgbClr val="000000"/>
                              </a:solidFill>
                              <a:latin typeface="Cambria Math"/>
                            </a:rPr>
                            <m:t>2,2</m:t>
                          </m:r>
                        </m:sub>
                      </m:sSub>
                    </m:oMath>
                  </m:oMathPara>
                </a14:m>
                <a:endParaRPr lang="en-US" sz="2000" kern="0" dirty="0" smtClean="0">
                  <a:solidFill>
                    <a:srgbClr val="000000"/>
                  </a:solidFill>
                  <a:latin typeface="Arial" charset="0"/>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6383814" y="5429005"/>
                <a:ext cx="2011438" cy="1042465"/>
              </a:xfrm>
              <a:prstGeom prst="rect">
                <a:avLst/>
              </a:prstGeom>
              <a:blipFill rotWithShape="0">
                <a:blip r:embed="rId5"/>
                <a:stretch>
                  <a:fillRect/>
                </a:stretch>
              </a:blipFill>
            </p:spPr>
            <p:txBody>
              <a:bodyPr/>
              <a:lstStyle/>
              <a:p>
                <a:r>
                  <a:rPr lang="en-US">
                    <a:noFill/>
                  </a:rPr>
                  <a:t> </a:t>
                </a:r>
              </a:p>
            </p:txBody>
          </p:sp>
        </mc:Fallback>
      </mc:AlternateContent>
      <p:sp>
        <p:nvSpPr>
          <p:cNvPr id="100" name="Cloud Callout 99"/>
          <p:cNvSpPr/>
          <p:nvPr/>
        </p:nvSpPr>
        <p:spPr bwMode="auto">
          <a:xfrm>
            <a:off x="5562600" y="4419602"/>
            <a:ext cx="3400024" cy="837127"/>
          </a:xfrm>
          <a:prstGeom prst="cloudCallou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smtClean="0">
                <a:solidFill>
                  <a:srgbClr val="FFFFFF"/>
                </a:solidFill>
                <a:effectLst>
                  <a:outerShdw blurRad="38100" dist="38100" dir="2700000" algn="tl">
                    <a:srgbClr val="000000">
                      <a:alpha val="43137"/>
                    </a:srgbClr>
                  </a:outerShdw>
                </a:effectLst>
                <a:latin typeface="Segoe" pitchFamily="34" charset="0"/>
              </a:rPr>
              <a:t>Not convex</a:t>
            </a:r>
          </a:p>
        </p:txBody>
      </p:sp>
      <p:sp>
        <p:nvSpPr>
          <p:cNvPr id="102" name="Title 1"/>
          <p:cNvSpPr txBox="1">
            <a:spLocks/>
          </p:cNvSpPr>
          <p:nvPr/>
        </p:nvSpPr>
        <p:spPr>
          <a:xfrm>
            <a:off x="358701" y="166039"/>
            <a:ext cx="6629400" cy="747897"/>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prstClr val="black"/>
                </a:solidFill>
              </a:rPr>
              <a:t>Job Shop Scheduling</a:t>
            </a:r>
            <a:endParaRPr lang="en-US" dirty="0">
              <a:solidFill>
                <a:prstClr val="black"/>
              </a:solidFill>
            </a:endParaRPr>
          </a:p>
        </p:txBody>
      </p:sp>
    </p:spTree>
    <p:extLst>
      <p:ext uri="{BB962C8B-B14F-4D97-AF65-F5344CB8AC3E}">
        <p14:creationId xmlns:p14="http://schemas.microsoft.com/office/powerpoint/2010/main" val="327359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30188"/>
            <a:ext cx="8382000" cy="747712"/>
          </a:xfrm>
        </p:spPr>
        <p:txBody>
          <a:bodyPr>
            <a:normAutofit fontScale="90000"/>
          </a:bodyPr>
          <a:lstStyle/>
          <a:p>
            <a:r>
              <a:rPr lang="en-US" dirty="0" smtClean="0"/>
              <a:t>Job Shop Scheduling</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30" t="34957" r="19130" b="32522"/>
          <a:stretch/>
        </p:blipFill>
        <p:spPr bwMode="auto">
          <a:xfrm>
            <a:off x="482865" y="2446987"/>
            <a:ext cx="8174023" cy="337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41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Lectures</a:t>
            </a:r>
            <a:endParaRPr lang="zh-CN" altLang="en-US" dirty="0"/>
          </a:p>
        </p:txBody>
      </p:sp>
      <p:sp>
        <p:nvSpPr>
          <p:cNvPr id="3" name="Content Placeholder 2"/>
          <p:cNvSpPr>
            <a:spLocks noGrp="1"/>
          </p:cNvSpPr>
          <p:nvPr>
            <p:ph idx="1"/>
          </p:nvPr>
        </p:nvSpPr>
        <p:spPr>
          <a:xfrm>
            <a:off x="457200" y="1600200"/>
            <a:ext cx="8686800" cy="4953000"/>
          </a:xfrm>
        </p:spPr>
        <p:txBody>
          <a:bodyPr>
            <a:normAutofit/>
          </a:bodyPr>
          <a:lstStyle/>
          <a:p>
            <a:pPr marL="0" indent="0">
              <a:buNone/>
            </a:pPr>
            <a:r>
              <a:rPr lang="en-US" altLang="zh-CN" b="1" dirty="0" smtClean="0">
                <a:solidFill>
                  <a:srgbClr val="FF0000"/>
                </a:solidFill>
              </a:rPr>
              <a:t>Mon:  </a:t>
            </a:r>
            <a:r>
              <a:rPr lang="en-US" b="1" dirty="0" smtClean="0">
                <a:solidFill>
                  <a:srgbClr val="FF0000"/>
                </a:solidFill>
              </a:rPr>
              <a:t>An Introduction to SMT with Z3</a:t>
            </a:r>
          </a:p>
          <a:p>
            <a:pPr marL="0" indent="0">
              <a:buNone/>
            </a:pPr>
            <a:endParaRPr lang="en-US" altLang="zh-CN" b="1" dirty="0" smtClean="0">
              <a:solidFill>
                <a:schemeClr val="bg1">
                  <a:lumMod val="50000"/>
                </a:schemeClr>
              </a:solidFill>
            </a:endParaRPr>
          </a:p>
          <a:p>
            <a:pPr marL="0" indent="0">
              <a:buNone/>
            </a:pPr>
            <a:r>
              <a:rPr lang="en-US" altLang="zh-CN" b="1" dirty="0" smtClean="0">
                <a:solidFill>
                  <a:schemeClr val="bg1">
                    <a:lumMod val="50000"/>
                  </a:schemeClr>
                </a:solidFill>
              </a:rPr>
              <a:t>Wed:</a:t>
            </a:r>
            <a:r>
              <a:rPr lang="en-US" altLang="zh-CN" b="1" dirty="0">
                <a:solidFill>
                  <a:schemeClr val="bg1">
                    <a:lumMod val="50000"/>
                  </a:schemeClr>
                </a:solidFill>
              </a:rPr>
              <a:t>	</a:t>
            </a:r>
            <a:r>
              <a:rPr lang="en-US" altLang="zh-CN" b="1" dirty="0" smtClean="0">
                <a:solidFill>
                  <a:schemeClr val="bg1">
                    <a:lumMod val="50000"/>
                  </a:schemeClr>
                </a:solidFill>
              </a:rPr>
              <a:t>  </a:t>
            </a:r>
            <a:r>
              <a:rPr lang="en-US" altLang="zh-CN" dirty="0" smtClean="0"/>
              <a:t>Algorithmic underpinnings</a:t>
            </a:r>
            <a:r>
              <a:rPr lang="en-US" altLang="zh-CN" dirty="0"/>
              <a:t> </a:t>
            </a:r>
            <a:r>
              <a:rPr lang="en-US" altLang="zh-CN" dirty="0" smtClean="0"/>
              <a:t>of</a:t>
            </a:r>
            <a:r>
              <a:rPr lang="en-US" dirty="0" smtClean="0"/>
              <a:t> </a:t>
            </a:r>
            <a:r>
              <a:rPr lang="en-US" dirty="0"/>
              <a:t>SAT/SMT</a:t>
            </a:r>
            <a:endParaRPr lang="en-US" altLang="zh-CN" b="1" dirty="0" smtClean="0">
              <a:solidFill>
                <a:schemeClr val="bg1">
                  <a:lumMod val="50000"/>
                </a:schemeClr>
              </a:solidFill>
            </a:endParaRPr>
          </a:p>
          <a:p>
            <a:pPr marL="0" indent="0">
              <a:buNone/>
            </a:pPr>
            <a:endParaRPr lang="en-US" altLang="zh-CN" b="1" dirty="0" smtClean="0">
              <a:solidFill>
                <a:schemeClr val="bg1">
                  <a:lumMod val="50000"/>
                </a:schemeClr>
              </a:solidFill>
            </a:endParaRPr>
          </a:p>
          <a:p>
            <a:pPr marL="0" indent="0">
              <a:buNone/>
            </a:pPr>
            <a:r>
              <a:rPr lang="en-US" altLang="zh-CN" b="1" dirty="0" smtClean="0">
                <a:solidFill>
                  <a:schemeClr val="bg1">
                    <a:lumMod val="50000"/>
                  </a:schemeClr>
                </a:solidFill>
              </a:rPr>
              <a:t>Thu:   </a:t>
            </a:r>
            <a:r>
              <a:rPr lang="en-US" dirty="0" smtClean="0"/>
              <a:t>Theories, Solvers and Applications</a:t>
            </a:r>
          </a:p>
          <a:p>
            <a:pPr marL="0" indent="0">
              <a:buNone/>
            </a:pPr>
            <a:endParaRPr lang="en-US" b="1" dirty="0"/>
          </a:p>
          <a:p>
            <a:pPr marL="0" indent="0">
              <a:buNone/>
            </a:pPr>
            <a:r>
              <a:rPr lang="en-US" altLang="zh-CN" b="1" dirty="0" smtClean="0">
                <a:solidFill>
                  <a:schemeClr val="bg1">
                    <a:lumMod val="50000"/>
                  </a:schemeClr>
                </a:solidFill>
              </a:rPr>
              <a:t>Fri:   	  </a:t>
            </a:r>
            <a:r>
              <a:rPr lang="en-US" dirty="0" smtClean="0"/>
              <a:t>Topics: </a:t>
            </a:r>
            <a:r>
              <a:rPr lang="en-US" sz="2800" dirty="0" smtClean="0"/>
              <a:t>Horn Clauses, Quantifiers</a:t>
            </a:r>
            <a:r>
              <a:rPr lang="en-US" sz="2800" smtClean="0"/>
              <a:t>, Optimization</a:t>
            </a:r>
            <a:endParaRPr lang="en-US" sz="2800" dirty="0"/>
          </a:p>
        </p:txBody>
      </p:sp>
    </p:spTree>
    <p:extLst>
      <p:ext uri="{BB962C8B-B14F-4D97-AF65-F5344CB8AC3E}">
        <p14:creationId xmlns:p14="http://schemas.microsoft.com/office/powerpoint/2010/main" val="2380355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30188"/>
            <a:ext cx="8382000" cy="750887"/>
          </a:xfrm>
        </p:spPr>
        <p:txBody>
          <a:bodyPr>
            <a:normAutofit fontScale="90000"/>
          </a:bodyPr>
          <a:lstStyle/>
          <a:p>
            <a:r>
              <a:rPr lang="en-US" dirty="0"/>
              <a:t>Job Shop </a:t>
            </a:r>
            <a:r>
              <a:rPr lang="en-US" dirty="0" smtClean="0"/>
              <a:t>Scheduling</a:t>
            </a:r>
            <a:endParaRPr lang="en-US"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31" t="44903" r="7702" b="18322"/>
          <a:stretch/>
        </p:blipFill>
        <p:spPr bwMode="auto">
          <a:xfrm>
            <a:off x="428626" y="3190875"/>
            <a:ext cx="850873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266" t="40429" r="19130" b="32522"/>
          <a:stretch/>
        </p:blipFill>
        <p:spPr bwMode="auto">
          <a:xfrm>
            <a:off x="428625" y="1219200"/>
            <a:ext cx="4416410" cy="28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29230" y="1135305"/>
            <a:ext cx="1152720" cy="3350160"/>
            <a:chOff x="229230" y="1135305"/>
            <a:chExt cx="1152720" cy="3350160"/>
          </a:xfrm>
        </p:grpSpPr>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07510" y="1135305"/>
                <a:ext cx="874440" cy="380160"/>
              </p14:xfrm>
            </p:contentPart>
          </mc:Choice>
          <mc:Fallback xmlns="">
            <p:pic>
              <p:nvPicPr>
                <p:cNvPr id="7" name="Ink 6"/>
                <p:cNvPicPr/>
                <p:nvPr/>
              </p:nvPicPr>
              <p:blipFill>
                <a:blip r:embed="rId6"/>
                <a:stretch>
                  <a:fillRect/>
                </a:stretch>
              </p:blipFill>
              <p:spPr>
                <a:xfrm>
                  <a:off x="491310" y="1119825"/>
                  <a:ext cx="907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229230" y="1360665"/>
                <a:ext cx="1062360" cy="3124800"/>
              </p14:xfrm>
            </p:contentPart>
          </mc:Choice>
          <mc:Fallback xmlns="">
            <p:pic>
              <p:nvPicPr>
                <p:cNvPr id="9" name="Ink 8"/>
                <p:cNvPicPr/>
                <p:nvPr/>
              </p:nvPicPr>
              <p:blipFill>
                <a:blip r:embed="rId8"/>
                <a:stretch>
                  <a:fillRect/>
                </a:stretch>
              </p:blipFill>
              <p:spPr>
                <a:xfrm>
                  <a:off x="212316" y="1346265"/>
                  <a:ext cx="1095109" cy="3155400"/>
                </a:xfrm>
                <a:prstGeom prst="rect">
                  <a:avLst/>
                </a:prstGeom>
              </p:spPr>
            </p:pic>
          </mc:Fallback>
        </mc:AlternateContent>
      </p:grpSp>
      <p:grpSp>
        <p:nvGrpSpPr>
          <p:cNvPr id="13" name="Group 12"/>
          <p:cNvGrpSpPr/>
          <p:nvPr/>
        </p:nvGrpSpPr>
        <p:grpSpPr>
          <a:xfrm>
            <a:off x="264476" y="1400385"/>
            <a:ext cx="1152720" cy="3350160"/>
            <a:chOff x="229230" y="1135305"/>
            <a:chExt cx="1152720" cy="3350160"/>
          </a:xfrm>
        </p:grpSpPr>
        <mc:AlternateContent xmlns:mc="http://schemas.openxmlformats.org/markup-compatibility/2006" xmlns:p14="http://schemas.microsoft.com/office/powerpoint/2010/main">
          <mc:Choice Requires="p14">
            <p:contentPart p14:bwMode="auto" r:id="rId9">
              <p14:nvContentPartPr>
                <p14:cNvPr id="14" name="Ink 13"/>
                <p14:cNvContentPartPr/>
                <p14:nvPr/>
              </p14:nvContentPartPr>
              <p14:xfrm>
                <a:off x="507510" y="1135305"/>
                <a:ext cx="874440" cy="380160"/>
              </p14:xfrm>
            </p:contentPart>
          </mc:Choice>
          <mc:Fallback xmlns="">
            <p:pic>
              <p:nvPicPr>
                <p:cNvPr id="14" name="Ink 13"/>
                <p:cNvPicPr/>
                <p:nvPr/>
              </p:nvPicPr>
              <p:blipFill>
                <a:blip r:embed="rId6"/>
                <a:stretch>
                  <a:fillRect/>
                </a:stretch>
              </p:blipFill>
              <p:spPr>
                <a:xfrm>
                  <a:off x="491310" y="1119825"/>
                  <a:ext cx="907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229230" y="1360665"/>
                <a:ext cx="1062360" cy="3124800"/>
              </p14:xfrm>
            </p:contentPart>
          </mc:Choice>
          <mc:Fallback xmlns="">
            <p:pic>
              <p:nvPicPr>
                <p:cNvPr id="15" name="Ink 14"/>
                <p:cNvPicPr/>
                <p:nvPr/>
              </p:nvPicPr>
              <p:blipFill>
                <a:blip r:embed="rId8"/>
                <a:stretch>
                  <a:fillRect/>
                </a:stretch>
              </p:blipFill>
              <p:spPr>
                <a:xfrm>
                  <a:off x="212316" y="1346265"/>
                  <a:ext cx="1095109" cy="3155400"/>
                </a:xfrm>
                <a:prstGeom prst="rect">
                  <a:avLst/>
                </a:prstGeom>
              </p:spPr>
            </p:pic>
          </mc:Fallback>
        </mc:AlternateContent>
      </p:grpSp>
      <p:grpSp>
        <p:nvGrpSpPr>
          <p:cNvPr id="16" name="Group 15"/>
          <p:cNvGrpSpPr/>
          <p:nvPr/>
        </p:nvGrpSpPr>
        <p:grpSpPr>
          <a:xfrm>
            <a:off x="229230" y="1669515"/>
            <a:ext cx="1152720" cy="3350160"/>
            <a:chOff x="229230" y="1135305"/>
            <a:chExt cx="1152720" cy="3350160"/>
          </a:xfrm>
        </p:grpSpPr>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507510" y="1135305"/>
                <a:ext cx="874440" cy="380160"/>
              </p14:xfrm>
            </p:contentPart>
          </mc:Choice>
          <mc:Fallback xmlns="">
            <p:pic>
              <p:nvPicPr>
                <p:cNvPr id="17" name="Ink 16"/>
                <p:cNvPicPr/>
                <p:nvPr/>
              </p:nvPicPr>
              <p:blipFill>
                <a:blip r:embed="rId6"/>
                <a:stretch>
                  <a:fillRect/>
                </a:stretch>
              </p:blipFill>
              <p:spPr>
                <a:xfrm>
                  <a:off x="491310" y="1119825"/>
                  <a:ext cx="907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229230" y="1360665"/>
                <a:ext cx="1062360" cy="3124800"/>
              </p14:xfrm>
            </p:contentPart>
          </mc:Choice>
          <mc:Fallback xmlns="">
            <p:pic>
              <p:nvPicPr>
                <p:cNvPr id="18" name="Ink 17"/>
                <p:cNvPicPr/>
                <p:nvPr/>
              </p:nvPicPr>
              <p:blipFill>
                <a:blip r:embed="rId8"/>
                <a:stretch>
                  <a:fillRect/>
                </a:stretch>
              </p:blipFill>
              <p:spPr>
                <a:xfrm>
                  <a:off x="212316" y="1346265"/>
                  <a:ext cx="1095109" cy="3155400"/>
                </a:xfrm>
                <a:prstGeom prst="rect">
                  <a:avLst/>
                </a:prstGeom>
              </p:spPr>
            </p:pic>
          </mc:Fallback>
        </mc:AlternateContent>
      </p:grpSp>
      <p:grpSp>
        <p:nvGrpSpPr>
          <p:cNvPr id="25" name="Group 24"/>
          <p:cNvGrpSpPr/>
          <p:nvPr/>
        </p:nvGrpSpPr>
        <p:grpSpPr>
          <a:xfrm>
            <a:off x="3055950" y="1728945"/>
            <a:ext cx="1343160" cy="3607920"/>
            <a:chOff x="3055950" y="1728945"/>
            <a:chExt cx="1343160" cy="3607920"/>
          </a:xfrm>
        </p:grpSpPr>
        <mc:AlternateContent xmlns:mc="http://schemas.openxmlformats.org/markup-compatibility/2006" xmlns:p14="http://schemas.microsoft.com/office/powerpoint/2010/main">
          <mc:Choice Requires="p14">
            <p:contentPart p14:bwMode="auto" r:id="rId13">
              <p14:nvContentPartPr>
                <p14:cNvPr id="19" name="Ink 18"/>
                <p14:cNvContentPartPr/>
                <p14:nvPr/>
              </p14:nvContentPartPr>
              <p14:xfrm>
                <a:off x="3055950" y="1728945"/>
                <a:ext cx="1143000" cy="342720"/>
              </p14:xfrm>
            </p:contentPart>
          </mc:Choice>
          <mc:Fallback xmlns="">
            <p:pic>
              <p:nvPicPr>
                <p:cNvPr id="19" name="Ink 18"/>
                <p:cNvPicPr/>
                <p:nvPr/>
              </p:nvPicPr>
              <p:blipFill>
                <a:blip r:embed="rId14"/>
                <a:stretch>
                  <a:fillRect/>
                </a:stretch>
              </p:blipFill>
              <p:spPr>
                <a:xfrm>
                  <a:off x="3039395" y="1712745"/>
                  <a:ext cx="1176829"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p14:cNvContentPartPr/>
                <p14:nvPr/>
              </p14:nvContentPartPr>
              <p14:xfrm>
                <a:off x="4180590" y="1875105"/>
                <a:ext cx="218520" cy="3267000"/>
              </p14:xfrm>
            </p:contentPart>
          </mc:Choice>
          <mc:Fallback xmlns="">
            <p:pic>
              <p:nvPicPr>
                <p:cNvPr id="21" name="Ink 20"/>
                <p:cNvPicPr/>
                <p:nvPr/>
              </p:nvPicPr>
              <p:blipFill>
                <a:blip r:embed="rId16"/>
                <a:stretch>
                  <a:fillRect/>
                </a:stretch>
              </p:blipFill>
              <p:spPr>
                <a:xfrm>
                  <a:off x="4173761" y="1862865"/>
                  <a:ext cx="240444" cy="329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p14:cNvContentPartPr/>
                <p14:nvPr/>
              </p14:nvContentPartPr>
              <p14:xfrm>
                <a:off x="3668670" y="5092425"/>
                <a:ext cx="552600" cy="244440"/>
              </p14:xfrm>
            </p:contentPart>
          </mc:Choice>
          <mc:Fallback xmlns="">
            <p:pic>
              <p:nvPicPr>
                <p:cNvPr id="24" name="Ink 23"/>
                <p:cNvPicPr/>
                <p:nvPr/>
              </p:nvPicPr>
              <p:blipFill>
                <a:blip r:embed="rId18"/>
                <a:stretch>
                  <a:fillRect/>
                </a:stretch>
              </p:blipFill>
              <p:spPr>
                <a:xfrm>
                  <a:off x="3653190" y="5077665"/>
                  <a:ext cx="579600" cy="270000"/>
                </a:xfrm>
                <a:prstGeom prst="rect">
                  <a:avLst/>
                </a:prstGeom>
              </p:spPr>
            </p:pic>
          </mc:Fallback>
        </mc:AlternateContent>
      </p:grpSp>
      <p:grpSp>
        <p:nvGrpSpPr>
          <p:cNvPr id="23553" name="Group 23552"/>
          <p:cNvGrpSpPr/>
          <p:nvPr/>
        </p:nvGrpSpPr>
        <p:grpSpPr>
          <a:xfrm>
            <a:off x="1585289" y="1754210"/>
            <a:ext cx="1991880" cy="3829320"/>
            <a:chOff x="1585289" y="1754210"/>
            <a:chExt cx="1991880" cy="3829320"/>
          </a:xfrm>
        </p:grpSpPr>
        <p:grpSp>
          <p:nvGrpSpPr>
            <p:cNvPr id="23552" name="Group 23551"/>
            <p:cNvGrpSpPr/>
            <p:nvPr/>
          </p:nvGrpSpPr>
          <p:grpSpPr>
            <a:xfrm>
              <a:off x="1585289" y="1754210"/>
              <a:ext cx="1991880" cy="3746880"/>
              <a:chOff x="1585289" y="1754210"/>
              <a:chExt cx="1991880" cy="3746880"/>
            </a:xfrm>
          </p:grpSpPr>
          <mc:AlternateContent xmlns:mc="http://schemas.openxmlformats.org/markup-compatibility/2006" xmlns:p14="http://schemas.microsoft.com/office/powerpoint/2010/main">
            <mc:Choice Requires="p14">
              <p:contentPart p14:bwMode="auto" r:id="rId19">
                <p14:nvContentPartPr>
                  <p14:cNvPr id="29" name="Ink 28"/>
                  <p14:cNvContentPartPr/>
                  <p14:nvPr/>
                </p14:nvContentPartPr>
                <p14:xfrm>
                  <a:off x="1585289" y="1754210"/>
                  <a:ext cx="1396080" cy="311040"/>
                </p14:xfrm>
              </p:contentPart>
            </mc:Choice>
            <mc:Fallback xmlns="">
              <p:pic>
                <p:nvPicPr>
                  <p:cNvPr id="29" name="Ink 28"/>
                  <p:cNvPicPr/>
                  <p:nvPr/>
                </p:nvPicPr>
                <p:blipFill>
                  <a:blip r:embed="rId20"/>
                  <a:stretch>
                    <a:fillRect/>
                  </a:stretch>
                </p:blipFill>
                <p:spPr>
                  <a:xfrm>
                    <a:off x="1569449" y="1737669"/>
                    <a:ext cx="1429560" cy="34627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p14:cNvContentPartPr/>
                  <p14:nvPr/>
                </p14:nvContentPartPr>
                <p14:xfrm>
                  <a:off x="3011969" y="1892810"/>
                  <a:ext cx="565200" cy="3608280"/>
                </p14:xfrm>
              </p:contentPart>
            </mc:Choice>
            <mc:Fallback xmlns="">
              <p:pic>
                <p:nvPicPr>
                  <p:cNvPr id="30" name="Ink 29"/>
                  <p:cNvPicPr/>
                  <p:nvPr/>
                </p:nvPicPr>
                <p:blipFill>
                  <a:blip r:embed="rId22"/>
                  <a:stretch>
                    <a:fillRect/>
                  </a:stretch>
                </p:blipFill>
                <p:spPr>
                  <a:xfrm>
                    <a:off x="2996849" y="1877692"/>
                    <a:ext cx="598680" cy="364211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1" name="Ink 30"/>
                <p14:cNvContentPartPr/>
                <p14:nvPr/>
              </p14:nvContentPartPr>
              <p14:xfrm>
                <a:off x="3397889" y="5381930"/>
                <a:ext cx="82440" cy="201600"/>
              </p14:xfrm>
            </p:contentPart>
          </mc:Choice>
          <mc:Fallback xmlns="">
            <p:pic>
              <p:nvPicPr>
                <p:cNvPr id="31" name="Ink 30"/>
                <p:cNvPicPr/>
                <p:nvPr/>
              </p:nvPicPr>
              <p:blipFill>
                <a:blip r:embed="rId24"/>
                <a:stretch>
                  <a:fillRect/>
                </a:stretch>
              </p:blipFill>
              <p:spPr>
                <a:xfrm>
                  <a:off x="3380969" y="5366450"/>
                  <a:ext cx="108720" cy="226440"/>
                </a:xfrm>
                <a:prstGeom prst="rect">
                  <a:avLst/>
                </a:prstGeom>
              </p:spPr>
            </p:pic>
          </mc:Fallback>
        </mc:AlternateContent>
      </p:grpSp>
      <p:grpSp>
        <p:nvGrpSpPr>
          <p:cNvPr id="23561" name="Group 23560"/>
          <p:cNvGrpSpPr/>
          <p:nvPr/>
        </p:nvGrpSpPr>
        <p:grpSpPr>
          <a:xfrm>
            <a:off x="2171369" y="2482850"/>
            <a:ext cx="1653120" cy="3403800"/>
            <a:chOff x="2171369" y="2482850"/>
            <a:chExt cx="1653120" cy="3403800"/>
          </a:xfrm>
        </p:grpSpPr>
        <mc:AlternateContent xmlns:mc="http://schemas.openxmlformats.org/markup-compatibility/2006" xmlns:p14="http://schemas.microsoft.com/office/powerpoint/2010/main">
          <mc:Choice Requires="p14">
            <p:contentPart p14:bwMode="auto" r:id="rId25">
              <p14:nvContentPartPr>
                <p14:cNvPr id="23557" name="Ink 23556"/>
                <p14:cNvContentPartPr/>
                <p14:nvPr/>
              </p14:nvContentPartPr>
              <p14:xfrm>
                <a:off x="2171369" y="2482850"/>
                <a:ext cx="1290960" cy="437400"/>
              </p14:xfrm>
            </p:contentPart>
          </mc:Choice>
          <mc:Fallback xmlns="">
            <p:pic>
              <p:nvPicPr>
                <p:cNvPr id="23557" name="Ink 23556"/>
                <p:cNvPicPr/>
                <p:nvPr/>
              </p:nvPicPr>
              <p:blipFill>
                <a:blip r:embed="rId26"/>
                <a:stretch>
                  <a:fillRect/>
                </a:stretch>
              </p:blipFill>
              <p:spPr>
                <a:xfrm>
                  <a:off x="2153729" y="2465210"/>
                  <a:ext cx="13258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558" name="Ink 23557"/>
                <p14:cNvContentPartPr/>
                <p14:nvPr/>
              </p14:nvContentPartPr>
              <p14:xfrm>
                <a:off x="3482129" y="2721530"/>
                <a:ext cx="342360" cy="3165120"/>
              </p14:xfrm>
            </p:contentPart>
          </mc:Choice>
          <mc:Fallback xmlns="">
            <p:pic>
              <p:nvPicPr>
                <p:cNvPr id="23558" name="Ink 23557"/>
                <p:cNvPicPr/>
                <p:nvPr/>
              </p:nvPicPr>
              <p:blipFill>
                <a:blip r:embed="rId28"/>
                <a:stretch>
                  <a:fillRect/>
                </a:stretch>
              </p:blipFill>
              <p:spPr>
                <a:xfrm>
                  <a:off x="3467729" y="2706770"/>
                  <a:ext cx="375120" cy="3197520"/>
                </a:xfrm>
                <a:prstGeom prst="rect">
                  <a:avLst/>
                </a:prstGeom>
              </p:spPr>
            </p:pic>
          </mc:Fallback>
        </mc:AlternateContent>
      </p:grpSp>
      <p:grpSp>
        <p:nvGrpSpPr>
          <p:cNvPr id="23566" name="Group 23565"/>
          <p:cNvGrpSpPr/>
          <p:nvPr/>
        </p:nvGrpSpPr>
        <p:grpSpPr>
          <a:xfrm>
            <a:off x="2228609" y="2010890"/>
            <a:ext cx="1737720" cy="4157640"/>
            <a:chOff x="2228609" y="2010890"/>
            <a:chExt cx="1737720" cy="4157640"/>
          </a:xfrm>
        </p:grpSpPr>
        <mc:AlternateContent xmlns:mc="http://schemas.openxmlformats.org/markup-compatibility/2006" xmlns:p14="http://schemas.microsoft.com/office/powerpoint/2010/main">
          <mc:Choice Requires="p14">
            <p:contentPart p14:bwMode="auto" r:id="rId29">
              <p14:nvContentPartPr>
                <p14:cNvPr id="23564" name="Ink 23563"/>
                <p14:cNvContentPartPr/>
                <p14:nvPr/>
              </p14:nvContentPartPr>
              <p14:xfrm>
                <a:off x="2228609" y="2010890"/>
                <a:ext cx="1272240" cy="356040"/>
              </p14:xfrm>
            </p:contentPart>
          </mc:Choice>
          <mc:Fallback xmlns="">
            <p:pic>
              <p:nvPicPr>
                <p:cNvPr id="23564" name="Ink 23563"/>
                <p:cNvPicPr/>
                <p:nvPr/>
              </p:nvPicPr>
              <p:blipFill>
                <a:blip r:embed="rId30"/>
                <a:stretch>
                  <a:fillRect/>
                </a:stretch>
              </p:blipFill>
              <p:spPr>
                <a:xfrm>
                  <a:off x="2211334" y="1993250"/>
                  <a:ext cx="130823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565" name="Ink 23564"/>
                <p14:cNvContentPartPr/>
                <p14:nvPr/>
              </p14:nvContentPartPr>
              <p14:xfrm>
                <a:off x="3523529" y="2175770"/>
                <a:ext cx="442800" cy="3992760"/>
              </p14:xfrm>
            </p:contentPart>
          </mc:Choice>
          <mc:Fallback xmlns="">
            <p:pic>
              <p:nvPicPr>
                <p:cNvPr id="23565" name="Ink 23564"/>
                <p:cNvPicPr/>
                <p:nvPr/>
              </p:nvPicPr>
              <p:blipFill>
                <a:blip r:embed="rId32"/>
                <a:stretch>
                  <a:fillRect/>
                </a:stretch>
              </p:blipFill>
              <p:spPr>
                <a:xfrm>
                  <a:off x="3509489" y="2166410"/>
                  <a:ext cx="475200" cy="4020120"/>
                </a:xfrm>
                <a:prstGeom prst="rect">
                  <a:avLst/>
                </a:prstGeom>
              </p:spPr>
            </p:pic>
          </mc:Fallback>
        </mc:AlternateContent>
      </p:grpSp>
      <p:sp>
        <p:nvSpPr>
          <p:cNvPr id="23567" name="TextBox 23566"/>
          <p:cNvSpPr txBox="1"/>
          <p:nvPr/>
        </p:nvSpPr>
        <p:spPr>
          <a:xfrm>
            <a:off x="3966329" y="2553733"/>
            <a:ext cx="1236236" cy="369332"/>
          </a:xfrm>
          <a:prstGeom prst="rect">
            <a:avLst/>
          </a:prstGeom>
          <a:noFill/>
        </p:spPr>
        <p:txBody>
          <a:bodyPr wrap="none" rtlCol="0">
            <a:spAutoFit/>
          </a:bodyPr>
          <a:lstStyle/>
          <a:p>
            <a:pPr defTabSz="912813" fontAlgn="base">
              <a:spcBef>
                <a:spcPct val="0"/>
              </a:spcBef>
              <a:spcAft>
                <a:spcPct val="0"/>
              </a:spcAft>
            </a:pPr>
            <a:r>
              <a:rPr lang="en-US" b="1" dirty="0">
                <a:solidFill>
                  <a:srgbClr val="FF0000"/>
                </a:solidFill>
                <a:latin typeface="Arial" charset="0"/>
              </a:rPr>
              <a:t>c</a:t>
            </a:r>
            <a:r>
              <a:rPr lang="en-US" b="1" dirty="0" smtClean="0">
                <a:solidFill>
                  <a:srgbClr val="FF0000"/>
                </a:solidFill>
                <a:latin typeface="Arial" charset="0"/>
              </a:rPr>
              <a:t>ase split</a:t>
            </a:r>
          </a:p>
        </p:txBody>
      </p:sp>
      <p:sp>
        <p:nvSpPr>
          <p:cNvPr id="48" name="TextBox 47"/>
          <p:cNvSpPr txBox="1"/>
          <p:nvPr/>
        </p:nvSpPr>
        <p:spPr>
          <a:xfrm>
            <a:off x="4052551" y="3516405"/>
            <a:ext cx="1236236" cy="369332"/>
          </a:xfrm>
          <a:prstGeom prst="rect">
            <a:avLst/>
          </a:prstGeom>
          <a:noFill/>
        </p:spPr>
        <p:txBody>
          <a:bodyPr wrap="none" rtlCol="0">
            <a:spAutoFit/>
          </a:bodyPr>
          <a:lstStyle/>
          <a:p>
            <a:pPr defTabSz="912813" fontAlgn="base">
              <a:spcBef>
                <a:spcPct val="0"/>
              </a:spcBef>
              <a:spcAft>
                <a:spcPct val="0"/>
              </a:spcAft>
            </a:pPr>
            <a:r>
              <a:rPr lang="en-US" b="1" dirty="0">
                <a:solidFill>
                  <a:srgbClr val="FF0000"/>
                </a:solidFill>
                <a:latin typeface="Arial" charset="0"/>
              </a:rPr>
              <a:t>c</a:t>
            </a:r>
            <a:r>
              <a:rPr lang="en-US" b="1" dirty="0" smtClean="0">
                <a:solidFill>
                  <a:srgbClr val="FF0000"/>
                </a:solidFill>
                <a:latin typeface="Arial" charset="0"/>
              </a:rPr>
              <a:t>ase split</a:t>
            </a:r>
          </a:p>
        </p:txBody>
      </p:sp>
      <p:sp>
        <p:nvSpPr>
          <p:cNvPr id="23568" name="TextBox 23567"/>
          <p:cNvSpPr txBox="1"/>
          <p:nvPr/>
        </p:nvSpPr>
        <p:spPr>
          <a:xfrm>
            <a:off x="6012042" y="2026294"/>
            <a:ext cx="2903359" cy="923330"/>
          </a:xfrm>
          <a:prstGeom prst="rect">
            <a:avLst/>
          </a:prstGeom>
          <a:noFill/>
        </p:spPr>
        <p:txBody>
          <a:bodyPr wrap="none" rtlCol="0">
            <a:spAutoFit/>
          </a:bodyPr>
          <a:lstStyle/>
          <a:p>
            <a:pPr defTabSz="912813" fontAlgn="base">
              <a:spcBef>
                <a:spcPct val="0"/>
              </a:spcBef>
              <a:spcAft>
                <a:spcPct val="0"/>
              </a:spcAft>
            </a:pPr>
            <a:r>
              <a:rPr lang="en-US" b="1" dirty="0" smtClean="0">
                <a:solidFill>
                  <a:prstClr val="black"/>
                </a:solidFill>
                <a:latin typeface="Arial" charset="0"/>
              </a:rPr>
              <a:t>Efficient solvers:</a:t>
            </a:r>
          </a:p>
          <a:p>
            <a:pPr defTabSz="912813" fontAlgn="base">
              <a:spcBef>
                <a:spcPct val="0"/>
              </a:spcBef>
              <a:spcAft>
                <a:spcPct val="0"/>
              </a:spcAft>
            </a:pPr>
            <a:r>
              <a:rPr lang="en-US" dirty="0" smtClean="0">
                <a:solidFill>
                  <a:prstClr val="black"/>
                </a:solidFill>
                <a:latin typeface="Arial" charset="0"/>
              </a:rPr>
              <a:t>- Floyd-</a:t>
            </a:r>
            <a:r>
              <a:rPr lang="en-US" dirty="0" err="1" smtClean="0">
                <a:solidFill>
                  <a:prstClr val="black"/>
                </a:solidFill>
                <a:latin typeface="Arial" charset="0"/>
              </a:rPr>
              <a:t>Warshal</a:t>
            </a:r>
            <a:r>
              <a:rPr lang="en-US" dirty="0" smtClean="0">
                <a:solidFill>
                  <a:prstClr val="black"/>
                </a:solidFill>
                <a:latin typeface="Arial" charset="0"/>
              </a:rPr>
              <a:t> algorithm</a:t>
            </a:r>
          </a:p>
          <a:p>
            <a:pPr defTabSz="912813" fontAlgn="base">
              <a:spcBef>
                <a:spcPct val="0"/>
              </a:spcBef>
              <a:spcAft>
                <a:spcPct val="0"/>
              </a:spcAft>
            </a:pPr>
            <a:r>
              <a:rPr lang="en-US" dirty="0" smtClean="0">
                <a:solidFill>
                  <a:prstClr val="black"/>
                </a:solidFill>
                <a:latin typeface="Arial" charset="0"/>
              </a:rPr>
              <a:t>- Ford-Fulkerson algorithm</a:t>
            </a:r>
          </a:p>
        </p:txBody>
      </p:sp>
      <mc:AlternateContent xmlns:mc="http://schemas.openxmlformats.org/markup-compatibility/2006" xmlns:a14="http://schemas.microsoft.com/office/drawing/2010/main">
        <mc:Choice Requires="a14">
          <p:sp>
            <p:nvSpPr>
              <p:cNvPr id="50" name="TextBox 49"/>
              <p:cNvSpPr txBox="1"/>
              <p:nvPr/>
            </p:nvSpPr>
            <p:spPr>
              <a:xfrm>
                <a:off x="5234651" y="6466438"/>
                <a:ext cx="3680751" cy="369332"/>
              </a:xfrm>
              <a:prstGeom prst="rect">
                <a:avLst/>
              </a:prstGeom>
              <a:noFill/>
            </p:spPr>
            <p:txBody>
              <a:bodyPr wrap="none" rtlCol="0">
                <a:spAutoFit/>
              </a:bodyPr>
              <a:lstStyle/>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i="1" dirty="0" smtClean="0">
                          <a:solidFill>
                            <a:prstClr val="black"/>
                          </a:solidFill>
                          <a:latin typeface="Cambria Math"/>
                        </a:rPr>
                        <m:t>𝑧</m:t>
                      </m:r>
                      <m:r>
                        <a:rPr lang="en-US" i="1" dirty="0" smtClean="0">
                          <a:solidFill>
                            <a:prstClr val="black"/>
                          </a:solidFill>
                          <a:latin typeface="Cambria Math"/>
                        </a:rPr>
                        <m:t> −</m:t>
                      </m:r>
                      <m:r>
                        <a:rPr lang="en-US" i="1" dirty="0" smtClean="0">
                          <a:solidFill>
                            <a:prstClr val="black"/>
                          </a:solidFill>
                          <a:latin typeface="Cambria Math"/>
                        </a:rPr>
                        <m:t>𝑧</m:t>
                      </m:r>
                      <m:r>
                        <a:rPr lang="en-US" i="1" dirty="0" smtClean="0">
                          <a:solidFill>
                            <a:prstClr val="black"/>
                          </a:solidFill>
                          <a:latin typeface="Cambria Math"/>
                        </a:rPr>
                        <m:t>= 5 – 2 – 3 – 2 = −2 &lt; 0</m:t>
                      </m:r>
                    </m:oMath>
                  </m:oMathPara>
                </a14:m>
                <a:endParaRPr lang="en-US" dirty="0" smtClean="0">
                  <a:solidFill>
                    <a:prstClr val="black"/>
                  </a:solidFill>
                  <a:latin typeface="Arial"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234651" y="6466438"/>
                <a:ext cx="3680751" cy="369332"/>
              </a:xfrm>
              <a:prstGeom prst="rect">
                <a:avLst/>
              </a:prstGeom>
              <a:blipFill rotWithShape="0">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88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3"/>
                                        </p:tgtEl>
                                        <p:attrNameLst>
                                          <p:attrName>style.visibility</p:attrName>
                                        </p:attrNameLst>
                                      </p:cBhvr>
                                      <p:to>
                                        <p:strVal val="visible"/>
                                      </p:to>
                                    </p:set>
                                  </p:childTnLst>
                                  <p:subTnLst>
                                    <p:set>
                                      <p:cBhvr override="childStyle">
                                        <p:cTn dur="1" fill="hold" display="0" masterRel="nextClick" afterEffect="1"/>
                                        <p:tgtEl>
                                          <p:spTgt spid="2355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subTnLst>
                                    <p:set>
                                      <p:cBhvr override="childStyle">
                                        <p:cTn dur="1" fill="hold" display="0" masterRel="nextClick" afterEffect="1"/>
                                        <p:tgtEl>
                                          <p:spTgt spid="2356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48" grpId="0"/>
      <p:bldP spid="2356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a:t>
            </a:r>
            <a:endParaRPr lang="en-US" dirty="0"/>
          </a:p>
        </p:txBody>
      </p:sp>
    </p:spTree>
    <p:extLst>
      <p:ext uri="{BB962C8B-B14F-4D97-AF65-F5344CB8AC3E}">
        <p14:creationId xmlns:p14="http://schemas.microsoft.com/office/powerpoint/2010/main" val="234540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4724400" cy="747712"/>
          </a:xfrm>
        </p:spPr>
        <p:txBody>
          <a:bodyPr>
            <a:normAutofit fontScale="90000"/>
          </a:bodyPr>
          <a:lstStyle/>
          <a:p>
            <a:r>
              <a:rPr lang="en-US" dirty="0" smtClean="0"/>
              <a:t>Theories </a:t>
            </a:r>
            <a:endParaRPr lang="en-US" dirty="0"/>
          </a:p>
        </p:txBody>
      </p:sp>
      <p:sp>
        <p:nvSpPr>
          <p:cNvPr id="3" name="Content Placeholder 2"/>
          <p:cNvSpPr>
            <a:spLocks noGrp="1"/>
          </p:cNvSpPr>
          <p:nvPr>
            <p:ph idx="4294967295"/>
          </p:nvPr>
        </p:nvSpPr>
        <p:spPr>
          <a:xfrm>
            <a:off x="398640" y="1522735"/>
            <a:ext cx="8382000" cy="3705225"/>
          </a:xfrm>
        </p:spPr>
        <p:txBody>
          <a:bodyPr>
            <a:normAutofit/>
          </a:bodyPr>
          <a:lstStyle/>
          <a:p>
            <a:pPr marL="0" indent="0">
              <a:buNone/>
            </a:pPr>
            <a:endParaRPr lang="en-US" dirty="0" smtClean="0"/>
          </a:p>
          <a:p>
            <a:pPr marL="0" indent="0">
              <a:buNone/>
            </a:pPr>
            <a:r>
              <a:rPr lang="en-US" dirty="0" err="1">
                <a:hlinkClick r:id="rId2" action="ppaction://hlinkfile"/>
              </a:rPr>
              <a:t>Uninterpreted</a:t>
            </a:r>
            <a:r>
              <a:rPr lang="en-US" dirty="0">
                <a:hlinkClick r:id="rId2" action="ppaction://hlinkfile"/>
              </a:rPr>
              <a:t> </a:t>
            </a:r>
            <a:r>
              <a:rPr lang="en-US" dirty="0" smtClean="0">
                <a:hlinkClick r:id="rId2" action="ppaction://hlinkfile"/>
              </a:rPr>
              <a:t>functions</a:t>
            </a:r>
            <a:endParaRPr lang="en-US" dirty="0" smtClean="0"/>
          </a:p>
          <a:p>
            <a:pPr marL="0" indent="0">
              <a:buNone/>
            </a:pPr>
            <a:endParaRPr lang="en-US"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17" t="10856" r="48265" b="15510"/>
          <a:stretch/>
        </p:blipFill>
        <p:spPr bwMode="auto">
          <a:xfrm>
            <a:off x="4974467" y="381000"/>
            <a:ext cx="4023354" cy="598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14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 y="1442323"/>
            <a:ext cx="8382000" cy="3706812"/>
          </a:xfrm>
        </p:spPr>
        <p:txBody>
          <a:bodyPr>
            <a:normAutofit/>
          </a:bodyPr>
          <a:lstStyle/>
          <a:p>
            <a:pPr marL="0" indent="0">
              <a:buNone/>
            </a:pPr>
            <a:endParaRPr lang="en-US" dirty="0" smtClean="0"/>
          </a:p>
          <a:p>
            <a:pPr marL="0" indent="0">
              <a:buNone/>
            </a:pPr>
            <a:r>
              <a:rPr lang="en-US" dirty="0" err="1" smtClean="0"/>
              <a:t>Uninterpreted</a:t>
            </a:r>
            <a:r>
              <a:rPr lang="en-US" dirty="0" smtClean="0"/>
              <a:t> functions</a:t>
            </a:r>
          </a:p>
          <a:p>
            <a:pPr marL="0" indent="0">
              <a:buNone/>
            </a:pPr>
            <a:r>
              <a:rPr lang="en-US" dirty="0" smtClean="0">
                <a:solidFill>
                  <a:schemeClr val="accent2">
                    <a:lumMod val="50000"/>
                  </a:schemeClr>
                </a:solidFill>
                <a:hlinkClick r:id="rId2" action="ppaction://hlinkfile"/>
              </a:rPr>
              <a:t>Arithmetic (linear)</a:t>
            </a:r>
            <a:endParaRPr lang="en-US" dirty="0" smtClean="0">
              <a:solidFill>
                <a:schemeClr val="accent2">
                  <a:lumMod val="50000"/>
                </a:schemeClr>
              </a:solidFill>
            </a:endParaRPr>
          </a:p>
          <a:p>
            <a:pPr marL="0" indent="0">
              <a:buNone/>
            </a:pPr>
            <a:endParaRPr lang="en-US" dirty="0"/>
          </a:p>
        </p:txBody>
      </p:sp>
      <p:sp>
        <p:nvSpPr>
          <p:cNvPr id="2" name="Title 1"/>
          <p:cNvSpPr>
            <a:spLocks noGrp="1"/>
          </p:cNvSpPr>
          <p:nvPr>
            <p:ph type="title" idx="4294967295"/>
          </p:nvPr>
        </p:nvSpPr>
        <p:spPr>
          <a:xfrm>
            <a:off x="0" y="230188"/>
            <a:ext cx="5334000" cy="747712"/>
          </a:xfrm>
        </p:spPr>
        <p:txBody>
          <a:bodyPr>
            <a:normAutofit fontScale="90000"/>
          </a:bodyPr>
          <a:lstStyle/>
          <a:p>
            <a:r>
              <a:rPr lang="en-US" dirty="0" smtClean="0"/>
              <a:t>Theories</a:t>
            </a:r>
            <a:endParaRPr lang="en-US" dirty="0"/>
          </a:p>
        </p:txBody>
      </p:sp>
      <p:pic>
        <p:nvPicPr>
          <p:cNvPr id="4" name="Picture 3"/>
          <p:cNvPicPr>
            <a:picLocks noChangeAspect="1"/>
          </p:cNvPicPr>
          <p:nvPr/>
        </p:nvPicPr>
        <p:blipFill rotWithShape="1">
          <a:blip r:embed="rId3"/>
          <a:srcRect t="8889" r="62000" b="12889"/>
          <a:stretch/>
        </p:blipFill>
        <p:spPr>
          <a:xfrm>
            <a:off x="3429000" y="225108"/>
            <a:ext cx="5486400" cy="6352674"/>
          </a:xfrm>
          <a:prstGeom prst="rect">
            <a:avLst/>
          </a:prstGeom>
        </p:spPr>
      </p:pic>
    </p:spTree>
    <p:extLst>
      <p:ext uri="{BB962C8B-B14F-4D97-AF65-F5344CB8AC3E}">
        <p14:creationId xmlns:p14="http://schemas.microsoft.com/office/powerpoint/2010/main" val="322294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6212"/>
            <a:ext cx="8382000" cy="5011737"/>
          </a:xfrm>
        </p:spPr>
        <p:txBody>
          <a:bodyPr>
            <a:normAutofit/>
          </a:bodyPr>
          <a:lstStyle/>
          <a:p>
            <a:pPr marL="0" indent="0">
              <a:buNone/>
            </a:pPr>
            <a:endParaRPr lang="en-US" dirty="0" smtClean="0"/>
          </a:p>
          <a:p>
            <a:pPr marL="0" indent="0">
              <a:buNone/>
            </a:pPr>
            <a:r>
              <a:rPr lang="en-US" dirty="0" err="1" smtClean="0"/>
              <a:t>Uninterpreted</a:t>
            </a:r>
            <a:r>
              <a:rPr lang="en-US" dirty="0" smtClean="0"/>
              <a:t> functions</a:t>
            </a:r>
          </a:p>
          <a:p>
            <a:pPr marL="0" indent="0">
              <a:buNone/>
            </a:pPr>
            <a:r>
              <a:rPr lang="en-US" dirty="0" smtClean="0"/>
              <a:t>Arithmetic (linear)</a:t>
            </a:r>
          </a:p>
          <a:p>
            <a:pPr marL="0" indent="0">
              <a:buNone/>
            </a:pPr>
            <a:r>
              <a:rPr lang="en-US" dirty="0" smtClean="0">
                <a:hlinkClick r:id="rId2" action="ppaction://hlinkfile"/>
              </a:rPr>
              <a:t>Bit-vectors</a:t>
            </a:r>
            <a:endParaRPr lang="en-US" dirty="0" smtClean="0"/>
          </a:p>
          <a:p>
            <a:pPr marL="0" indent="0">
              <a:buNone/>
            </a:pPr>
            <a:endParaRPr lang="en-US" dirty="0"/>
          </a:p>
        </p:txBody>
      </p:sp>
      <p:sp>
        <p:nvSpPr>
          <p:cNvPr id="2" name="Title 1"/>
          <p:cNvSpPr>
            <a:spLocks noGrp="1"/>
          </p:cNvSpPr>
          <p:nvPr>
            <p:ph type="title" idx="4294967295"/>
          </p:nvPr>
        </p:nvSpPr>
        <p:spPr>
          <a:xfrm>
            <a:off x="0" y="230188"/>
            <a:ext cx="5334000" cy="747712"/>
          </a:xfrm>
        </p:spPr>
        <p:txBody>
          <a:bodyPr>
            <a:normAutofit fontScale="90000"/>
          </a:bodyPr>
          <a:lstStyle/>
          <a:p>
            <a:r>
              <a:rPr lang="en-US" dirty="0" smtClean="0"/>
              <a:t>Theories</a:t>
            </a:r>
            <a:endParaRPr lang="en-US" dirty="0"/>
          </a:p>
        </p:txBody>
      </p:sp>
      <p:pic>
        <p:nvPicPr>
          <p:cNvPr id="4" name="Picture 3"/>
          <p:cNvPicPr>
            <a:picLocks noChangeAspect="1"/>
          </p:cNvPicPr>
          <p:nvPr/>
        </p:nvPicPr>
        <p:blipFill rotWithShape="1">
          <a:blip r:embed="rId3"/>
          <a:srcRect t="8889" r="67000"/>
          <a:stretch/>
        </p:blipFill>
        <p:spPr>
          <a:xfrm>
            <a:off x="4114800" y="-11113"/>
            <a:ext cx="5029200" cy="7810500"/>
          </a:xfrm>
          <a:prstGeom prst="rect">
            <a:avLst/>
          </a:prstGeom>
        </p:spPr>
      </p:pic>
    </p:spTree>
    <p:extLst>
      <p:ext uri="{BB962C8B-B14F-4D97-AF65-F5344CB8AC3E}">
        <p14:creationId xmlns:p14="http://schemas.microsoft.com/office/powerpoint/2010/main" val="212583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6213"/>
            <a:ext cx="8382000" cy="5168900"/>
          </a:xfrm>
        </p:spPr>
        <p:txBody>
          <a:bodyPr>
            <a:normAutofit/>
          </a:bodyPr>
          <a:lstStyle/>
          <a:p>
            <a:pPr marL="0" indent="0">
              <a:buNone/>
            </a:pPr>
            <a:endParaRPr lang="en-US" dirty="0" smtClean="0"/>
          </a:p>
          <a:p>
            <a:pPr marL="0" indent="0">
              <a:buNone/>
            </a:pPr>
            <a:r>
              <a:rPr lang="en-US" dirty="0" err="1" smtClean="0"/>
              <a:t>Uninterpreted</a:t>
            </a:r>
            <a:r>
              <a:rPr lang="en-US" dirty="0" smtClean="0"/>
              <a:t> functions</a:t>
            </a:r>
          </a:p>
          <a:p>
            <a:pPr marL="0" indent="0">
              <a:buNone/>
            </a:pPr>
            <a:r>
              <a:rPr lang="en-US" dirty="0" smtClean="0"/>
              <a:t>Arithmetic (linear)</a:t>
            </a:r>
          </a:p>
          <a:p>
            <a:pPr marL="0" indent="0">
              <a:buNone/>
            </a:pPr>
            <a:r>
              <a:rPr lang="en-US" dirty="0" smtClean="0"/>
              <a:t>Bit-vectors</a:t>
            </a:r>
          </a:p>
          <a:p>
            <a:pPr marL="0" indent="0">
              <a:buNone/>
            </a:pPr>
            <a:r>
              <a:rPr lang="en-US" dirty="0" smtClean="0">
                <a:hlinkClick r:id="rId2" action="ppaction://hlinkfile"/>
              </a:rPr>
              <a:t>Algebraic data-types</a:t>
            </a:r>
            <a:endParaRPr lang="en-US" dirty="0" smtClean="0"/>
          </a:p>
        </p:txBody>
      </p:sp>
      <p:sp>
        <p:nvSpPr>
          <p:cNvPr id="2" name="Title 1"/>
          <p:cNvSpPr>
            <a:spLocks noGrp="1"/>
          </p:cNvSpPr>
          <p:nvPr>
            <p:ph type="title" idx="4294967295"/>
          </p:nvPr>
        </p:nvSpPr>
        <p:spPr>
          <a:xfrm>
            <a:off x="0" y="230188"/>
            <a:ext cx="5334000" cy="747712"/>
          </a:xfrm>
        </p:spPr>
        <p:txBody>
          <a:bodyPr>
            <a:normAutofit fontScale="90000"/>
          </a:bodyPr>
          <a:lstStyle/>
          <a:p>
            <a:r>
              <a:rPr lang="en-US" dirty="0" smtClean="0"/>
              <a:t>Theories</a:t>
            </a:r>
            <a:endParaRPr lang="en-US" dirty="0"/>
          </a:p>
        </p:txBody>
      </p:sp>
      <p:pic>
        <p:nvPicPr>
          <p:cNvPr id="4" name="Picture 3">
            <a:hlinkClick r:id="rId3"/>
          </p:cNvPr>
          <p:cNvPicPr>
            <a:picLocks noChangeAspect="1"/>
          </p:cNvPicPr>
          <p:nvPr/>
        </p:nvPicPr>
        <p:blipFill rotWithShape="1">
          <a:blip r:embed="rId4"/>
          <a:srcRect t="8889" r="67500" b="22222"/>
          <a:stretch/>
        </p:blipFill>
        <p:spPr>
          <a:xfrm>
            <a:off x="4343400" y="-28575"/>
            <a:ext cx="4953000" cy="5905500"/>
          </a:xfrm>
          <a:prstGeom prst="rect">
            <a:avLst/>
          </a:prstGeom>
        </p:spPr>
      </p:pic>
    </p:spTree>
    <p:extLst>
      <p:ext uri="{BB962C8B-B14F-4D97-AF65-F5344CB8AC3E}">
        <p14:creationId xmlns:p14="http://schemas.microsoft.com/office/powerpoint/2010/main" val="110390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6213"/>
            <a:ext cx="8382000" cy="3706812"/>
          </a:xfrm>
        </p:spPr>
        <p:txBody>
          <a:bodyPr>
            <a:normAutofit/>
          </a:bodyPr>
          <a:lstStyle/>
          <a:p>
            <a:pPr marL="0" indent="0">
              <a:buNone/>
            </a:pPr>
            <a:endParaRPr lang="en-US" dirty="0" smtClean="0"/>
          </a:p>
          <a:p>
            <a:pPr marL="0" indent="0">
              <a:buNone/>
            </a:pPr>
            <a:r>
              <a:rPr lang="en-US" dirty="0" err="1" smtClean="0"/>
              <a:t>Uninterpreted</a:t>
            </a:r>
            <a:r>
              <a:rPr lang="en-US" dirty="0" smtClean="0"/>
              <a:t> functions</a:t>
            </a:r>
          </a:p>
          <a:p>
            <a:pPr marL="0" indent="0">
              <a:buNone/>
            </a:pPr>
            <a:r>
              <a:rPr lang="en-US" dirty="0" smtClean="0"/>
              <a:t>Arithmetic (linear)</a:t>
            </a:r>
          </a:p>
          <a:p>
            <a:pPr marL="0" indent="0">
              <a:buNone/>
            </a:pPr>
            <a:r>
              <a:rPr lang="en-US" dirty="0" smtClean="0"/>
              <a:t>Bit-vectors</a:t>
            </a:r>
          </a:p>
          <a:p>
            <a:pPr marL="0" indent="0">
              <a:buNone/>
            </a:pPr>
            <a:r>
              <a:rPr lang="en-US" dirty="0" smtClean="0"/>
              <a:t>Algebraic data-types</a:t>
            </a:r>
          </a:p>
          <a:p>
            <a:pPr marL="0" indent="0">
              <a:buNone/>
            </a:pPr>
            <a:r>
              <a:rPr lang="en-US" dirty="0" smtClean="0">
                <a:hlinkClick r:id="rId2" action="ppaction://hlinkfile"/>
              </a:rPr>
              <a:t>Arrays</a:t>
            </a:r>
            <a:endParaRPr lang="en-US" dirty="0" smtClean="0"/>
          </a:p>
          <a:p>
            <a:pPr marL="0" indent="0">
              <a:buNone/>
            </a:pPr>
            <a:endParaRPr lang="en-US" dirty="0"/>
          </a:p>
        </p:txBody>
      </p:sp>
      <p:sp>
        <p:nvSpPr>
          <p:cNvPr id="2" name="Title 1"/>
          <p:cNvSpPr>
            <a:spLocks noGrp="1"/>
          </p:cNvSpPr>
          <p:nvPr>
            <p:ph type="title" idx="4294967295"/>
          </p:nvPr>
        </p:nvSpPr>
        <p:spPr>
          <a:xfrm>
            <a:off x="0" y="230188"/>
            <a:ext cx="5334000" cy="747712"/>
          </a:xfrm>
        </p:spPr>
        <p:txBody>
          <a:bodyPr>
            <a:normAutofit fontScale="90000"/>
          </a:bodyPr>
          <a:lstStyle/>
          <a:p>
            <a:r>
              <a:rPr lang="en-US" dirty="0" smtClean="0"/>
              <a:t>Theories</a:t>
            </a:r>
            <a:endParaRPr lang="en-US" dirty="0"/>
          </a:p>
        </p:txBody>
      </p:sp>
      <p:pic>
        <p:nvPicPr>
          <p:cNvPr id="5"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66" t="10468" r="52447" b="5489"/>
          <a:stretch/>
        </p:blipFill>
        <p:spPr bwMode="auto">
          <a:xfrm>
            <a:off x="4694307" y="16212"/>
            <a:ext cx="4430237" cy="66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01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6212"/>
            <a:ext cx="8382000" cy="5268913"/>
          </a:xfrm>
        </p:spPr>
        <p:txBody>
          <a:bodyPr>
            <a:normAutofit/>
          </a:bodyPr>
          <a:lstStyle/>
          <a:p>
            <a:pPr marL="0" indent="0">
              <a:buNone/>
            </a:pPr>
            <a:endParaRPr lang="en-US" dirty="0" smtClean="0"/>
          </a:p>
          <a:p>
            <a:pPr marL="0" indent="0">
              <a:buNone/>
            </a:pPr>
            <a:r>
              <a:rPr lang="en-US" dirty="0" err="1" smtClean="0"/>
              <a:t>Uninterpreted</a:t>
            </a:r>
            <a:r>
              <a:rPr lang="en-US" dirty="0" smtClean="0"/>
              <a:t> functions</a:t>
            </a:r>
          </a:p>
          <a:p>
            <a:pPr marL="0" indent="0">
              <a:buNone/>
            </a:pPr>
            <a:r>
              <a:rPr lang="en-US" dirty="0" smtClean="0"/>
              <a:t>Arithmetic (linear)</a:t>
            </a:r>
          </a:p>
          <a:p>
            <a:pPr marL="0" indent="0">
              <a:buNone/>
            </a:pPr>
            <a:r>
              <a:rPr lang="en-US" dirty="0" smtClean="0"/>
              <a:t>Bit-vectors</a:t>
            </a:r>
          </a:p>
          <a:p>
            <a:pPr marL="0" indent="0">
              <a:buNone/>
            </a:pPr>
            <a:r>
              <a:rPr lang="en-US" dirty="0" smtClean="0"/>
              <a:t>Algebraic data-types</a:t>
            </a:r>
          </a:p>
          <a:p>
            <a:pPr marL="0" indent="0">
              <a:buNone/>
            </a:pPr>
            <a:r>
              <a:rPr lang="en-US" dirty="0" smtClean="0"/>
              <a:t>Arrays</a:t>
            </a:r>
          </a:p>
          <a:p>
            <a:pPr marL="0" indent="0">
              <a:buNone/>
            </a:pPr>
            <a:r>
              <a:rPr lang="en-US" dirty="0" smtClean="0">
                <a:hlinkClick r:id="rId2" action="ppaction://hlinkfile"/>
              </a:rPr>
              <a:t>Polynomial Arithmetic</a:t>
            </a:r>
            <a:endParaRPr lang="en-US" dirty="0" smtClean="0"/>
          </a:p>
        </p:txBody>
      </p:sp>
      <p:sp>
        <p:nvSpPr>
          <p:cNvPr id="2" name="Title 1"/>
          <p:cNvSpPr>
            <a:spLocks noGrp="1"/>
          </p:cNvSpPr>
          <p:nvPr>
            <p:ph type="title" idx="4294967295"/>
          </p:nvPr>
        </p:nvSpPr>
        <p:spPr>
          <a:xfrm>
            <a:off x="0" y="230188"/>
            <a:ext cx="5334000" cy="747712"/>
          </a:xfrm>
        </p:spPr>
        <p:txBody>
          <a:bodyPr>
            <a:normAutofit fontScale="90000"/>
          </a:bodyPr>
          <a:lstStyle/>
          <a:p>
            <a:r>
              <a:rPr lang="en-US" dirty="0" smtClean="0"/>
              <a:t>Theories</a:t>
            </a:r>
            <a:endParaRPr lang="en-US" dirty="0"/>
          </a:p>
        </p:txBody>
      </p:sp>
      <p:pic>
        <p:nvPicPr>
          <p:cNvPr id="4" name="Picture 3">
            <a:hlinkClick r:id="rId3"/>
          </p:cNvPr>
          <p:cNvPicPr>
            <a:picLocks noChangeAspect="1"/>
          </p:cNvPicPr>
          <p:nvPr/>
        </p:nvPicPr>
        <p:blipFill rotWithShape="1">
          <a:blip r:embed="rId4"/>
          <a:srcRect l="-500" t="3556" r="68500" b="-667"/>
          <a:stretch/>
        </p:blipFill>
        <p:spPr>
          <a:xfrm>
            <a:off x="4267200" y="19050"/>
            <a:ext cx="4876800" cy="8324850"/>
          </a:xfrm>
          <a:prstGeom prst="rect">
            <a:avLst/>
          </a:prstGeom>
        </p:spPr>
      </p:pic>
    </p:spTree>
    <p:extLst>
      <p:ext uri="{BB962C8B-B14F-4D97-AF65-F5344CB8AC3E}">
        <p14:creationId xmlns:p14="http://schemas.microsoft.com/office/powerpoint/2010/main" val="6645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QUANTIFIERS</a:t>
            </a:r>
            <a:endParaRPr lang="en-US" dirty="0"/>
          </a:p>
        </p:txBody>
      </p:sp>
    </p:spTree>
    <p:extLst>
      <p:ext uri="{BB962C8B-B14F-4D97-AF65-F5344CB8AC3E}">
        <p14:creationId xmlns:p14="http://schemas.microsoft.com/office/powerpoint/2010/main" val="301210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Equality-Matching</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988770" y="2274240"/>
                <a:ext cx="5650586" cy="2023439"/>
              </a:xfrm>
              <a:prstGeom prst="rect">
                <a:avLst/>
              </a:prstGeom>
              <a:noFill/>
            </p:spPr>
            <p:txBody>
              <a:bodyPr wrap="none" lIns="0" tIns="0" rIns="0" bIns="0" rtlCol="0">
                <a:spAutoFit/>
              </a:bodyPr>
              <a:lstStyle/>
              <a:p>
                <a:pPr defTabSz="914400" fontAlgn="auto">
                  <a:spcBef>
                    <a:spcPts val="0"/>
                  </a:spcBef>
                  <a:spcAft>
                    <a:spcPts val="0"/>
                  </a:spcAft>
                </a:pPr>
                <a14:m>
                  <m:oMathPara xmlns:m="http://schemas.openxmlformats.org/officeDocument/2006/math">
                    <m:oMathParaPr>
                      <m:jc m:val="left"/>
                    </m:oMathParaPr>
                    <m:oMath xmlns:m="http://schemas.openxmlformats.org/officeDocument/2006/math">
                      <m:m>
                        <m:mPr>
                          <m:mcs>
                            <m:mc>
                              <m:mcPr>
                                <m:count m:val="2"/>
                                <m:mcJc m:val="center"/>
                              </m:mcPr>
                            </m:mc>
                          </m:mcs>
                          <m:ctrlPr>
                            <a:rPr lang="en-US" sz="2400" i="1" smtClean="0">
                              <a:solidFill>
                                <a:prstClr val="black"/>
                              </a:solidFill>
                              <a:latin typeface="Cambria Math" panose="02040503050406030204" pitchFamily="18" charset="0"/>
                            </a:rPr>
                          </m:ctrlPr>
                        </m:mPr>
                        <m:mr>
                          <m:e/>
                          <m:e>
                            <m:r>
                              <a:rPr lang="en-US" sz="240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𝑓</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𝑔</m:t>
                                </m:r>
                                <m:d>
                                  <m:dPr>
                                    <m:ctrlPr>
                                      <a:rPr lang="en-US" sz="2400" i="1">
                                        <a:solidFill>
                                          <a:prstClr val="black"/>
                                        </a:solidFill>
                                        <a:latin typeface="Cambria Math" panose="02040503050406030204" pitchFamily="18" charset="0"/>
                                      </a:rPr>
                                    </m:ctrlPr>
                                  </m:dPr>
                                  <m:e>
                                    <m:r>
                                      <a:rPr lang="en-US" sz="2400" i="1" smtClean="0">
                                        <a:solidFill>
                                          <a:prstClr val="black"/>
                                        </a:solidFill>
                                        <a:latin typeface="Cambria Math" panose="02040503050406030204" pitchFamily="18" charset="0"/>
                                      </a:rPr>
                                      <m:t>𝑐</m:t>
                                    </m:r>
                                    <m:r>
                                      <a:rPr lang="en-US" sz="240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m:rPr>
                                <m:nor/>
                              </m:rPr>
                              <a:rPr lang="en-US" sz="2400" smtClean="0">
                                <a:solidFill>
                                  <a:prstClr val="black"/>
                                </a:solidFill>
                                <a:latin typeface="Cambria Math" panose="02040503050406030204" pitchFamily="18" charset="0"/>
                              </a:rPr>
                              <m:t>)</m:t>
                            </m:r>
                            <m:r>
                              <m:rPr>
                                <m:nor/>
                              </m:rPr>
                              <a:rPr lang="en-US" sz="2400" dirty="0">
                                <a:solidFill>
                                  <a:prstClr val="black"/>
                                </a:solidFill>
                                <a:latin typeface="Calibri"/>
                              </a:rPr>
                              <m:t> </m:t>
                            </m:r>
                          </m:e>
                        </m:mr>
                        <m:mr>
                          <m:e>
                            <m:r>
                              <a:rPr lang="en-US" sz="2400" i="1" dirty="0" smtClean="0">
                                <a:solidFill>
                                  <a:prstClr val="black"/>
                                </a:solidFill>
                                <a:latin typeface="Cambria Math" panose="02040503050406030204" pitchFamily="18" charset="0"/>
                              </a:rPr>
                              <m:t>∧</m:t>
                            </m:r>
                          </m:e>
                          <m:e>
                            <m:r>
                              <a:rPr lang="en-US" sz="2400" i="1" smtClean="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𝑎</m:t>
                            </m:r>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𝑔</m:t>
                            </m:r>
                            <m:d>
                              <m:dPr>
                                <m:ctrlPr>
                                  <a:rPr lang="en-US" sz="2400" i="1" smtClean="0">
                                    <a:solidFill>
                                      <a:prstClr val="black"/>
                                    </a:solidFill>
                                    <a:latin typeface="Cambria Math" panose="02040503050406030204" pitchFamily="18" charset="0"/>
                                  </a:rPr>
                                </m:ctrlPr>
                              </m:dPr>
                              <m:e>
                                <m:r>
                                  <a:rPr lang="en-US" sz="2400" i="1" smtClean="0">
                                    <a:solidFill>
                                      <a:prstClr val="black"/>
                                    </a:solidFill>
                                    <a:latin typeface="Cambria Math" panose="02040503050406030204" pitchFamily="18" charset="0"/>
                                  </a:rPr>
                                  <m:t>𝑏</m:t>
                                </m:r>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𝑏</m:t>
                                </m:r>
                              </m:e>
                            </m:d>
                          </m:e>
                        </m:mr>
                        <m:mr>
                          <m:e>
                            <m:r>
                              <a:rPr lang="en-US" sz="2400" i="1" smtClean="0">
                                <a:solidFill>
                                  <a:prstClr val="black"/>
                                </a:solidFill>
                                <a:latin typeface="Cambria Math" panose="02040503050406030204" pitchFamily="18" charset="0"/>
                              </a:rPr>
                              <m:t>∧</m:t>
                            </m:r>
                          </m:e>
                          <m:e>
                            <m:r>
                              <a:rPr lang="en-US" sz="2400" i="1" smtClean="0">
                                <a:solidFill>
                                  <a:prstClr val="black"/>
                                </a:solidFill>
                                <a:latin typeface="Cambria Math" panose="02040503050406030204" pitchFamily="18" charset="0"/>
                              </a:rPr>
                              <m:t>𝑏</m:t>
                            </m:r>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𝑐</m:t>
                            </m:r>
                          </m:e>
                        </m:mr>
                        <m:mr>
                          <m:e>
                            <m:r>
                              <a:rPr lang="en-US" sz="2400" i="1" smtClean="0">
                                <a:solidFill>
                                  <a:prstClr val="black"/>
                                </a:solidFill>
                                <a:latin typeface="Cambria Math" panose="02040503050406030204" pitchFamily="18" charset="0"/>
                              </a:rPr>
                              <m:t>∧</m:t>
                            </m:r>
                          </m:e>
                          <m:e>
                            <m:r>
                              <a:rPr lang="en-US" sz="2400" i="1" smtClean="0">
                                <a:solidFill>
                                  <a:prstClr val="black"/>
                                </a:solidFill>
                                <a:latin typeface="Cambria Math" panose="02040503050406030204" pitchFamily="18" charset="0"/>
                              </a:rPr>
                              <m:t>𝑓</m:t>
                            </m:r>
                            <m:d>
                              <m:dPr>
                                <m:ctrlPr>
                                  <a:rPr lang="en-US" sz="2400" i="1" smtClean="0">
                                    <a:solidFill>
                                      <a:prstClr val="black"/>
                                    </a:solidFill>
                                    <a:latin typeface="Cambria Math" panose="02040503050406030204" pitchFamily="18" charset="0"/>
                                  </a:rPr>
                                </m:ctrlPr>
                              </m:dPr>
                              <m:e>
                                <m:r>
                                  <a:rPr lang="en-US" sz="2400" i="1" smtClean="0">
                                    <a:solidFill>
                                      <a:prstClr val="black"/>
                                    </a:solidFill>
                                    <a:latin typeface="Cambria Math" panose="02040503050406030204" pitchFamily="18" charset="0"/>
                                  </a:rPr>
                                  <m:t>𝑎</m:t>
                                </m:r>
                              </m:e>
                            </m:d>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𝑐</m:t>
                            </m:r>
                          </m:e>
                        </m:mr>
                        <m:mr>
                          <m:e>
                            <m:r>
                              <a:rPr lang="en-US" sz="2400" i="1" smtClean="0">
                                <a:solidFill>
                                  <a:prstClr val="black"/>
                                </a:solidFill>
                                <a:latin typeface="Cambria Math" panose="02040503050406030204" pitchFamily="18" charset="0"/>
                              </a:rPr>
                              <m:t>∧</m:t>
                            </m:r>
                          </m:e>
                          <m:e>
                            <m:d>
                              <m:dPr>
                                <m:ctrlPr>
                                  <a:rPr lang="en-US" sz="2400" i="1" smtClean="0">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𝑓</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𝑔</m:t>
                                    </m:r>
                                    <m:d>
                                      <m:dPr>
                                        <m:ctrlPr>
                                          <a:rPr lang="en-US" sz="2400" i="1">
                                            <a:solidFill>
                                              <a:prstClr val="black"/>
                                            </a:solidFill>
                                            <a:latin typeface="Cambria Math" panose="02040503050406030204" pitchFamily="18" charset="0"/>
                                          </a:rPr>
                                        </m:ctrlPr>
                                      </m:dPr>
                                      <m:e>
                                        <m:r>
                                          <a:rPr lang="en-US" sz="2400" b="0" i="1" smtClean="0">
                                            <a:solidFill>
                                              <a:prstClr val="black"/>
                                            </a:solidFill>
                                            <a:latin typeface="Cambria Math" panose="02040503050406030204" pitchFamily="18" charset="0"/>
                                          </a:rPr>
                                          <m:t>𝑐</m:t>
                                        </m:r>
                                        <m:r>
                                          <a:rPr lang="en-US" sz="2400" b="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𝑓</m:t>
                            </m:r>
                            <m:d>
                              <m:dPr>
                                <m:ctrlPr>
                                  <a:rPr lang="en-US" sz="2400" i="1" smtClean="0">
                                    <a:solidFill>
                                      <a:prstClr val="black"/>
                                    </a:solidFill>
                                    <a:latin typeface="Cambria Math" panose="02040503050406030204" pitchFamily="18" charset="0"/>
                                  </a:rPr>
                                </m:ctrlPr>
                              </m:dPr>
                              <m:e>
                                <m:r>
                                  <a:rPr lang="en-US" sz="2400" i="1" smtClean="0">
                                    <a:solidFill>
                                      <a:prstClr val="black"/>
                                    </a:solidFill>
                                    <a:latin typeface="Cambria Math" panose="02040503050406030204" pitchFamily="18" charset="0"/>
                                  </a:rPr>
                                  <m:t>𝑔</m:t>
                                </m:r>
                                <m:d>
                                  <m:dPr>
                                    <m:ctrlPr>
                                      <a:rPr lang="en-US" sz="2400" i="1" smtClean="0">
                                        <a:solidFill>
                                          <a:prstClr val="black"/>
                                        </a:solidFill>
                                        <a:latin typeface="Cambria Math" panose="02040503050406030204" pitchFamily="18" charset="0"/>
                                      </a:rPr>
                                    </m:ctrlPr>
                                  </m:dPr>
                                  <m:e>
                                    <m:r>
                                      <a:rPr lang="en-US" sz="2400" b="0" i="1" smtClean="0">
                                        <a:solidFill>
                                          <a:prstClr val="black"/>
                                        </a:solidFill>
                                        <a:latin typeface="Cambria Math" panose="02040503050406030204" pitchFamily="18" charset="0"/>
                                      </a:rPr>
                                      <m:t>𝑐</m:t>
                                    </m:r>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𝑏</m:t>
                                    </m:r>
                                  </m:e>
                                </m:d>
                              </m:e>
                            </m:d>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𝑏</m:t>
                            </m:r>
                          </m:e>
                        </m:mr>
                      </m:m>
                    </m:oMath>
                  </m:oMathPara>
                </a14:m>
                <a:endParaRPr lang="en-US" sz="2400" dirty="0" smtClean="0">
                  <a:solidFill>
                    <a:prstClr val="black"/>
                  </a:solidFill>
                  <a:latin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88770" y="2274240"/>
                <a:ext cx="5650586" cy="2023439"/>
              </a:xfrm>
              <a:prstGeom prst="rect">
                <a:avLst/>
              </a:prstGeom>
              <a:blipFill rotWithShape="0">
                <a:blip r:embed="rId3"/>
                <a:stretch>
                  <a:fillRect/>
                </a:stretch>
              </a:blipFill>
            </p:spPr>
            <p:txBody>
              <a:bodyPr/>
              <a:lstStyle/>
              <a:p>
                <a:r>
                  <a:rPr lang="en-US">
                    <a:noFill/>
                  </a:rPr>
                  <a:t> </a:t>
                </a:r>
              </a:p>
            </p:txBody>
          </p:sp>
        </mc:Fallback>
      </mc:AlternateContent>
      <p:sp>
        <p:nvSpPr>
          <p:cNvPr id="7" name="Rectangle 6"/>
          <p:cNvSpPr/>
          <p:nvPr/>
        </p:nvSpPr>
        <p:spPr>
          <a:xfrm>
            <a:off x="1613663" y="3885662"/>
            <a:ext cx="6400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mc:AlternateContent xmlns:mc="http://schemas.openxmlformats.org/markup-compatibility/2006" xmlns:a14="http://schemas.microsoft.com/office/drawing/2010/main">
        <mc:Choice Requires="a14">
          <p:sp>
            <p:nvSpPr>
              <p:cNvPr id="8" name="Rectangle 7"/>
              <p:cNvSpPr/>
              <p:nvPr/>
            </p:nvSpPr>
            <p:spPr>
              <a:xfrm>
                <a:off x="1219200" y="4851902"/>
                <a:ext cx="4964949" cy="1754326"/>
              </a:xfrm>
              <a:prstGeom prst="rect">
                <a:avLst/>
              </a:prstGeom>
            </p:spPr>
            <p:txBody>
              <a:bodyPr wrap="none">
                <a:spAutoFit/>
              </a:bodyPr>
              <a:lstStyle/>
              <a:p>
                <a:pPr defTabSz="914400" fontAlgn="auto">
                  <a:spcBef>
                    <a:spcPts val="0"/>
                  </a:spcBef>
                  <a:spcAft>
                    <a:spcPts val="0"/>
                  </a:spcAft>
                </a:pPr>
                <a14:m>
                  <m:oMath xmlns:m="http://schemas.openxmlformats.org/officeDocument/2006/math">
                    <m:r>
                      <a:rPr lang="en-US" sz="3600" i="1" smtClean="0">
                        <a:solidFill>
                          <a:prstClr val="black"/>
                        </a:solidFill>
                        <a:latin typeface="Cambria Math" panose="02040503050406030204" pitchFamily="18" charset="0"/>
                      </a:rPr>
                      <m:t>𝑔</m:t>
                    </m:r>
                    <m:d>
                      <m:dPr>
                        <m:ctrlPr>
                          <a:rPr lang="en-US" sz="3600" i="1">
                            <a:solidFill>
                              <a:prstClr val="black"/>
                            </a:solidFill>
                            <a:latin typeface="Cambria Math" panose="02040503050406030204" pitchFamily="18" charset="0"/>
                          </a:rPr>
                        </m:ctrlPr>
                      </m:dPr>
                      <m:e>
                        <m:r>
                          <a:rPr lang="en-US" sz="3600" i="1">
                            <a:solidFill>
                              <a:prstClr val="black"/>
                            </a:solidFill>
                            <a:latin typeface="Cambria Math" panose="02040503050406030204" pitchFamily="18" charset="0"/>
                          </a:rPr>
                          <m:t>𝑐</m:t>
                        </m:r>
                        <m:r>
                          <a:rPr lang="en-US" sz="3600" i="1">
                            <a:solidFill>
                              <a:prstClr val="black"/>
                            </a:solidFill>
                            <a:latin typeface="Cambria Math" panose="02040503050406030204" pitchFamily="18" charset="0"/>
                          </a:rPr>
                          <m:t>,</m:t>
                        </m:r>
                        <m:r>
                          <a:rPr lang="en-US" sz="3600" i="1">
                            <a:solidFill>
                              <a:prstClr val="black"/>
                            </a:solidFill>
                            <a:latin typeface="Cambria Math" panose="02040503050406030204" pitchFamily="18" charset="0"/>
                          </a:rPr>
                          <m:t>𝑥</m:t>
                        </m:r>
                      </m:e>
                    </m:d>
                  </m:oMath>
                </a14:m>
                <a:r>
                  <a:rPr lang="en-US" sz="3600" dirty="0" smtClean="0">
                    <a:solidFill>
                      <a:prstClr val="black"/>
                    </a:solidFill>
                    <a:latin typeface="Calibri"/>
                  </a:rPr>
                  <a:t> matches </a:t>
                </a:r>
                <a14:m>
                  <m:oMath xmlns:m="http://schemas.openxmlformats.org/officeDocument/2006/math">
                    <m:r>
                      <a:rPr lang="en-US" sz="3600" i="1">
                        <a:solidFill>
                          <a:prstClr val="black"/>
                        </a:solidFill>
                        <a:latin typeface="Cambria Math" panose="02040503050406030204" pitchFamily="18" charset="0"/>
                      </a:rPr>
                      <m:t>𝑔</m:t>
                    </m:r>
                    <m:d>
                      <m:dPr>
                        <m:ctrlPr>
                          <a:rPr lang="en-US" sz="3600" i="1">
                            <a:solidFill>
                              <a:prstClr val="black"/>
                            </a:solidFill>
                            <a:latin typeface="Cambria Math" panose="02040503050406030204" pitchFamily="18" charset="0"/>
                          </a:rPr>
                        </m:ctrlPr>
                      </m:dPr>
                      <m:e>
                        <m:r>
                          <a:rPr lang="en-US" sz="3600" i="1" smtClean="0">
                            <a:solidFill>
                              <a:prstClr val="black"/>
                            </a:solidFill>
                            <a:latin typeface="Cambria Math" panose="02040503050406030204" pitchFamily="18" charset="0"/>
                          </a:rPr>
                          <m:t>𝑏</m:t>
                        </m:r>
                        <m:r>
                          <a:rPr lang="en-US" sz="3600" i="1">
                            <a:solidFill>
                              <a:prstClr val="black"/>
                            </a:solidFill>
                            <a:latin typeface="Cambria Math" panose="02040503050406030204" pitchFamily="18" charset="0"/>
                          </a:rPr>
                          <m:t>,</m:t>
                        </m:r>
                        <m:r>
                          <a:rPr lang="en-US" sz="3600" i="1" smtClean="0">
                            <a:solidFill>
                              <a:prstClr val="black"/>
                            </a:solidFill>
                            <a:latin typeface="Cambria Math" panose="02040503050406030204" pitchFamily="18" charset="0"/>
                          </a:rPr>
                          <m:t>𝑏</m:t>
                        </m:r>
                      </m:e>
                    </m:d>
                  </m:oMath>
                </a14:m>
                <a:r>
                  <a:rPr lang="en-US" sz="3600" dirty="0" smtClean="0">
                    <a:solidFill>
                      <a:prstClr val="black"/>
                    </a:solidFill>
                    <a:latin typeface="Calibri"/>
                  </a:rPr>
                  <a:t> </a:t>
                </a:r>
                <a:br>
                  <a:rPr lang="en-US" sz="3600" dirty="0" smtClean="0">
                    <a:solidFill>
                      <a:prstClr val="black"/>
                    </a:solidFill>
                    <a:latin typeface="Calibri"/>
                  </a:rPr>
                </a:br>
                <a:r>
                  <a:rPr lang="en-US" sz="3600" dirty="0" smtClean="0">
                    <a:solidFill>
                      <a:prstClr val="black"/>
                    </a:solidFill>
                    <a:latin typeface="Calibri"/>
                  </a:rPr>
                  <a:t>with substitution </a:t>
                </a:r>
                <a14:m>
                  <m:oMath xmlns:m="http://schemas.openxmlformats.org/officeDocument/2006/math">
                    <m:d>
                      <m:dPr>
                        <m:begChr m:val="["/>
                        <m:endChr m:val="]"/>
                        <m:ctrlPr>
                          <a:rPr lang="en-US" sz="3600" i="1" smtClean="0">
                            <a:solidFill>
                              <a:prstClr val="black"/>
                            </a:solidFill>
                            <a:latin typeface="Cambria Math" panose="02040503050406030204" pitchFamily="18" charset="0"/>
                          </a:rPr>
                        </m:ctrlPr>
                      </m:dPr>
                      <m:e>
                        <m:r>
                          <a:rPr lang="en-US" sz="3600" i="1" smtClean="0">
                            <a:solidFill>
                              <a:prstClr val="black"/>
                            </a:solidFill>
                            <a:latin typeface="Cambria Math" panose="02040503050406030204" pitchFamily="18" charset="0"/>
                          </a:rPr>
                          <m:t>𝑥</m:t>
                        </m:r>
                        <m:r>
                          <a:rPr lang="en-US" sz="3600" i="1" smtClean="0">
                            <a:solidFill>
                              <a:prstClr val="black"/>
                            </a:solidFill>
                            <a:latin typeface="Cambria Math" panose="02040503050406030204" pitchFamily="18" charset="0"/>
                          </a:rPr>
                          <m:t>↦</m:t>
                        </m:r>
                        <m:r>
                          <a:rPr lang="en-US" sz="3600" i="1" smtClean="0">
                            <a:solidFill>
                              <a:prstClr val="black"/>
                            </a:solidFill>
                            <a:latin typeface="Cambria Math" panose="02040503050406030204" pitchFamily="18" charset="0"/>
                          </a:rPr>
                          <m:t>𝑏</m:t>
                        </m:r>
                      </m:e>
                    </m:d>
                  </m:oMath>
                </a14:m>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modulo </a:t>
                </a:r>
                <a14:m>
                  <m:oMath xmlns:m="http://schemas.openxmlformats.org/officeDocument/2006/math">
                    <m:r>
                      <a:rPr lang="en-US" sz="3600" i="1">
                        <a:solidFill>
                          <a:prstClr val="black"/>
                        </a:solidFill>
                        <a:latin typeface="Cambria Math" panose="02040503050406030204" pitchFamily="18" charset="0"/>
                      </a:rPr>
                      <m:t>𝑏</m:t>
                    </m:r>
                    <m:r>
                      <a:rPr lang="en-US" sz="3600" i="1">
                        <a:solidFill>
                          <a:prstClr val="black"/>
                        </a:solidFill>
                        <a:latin typeface="Cambria Math" panose="02040503050406030204" pitchFamily="18" charset="0"/>
                      </a:rPr>
                      <m:t>=</m:t>
                    </m:r>
                    <m:r>
                      <a:rPr lang="en-US" sz="3600" i="1">
                        <a:solidFill>
                          <a:prstClr val="black"/>
                        </a:solidFill>
                        <a:latin typeface="Cambria Math" panose="02040503050406030204" pitchFamily="18" charset="0"/>
                      </a:rPr>
                      <m:t>𝑐</m:t>
                    </m:r>
                  </m:oMath>
                </a14:m>
                <a:r>
                  <a:rPr lang="en-US" sz="3600" dirty="0" smtClean="0">
                    <a:solidFill>
                      <a:prstClr val="black"/>
                    </a:solidFill>
                    <a:latin typeface="Calibri"/>
                  </a:rPr>
                  <a:t>  </a:t>
                </a:r>
                <a:endParaRPr lang="en-US" sz="3600" dirty="0">
                  <a:solidFill>
                    <a:prstClr val="black"/>
                  </a:solidFill>
                  <a:latin typeface="Calibri"/>
                </a:endParaRPr>
              </a:p>
            </p:txBody>
          </p:sp>
        </mc:Choice>
        <mc:Fallback xmlns="">
          <p:sp>
            <p:nvSpPr>
              <p:cNvPr id="8" name="Rectangle 7"/>
              <p:cNvSpPr>
                <a:spLocks noRot="1" noChangeAspect="1" noMove="1" noResize="1" noEditPoints="1" noAdjustHandles="1" noChangeArrowheads="1" noChangeShapeType="1" noTextEdit="1"/>
              </p:cNvSpPr>
              <p:nvPr/>
            </p:nvSpPr>
            <p:spPr>
              <a:xfrm>
                <a:off x="1219200" y="4851902"/>
                <a:ext cx="4964949" cy="1754326"/>
              </a:xfrm>
              <a:prstGeom prst="rect">
                <a:avLst/>
              </a:prstGeom>
              <a:blipFill rotWithShape="0">
                <a:blip r:embed="rId4"/>
                <a:stretch>
                  <a:fillRect l="-3686" t="-5556" b="-12153"/>
                </a:stretch>
              </a:blipFill>
            </p:spPr>
            <p:txBody>
              <a:bodyPr/>
              <a:lstStyle/>
              <a:p>
                <a:r>
                  <a:rPr lang="en-US">
                    <a:noFill/>
                  </a:rPr>
                  <a:t> </a:t>
                </a:r>
              </a:p>
            </p:txBody>
          </p:sp>
        </mc:Fallback>
      </mc:AlternateContent>
      <p:sp>
        <p:nvSpPr>
          <p:cNvPr id="9" name="Rectangle 8"/>
          <p:cNvSpPr/>
          <p:nvPr/>
        </p:nvSpPr>
        <p:spPr>
          <a:xfrm>
            <a:off x="6324600" y="6256269"/>
            <a:ext cx="2674194" cy="369332"/>
          </a:xfrm>
          <a:prstGeom prst="rect">
            <a:avLst/>
          </a:prstGeom>
        </p:spPr>
        <p:txBody>
          <a:bodyPr wrap="none">
            <a:spAutoFit/>
          </a:bodyPr>
          <a:lstStyle/>
          <a:p>
            <a:pPr defTabSz="914400" fontAlgn="auto">
              <a:spcBef>
                <a:spcPts val="0"/>
              </a:spcBef>
              <a:spcAft>
                <a:spcPts val="0"/>
              </a:spcAft>
            </a:pPr>
            <a:r>
              <a:rPr lang="en-US" dirty="0" smtClean="0">
                <a:solidFill>
                  <a:srgbClr val="0070C0"/>
                </a:solidFill>
                <a:latin typeface="Calibri"/>
                <a:ea typeface="Segoe UI" pitchFamily="34" charset="0"/>
                <a:cs typeface="Segoe UI" pitchFamily="34" charset="0"/>
              </a:rPr>
              <a:t>[de Moura, B.</a:t>
            </a:r>
            <a:r>
              <a:rPr lang="en-US" dirty="0">
                <a:solidFill>
                  <a:srgbClr val="0070C0"/>
                </a:solidFill>
                <a:latin typeface="Calibri"/>
                <a:ea typeface="Segoe UI" pitchFamily="34" charset="0"/>
                <a:cs typeface="Segoe UI" pitchFamily="34" charset="0"/>
              </a:rPr>
              <a:t> </a:t>
            </a:r>
            <a:r>
              <a:rPr lang="en-US" dirty="0" smtClean="0">
                <a:solidFill>
                  <a:srgbClr val="0070C0"/>
                </a:solidFill>
                <a:latin typeface="Calibri"/>
                <a:ea typeface="Segoe UI" pitchFamily="34" charset="0"/>
                <a:cs typeface="Segoe UI" pitchFamily="34" charset="0"/>
              </a:rPr>
              <a:t>CADE 2007] </a:t>
            </a:r>
          </a:p>
        </p:txBody>
      </p:sp>
      <mc:AlternateContent xmlns:mc="http://schemas.openxmlformats.org/markup-compatibility/2006" xmlns:a14="http://schemas.microsoft.com/office/drawing/2010/main">
        <mc:Choice Requires="a14">
          <p:sp>
            <p:nvSpPr>
              <p:cNvPr id="10" name="TextBox 9"/>
              <p:cNvSpPr txBox="1"/>
              <p:nvPr/>
            </p:nvSpPr>
            <p:spPr>
              <a:xfrm>
                <a:off x="1950670" y="1974164"/>
                <a:ext cx="6306085" cy="2490618"/>
              </a:xfrm>
              <a:prstGeom prst="rect">
                <a:avLst/>
              </a:prstGeom>
              <a:solidFill>
                <a:schemeClr val="bg1"/>
              </a:solidFill>
            </p:spPr>
            <p:txBody>
              <a:bodyPr wrap="none" lIns="0" tIns="0" rIns="0" bIns="0" rtlCol="0">
                <a:spAutoFit/>
              </a:bodyPr>
              <a:lstStyle/>
              <a:p>
                <a:pPr defTabSz="914400" fontAlgn="auto">
                  <a:spcBef>
                    <a:spcPts val="0"/>
                  </a:spcBef>
                  <a:spcAft>
                    <a:spcPts val="0"/>
                  </a:spcAft>
                </a:pPr>
                <a14:m>
                  <m:oMath xmlns:m="http://schemas.openxmlformats.org/officeDocument/2006/math">
                    <m:m>
                      <m:mPr>
                        <m:mcs>
                          <m:mc>
                            <m:mcPr>
                              <m:count m:val="2"/>
                              <m:mcJc m:val="center"/>
                            </m:mcPr>
                          </m:mc>
                        </m:mcs>
                        <m:ctrlPr>
                          <a:rPr lang="en-US" sz="2800" i="1" smtClean="0">
                            <a:solidFill>
                              <a:prstClr val="black"/>
                            </a:solidFill>
                            <a:latin typeface="Cambria Math" panose="02040503050406030204" pitchFamily="18" charset="0"/>
                          </a:rPr>
                        </m:ctrlPr>
                      </m:mPr>
                      <m:mr>
                        <m:e/>
                        <m:e>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𝑝</m:t>
                              </m:r>
                            </m:e>
                            <m:sub>
                              <m:r>
                                <a:rPr lang="en-US" sz="2800" i="1">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m:t>
                              </m:r>
                              <m:r>
                                <m:rPr>
                                  <m:nor/>
                                </m:rPr>
                                <a:rPr lang="en-US" sz="2800">
                                  <a:solidFill>
                                    <a:prstClr val="black"/>
                                  </a:solidFill>
                                  <a:latin typeface="Cambria Math" panose="02040503050406030204" pitchFamily="18" charset="0"/>
                                </a:rPr>
                                <m:t>)</m:t>
                              </m:r>
                            </m:sub>
                          </m:sSub>
                        </m:e>
                      </m:mr>
                      <m:mr>
                        <m:e>
                          <m:r>
                            <a:rPr lang="en-US" sz="2800" i="1" dirty="0" smtClean="0">
                              <a:solidFill>
                                <a:prstClr val="black"/>
                              </a:solidFill>
                              <a:latin typeface="Cambria Math" panose="02040503050406030204" pitchFamily="18" charset="0"/>
                            </a:rPr>
                            <m:t>∧</m:t>
                          </m:r>
                        </m:e>
                        <m:e>
                          <m:r>
                            <a:rPr lang="en-US" sz="2800" i="1" smtClean="0">
                              <a:solidFill>
                                <a:prstClr val="black"/>
                              </a:solidFill>
                              <a:latin typeface="Cambria Math" panose="02040503050406030204" pitchFamily="18" charset="0"/>
                            </a:rPr>
                            <m:t> </m:t>
                          </m:r>
                          <m:r>
                            <a:rPr lang="en-US" sz="2800" i="1" smtClean="0">
                              <a:solidFill>
                                <a:prstClr val="black"/>
                              </a:solidFill>
                              <a:latin typeface="Cambria Math" panose="02040503050406030204" pitchFamily="18" charset="0"/>
                            </a:rPr>
                            <m:t>𝑎</m:t>
                          </m:r>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𝑔</m:t>
                          </m:r>
                          <m:d>
                            <m:dPr>
                              <m:ctrlPr>
                                <a:rPr lang="en-US" sz="2800" i="1" smtClean="0">
                                  <a:solidFill>
                                    <a:prstClr val="black"/>
                                  </a:solidFill>
                                  <a:latin typeface="Cambria Math" panose="02040503050406030204" pitchFamily="18" charset="0"/>
                                </a:rPr>
                              </m:ctrlPr>
                            </m:dPr>
                            <m:e>
                              <m:r>
                                <a:rPr lang="en-US" sz="2800" i="1" smtClean="0">
                                  <a:solidFill>
                                    <a:prstClr val="black"/>
                                  </a:solidFill>
                                  <a:latin typeface="Cambria Math" panose="02040503050406030204" pitchFamily="18" charset="0"/>
                                </a:rPr>
                                <m:t>𝑏</m:t>
                              </m:r>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𝑏</m:t>
                              </m:r>
                            </m:e>
                          </m:d>
                        </m:e>
                      </m:mr>
                      <m:mr>
                        <m:e>
                          <m:r>
                            <a:rPr lang="en-US" sz="2800" i="1" smtClean="0">
                              <a:solidFill>
                                <a:prstClr val="black"/>
                              </a:solidFill>
                              <a:latin typeface="Cambria Math" panose="02040503050406030204" pitchFamily="18" charset="0"/>
                            </a:rPr>
                            <m:t>∧</m:t>
                          </m:r>
                        </m:e>
                        <m:e>
                          <m:r>
                            <a:rPr lang="en-US" sz="2800" i="1" smtClean="0">
                              <a:solidFill>
                                <a:prstClr val="black"/>
                              </a:solidFill>
                              <a:latin typeface="Cambria Math" panose="02040503050406030204" pitchFamily="18" charset="0"/>
                            </a:rPr>
                            <m:t>𝑏</m:t>
                          </m:r>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𝑐</m:t>
                          </m:r>
                        </m:e>
                      </m:mr>
                      <m:mr>
                        <m:e>
                          <m:r>
                            <a:rPr lang="en-US" sz="2800" i="1" smtClean="0">
                              <a:solidFill>
                                <a:prstClr val="black"/>
                              </a:solidFill>
                              <a:latin typeface="Cambria Math" panose="02040503050406030204" pitchFamily="18" charset="0"/>
                            </a:rPr>
                            <m:t>∧</m:t>
                          </m:r>
                        </m:e>
                        <m:e>
                          <m:r>
                            <a:rPr lang="en-US" sz="2800" i="1" smtClean="0">
                              <a:solidFill>
                                <a:prstClr val="black"/>
                              </a:solidFill>
                              <a:latin typeface="Cambria Math" panose="02040503050406030204" pitchFamily="18" charset="0"/>
                            </a:rPr>
                            <m:t>𝑓</m:t>
                          </m:r>
                          <m:d>
                            <m:dPr>
                              <m:ctrlPr>
                                <a:rPr lang="en-US" sz="2800" i="1" smtClean="0">
                                  <a:solidFill>
                                    <a:prstClr val="black"/>
                                  </a:solidFill>
                                  <a:latin typeface="Cambria Math" panose="02040503050406030204" pitchFamily="18" charset="0"/>
                                </a:rPr>
                              </m:ctrlPr>
                            </m:dPr>
                            <m:e>
                              <m:r>
                                <a:rPr lang="en-US" sz="2800" i="1" smtClean="0">
                                  <a:solidFill>
                                    <a:prstClr val="black"/>
                                  </a:solidFill>
                                  <a:latin typeface="Cambria Math" panose="02040503050406030204" pitchFamily="18" charset="0"/>
                                </a:rPr>
                                <m:t>𝑎</m:t>
                              </m:r>
                            </m:e>
                          </m:d>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𝑐</m:t>
                          </m:r>
                        </m:e>
                      </m:mr>
                      <m:mr>
                        <m:e>
                          <m:r>
                            <a:rPr lang="en-US" sz="2800" i="1" smtClean="0">
                              <a:solidFill>
                                <a:prstClr val="black"/>
                              </a:solidFill>
                              <a:latin typeface="Cambria Math" panose="02040503050406030204" pitchFamily="18" charset="0"/>
                            </a:rPr>
                            <m:t>∧</m:t>
                          </m:r>
                        </m:e>
                        <m:e>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𝑝</m:t>
                              </m:r>
                            </m:e>
                            <m:sub>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𝑥</m:t>
                              </m:r>
                              <m:r>
                                <m:rPr>
                                  <m:nor/>
                                </m:rPr>
                                <a:rPr lang="en-US" sz="2800" smtClean="0">
                                  <a:solidFill>
                                    <a:prstClr val="black"/>
                                  </a:solidFill>
                                  <a:latin typeface="Cambria Math" panose="02040503050406030204" pitchFamily="18" charset="0"/>
                                </a:rPr>
                                <m:t> ...</m:t>
                              </m:r>
                              <m:r>
                                <m:rPr>
                                  <m:nor/>
                                </m:rPr>
                                <a:rPr lang="en-US" sz="2800">
                                  <a:solidFill>
                                    <a:prstClr val="black"/>
                                  </a:solidFill>
                                  <a:latin typeface="Cambria Math" panose="02040503050406030204" pitchFamily="18" charset="0"/>
                                </a:rPr>
                                <m:t>)</m:t>
                              </m:r>
                            </m:sub>
                          </m:sSub>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𝑓</m:t>
                          </m:r>
                          <m:d>
                            <m:dPr>
                              <m:ctrlPr>
                                <a:rPr lang="en-US" sz="2800" i="1" smtClean="0">
                                  <a:solidFill>
                                    <a:prstClr val="black"/>
                                  </a:solidFill>
                                  <a:latin typeface="Cambria Math" panose="02040503050406030204" pitchFamily="18" charset="0"/>
                                </a:rPr>
                              </m:ctrlPr>
                            </m:dPr>
                            <m:e>
                              <m:r>
                                <a:rPr lang="en-US" sz="2800" i="1" smtClean="0">
                                  <a:solidFill>
                                    <a:prstClr val="black"/>
                                  </a:solidFill>
                                  <a:latin typeface="Cambria Math" panose="02040503050406030204" pitchFamily="18" charset="0"/>
                                </a:rPr>
                                <m:t>𝑔</m:t>
                              </m:r>
                              <m:d>
                                <m:dPr>
                                  <m:ctrlPr>
                                    <a:rPr lang="en-US" sz="2800" i="1" smtClean="0">
                                      <a:solidFill>
                                        <a:prstClr val="black"/>
                                      </a:solidFill>
                                      <a:latin typeface="Cambria Math" panose="02040503050406030204" pitchFamily="18" charset="0"/>
                                    </a:rPr>
                                  </m:ctrlPr>
                                </m:dPr>
                                <m:e>
                                  <m:r>
                                    <a:rPr lang="en-US" sz="2800" b="0" i="1" smtClean="0">
                                      <a:solidFill>
                                        <a:prstClr val="black"/>
                                      </a:solidFill>
                                      <a:latin typeface="Cambria Math" panose="02040503050406030204" pitchFamily="18" charset="0"/>
                                    </a:rPr>
                                    <m:t>𝑐</m:t>
                                  </m:r>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𝑏</m:t>
                                  </m:r>
                                </m:e>
                              </m:d>
                            </m:e>
                          </m:d>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𝑏</m:t>
                          </m:r>
                        </m:e>
                      </m:mr>
                    </m:m>
                  </m:oMath>
                </a14:m>
                <a:r>
                  <a:rPr lang="en-US" sz="2800" dirty="0" smtClean="0">
                    <a:solidFill>
                      <a:prstClr val="black"/>
                    </a:solidFill>
                    <a:latin typeface="Calibri"/>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1950670" y="1974164"/>
                <a:ext cx="6306085" cy="249061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76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normAutofit/>
          </a:bodyPr>
          <a:lstStyle/>
          <a:p>
            <a:pPr marL="0" lvl="1" indent="0">
              <a:buNone/>
            </a:pPr>
            <a:endParaRPr lang="en-US" dirty="0" smtClean="0"/>
          </a:p>
          <a:p>
            <a:pPr marL="571500" lvl="1" indent="-571500">
              <a:buFont typeface="Arial" pitchFamily="34" charset="0"/>
              <a:buAutoNum type="romanUcPeriod"/>
            </a:pPr>
            <a:r>
              <a:rPr lang="en-US" dirty="0" err="1" smtClean="0"/>
              <a:t>Satisfiability</a:t>
            </a:r>
            <a:r>
              <a:rPr lang="en-US" dirty="0" smtClean="0"/>
              <a:t> Modulo Theories in a nutshell</a:t>
            </a:r>
          </a:p>
          <a:p>
            <a:pPr marL="571500" lvl="1" indent="-571500">
              <a:buFont typeface="Arial" pitchFamily="34" charset="0"/>
              <a:buAutoNum type="romanUcPeriod"/>
            </a:pPr>
            <a:endParaRPr lang="en-US" dirty="0"/>
          </a:p>
          <a:p>
            <a:pPr marL="571500" lvl="1" indent="-571500">
              <a:buFont typeface="Arial" pitchFamily="34" charset="0"/>
              <a:buAutoNum type="romanUcPeriod"/>
            </a:pPr>
            <a:r>
              <a:rPr lang="en-US" dirty="0" smtClean="0"/>
              <a:t>SMT solving in a nutshell</a:t>
            </a:r>
          </a:p>
          <a:p>
            <a:pPr marL="571500" lvl="1" indent="-571500">
              <a:buFont typeface="Arial" pitchFamily="34" charset="0"/>
              <a:buAutoNum type="romanUcPeriod"/>
            </a:pPr>
            <a:endParaRPr lang="en-US" dirty="0"/>
          </a:p>
          <a:p>
            <a:pPr marL="571500" lvl="1" indent="-571500">
              <a:buFont typeface="Arial" pitchFamily="34" charset="0"/>
              <a:buAutoNum type="romanUcPeriod"/>
            </a:pPr>
            <a:r>
              <a:rPr lang="en-US" dirty="0" smtClean="0"/>
              <a:t>SMT by example</a:t>
            </a:r>
          </a:p>
          <a:p>
            <a:pPr marL="571500" lvl="1" indent="-571500">
              <a:buFont typeface="Arial" pitchFamily="34" charset="0"/>
              <a:buAutoNum type="romanUcPeriod"/>
            </a:pPr>
            <a:endParaRPr lang="en-US" dirty="0" smtClean="0"/>
          </a:p>
        </p:txBody>
      </p:sp>
    </p:spTree>
    <p:extLst>
      <p:ext uri="{BB962C8B-B14F-4D97-AF65-F5344CB8AC3E}">
        <p14:creationId xmlns:p14="http://schemas.microsoft.com/office/powerpoint/2010/main" val="3036625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Quantifier Elimination</a:t>
            </a:r>
            <a:endParaRPr lang="en-US" dirty="0"/>
          </a:p>
        </p:txBody>
      </p:sp>
      <p:sp>
        <p:nvSpPr>
          <p:cNvPr id="4" name="Rectangle 3"/>
          <p:cNvSpPr/>
          <p:nvPr/>
        </p:nvSpPr>
        <p:spPr>
          <a:xfrm>
            <a:off x="7162800" y="6308725"/>
            <a:ext cx="1648208" cy="369332"/>
          </a:xfrm>
          <a:prstGeom prst="rect">
            <a:avLst/>
          </a:prstGeom>
        </p:spPr>
        <p:txBody>
          <a:bodyPr wrap="none">
            <a:spAutoFit/>
          </a:bodyPr>
          <a:lstStyle/>
          <a:p>
            <a:pPr defTabSz="914400" fontAlgn="auto">
              <a:spcBef>
                <a:spcPts val="0"/>
              </a:spcBef>
              <a:spcAft>
                <a:spcPts val="0"/>
              </a:spcAft>
            </a:pPr>
            <a:r>
              <a:rPr lang="en-US" dirty="0" smtClean="0">
                <a:solidFill>
                  <a:srgbClr val="0070C0"/>
                </a:solidFill>
                <a:latin typeface="Calibri"/>
                <a:ea typeface="Segoe UI" pitchFamily="34" charset="0"/>
                <a:cs typeface="Segoe UI" pitchFamily="34" charset="0"/>
              </a:rPr>
              <a:t>[B.</a:t>
            </a:r>
            <a:r>
              <a:rPr lang="en-US" dirty="0">
                <a:solidFill>
                  <a:srgbClr val="0070C0"/>
                </a:solidFill>
                <a:latin typeface="Calibri"/>
                <a:ea typeface="Segoe UI" pitchFamily="34" charset="0"/>
                <a:cs typeface="Segoe UI" pitchFamily="34" charset="0"/>
              </a:rPr>
              <a:t> </a:t>
            </a:r>
            <a:r>
              <a:rPr lang="en-US" dirty="0" smtClean="0">
                <a:solidFill>
                  <a:srgbClr val="0070C0"/>
                </a:solidFill>
                <a:latin typeface="Calibri"/>
                <a:ea typeface="Segoe UI" pitchFamily="34" charset="0"/>
                <a:cs typeface="Segoe UI" pitchFamily="34" charset="0"/>
              </a:rPr>
              <a:t> IJCAR 2010]</a:t>
            </a:r>
          </a:p>
        </p:txBody>
      </p:sp>
      <p:pic>
        <p:nvPicPr>
          <p:cNvPr id="5" name="Picture 4">
            <a:hlinkClick r:id="rId3"/>
          </p:cNvPr>
          <p:cNvPicPr>
            <a:picLocks noChangeAspect="1"/>
          </p:cNvPicPr>
          <p:nvPr/>
        </p:nvPicPr>
        <p:blipFill rotWithShape="1">
          <a:blip r:embed="rId4"/>
          <a:srcRect t="20000" r="56875" b="54000"/>
          <a:stretch/>
        </p:blipFill>
        <p:spPr>
          <a:xfrm>
            <a:off x="395653" y="1600200"/>
            <a:ext cx="8291147" cy="3124200"/>
          </a:xfrm>
          <a:prstGeom prst="rect">
            <a:avLst/>
          </a:prstGeom>
          <a:ln>
            <a:solidFill>
              <a:srgbClr val="00B050"/>
            </a:solidFill>
          </a:ln>
        </p:spPr>
      </p:pic>
      <p:sp>
        <p:nvSpPr>
          <p:cNvPr id="6" name="TextBox 5"/>
          <p:cNvSpPr txBox="1"/>
          <p:nvPr/>
        </p:nvSpPr>
        <p:spPr>
          <a:xfrm>
            <a:off x="2353383" y="5348717"/>
            <a:ext cx="4375685" cy="1477328"/>
          </a:xfrm>
          <a:prstGeom prst="rect">
            <a:avLst/>
          </a:prstGeom>
          <a:noFill/>
        </p:spPr>
        <p:txBody>
          <a:bodyPr wrap="none" rtlCol="0">
            <a:spAutoFit/>
          </a:bodyPr>
          <a:lstStyle/>
          <a:p>
            <a:pPr defTabSz="914400" fontAlgn="auto">
              <a:spcBef>
                <a:spcPts val="0"/>
              </a:spcBef>
              <a:spcAft>
                <a:spcPts val="0"/>
              </a:spcAft>
            </a:pPr>
            <a:r>
              <a:rPr lang="en-US" dirty="0" err="1" smtClean="0">
                <a:solidFill>
                  <a:prstClr val="black"/>
                </a:solidFill>
                <a:latin typeface="Calibri"/>
              </a:rPr>
              <a:t>Presburger</a:t>
            </a:r>
            <a:r>
              <a:rPr lang="en-US" dirty="0" smtClean="0">
                <a:solidFill>
                  <a:prstClr val="black"/>
                </a:solidFill>
                <a:latin typeface="Calibri"/>
              </a:rPr>
              <a:t> Arithmetic, </a:t>
            </a:r>
            <a:br>
              <a:rPr lang="en-US" dirty="0" smtClean="0">
                <a:solidFill>
                  <a:prstClr val="black"/>
                </a:solidFill>
                <a:latin typeface="Calibri"/>
              </a:rPr>
            </a:br>
            <a:r>
              <a:rPr lang="en-US" dirty="0" smtClean="0">
                <a:solidFill>
                  <a:prstClr val="black"/>
                </a:solidFill>
                <a:latin typeface="Calibri"/>
              </a:rPr>
              <a:t>Algebraic Data-types,</a:t>
            </a:r>
          </a:p>
          <a:p>
            <a:pPr defTabSz="914400" fontAlgn="auto">
              <a:spcBef>
                <a:spcPts val="0"/>
              </a:spcBef>
              <a:spcAft>
                <a:spcPts val="0"/>
              </a:spcAft>
            </a:pPr>
            <a:r>
              <a:rPr lang="en-US" dirty="0" smtClean="0">
                <a:solidFill>
                  <a:prstClr val="black"/>
                </a:solidFill>
                <a:latin typeface="Calibri"/>
              </a:rPr>
              <a:t>Quadratic polynomials</a:t>
            </a:r>
          </a:p>
          <a:p>
            <a:pPr defTabSz="914400" fontAlgn="auto">
              <a:spcBef>
                <a:spcPts val="0"/>
              </a:spcBef>
              <a:spcAft>
                <a:spcPts val="0"/>
              </a:spcAft>
            </a:pPr>
            <a:endParaRPr lang="en-US" dirty="0" smtClean="0">
              <a:solidFill>
                <a:prstClr val="black"/>
              </a:solidFill>
              <a:latin typeface="Calibri"/>
            </a:endParaRPr>
          </a:p>
          <a:p>
            <a:pPr defTabSz="914400" fontAlgn="auto">
              <a:spcBef>
                <a:spcPts val="0"/>
              </a:spcBef>
              <a:spcAft>
                <a:spcPts val="0"/>
              </a:spcAft>
            </a:pPr>
            <a:r>
              <a:rPr lang="en-US" dirty="0" smtClean="0">
                <a:solidFill>
                  <a:prstClr val="black"/>
                </a:solidFill>
                <a:latin typeface="Calibri"/>
              </a:rPr>
              <a:t>	SMT integration to prune branches</a:t>
            </a:r>
            <a:endParaRPr lang="en-US" dirty="0">
              <a:solidFill>
                <a:prstClr val="black"/>
              </a:solidFill>
              <a:latin typeface="Calibri"/>
            </a:endParaRPr>
          </a:p>
        </p:txBody>
      </p:sp>
    </p:spTree>
    <p:extLst>
      <p:ext uri="{BB962C8B-B14F-4D97-AF65-F5344CB8AC3E}">
        <p14:creationId xmlns:p14="http://schemas.microsoft.com/office/powerpoint/2010/main" val="3441380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MBQI: Model based Quantifier Instantiation</a:t>
            </a:r>
            <a:endParaRPr lang="en-US" dirty="0"/>
          </a:p>
        </p:txBody>
      </p:sp>
      <p:sp>
        <p:nvSpPr>
          <p:cNvPr id="4" name="Rectangle 3"/>
          <p:cNvSpPr/>
          <p:nvPr/>
        </p:nvSpPr>
        <p:spPr>
          <a:xfrm>
            <a:off x="5076092" y="5847060"/>
            <a:ext cx="4067908" cy="923330"/>
          </a:xfrm>
          <a:prstGeom prst="rect">
            <a:avLst/>
          </a:prstGeom>
        </p:spPr>
        <p:txBody>
          <a:bodyPr wrap="none">
            <a:spAutoFit/>
          </a:bodyPr>
          <a:lstStyle/>
          <a:p>
            <a:pPr defTabSz="914400" fontAlgn="auto">
              <a:spcBef>
                <a:spcPts val="0"/>
              </a:spcBef>
              <a:spcAft>
                <a:spcPts val="0"/>
              </a:spcAft>
            </a:pPr>
            <a:r>
              <a:rPr lang="en-US" dirty="0" smtClean="0">
                <a:solidFill>
                  <a:srgbClr val="0070C0"/>
                </a:solidFill>
                <a:latin typeface="Calibri"/>
                <a:ea typeface="Segoe UI" pitchFamily="34" charset="0"/>
                <a:cs typeface="Segoe UI" pitchFamily="34" charset="0"/>
              </a:rPr>
              <a:t>[de Moura, </a:t>
            </a:r>
            <a:r>
              <a:rPr lang="en-US" dirty="0" err="1" smtClean="0">
                <a:solidFill>
                  <a:srgbClr val="0070C0"/>
                </a:solidFill>
                <a:latin typeface="Calibri"/>
                <a:ea typeface="Segoe UI" pitchFamily="34" charset="0"/>
                <a:cs typeface="Segoe UI" pitchFamily="34" charset="0"/>
              </a:rPr>
              <a:t>Ge</a:t>
            </a:r>
            <a:r>
              <a:rPr lang="en-US" dirty="0" smtClean="0">
                <a:solidFill>
                  <a:srgbClr val="0070C0"/>
                </a:solidFill>
                <a:latin typeface="Calibri"/>
                <a:ea typeface="Segoe UI" pitchFamily="34" charset="0"/>
                <a:cs typeface="Segoe UI" pitchFamily="34" charset="0"/>
              </a:rPr>
              <a:t>. CAV 2008]</a:t>
            </a:r>
          </a:p>
          <a:p>
            <a:pPr defTabSz="914400" fontAlgn="auto">
              <a:spcBef>
                <a:spcPts val="0"/>
              </a:spcBef>
              <a:spcAft>
                <a:spcPts val="0"/>
              </a:spcAft>
            </a:pPr>
            <a:r>
              <a:rPr lang="en-US" dirty="0" smtClean="0">
                <a:solidFill>
                  <a:srgbClr val="0070C0"/>
                </a:solidFill>
                <a:latin typeface="Calibri"/>
                <a:ea typeface="Segoe UI" pitchFamily="34" charset="0"/>
                <a:cs typeface="Segoe UI" pitchFamily="34" charset="0"/>
              </a:rPr>
              <a:t>[</a:t>
            </a:r>
            <a:r>
              <a:rPr lang="en-US" dirty="0" err="1" smtClean="0">
                <a:solidFill>
                  <a:srgbClr val="0070C0"/>
                </a:solidFill>
                <a:latin typeface="Calibri"/>
                <a:ea typeface="Segoe UI" pitchFamily="34" charset="0"/>
                <a:cs typeface="Segoe UI" pitchFamily="34" charset="0"/>
              </a:rPr>
              <a:t>Bonachnia</a:t>
            </a:r>
            <a:r>
              <a:rPr lang="en-US" dirty="0" smtClean="0">
                <a:solidFill>
                  <a:srgbClr val="0070C0"/>
                </a:solidFill>
                <a:latin typeface="Calibri"/>
                <a:ea typeface="Segoe UI" pitchFamily="34" charset="0"/>
                <a:cs typeface="Segoe UI" pitchFamily="34" charset="0"/>
              </a:rPr>
              <a:t>, Lynch, de Moura CADE 2009]</a:t>
            </a:r>
          </a:p>
          <a:p>
            <a:pPr defTabSz="914400" fontAlgn="auto">
              <a:spcBef>
                <a:spcPts val="0"/>
              </a:spcBef>
              <a:spcAft>
                <a:spcPts val="0"/>
              </a:spcAft>
            </a:pPr>
            <a:r>
              <a:rPr lang="en-US" dirty="0" smtClean="0">
                <a:solidFill>
                  <a:srgbClr val="0070C0"/>
                </a:solidFill>
                <a:latin typeface="Calibri"/>
                <a:ea typeface="Segoe UI" pitchFamily="34" charset="0"/>
                <a:cs typeface="Segoe UI" pitchFamily="34" charset="0"/>
              </a:rPr>
              <a:t>[de Moura, B.</a:t>
            </a:r>
            <a:r>
              <a:rPr lang="en-US" dirty="0">
                <a:solidFill>
                  <a:srgbClr val="0070C0"/>
                </a:solidFill>
                <a:latin typeface="Calibri"/>
                <a:ea typeface="Segoe UI" pitchFamily="34" charset="0"/>
                <a:cs typeface="Segoe UI" pitchFamily="34" charset="0"/>
              </a:rPr>
              <a:t> </a:t>
            </a:r>
            <a:r>
              <a:rPr lang="en-US" dirty="0" smtClean="0">
                <a:solidFill>
                  <a:srgbClr val="0070C0"/>
                </a:solidFill>
                <a:latin typeface="Calibri"/>
                <a:ea typeface="Segoe UI" pitchFamily="34" charset="0"/>
                <a:cs typeface="Segoe UI" pitchFamily="34" charset="0"/>
              </a:rPr>
              <a:t>IJCAR 2010]</a:t>
            </a:r>
          </a:p>
        </p:txBody>
      </p:sp>
      <p:pic>
        <p:nvPicPr>
          <p:cNvPr id="5" name="Picture 4">
            <a:hlinkClick r:id="rId2"/>
          </p:cNvPr>
          <p:cNvPicPr>
            <a:picLocks noChangeAspect="1"/>
          </p:cNvPicPr>
          <p:nvPr/>
        </p:nvPicPr>
        <p:blipFill rotWithShape="1">
          <a:blip r:embed="rId3"/>
          <a:srcRect l="3125" t="31337" r="60625" b="34663"/>
          <a:stretch/>
        </p:blipFill>
        <p:spPr>
          <a:xfrm>
            <a:off x="1219200" y="1417638"/>
            <a:ext cx="6629400" cy="3886200"/>
          </a:xfrm>
          <a:prstGeom prst="rect">
            <a:avLst/>
          </a:prstGeom>
        </p:spPr>
      </p:pic>
    </p:spTree>
    <p:extLst>
      <p:ext uri="{BB962C8B-B14F-4D97-AF65-F5344CB8AC3E}">
        <p14:creationId xmlns:p14="http://schemas.microsoft.com/office/powerpoint/2010/main" val="300175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Superposition</a:t>
            </a:r>
            <a:endParaRPr lang="en-US" dirty="0"/>
          </a:p>
        </p:txBody>
      </p:sp>
      <p:sp>
        <p:nvSpPr>
          <p:cNvPr id="4" name="Rectangle 3"/>
          <p:cNvSpPr/>
          <p:nvPr/>
        </p:nvSpPr>
        <p:spPr>
          <a:xfrm>
            <a:off x="6400800" y="5791200"/>
            <a:ext cx="2622898" cy="923330"/>
          </a:xfrm>
          <a:prstGeom prst="rect">
            <a:avLst/>
          </a:prstGeom>
        </p:spPr>
        <p:txBody>
          <a:bodyPr wrap="none">
            <a:spAutoFit/>
          </a:bodyPr>
          <a:lstStyle/>
          <a:p>
            <a:pPr defTabSz="914400" fontAlgn="auto">
              <a:spcBef>
                <a:spcPts val="0"/>
              </a:spcBef>
              <a:spcAft>
                <a:spcPts val="0"/>
              </a:spcAft>
            </a:pPr>
            <a:r>
              <a:rPr lang="en-US" dirty="0">
                <a:solidFill>
                  <a:srgbClr val="0070C0"/>
                </a:solidFill>
                <a:latin typeface="Calibri"/>
                <a:ea typeface="Segoe UI" pitchFamily="34" charset="0"/>
                <a:cs typeface="Segoe UI" pitchFamily="34" charset="0"/>
              </a:rPr>
              <a:t>[de Moura, B</a:t>
            </a:r>
            <a:r>
              <a:rPr lang="en-US" dirty="0" smtClean="0">
                <a:solidFill>
                  <a:srgbClr val="0070C0"/>
                </a:solidFill>
                <a:latin typeface="Calibri"/>
                <a:ea typeface="Segoe UI" pitchFamily="34" charset="0"/>
                <a:cs typeface="Segoe UI" pitchFamily="34" charset="0"/>
              </a:rPr>
              <a:t>. IJCAR 2008]</a:t>
            </a:r>
          </a:p>
          <a:p>
            <a:pPr defTabSz="914400" fontAlgn="auto">
              <a:spcBef>
                <a:spcPts val="0"/>
              </a:spcBef>
              <a:spcAft>
                <a:spcPts val="0"/>
              </a:spcAft>
            </a:pPr>
            <a:endParaRPr lang="en-US" dirty="0">
              <a:solidFill>
                <a:srgbClr val="0070C0"/>
              </a:solidFill>
              <a:latin typeface="Calibri"/>
              <a:ea typeface="Segoe UI" pitchFamily="34" charset="0"/>
              <a:cs typeface="Segoe UI" pitchFamily="34" charset="0"/>
            </a:endParaRPr>
          </a:p>
          <a:p>
            <a:pPr defTabSz="914400" fontAlgn="auto">
              <a:spcBef>
                <a:spcPts val="0"/>
              </a:spcBef>
              <a:spcAft>
                <a:spcPts val="0"/>
              </a:spcAft>
            </a:pPr>
            <a:r>
              <a:rPr lang="en-US" dirty="0" smtClean="0">
                <a:solidFill>
                  <a:prstClr val="white">
                    <a:lumMod val="50000"/>
                  </a:prstClr>
                </a:solidFill>
                <a:latin typeface="Calibri"/>
                <a:ea typeface="Segoe UI" pitchFamily="34" charset="0"/>
                <a:cs typeface="Segoe UI" pitchFamily="34" charset="0"/>
              </a:rPr>
              <a:t>(disabled in release 4.1)</a:t>
            </a:r>
            <a:endParaRPr lang="en-US" dirty="0">
              <a:solidFill>
                <a:prstClr val="white">
                  <a:lumMod val="50000"/>
                </a:prstClr>
              </a:solidFill>
              <a:latin typeface="Calibri"/>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04800" y="685800"/>
                <a:ext cx="5791200" cy="3706527"/>
              </a:xfrm>
              <a:prstGeom prst="rect">
                <a:avLst/>
              </a:prstGeom>
              <a:noFill/>
            </p:spPr>
            <p:txBody>
              <a:bodyPr wrap="square" lIns="0" tIns="0" rIns="0" bIns="0" rtlCol="0">
                <a:spAutoFit/>
              </a:bodyPr>
              <a:lstStyle/>
              <a:p>
                <a:pPr defTabSz="914400" fontAlgn="auto">
                  <a:lnSpc>
                    <a:spcPct val="150000"/>
                  </a:lnSpc>
                  <a:spcBef>
                    <a:spcPts val="0"/>
                  </a:spcBef>
                  <a:spcAft>
                    <a:spcPts val="0"/>
                  </a:spcAft>
                </a:pPr>
                <a:endParaRPr lang="en-US" sz="2400" dirty="0" smtClean="0">
                  <a:solidFill>
                    <a:prstClr val="black"/>
                  </a:solidFill>
                  <a:latin typeface="Calibri"/>
                </a:endParaRPr>
              </a:p>
              <a:p>
                <a:pPr defTabSz="914400" fontAlgn="auto">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eqArr>
                            <m:eqArrPr>
                              <m:ctrlPr>
                                <a:rPr lang="en-US" sz="2400" i="1">
                                  <a:solidFill>
                                    <a:prstClr val="black"/>
                                  </a:solidFill>
                                  <a:latin typeface="Cambria Math" panose="02040503050406030204" pitchFamily="18" charset="0"/>
                                </a:rPr>
                              </m:ctrlPr>
                            </m:eqArrPr>
                            <m:e>
                              <m:r>
                                <a:rPr lang="en-US" sz="2400">
                                  <a:solidFill>
                                    <a:prstClr val="black"/>
                                  </a:solidFill>
                                  <a:latin typeface="Cambria Math" panose="02040503050406030204" pitchFamily="18" charset="0"/>
                                </a:rPr>
                                <m:t>1. </m:t>
                              </m:r>
                              <m:r>
                                <a:rPr lang="en-US" sz="2400" smtClean="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 . </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𝑖𝑑</m:t>
                                  </m:r>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m:rPr>
                                  <m:nor/>
                                </m:rPr>
                                <a:rPr lang="en-US" sz="2400" dirty="0">
                                  <a:solidFill>
                                    <a:prstClr val="black"/>
                                  </a:solidFill>
                                  <a:latin typeface="Calibri"/>
                                </a:rPr>
                                <m:t> </m:t>
                              </m:r>
                            </m:e>
                            <m:e>
                              <m:r>
                                <m:rPr>
                                  <m:nor/>
                                </m:rPr>
                                <a:rPr lang="en-US" sz="2400" dirty="0">
                                  <a:solidFill>
                                    <a:prstClr val="black"/>
                                  </a:solidFill>
                                  <a:latin typeface="Calibri"/>
                                </a:rPr>
                                <m:t> </m:t>
                              </m:r>
                              <m:r>
                                <a:rPr lang="en-US" sz="2400" dirty="0">
                                  <a:solidFill>
                                    <a:prstClr val="black"/>
                                  </a:solidFill>
                                  <a:latin typeface="Cambria Math" panose="02040503050406030204" pitchFamily="18" charset="0"/>
                                </a:rPr>
                                <m:t>2</m:t>
                              </m:r>
                              <m:r>
                                <a:rPr lang="en-US" sz="2400" dirty="0" smtClean="0">
                                  <a:solidFill>
                                    <a:prstClr val="black"/>
                                  </a:solidFill>
                                  <a:latin typeface="Cambria Math" panose="02040503050406030204" pitchFamily="18" charset="0"/>
                                </a:rPr>
                                <m:t>. </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 . </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𝑖𝑑</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m:rPr>
                                  <m:nor/>
                                </m:rPr>
                                <a:rPr lang="en-US" sz="2400" dirty="0">
                                  <a:solidFill>
                                    <a:prstClr val="black"/>
                                  </a:solidFill>
                                  <a:latin typeface="Calibri"/>
                                </a:rPr>
                                <m:t>  </m:t>
                              </m:r>
                            </m:e>
                            <m:e>
                              <m:r>
                                <a:rPr lang="en-US" sz="2400" dirty="0">
                                  <a:solidFill>
                                    <a:prstClr val="black"/>
                                  </a:solidFill>
                                  <a:latin typeface="Cambria Math" panose="02040503050406030204" pitchFamily="18" charset="0"/>
                                </a:rPr>
                                <m:t>3</m:t>
                              </m:r>
                              <m:r>
                                <a:rPr lang="en-US" sz="240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 . </m:t>
                              </m:r>
                              <m:d>
                                <m:dPr>
                                  <m:endChr m:val="|"/>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𝑖𝑑</m:t>
                                  </m:r>
                                  <m:r>
                                    <a:rPr lang="en-US" sz="2400" i="1">
                                      <a:solidFill>
                                        <a:prstClr val="black"/>
                                      </a:solidFill>
                                      <a:latin typeface="Cambria Math" panose="02040503050406030204" pitchFamily="18" charset="0"/>
                                    </a:rPr>
                                    <m:t> </m:t>
                                  </m:r>
                                </m:e>
                              </m:d>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m:rPr>
                                  <m:nor/>
                                </m:rPr>
                                <a:rPr lang="en-US" sz="2400" dirty="0">
                                  <a:solidFill>
                                    <a:prstClr val="black"/>
                                  </a:solidFill>
                                  <a:latin typeface="Calibri"/>
                                </a:rPr>
                                <m:t>  </m:t>
                              </m:r>
                            </m:e>
                            <m:e>
                              <m:r>
                                <a:rPr lang="en-US" sz="2400" i="1" dirty="0" smtClean="0">
                                  <a:solidFill>
                                    <a:prstClr val="black"/>
                                  </a:solidFill>
                                  <a:latin typeface="Cambria Math" panose="02040503050406030204" pitchFamily="18" charset="0"/>
                                </a:rPr>
                                <m:t> </m:t>
                              </m:r>
                              <m:r>
                                <a:rPr lang="en-US" sz="2400" dirty="0">
                                  <a:solidFill>
                                    <a:prstClr val="black"/>
                                  </a:solidFill>
                                  <a:latin typeface="Cambria Math" panose="02040503050406030204" pitchFamily="18" charset="0"/>
                                </a:rPr>
                                <m:t>4. </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𝑧</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𝑢</m:t>
                              </m:r>
                              <m:r>
                                <a:rPr lang="en-US" sz="2400" i="1">
                                  <a:solidFill>
                                    <a:prstClr val="black"/>
                                  </a:solidFill>
                                  <a:latin typeface="Cambria Math" panose="02040503050406030204" pitchFamily="18" charset="0"/>
                                </a:rPr>
                                <m:t>.</m:t>
                              </m:r>
                              <m:d>
                                <m:dPr>
                                  <m:endChr m:val="|"/>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 </m:t>
                                  </m:r>
                                </m:e>
                              </m:d>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d>
                                <m:dPr>
                                  <m:endChr m:val="|"/>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𝑧</m:t>
                                  </m:r>
                                  <m:r>
                                    <a:rPr lang="en-US" sz="2400" i="1">
                                      <a:solidFill>
                                        <a:prstClr val="black"/>
                                      </a:solidFill>
                                      <a:latin typeface="Cambria Math" panose="02040503050406030204" pitchFamily="18" charset="0"/>
                                    </a:rPr>
                                    <m:t> </m:t>
                                  </m:r>
                                </m:e>
                              </m:d>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𝑢</m:t>
                              </m:r>
                              <m:r>
                                <a:rPr lang="en-US" sz="2400" i="1">
                                  <a:solidFill>
                                    <a:prstClr val="black"/>
                                  </a:solidFill>
                                  <a:latin typeface="Cambria Math" panose="02040503050406030204" pitchFamily="18" charset="0"/>
                                </a:rPr>
                                <m:t>)≤</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𝑧</m:t>
                                  </m:r>
                                </m:e>
                              </m:d>
                              <m:r>
                                <a:rPr lang="en-US" sz="2400" i="1">
                                  <a:solidFill>
                                    <a:prstClr val="black"/>
                                  </a:solidFill>
                                  <a:latin typeface="Cambria Math" panose="02040503050406030204" pitchFamily="18" charset="0"/>
                                </a:rPr>
                                <m:t> | </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𝑢</m:t>
                                  </m:r>
                                </m:e>
                              </m:d>
                            </m:e>
                          </m:eqArr>
                        </m:num>
                        <m:den>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𝑝</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𝑞</m:t>
                          </m:r>
                          <m:r>
                            <a:rPr lang="en-US" sz="2400" i="1">
                              <a:solidFill>
                                <a:prstClr val="black"/>
                              </a:solidFill>
                              <a:latin typeface="Cambria Math" panose="02040503050406030204" pitchFamily="18" charset="0"/>
                            </a:rPr>
                            <m:t> .</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𝑝</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𝑞</m:t>
                              </m:r>
                            </m:e>
                          </m:d>
                          <m:r>
                            <a:rPr lang="en-US" sz="2400" i="1">
                              <a:solidFill>
                                <a:prstClr val="black"/>
                              </a:solidFill>
                              <a:latin typeface="Cambria Math" panose="02040503050406030204" pitchFamily="18" charset="0"/>
                            </a:rPr>
                            <m:t>≤</m:t>
                          </m:r>
                          <m:d>
                            <m:dPr>
                              <m:endChr m:val="|"/>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𝑝</m:t>
                              </m:r>
                              <m:r>
                                <a:rPr lang="en-US" sz="2400" i="1">
                                  <a:solidFill>
                                    <a:prstClr val="black"/>
                                  </a:solidFill>
                                  <a:latin typeface="Cambria Math" panose="02040503050406030204" pitchFamily="18" charset="0"/>
                                </a:rPr>
                                <m:t> </m:t>
                              </m:r>
                            </m:e>
                          </m:d>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𝑞</m:t>
                          </m:r>
                          <m:r>
                            <a:rPr lang="en-US" sz="2400" i="1">
                              <a:solidFill>
                                <a:prstClr val="black"/>
                              </a:solidFill>
                              <a:latin typeface="Cambria Math" panose="02040503050406030204" pitchFamily="18" charset="0"/>
                            </a:rPr>
                            <m:t>)</m:t>
                          </m:r>
                          <m:r>
                            <m:rPr>
                              <m:nor/>
                            </m:rPr>
                            <a:rPr lang="en-US" sz="2400" dirty="0">
                              <a:solidFill>
                                <a:prstClr val="black"/>
                              </a:solidFill>
                              <a:latin typeface="Calibri"/>
                            </a:rPr>
                            <m:t> </m:t>
                          </m:r>
                        </m:den>
                      </m:f>
                    </m:oMath>
                  </m:oMathPara>
                </a14:m>
                <a:endParaRPr lang="en-US" sz="2400" dirty="0" smtClean="0">
                  <a:solidFill>
                    <a:prstClr val="black"/>
                  </a:solidFill>
                  <a:latin typeface="Calibri"/>
                </a:endParaRPr>
              </a:p>
              <a:p>
                <a:pPr defTabSz="914400" fontAlgn="auto">
                  <a:spcBef>
                    <a:spcPts val="0"/>
                  </a:spcBef>
                  <a:spcAft>
                    <a:spcPts val="0"/>
                  </a:spcAft>
                </a:pPr>
                <a:endParaRPr lang="en-US" dirty="0">
                  <a:solidFill>
                    <a:prstClr val="black"/>
                  </a:solidFill>
                  <a:latin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800" y="685800"/>
                <a:ext cx="5791200" cy="370652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0903" y="4343400"/>
                <a:ext cx="5338897" cy="1200329"/>
              </a:xfrm>
              <a:prstGeom prst="rect">
                <a:avLst/>
              </a:prstGeom>
            </p:spPr>
            <p:txBody>
              <a:bodyPr wrap="none">
                <a:spAutoFit/>
              </a:bodyPr>
              <a:lstStyle/>
              <a:p>
                <a:pPr defTabSz="914400" fontAlgn="auto">
                  <a:spcBef>
                    <a:spcPts val="0"/>
                  </a:spcBef>
                  <a:spcAft>
                    <a:spcPts val="0"/>
                  </a:spcAft>
                </a:pPr>
                <a:r>
                  <a:rPr lang="en-US" dirty="0" smtClean="0">
                    <a:solidFill>
                      <a:prstClr val="black"/>
                    </a:solidFill>
                    <a:latin typeface="Calibri"/>
                  </a:rPr>
                  <a:t> </a:t>
                </a:r>
                <a14:m>
                  <m:oMath xmlns:m="http://schemas.openxmlformats.org/officeDocument/2006/math">
                    <m:r>
                      <a:rPr lang="en-US" i="1" smtClean="0">
                        <a:solidFill>
                          <a:prstClr val="black"/>
                        </a:solidFill>
                        <a:latin typeface="Cambria Math" panose="02040503050406030204" pitchFamily="18" charset="0"/>
                      </a:rPr>
                      <m:t>5. ∀</m:t>
                    </m:r>
                    <m:r>
                      <a:rPr lang="en-US" i="1" smtClean="0">
                        <a:solidFill>
                          <a:prstClr val="black"/>
                        </a:solidFill>
                        <a:latin typeface="Cambria Math" panose="02040503050406030204" pitchFamily="18" charset="0"/>
                      </a:rPr>
                      <m:t>𝑥</m:t>
                    </m:r>
                    <m:r>
                      <a:rPr lang="en-US" i="1" smtClean="0">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rPr>
                      <m:t>𝑧</m:t>
                    </m:r>
                    <m:r>
                      <a:rPr lang="en-US" i="1" smtClean="0">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rPr>
                      <m:t>𝑢</m:t>
                    </m:r>
                    <m:r>
                      <a:rPr lang="en-US" i="1" smtClean="0">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d>
                      <m:dPr>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 </m:t>
                        </m:r>
                      </m:e>
                    </m:d>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𝑢</m:t>
                    </m:r>
                    <m:r>
                      <a:rPr lang="en-US" i="1">
                        <a:solidFill>
                          <a:prstClr val="black"/>
                        </a:solidFill>
                        <a:latin typeface="Cambria Math" panose="02040503050406030204" pitchFamily="18" charset="0"/>
                      </a:rPr>
                      <m:t>)≤</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𝑧</m:t>
                        </m:r>
                      </m:e>
                    </m:d>
                    <m:r>
                      <a:rPr lang="en-US" i="1">
                        <a:solidFill>
                          <a:prstClr val="black"/>
                        </a:solidFill>
                        <a:latin typeface="Cambria Math" panose="02040503050406030204" pitchFamily="18" charset="0"/>
                      </a:rPr>
                      <m:t> | </m:t>
                    </m:r>
                    <m:d>
                      <m:dPr>
                        <m:ctrlPr>
                          <a:rPr lang="en-US" i="1">
                            <a:solidFill>
                              <a:prstClr val="black"/>
                            </a:solidFill>
                            <a:latin typeface="Cambria Math" panose="02040503050406030204" pitchFamily="18" charset="0"/>
                          </a:rPr>
                        </m:ctrlPr>
                      </m:dPr>
                      <m:e>
                        <m:r>
                          <a:rPr lang="en-US" i="1" smtClean="0">
                            <a:solidFill>
                              <a:prstClr val="black"/>
                            </a:solidFill>
                            <a:latin typeface="Cambria Math" panose="02040503050406030204" pitchFamily="18" charset="0"/>
                          </a:rPr>
                          <m:t>𝑖𝑑</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𝑢</m:t>
                        </m:r>
                      </m:e>
                    </m:d>
                  </m:oMath>
                </a14:m>
                <a:r>
                  <a:rPr lang="en-US" dirty="0" smtClean="0">
                    <a:solidFill>
                      <a:prstClr val="black"/>
                    </a:solidFill>
                    <a:latin typeface="Calibri"/>
                  </a:rPr>
                  <a:t>   super-pose 1, 4</a:t>
                </a:r>
              </a:p>
              <a:p>
                <a:pPr defTabSz="914400" fontAlgn="auto">
                  <a:spcBef>
                    <a:spcPts val="0"/>
                  </a:spcBef>
                  <a:spcAft>
                    <a:spcPts val="0"/>
                  </a:spcAft>
                </a:pPr>
                <a:r>
                  <a:rPr lang="en-US" dirty="0" smtClean="0">
                    <a:solidFill>
                      <a:prstClr val="black"/>
                    </a:solidFill>
                    <a:latin typeface="Calibri"/>
                  </a:rPr>
                  <a:t> </a:t>
                </a:r>
                <a14:m>
                  <m:oMath xmlns:m="http://schemas.openxmlformats.org/officeDocument/2006/math">
                    <m:r>
                      <a:rPr lang="en-US" smtClean="0">
                        <a:solidFill>
                          <a:prstClr val="black"/>
                        </a:solidFill>
                        <a:latin typeface="Cambria Math" panose="02040503050406030204" pitchFamily="18" charset="0"/>
                      </a:rPr>
                      <m:t>6. </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𝑢</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d>
                      <m:dPr>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 </m:t>
                        </m:r>
                      </m:e>
                    </m:d>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𝑢</m:t>
                    </m:r>
                    <m:r>
                      <a:rPr lang="en-US" i="1">
                        <a:solidFill>
                          <a:prstClr val="black"/>
                        </a:solidFill>
                        <a:latin typeface="Cambria Math" panose="02040503050406030204" pitchFamily="18" charset="0"/>
                      </a:rPr>
                      <m:t>)≤</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𝑧</m:t>
                        </m:r>
                      </m:e>
                    </m:d>
                    <m:r>
                      <a:rPr lang="en-US" i="1">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rPr>
                      <m:t>𝑢</m:t>
                    </m:r>
                  </m:oMath>
                </a14:m>
                <a:r>
                  <a:rPr lang="en-US" dirty="0" smtClean="0">
                    <a:solidFill>
                      <a:prstClr val="black"/>
                    </a:solidFill>
                    <a:latin typeface="Calibri"/>
                  </a:rPr>
                  <a:t>             super-pose 2,5</a:t>
                </a:r>
              </a:p>
              <a:p>
                <a:pPr defTabSz="914400" fontAlgn="auto">
                  <a:spcBef>
                    <a:spcPts val="0"/>
                  </a:spcBef>
                  <a:spcAft>
                    <a:spcPts val="0"/>
                  </a:spcAft>
                </a:pPr>
                <a:r>
                  <a:rPr lang="en-US" dirty="0" smtClean="0">
                    <a:solidFill>
                      <a:prstClr val="black"/>
                    </a:solidFill>
                    <a:latin typeface="Calibri"/>
                  </a:rPr>
                  <a:t> 7. </a:t>
                </a:r>
                <a14:m>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𝑢</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smtClean="0">
                        <a:solidFill>
                          <a:prstClr val="black"/>
                        </a:solidFill>
                        <a:latin typeface="Cambria Math" panose="02040503050406030204" pitchFamily="18" charset="0"/>
                      </a:rPr>
                      <m:t>𝑢</m:t>
                    </m:r>
                    <m:r>
                      <a:rPr lang="en-US" i="1" smtClean="0">
                        <a:solidFill>
                          <a:prstClr val="black"/>
                        </a:solidFill>
                        <a:latin typeface="Cambria Math" panose="02040503050406030204" pitchFamily="18" charset="0"/>
                      </a:rPr>
                      <m:t> ≤</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smtClean="0">
                            <a:solidFill>
                              <a:prstClr val="black"/>
                            </a:solidFill>
                            <a:latin typeface="Cambria Math" panose="02040503050406030204" pitchFamily="18" charset="0"/>
                          </a:rPr>
                          <m:t>𝑖𝑑</m:t>
                        </m:r>
                      </m:e>
                    </m:d>
                    <m:r>
                      <a:rPr lang="en-US" i="1">
                        <a:solidFill>
                          <a:prstClr val="black"/>
                        </a:solidFill>
                        <a:latin typeface="Cambria Math" panose="02040503050406030204" pitchFamily="18" charset="0"/>
                      </a:rPr>
                      <m:t> | </m:t>
                    </m:r>
                    <m:r>
                      <a:rPr lang="en-US" i="1">
                        <a:solidFill>
                          <a:prstClr val="black"/>
                        </a:solidFill>
                        <a:latin typeface="Cambria Math" panose="02040503050406030204" pitchFamily="18" charset="0"/>
                      </a:rPr>
                      <m:t>𝑢</m:t>
                    </m:r>
                    <m:r>
                      <a:rPr lang="en-US" i="1" smtClean="0">
                        <a:solidFill>
                          <a:prstClr val="black"/>
                        </a:solidFill>
                        <a:latin typeface="Cambria Math" panose="02040503050406030204" pitchFamily="18" charset="0"/>
                      </a:rPr>
                      <m:t>        </m:t>
                    </m:r>
                  </m:oMath>
                </a14:m>
                <a:r>
                  <a:rPr lang="en-US" dirty="0" smtClean="0">
                    <a:solidFill>
                      <a:prstClr val="black"/>
                    </a:solidFill>
                    <a:latin typeface="Calibri"/>
                  </a:rPr>
                  <a:t>           super-pose 3,6</a:t>
                </a:r>
              </a:p>
              <a:p>
                <a:pPr defTabSz="914400" fontAlgn="auto">
                  <a:spcBef>
                    <a:spcPts val="0"/>
                  </a:spcBef>
                  <a:spcAft>
                    <a:spcPts val="0"/>
                  </a:spcAft>
                </a:pPr>
                <a:r>
                  <a:rPr lang="en-US" dirty="0">
                    <a:solidFill>
                      <a:prstClr val="black"/>
                    </a:solidFill>
                    <a:latin typeface="Calibri"/>
                  </a:rPr>
                  <a:t> </a:t>
                </a:r>
                <a14:m>
                  <m:oMath xmlns:m="http://schemas.openxmlformats.org/officeDocument/2006/math">
                    <m:r>
                      <a:rPr lang="en-US" smtClean="0">
                        <a:solidFill>
                          <a:prstClr val="black"/>
                        </a:solidFill>
                        <a:latin typeface="Cambria Math" panose="02040503050406030204" pitchFamily="18" charset="0"/>
                      </a:rPr>
                      <m:t>8. </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𝑢</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𝑢</m:t>
                    </m:r>
                    <m:r>
                      <a:rPr lang="en-US" i="1">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 | </m:t>
                    </m:r>
                    <m:r>
                      <a:rPr lang="en-US" i="1">
                        <a:solidFill>
                          <a:prstClr val="black"/>
                        </a:solidFill>
                        <a:latin typeface="Cambria Math" panose="02040503050406030204" pitchFamily="18" charset="0"/>
                      </a:rPr>
                      <m:t>𝑢</m:t>
                    </m:r>
                  </m:oMath>
                </a14:m>
                <a:r>
                  <a:rPr lang="en-US" dirty="0" smtClean="0">
                    <a:solidFill>
                      <a:prstClr val="black"/>
                    </a:solidFill>
                    <a:latin typeface="Calibri"/>
                  </a:rPr>
                  <a:t>                             super-pose 1,7</a:t>
                </a:r>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680903" y="4343400"/>
                <a:ext cx="5338897" cy="1200329"/>
              </a:xfrm>
              <a:prstGeom prst="rect">
                <a:avLst/>
              </a:prstGeom>
              <a:blipFill rotWithShape="0">
                <a:blip r:embed="rId3"/>
                <a:stretch>
                  <a:fillRect t="-3061" b="-7143"/>
                </a:stretch>
              </a:blipFill>
            </p:spPr>
            <p:txBody>
              <a:bodyPr/>
              <a:lstStyle/>
              <a:p>
                <a:r>
                  <a:rPr lang="en-US">
                    <a:noFill/>
                  </a:rPr>
                  <a:t> </a:t>
                </a:r>
              </a:p>
            </p:txBody>
          </p:sp>
        </mc:Fallback>
      </mc:AlternateContent>
    </p:spTree>
    <p:extLst>
      <p:ext uri="{BB962C8B-B14F-4D97-AF65-F5344CB8AC3E}">
        <p14:creationId xmlns:p14="http://schemas.microsoft.com/office/powerpoint/2010/main" val="355923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ction="ppaction://hlinkfile"/>
              </a:rPr>
              <a:t>Horn Clauses</a:t>
            </a:r>
            <a:endParaRPr lang="en-US" dirty="0"/>
          </a:p>
        </p:txBody>
      </p:sp>
      <p:sp>
        <p:nvSpPr>
          <p:cNvPr id="4" name="Rectangle 3"/>
          <p:cNvSpPr/>
          <p:nvPr/>
        </p:nvSpPr>
        <p:spPr>
          <a:xfrm>
            <a:off x="6985460" y="6320589"/>
            <a:ext cx="2158540" cy="369332"/>
          </a:xfrm>
          <a:prstGeom prst="rect">
            <a:avLst/>
          </a:prstGeom>
        </p:spPr>
        <p:txBody>
          <a:bodyPr wrap="none">
            <a:spAutoFit/>
          </a:bodyPr>
          <a:lstStyle/>
          <a:p>
            <a:pPr defTabSz="914400" fontAlgn="auto">
              <a:spcBef>
                <a:spcPts val="0"/>
              </a:spcBef>
              <a:spcAft>
                <a:spcPts val="0"/>
              </a:spcAft>
            </a:pPr>
            <a:r>
              <a:rPr lang="en-US" dirty="0" smtClean="0">
                <a:solidFill>
                  <a:srgbClr val="0070C0"/>
                </a:solidFill>
                <a:latin typeface="Calibri"/>
                <a:ea typeface="Segoe UI" pitchFamily="34" charset="0"/>
                <a:cs typeface="Segoe UI" pitchFamily="34" charset="0"/>
              </a:rPr>
              <a:t>[</a:t>
            </a:r>
            <a:r>
              <a:rPr lang="en-US" dirty="0" err="1" smtClean="0">
                <a:solidFill>
                  <a:srgbClr val="0070C0"/>
                </a:solidFill>
                <a:latin typeface="Calibri"/>
                <a:ea typeface="Segoe UI" pitchFamily="34" charset="0"/>
                <a:cs typeface="Segoe UI" pitchFamily="34" charset="0"/>
              </a:rPr>
              <a:t>Hoder</a:t>
            </a:r>
            <a:r>
              <a:rPr lang="en-US" dirty="0" smtClean="0">
                <a:solidFill>
                  <a:srgbClr val="0070C0"/>
                </a:solidFill>
                <a:latin typeface="Calibri"/>
                <a:ea typeface="Segoe UI" pitchFamily="34" charset="0"/>
                <a:cs typeface="Segoe UI" pitchFamily="34" charset="0"/>
              </a:rPr>
              <a:t>, </a:t>
            </a:r>
            <a:r>
              <a:rPr lang="en-US" dirty="0">
                <a:solidFill>
                  <a:srgbClr val="0070C0"/>
                </a:solidFill>
                <a:latin typeface="Calibri"/>
                <a:ea typeface="Segoe UI" pitchFamily="34" charset="0"/>
                <a:cs typeface="Segoe UI" pitchFamily="34" charset="0"/>
              </a:rPr>
              <a:t>B</a:t>
            </a:r>
            <a:r>
              <a:rPr lang="en-US" dirty="0" smtClean="0">
                <a:solidFill>
                  <a:srgbClr val="0070C0"/>
                </a:solidFill>
                <a:latin typeface="Calibri"/>
                <a:ea typeface="Segoe UI" pitchFamily="34" charset="0"/>
                <a:cs typeface="Segoe UI" pitchFamily="34" charset="0"/>
              </a:rPr>
              <a:t>. SAT 2012]</a:t>
            </a:r>
            <a:endParaRPr lang="en-US" dirty="0">
              <a:solidFill>
                <a:prstClr val="white">
                  <a:lumMod val="50000"/>
                </a:prstClr>
              </a:solidFill>
              <a:latin typeface="Calibri"/>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685800" y="3962400"/>
                <a:ext cx="8001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Font typeface="Arial" charse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Font typeface="Arial" charse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14:m>
                  <m:oMath xmlns:m="http://schemas.openxmlformats.org/officeDocument/2006/math">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𝑿</m:t>
                    </m:r>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𝟏𝟎𝟏</m:t>
                    </m:r>
                    <m:r>
                      <a:rPr lang="en-US" sz="2400" b="1" i="1" dirty="0" smtClean="0">
                        <a:latin typeface="Cambria Math" panose="02040503050406030204" pitchFamily="18" charset="0"/>
                        <a:sym typeface="Symbol"/>
                      </a:rPr>
                      <m:t>→</m:t>
                    </m:r>
                    <m:r>
                      <a:rPr lang="en-US" sz="2400" b="1" i="1" dirty="0" smtClean="0">
                        <a:latin typeface="Cambria Math"/>
                        <a:sym typeface="Symbol"/>
                      </a:rPr>
                      <m:t>𝑹</m:t>
                    </m:r>
                    <m:r>
                      <a:rPr lang="en-US" sz="2400" b="0" i="1" dirty="0" smtClean="0">
                        <a:latin typeface="Cambria Math" panose="02040503050406030204" pitchFamily="18" charset="0"/>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800" b="1" dirty="0">
                  <a:sym typeface="Symbol"/>
                </a:endParaRPr>
              </a:p>
              <a:p>
                <a:pPr marL="0" indent="0">
                  <a:buFont typeface="Arial" charset="0"/>
                  <a:buNone/>
                </a:pPr>
                <a:r>
                  <a:rPr lang="en-US" sz="2800" b="1" i="1" dirty="0" smtClean="0">
                    <a:hlinkClick r:id="rId3" action="ppaction://hlinkfile"/>
                  </a:rPr>
                  <a:t>Solver finds solution for </a:t>
                </a:r>
                <a:r>
                  <a:rPr lang="en-US" sz="2800" b="1" dirty="0" smtClean="0">
                    <a:solidFill>
                      <a:srgbClr val="FF0000"/>
                    </a:solidFill>
                    <a:sym typeface="Symbol"/>
                    <a:hlinkClick r:id="rId3" action="ppaction://hlinkfile"/>
                  </a:rPr>
                  <a:t>mc</a:t>
                </a:r>
                <a:endParaRPr lang="en-US" sz="2800" b="1" i="1" dirty="0"/>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685800" y="3962400"/>
                <a:ext cx="8001000" cy="1905000"/>
              </a:xfrm>
              <a:prstGeom prst="rect">
                <a:avLst/>
              </a:prstGeom>
              <a:blipFill rotWithShape="0">
                <a:blip r:embed="rId5"/>
                <a:stretch>
                  <a:fillRect l="-1601" t="-3195" r="-152" b="-6070"/>
                </a:stretch>
              </a:blipFill>
              <a:ln w="9525">
                <a:noFill/>
                <a:miter lim="800000"/>
                <a:headEnd/>
                <a:tailEnd/>
              </a:ln>
            </p:spPr>
            <p:txBody>
              <a:bodyPr/>
              <a:lstStyle/>
              <a:p>
                <a:r>
                  <a:rPr lang="en-US">
                    <a:noFill/>
                  </a:rPr>
                  <a:t> </a:t>
                </a:r>
              </a:p>
            </p:txBody>
          </p:sp>
        </mc:Fallback>
      </mc:AlternateContent>
      <p:sp>
        <p:nvSpPr>
          <p:cNvPr id="5" name="Content Placeholder 2"/>
          <p:cNvSpPr>
            <a:spLocks noGrp="1"/>
          </p:cNvSpPr>
          <p:nvPr>
            <p:ph idx="1"/>
          </p:nvPr>
        </p:nvSpPr>
        <p:spPr>
          <a:xfrm>
            <a:off x="685800" y="1635372"/>
            <a:ext cx="7416824" cy="2022228"/>
          </a:xfrm>
        </p:spPr>
        <p:txBody>
          <a:bodyPr>
            <a:normAutofit lnSpcReduction="10000"/>
          </a:bodyPr>
          <a:lstStyle/>
          <a:p>
            <a:pPr marL="0" indent="0">
              <a:buNone/>
            </a:pPr>
            <a:r>
              <a:rPr lang="en-US" sz="2800" b="1" dirty="0" smtClean="0">
                <a:solidFill>
                  <a:srgbClr val="FF0000"/>
                </a:solidFill>
              </a:rPr>
              <a:t>mc</a:t>
            </a:r>
            <a:r>
              <a:rPr lang="en-US" sz="2800" b="1" dirty="0" smtClean="0"/>
              <a:t>(x) = x-10 			 if x</a:t>
            </a:r>
            <a:r>
              <a:rPr lang="en-US" sz="2800" dirty="0" smtClean="0"/>
              <a:t> &gt; </a:t>
            </a:r>
            <a:r>
              <a:rPr lang="en-US" sz="2800" b="1" dirty="0" smtClean="0"/>
              <a:t>100</a:t>
            </a:r>
          </a:p>
          <a:p>
            <a:pPr marL="0" indent="0">
              <a:buNone/>
            </a:pPr>
            <a:r>
              <a:rPr lang="en-US" sz="2800" b="1" dirty="0" smtClean="0">
                <a:solidFill>
                  <a:srgbClr val="FF0000"/>
                </a:solidFill>
              </a:rPr>
              <a:t>mc</a:t>
            </a:r>
            <a:r>
              <a:rPr lang="en-US" sz="2800" b="1" dirty="0" smtClean="0"/>
              <a:t>(x) = </a:t>
            </a:r>
            <a:r>
              <a:rPr lang="en-US" sz="2800" b="1" dirty="0" smtClean="0">
                <a:solidFill>
                  <a:srgbClr val="FF0000"/>
                </a:solidFill>
              </a:rPr>
              <a:t>mc</a:t>
            </a:r>
            <a:r>
              <a:rPr lang="en-US" sz="2800" b="1" dirty="0" smtClean="0"/>
              <a:t>(</a:t>
            </a:r>
            <a:r>
              <a:rPr lang="en-US" sz="2800" b="1" dirty="0" smtClean="0">
                <a:solidFill>
                  <a:srgbClr val="FF0000"/>
                </a:solidFill>
              </a:rPr>
              <a:t>mc</a:t>
            </a:r>
            <a:r>
              <a:rPr lang="en-US" sz="2800" b="1" dirty="0" smtClean="0"/>
              <a:t>(x+11))   	</a:t>
            </a:r>
            <a:r>
              <a:rPr lang="en-US" sz="2800" b="1" dirty="0"/>
              <a:t> </a:t>
            </a:r>
            <a:r>
              <a:rPr lang="en-US" sz="2800" b="1" dirty="0" smtClean="0"/>
              <a:t>	 if x </a:t>
            </a:r>
            <a:r>
              <a:rPr lang="en-US" sz="2800" b="1" dirty="0" smtClean="0">
                <a:sym typeface="Symbol"/>
              </a:rPr>
              <a:t> 100</a:t>
            </a:r>
            <a:r>
              <a:rPr lang="en-US" sz="2800" b="1" dirty="0" smtClean="0"/>
              <a:t> </a:t>
            </a:r>
          </a:p>
          <a:p>
            <a:pPr marL="0" indent="0">
              <a:buNone/>
            </a:pPr>
            <a:endParaRPr lang="en-US" sz="2800" b="1" dirty="0" smtClean="0"/>
          </a:p>
          <a:p>
            <a:pPr marL="0" indent="0">
              <a:buNone/>
            </a:pPr>
            <a:r>
              <a:rPr lang="en-US" sz="2800" b="1" dirty="0" smtClean="0"/>
              <a:t>assert (</a:t>
            </a:r>
            <a:r>
              <a:rPr lang="en-US" sz="2800" b="1" dirty="0" smtClean="0">
                <a:solidFill>
                  <a:srgbClr val="FF0000"/>
                </a:solidFill>
              </a:rPr>
              <a:t>mc</a:t>
            </a:r>
            <a:r>
              <a:rPr lang="en-US" sz="2800" b="1" dirty="0" smtClean="0"/>
              <a:t>(x) </a:t>
            </a:r>
            <a:r>
              <a:rPr lang="en-US" sz="2800" b="1" dirty="0" smtClean="0">
                <a:sym typeface="Symbol"/>
              </a:rPr>
              <a:t> 91)</a:t>
            </a:r>
            <a:endParaRPr lang="en-US" sz="2800" b="1" dirty="0" smtClean="0"/>
          </a:p>
        </p:txBody>
      </p:sp>
    </p:spTree>
    <p:extLst>
      <p:ext uri="{BB962C8B-B14F-4D97-AF65-F5344CB8AC3E}">
        <p14:creationId xmlns:p14="http://schemas.microsoft.com/office/powerpoint/2010/main" val="18979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normAutofit fontScale="90000"/>
          </a:bodyPr>
          <a:lstStyle/>
          <a:p>
            <a:r>
              <a:rPr lang="en-US" dirty="0" smtClean="0"/>
              <a:t>MODELS, Proofs, Cores &amp; Simplification</a:t>
            </a:r>
            <a:br>
              <a:rPr lang="en-US" dirty="0" smtClean="0"/>
            </a:br>
            <a:endParaRPr lang="en-US" dirty="0"/>
          </a:p>
        </p:txBody>
      </p:sp>
    </p:spTree>
    <p:extLst>
      <p:ext uri="{BB962C8B-B14F-4D97-AF65-F5344CB8AC3E}">
        <p14:creationId xmlns:p14="http://schemas.microsoft.com/office/powerpoint/2010/main" val="141550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5411598" y="2197579"/>
            <a:ext cx="2410249" cy="1289958"/>
          </a:xfrm>
          <a:prstGeom prst="rightArrow">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algn="ctr" defTabSz="914363" fontAlgn="auto">
              <a:spcBef>
                <a:spcPts val="0"/>
              </a:spcBef>
              <a:spcAft>
                <a:spcPts val="0"/>
              </a:spcAft>
              <a:defRPr/>
            </a:pPr>
            <a:r>
              <a:rPr lang="en-US" kern="0" dirty="0" smtClean="0">
                <a:solidFill>
                  <a:srgbClr val="FFFFFF"/>
                </a:solidFill>
                <a:effectLst>
                  <a:outerShdw blurRad="38100" dist="38100" dir="2700000" algn="tl">
                    <a:srgbClr val="000000">
                      <a:alpha val="43137"/>
                    </a:srgbClr>
                  </a:outerShdw>
                </a:effectLst>
                <a:latin typeface="Segoe"/>
              </a:rPr>
              <a:t>Logical Formula</a:t>
            </a:r>
          </a:p>
        </p:txBody>
      </p:sp>
      <p:sp>
        <p:nvSpPr>
          <p:cNvPr id="8" name="Right Arrow 7"/>
          <p:cNvSpPr/>
          <p:nvPr/>
        </p:nvSpPr>
        <p:spPr>
          <a:xfrm flipH="1">
            <a:off x="5184156" y="5312680"/>
            <a:ext cx="2438400" cy="782323"/>
          </a:xfrm>
          <a:prstGeom prst="rightArrow">
            <a:avLst/>
          </a:prstGeom>
          <a:gradFill rotWithShape="1">
            <a:gsLst>
              <a:gs pos="0">
                <a:srgbClr val="E28A54">
                  <a:shade val="15000"/>
                  <a:satMod val="180000"/>
                </a:srgbClr>
              </a:gs>
              <a:gs pos="50000">
                <a:srgbClr val="E28A54">
                  <a:shade val="45000"/>
                  <a:satMod val="170000"/>
                </a:srgbClr>
              </a:gs>
              <a:gs pos="70000">
                <a:srgbClr val="E28A54">
                  <a:tint val="99000"/>
                  <a:shade val="65000"/>
                  <a:satMod val="155000"/>
                </a:srgbClr>
              </a:gs>
              <a:gs pos="100000">
                <a:srgbClr val="E28A54">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28A54">
                <a:satMod val="300000"/>
              </a:srgbClr>
            </a:contourClr>
          </a:sp3d>
        </p:spPr>
        <p:txBody>
          <a:bodyPr rtlCol="0" anchor="ctr"/>
          <a:lstStyle/>
          <a:p>
            <a:pPr algn="ctr" defTabSz="914363" fontAlgn="auto">
              <a:spcBef>
                <a:spcPts val="0"/>
              </a:spcBef>
              <a:spcAft>
                <a:spcPts val="0"/>
              </a:spcAft>
              <a:defRPr/>
            </a:pPr>
            <a:r>
              <a:rPr lang="en-US" sz="2400" kern="0" dirty="0" smtClean="0">
                <a:solidFill>
                  <a:srgbClr val="FFFFFF"/>
                </a:solidFill>
                <a:latin typeface="Segoe"/>
              </a:rPr>
              <a:t>Sat/Model</a:t>
            </a: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684" t="19774" r="4718" b="10000"/>
          <a:stretch/>
        </p:blipFill>
        <p:spPr bwMode="auto">
          <a:xfrm>
            <a:off x="624017" y="1184856"/>
            <a:ext cx="4340181" cy="535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381000" y="230187"/>
            <a:ext cx="8382000" cy="7478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prstClr val="black"/>
                </a:solidFill>
                <a:hlinkClick r:id="rId3" action="ppaction://hlinkfile"/>
              </a:rPr>
              <a:t>Models</a:t>
            </a:r>
            <a:endParaRPr lang="en-US" dirty="0">
              <a:solidFill>
                <a:prstClr val="black"/>
              </a:solidFill>
            </a:endParaRPr>
          </a:p>
        </p:txBody>
      </p:sp>
    </p:spTree>
    <p:extLst>
      <p:ext uri="{BB962C8B-B14F-4D97-AF65-F5344CB8AC3E}">
        <p14:creationId xmlns:p14="http://schemas.microsoft.com/office/powerpoint/2010/main" val="1087687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845" t="19605" r="3873" b="19549"/>
          <a:stretch/>
        </p:blipFill>
        <p:spPr bwMode="auto">
          <a:xfrm>
            <a:off x="2823863" y="2141266"/>
            <a:ext cx="6130345" cy="463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81000" y="230187"/>
            <a:ext cx="8382000"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hlinkClick r:id="rId3" action="ppaction://hlinkfile"/>
              </a:rPr>
              <a:t>Proofs</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p:sp>
        <p:nvSpPr>
          <p:cNvPr id="9" name="Right Arrow 8"/>
          <p:cNvSpPr/>
          <p:nvPr/>
        </p:nvSpPr>
        <p:spPr>
          <a:xfrm>
            <a:off x="3952887" y="851308"/>
            <a:ext cx="2410249" cy="1289958"/>
          </a:xfrm>
          <a:prstGeom prst="rightArrow">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Logical Formula</a:t>
            </a:r>
          </a:p>
        </p:txBody>
      </p:sp>
      <p:sp>
        <p:nvSpPr>
          <p:cNvPr id="10" name="Right Arrow 9"/>
          <p:cNvSpPr/>
          <p:nvPr/>
        </p:nvSpPr>
        <p:spPr>
          <a:xfrm flipH="1">
            <a:off x="385464" y="5674383"/>
            <a:ext cx="2438399" cy="782323"/>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w="9525" cap="flat" cmpd="sng" algn="ctr">
            <a:solidFill>
              <a:srgbClr val="5782B5"/>
            </a:solidFill>
            <a:prstDash val="solid"/>
          </a:ln>
          <a:effectLst>
            <a:outerShdw blurRad="50800" dist="38100" dir="5400000" rotWithShape="0">
              <a:srgbClr val="000000">
                <a:alpha val="35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Segoe"/>
              </a:rPr>
              <a:t>Unsat</a:t>
            </a:r>
            <a:r>
              <a:rPr kumimoji="0" lang="en-US" sz="2400" b="0" i="0" u="none" strike="noStrike" kern="0" cap="none" spc="0" normalizeH="0" baseline="0" noProof="0" dirty="0" smtClean="0">
                <a:ln>
                  <a:noFill/>
                </a:ln>
                <a:solidFill>
                  <a:srgbClr val="FFFFFF"/>
                </a:solidFill>
                <a:effectLst/>
                <a:uLnTx/>
                <a:uFillTx/>
                <a:latin typeface="Segoe"/>
              </a:rPr>
              <a:t>/Proof</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367" t="30085" r="37372" b="42873"/>
          <a:stretch/>
        </p:blipFill>
        <p:spPr bwMode="auto">
          <a:xfrm>
            <a:off x="96252" y="1001088"/>
            <a:ext cx="3675814" cy="248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26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a:xfrm>
            <a:off x="381000" y="230187"/>
            <a:ext cx="8382000"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hlinkClick r:id="rId2" action="ppaction://hlinkfile"/>
              </a:rPr>
              <a:t>Simplification</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191" t="18760" r="3345" b="11606"/>
          <a:stretch/>
        </p:blipFill>
        <p:spPr bwMode="auto">
          <a:xfrm>
            <a:off x="519157" y="1300766"/>
            <a:ext cx="3348507" cy="530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flipH="1">
            <a:off x="4218916" y="5157441"/>
            <a:ext cx="2438399" cy="782323"/>
          </a:xfrm>
          <a:prstGeom prst="rightArrow">
            <a:avLst/>
          </a:prstGeom>
          <a:gradFill rotWithShape="1">
            <a:gsLst>
              <a:gs pos="0">
                <a:srgbClr val="9047B9">
                  <a:shade val="15000"/>
                  <a:satMod val="180000"/>
                </a:srgbClr>
              </a:gs>
              <a:gs pos="50000">
                <a:srgbClr val="9047B9">
                  <a:shade val="45000"/>
                  <a:satMod val="170000"/>
                </a:srgbClr>
              </a:gs>
              <a:gs pos="70000">
                <a:srgbClr val="9047B9">
                  <a:tint val="99000"/>
                  <a:shade val="65000"/>
                  <a:satMod val="155000"/>
                </a:srgbClr>
              </a:gs>
              <a:gs pos="100000">
                <a:srgbClr val="9047B9">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047B9">
                <a:satMod val="300000"/>
              </a:srgbClr>
            </a:contourClr>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Segoe"/>
              </a:rPr>
              <a:t>Simplify</a:t>
            </a:r>
          </a:p>
        </p:txBody>
      </p:sp>
      <p:sp>
        <p:nvSpPr>
          <p:cNvPr id="9" name="Right Arrow 8"/>
          <p:cNvSpPr/>
          <p:nvPr/>
        </p:nvSpPr>
        <p:spPr>
          <a:xfrm>
            <a:off x="4407006" y="2209934"/>
            <a:ext cx="2410249" cy="1289958"/>
          </a:xfrm>
          <a:prstGeom prst="rightArrow">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Logical Formula</a:t>
            </a:r>
          </a:p>
        </p:txBody>
      </p:sp>
    </p:spTree>
    <p:extLst>
      <p:ext uri="{BB962C8B-B14F-4D97-AF65-F5344CB8AC3E}">
        <p14:creationId xmlns:p14="http://schemas.microsoft.com/office/powerpoint/2010/main" val="2329672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230187"/>
            <a:ext cx="8382000"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hlinkClick r:id="rId2" action="ppaction://hlinkfile"/>
              </a:rPr>
              <a:t>Cores</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p:sp>
        <p:nvSpPr>
          <p:cNvPr id="7" name="Right Arrow 6"/>
          <p:cNvSpPr/>
          <p:nvPr/>
        </p:nvSpPr>
        <p:spPr>
          <a:xfrm>
            <a:off x="4927943" y="2135794"/>
            <a:ext cx="2410249" cy="1289958"/>
          </a:xfrm>
          <a:prstGeom prst="rightArrow">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Logical Formula</a:t>
            </a:r>
          </a:p>
        </p:txBody>
      </p:sp>
      <p:sp>
        <p:nvSpPr>
          <p:cNvPr id="8" name="Right Arrow 7"/>
          <p:cNvSpPr/>
          <p:nvPr/>
        </p:nvSpPr>
        <p:spPr>
          <a:xfrm flipH="1">
            <a:off x="4886990" y="5078752"/>
            <a:ext cx="2492156" cy="782323"/>
          </a:xfrm>
          <a:prstGeom prst="rightArrow">
            <a:avLst/>
          </a:prstGeom>
          <a:gradFill rotWithShape="1">
            <a:gsLst>
              <a:gs pos="0">
                <a:srgbClr val="9047B9">
                  <a:shade val="15000"/>
                  <a:satMod val="180000"/>
                </a:srgbClr>
              </a:gs>
              <a:gs pos="50000">
                <a:srgbClr val="9047B9">
                  <a:shade val="45000"/>
                  <a:satMod val="170000"/>
                </a:srgbClr>
              </a:gs>
              <a:gs pos="70000">
                <a:srgbClr val="9047B9">
                  <a:tint val="99000"/>
                  <a:shade val="65000"/>
                  <a:satMod val="155000"/>
                </a:srgbClr>
              </a:gs>
              <a:gs pos="100000">
                <a:srgbClr val="9047B9">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047B9">
                <a:satMod val="300000"/>
              </a:srgbClr>
            </a:contourClr>
          </a:sp3d>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FFFFFF"/>
                </a:solidFill>
                <a:effectLst/>
                <a:uLnTx/>
                <a:uFillTx/>
                <a:latin typeface="Segoe"/>
              </a:rPr>
              <a:t>Unsat</a:t>
            </a:r>
            <a:r>
              <a:rPr kumimoji="0" lang="en-US" sz="2800" b="0" i="0" u="none" strike="noStrike" kern="0" cap="none" spc="0" normalizeH="0" baseline="0" noProof="0" dirty="0" smtClean="0">
                <a:ln>
                  <a:noFill/>
                </a:ln>
                <a:solidFill>
                  <a:srgbClr val="FFFFFF"/>
                </a:solidFill>
                <a:effectLst/>
                <a:uLnTx/>
                <a:uFillTx/>
                <a:latin typeface="Segoe"/>
              </a:rPr>
              <a:t>. Core</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8" t="24338" r="65564" b="15155"/>
          <a:stretch/>
        </p:blipFill>
        <p:spPr bwMode="auto">
          <a:xfrm>
            <a:off x="708338" y="1648496"/>
            <a:ext cx="4018209" cy="461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33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a:t>TACTICS, </a:t>
            </a:r>
            <a:r>
              <a:rPr lang="en-US" dirty="0" smtClean="0"/>
              <a:t>SOLVERS</a:t>
            </a:r>
            <a:br>
              <a:rPr lang="en-US" dirty="0" smtClean="0"/>
            </a:br>
            <a:endParaRPr lang="en-US" dirty="0"/>
          </a:p>
        </p:txBody>
      </p:sp>
    </p:spTree>
    <p:extLst>
      <p:ext uri="{BB962C8B-B14F-4D97-AF65-F5344CB8AC3E}">
        <p14:creationId xmlns:p14="http://schemas.microsoft.com/office/powerpoint/2010/main" val="2733458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47897"/>
          </a:xfrm>
        </p:spPr>
        <p:txBody>
          <a:bodyPr>
            <a:normAutofit fontScale="90000"/>
          </a:bodyPr>
          <a:lstStyle/>
          <a:p>
            <a:r>
              <a:rPr lang="en-US" dirty="0" smtClean="0"/>
              <a:t>Takeaways</a:t>
            </a:r>
            <a:r>
              <a:rPr lang="en-US" sz="4400" dirty="0" smtClean="0"/>
              <a:t>:</a:t>
            </a:r>
            <a:endParaRPr lang="en-US" sz="3200" dirty="0"/>
          </a:p>
        </p:txBody>
      </p:sp>
      <p:sp>
        <p:nvSpPr>
          <p:cNvPr id="3" name="Content Placeholder 2"/>
          <p:cNvSpPr>
            <a:spLocks noGrp="1"/>
          </p:cNvSpPr>
          <p:nvPr>
            <p:ph idx="1"/>
          </p:nvPr>
        </p:nvSpPr>
        <p:spPr>
          <a:xfrm>
            <a:off x="342364" y="1915151"/>
            <a:ext cx="8382000" cy="4733604"/>
          </a:xfrm>
        </p:spPr>
        <p:txBody>
          <a:bodyPr>
            <a:normAutofit/>
          </a:bodyPr>
          <a:lstStyle/>
          <a:p>
            <a:r>
              <a:rPr lang="en-US" dirty="0" smtClean="0"/>
              <a:t>Modern SMT solvers are a often good fit for program analysis tools.</a:t>
            </a:r>
          </a:p>
          <a:p>
            <a:pPr lvl="1"/>
            <a:r>
              <a:rPr lang="en-US" dirty="0"/>
              <a:t>H</a:t>
            </a:r>
            <a:r>
              <a:rPr lang="en-US" dirty="0" smtClean="0"/>
              <a:t>andle domains found in programs directly.</a:t>
            </a:r>
            <a:endParaRPr lang="en-US" dirty="0"/>
          </a:p>
          <a:p>
            <a:endParaRPr lang="en-US" dirty="0" smtClean="0"/>
          </a:p>
          <a:p>
            <a:r>
              <a:rPr lang="en-US" dirty="0" smtClean="0"/>
              <a:t>The selected examples are intended to show instances where sub-tasks are reduced to SMT/Z3.</a:t>
            </a:r>
            <a:endParaRPr lang="en-US" dirty="0"/>
          </a:p>
          <a:p>
            <a:endParaRPr lang="en-US" dirty="0"/>
          </a:p>
        </p:txBody>
      </p:sp>
    </p:spTree>
    <p:extLst>
      <p:ext uri="{BB962C8B-B14F-4D97-AF65-F5344CB8AC3E}">
        <p14:creationId xmlns:p14="http://schemas.microsoft.com/office/powerpoint/2010/main" val="4279110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hlinkClick r:id="rId2" action="ppaction://hlinkfile"/>
              </a:rPr>
              <a:t>Tactics</a:t>
            </a:r>
            <a:endParaRPr lang="en-US" dirty="0"/>
          </a:p>
        </p:txBody>
      </p:sp>
      <p:pic>
        <p:nvPicPr>
          <p:cNvPr id="5" name="Picture 4">
            <a:hlinkClick r:id="rId3"/>
          </p:cNvPr>
          <p:cNvPicPr>
            <a:picLocks noChangeAspect="1"/>
          </p:cNvPicPr>
          <p:nvPr/>
        </p:nvPicPr>
        <p:blipFill rotWithShape="1">
          <a:blip r:embed="rId4"/>
          <a:srcRect l="48946" t="12313" r="6405" b="68187"/>
          <a:stretch/>
        </p:blipFill>
        <p:spPr>
          <a:xfrm>
            <a:off x="585787" y="1714500"/>
            <a:ext cx="5443537" cy="1485901"/>
          </a:xfrm>
          <a:prstGeom prst="rect">
            <a:avLst/>
          </a:prstGeom>
        </p:spPr>
      </p:pic>
      <p:sp>
        <p:nvSpPr>
          <p:cNvPr id="7" name="Rectangle 1"/>
          <p:cNvSpPr>
            <a:spLocks noChangeArrowheads="1"/>
          </p:cNvSpPr>
          <p:nvPr/>
        </p:nvSpPr>
        <p:spPr bwMode="auto">
          <a:xfrm>
            <a:off x="585787" y="4010900"/>
            <a:ext cx="8237833" cy="25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5698" numCol="1" anchor="ctr" anchorCtr="0" compatLnSpc="1">
            <a:prstTxWarp prst="textNoShape">
              <a:avLst/>
            </a:prstTxWarp>
            <a:spAutoFit/>
          </a:bodyPr>
          <a:lstStyle/>
          <a:p>
            <a:pPr lvl="0" defTabSz="914400" eaLnBrk="0" hangingPunct="0"/>
            <a:r>
              <a:rPr lang="en-US" b="1" dirty="0" smtClean="0">
                <a:latin typeface="Arial Unicode MS" panose="020B0604020202020204" pitchFamily="34" charset="-128"/>
              </a:rPr>
              <a:t>Composition of tactics:</a:t>
            </a:r>
          </a:p>
          <a:p>
            <a:pPr lvl="0" defTabSz="914400" eaLnBrk="0" hangingPunct="0">
              <a:buFontTx/>
              <a:buChar char="•"/>
            </a:pPr>
            <a:r>
              <a:rPr lang="en-US" dirty="0" smtClean="0">
                <a:latin typeface="Arial Unicode MS" panose="020B0604020202020204" pitchFamily="34" charset="-128"/>
              </a:rPr>
              <a:t>(</a:t>
            </a:r>
            <a:r>
              <a:rPr lang="en-US" dirty="0">
                <a:latin typeface="Arial Unicode MS" panose="020B0604020202020204" pitchFamily="34" charset="-128"/>
              </a:rPr>
              <a:t>then t s)</a:t>
            </a:r>
            <a:r>
              <a:rPr lang="en-US" sz="1600" dirty="0"/>
              <a:t> </a:t>
            </a:r>
            <a:endParaRPr lang="en-US" sz="1600" dirty="0" smtClean="0"/>
          </a:p>
          <a:p>
            <a:pPr lvl="0" defTabSz="914400" eaLnBrk="0" hangingPunct="0">
              <a:buFontTx/>
              <a:buChar char="•"/>
            </a:pPr>
            <a:r>
              <a:rPr lang="en-US" dirty="0" smtClean="0">
                <a:latin typeface="Arial Unicode MS" panose="020B0604020202020204" pitchFamily="34" charset="-128"/>
              </a:rPr>
              <a:t>(</a:t>
            </a:r>
            <a:r>
              <a:rPr lang="en-US" dirty="0">
                <a:latin typeface="Arial Unicode MS" panose="020B0604020202020204" pitchFamily="34" charset="-128"/>
              </a:rPr>
              <a:t>par-then t s)</a:t>
            </a:r>
            <a:r>
              <a:rPr lang="en-US" sz="1600" dirty="0"/>
              <a:t> applies </a:t>
            </a:r>
            <a:r>
              <a:rPr lang="en-US" dirty="0">
                <a:latin typeface="Arial Unicode MS" panose="020B0604020202020204" pitchFamily="34" charset="-128"/>
              </a:rPr>
              <a:t>t</a:t>
            </a:r>
            <a:r>
              <a:rPr lang="en-US" sz="1600" dirty="0"/>
              <a:t> to the input goal and </a:t>
            </a:r>
            <a:r>
              <a:rPr lang="en-US" dirty="0">
                <a:latin typeface="Arial Unicode MS" panose="020B0604020202020204" pitchFamily="34" charset="-128"/>
              </a:rPr>
              <a:t>s</a:t>
            </a:r>
            <a:r>
              <a:rPr lang="en-US" sz="1600" dirty="0"/>
              <a:t> to every </a:t>
            </a:r>
            <a:r>
              <a:rPr lang="en-US" sz="1600" dirty="0" err="1"/>
              <a:t>subgoal</a:t>
            </a:r>
            <a:r>
              <a:rPr lang="en-US" sz="1600" dirty="0"/>
              <a:t> produced by </a:t>
            </a:r>
            <a:r>
              <a:rPr lang="en-US" dirty="0">
                <a:latin typeface="Arial Unicode MS" panose="020B0604020202020204" pitchFamily="34" charset="-128"/>
              </a:rPr>
              <a:t>t</a:t>
            </a:r>
            <a:r>
              <a:rPr lang="en-US" sz="1600" dirty="0"/>
              <a:t> in parallel. </a:t>
            </a:r>
            <a:endParaRPr lang="en-US" sz="4000" dirty="0">
              <a:latin typeface="Arial" panose="020B0604020202020204" pitchFamily="34" charset="0"/>
            </a:endParaRPr>
          </a:p>
          <a:p>
            <a:pPr lvl="0" defTabSz="914400" eaLnBrk="0" hangingPunct="0">
              <a:buFontTx/>
              <a:buChar char="•"/>
            </a:pPr>
            <a:r>
              <a:rPr lang="en-US" dirty="0">
                <a:latin typeface="Arial Unicode MS" panose="020B0604020202020204" pitchFamily="34" charset="-128"/>
              </a:rPr>
              <a:t>(or-else t </a:t>
            </a:r>
            <a:r>
              <a:rPr lang="en-US" dirty="0" smtClean="0">
                <a:latin typeface="Arial Unicode MS" panose="020B0604020202020204" pitchFamily="34" charset="-128"/>
              </a:rPr>
              <a:t>s)</a:t>
            </a:r>
          </a:p>
          <a:p>
            <a:pPr lvl="0" defTabSz="914400" eaLnBrk="0" hangingPunct="0">
              <a:buFontTx/>
              <a:buChar char="•"/>
            </a:pPr>
            <a:r>
              <a:rPr lang="en-US" dirty="0" smtClean="0">
                <a:latin typeface="Arial Unicode MS" panose="020B0604020202020204" pitchFamily="34" charset="-128"/>
              </a:rPr>
              <a:t>(</a:t>
            </a:r>
            <a:r>
              <a:rPr lang="en-US" dirty="0">
                <a:latin typeface="Arial Unicode MS" panose="020B0604020202020204" pitchFamily="34" charset="-128"/>
              </a:rPr>
              <a:t>par-or t s)</a:t>
            </a:r>
            <a:r>
              <a:rPr lang="en-US" sz="1600" dirty="0"/>
              <a:t> applies </a:t>
            </a:r>
            <a:r>
              <a:rPr lang="en-US" dirty="0">
                <a:latin typeface="Arial Unicode MS" panose="020B0604020202020204" pitchFamily="34" charset="-128"/>
              </a:rPr>
              <a:t>t</a:t>
            </a:r>
            <a:r>
              <a:rPr lang="en-US" sz="1600" dirty="0"/>
              <a:t> and </a:t>
            </a:r>
            <a:r>
              <a:rPr lang="en-US" dirty="0">
                <a:latin typeface="Arial Unicode MS" panose="020B0604020202020204" pitchFamily="34" charset="-128"/>
              </a:rPr>
              <a:t>s</a:t>
            </a:r>
            <a:r>
              <a:rPr lang="en-US" sz="1600" dirty="0"/>
              <a:t> in parallel until one of them succeed. </a:t>
            </a:r>
            <a:endParaRPr lang="en-US" sz="4000" dirty="0">
              <a:latin typeface="Arial" panose="020B0604020202020204" pitchFamily="34" charset="0"/>
            </a:endParaRPr>
          </a:p>
          <a:p>
            <a:pPr lvl="0" defTabSz="914400" eaLnBrk="0" hangingPunct="0">
              <a:buFontTx/>
              <a:buChar char="•"/>
            </a:pPr>
            <a:r>
              <a:rPr lang="en-US" dirty="0">
                <a:latin typeface="Arial Unicode MS" panose="020B0604020202020204" pitchFamily="34" charset="-128"/>
              </a:rPr>
              <a:t>(repeat t)</a:t>
            </a:r>
            <a:r>
              <a:rPr lang="en-US" sz="1600" dirty="0"/>
              <a:t> </a:t>
            </a:r>
            <a:endParaRPr lang="en-US" sz="1600" dirty="0" smtClean="0"/>
          </a:p>
          <a:p>
            <a:pPr lvl="0" defTabSz="914400" eaLnBrk="0" hangingPunct="0">
              <a:buFontTx/>
              <a:buChar char="•"/>
            </a:pPr>
            <a:r>
              <a:rPr lang="en-US" dirty="0" smtClean="0">
                <a:latin typeface="Arial Unicode MS" panose="020B0604020202020204" pitchFamily="34" charset="-128"/>
              </a:rPr>
              <a:t>(</a:t>
            </a:r>
            <a:r>
              <a:rPr lang="en-US" dirty="0">
                <a:latin typeface="Arial Unicode MS" panose="020B0604020202020204" pitchFamily="34" charset="-128"/>
              </a:rPr>
              <a:t>repeat t n)</a:t>
            </a:r>
            <a:r>
              <a:rPr lang="en-US" sz="1600" dirty="0"/>
              <a:t> </a:t>
            </a:r>
            <a:endParaRPr lang="en-US" sz="1600" dirty="0" smtClean="0"/>
          </a:p>
          <a:p>
            <a:pPr lvl="0" defTabSz="914400" eaLnBrk="0" hangingPunct="0">
              <a:buFontTx/>
              <a:buChar char="•"/>
            </a:pPr>
            <a:r>
              <a:rPr lang="en-US" dirty="0" smtClean="0">
                <a:latin typeface="Arial Unicode MS" panose="020B0604020202020204" pitchFamily="34" charset="-128"/>
              </a:rPr>
              <a:t>(</a:t>
            </a:r>
            <a:r>
              <a:rPr lang="en-US" dirty="0">
                <a:latin typeface="Arial Unicode MS" panose="020B0604020202020204" pitchFamily="34" charset="-128"/>
              </a:rPr>
              <a:t>try-for t </a:t>
            </a:r>
            <a:r>
              <a:rPr lang="en-US" dirty="0" err="1">
                <a:latin typeface="Arial Unicode MS" panose="020B0604020202020204" pitchFamily="34" charset="-128"/>
              </a:rPr>
              <a:t>ms</a:t>
            </a:r>
            <a:r>
              <a:rPr lang="en-US" dirty="0">
                <a:latin typeface="Arial Unicode MS" panose="020B0604020202020204" pitchFamily="34" charset="-128"/>
              </a:rPr>
              <a:t>)</a:t>
            </a:r>
            <a:r>
              <a:rPr lang="en-US" sz="1600" dirty="0"/>
              <a:t> </a:t>
            </a:r>
            <a:endParaRPr lang="en-US" sz="1600" dirty="0" smtClean="0"/>
          </a:p>
          <a:p>
            <a:pPr lvl="0" defTabSz="914400" eaLnBrk="0" hangingPunct="0">
              <a:buFontTx/>
              <a:buChar char="•"/>
            </a:pPr>
            <a:r>
              <a:rPr lang="en-US" dirty="0" smtClean="0">
                <a:latin typeface="Arial Unicode MS" panose="020B0604020202020204" pitchFamily="34" charset="-128"/>
              </a:rPr>
              <a:t>(</a:t>
            </a:r>
            <a:r>
              <a:rPr lang="en-US" dirty="0">
                <a:latin typeface="Arial Unicode MS" panose="020B0604020202020204" pitchFamily="34" charset="-128"/>
              </a:rPr>
              <a:t>using-</a:t>
            </a:r>
            <a:r>
              <a:rPr lang="en-US" dirty="0" err="1">
                <a:latin typeface="Arial Unicode MS" panose="020B0604020202020204" pitchFamily="34" charset="-128"/>
              </a:rPr>
              <a:t>params</a:t>
            </a:r>
            <a:r>
              <a:rPr lang="en-US" dirty="0">
                <a:latin typeface="Arial Unicode MS" panose="020B0604020202020204" pitchFamily="34" charset="-128"/>
              </a:rPr>
              <a:t> t </a:t>
            </a:r>
            <a:r>
              <a:rPr lang="en-US" dirty="0" err="1">
                <a:latin typeface="Arial Unicode MS" panose="020B0604020202020204" pitchFamily="34" charset="-128"/>
              </a:rPr>
              <a:t>params</a:t>
            </a:r>
            <a:r>
              <a:rPr lang="en-US" dirty="0">
                <a:latin typeface="Arial Unicode MS" panose="020B0604020202020204" pitchFamily="34" charset="-128"/>
              </a:rPr>
              <a:t>)</a:t>
            </a:r>
            <a:r>
              <a:rPr lang="en-US" sz="1600" dirty="0"/>
              <a:t> Apply the given tactic using the given parameters. </a:t>
            </a:r>
            <a:endParaRPr lang="en-US" sz="1600" dirty="0" smtClean="0"/>
          </a:p>
        </p:txBody>
      </p:sp>
    </p:spTree>
    <p:extLst>
      <p:ext uri="{BB962C8B-B14F-4D97-AF65-F5344CB8AC3E}">
        <p14:creationId xmlns:p14="http://schemas.microsoft.com/office/powerpoint/2010/main" val="2165144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Solvers</a:t>
            </a:r>
            <a:endParaRPr lang="en-US" dirty="0"/>
          </a:p>
        </p:txBody>
      </p:sp>
      <p:pic>
        <p:nvPicPr>
          <p:cNvPr id="2" name="Picture 1">
            <a:hlinkClick r:id="rId2" action="ppaction://hlinkfile"/>
          </p:cNvPr>
          <p:cNvPicPr>
            <a:picLocks noChangeAspect="1"/>
          </p:cNvPicPr>
          <p:nvPr/>
        </p:nvPicPr>
        <p:blipFill rotWithShape="1">
          <a:blip r:embed="rId3"/>
          <a:srcRect l="56797" t="13162" r="2890" b="57688"/>
          <a:stretch/>
        </p:blipFill>
        <p:spPr>
          <a:xfrm>
            <a:off x="2753567" y="3843213"/>
            <a:ext cx="6361858" cy="2875090"/>
          </a:xfrm>
          <a:prstGeom prst="rect">
            <a:avLst/>
          </a:prstGeom>
        </p:spPr>
      </p:pic>
      <p:sp>
        <p:nvSpPr>
          <p:cNvPr id="5" name="Rectangle 1"/>
          <p:cNvSpPr>
            <a:spLocks noChangeArrowheads="1"/>
          </p:cNvSpPr>
          <p:nvPr/>
        </p:nvSpPr>
        <p:spPr bwMode="auto">
          <a:xfrm>
            <a:off x="714374" y="1356020"/>
            <a:ext cx="6786563" cy="248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698" numCol="1" anchor="ctr" anchorCtr="0" compatLnSpc="1">
            <a:prstTxWarp prst="textNoShape">
              <a:avLst/>
            </a:prstTxWarp>
            <a:spAutoFit/>
          </a:bodyPr>
          <a:lstStyle/>
          <a:p>
            <a:pPr lvl="0" defTabSz="914400" eaLnBrk="0" hangingPunct="0"/>
            <a:endParaRPr lang="en-US" sz="1600" dirty="0" smtClean="0"/>
          </a:p>
          <a:p>
            <a:pPr lvl="0" defTabSz="914400" eaLnBrk="0" hangingPunct="0">
              <a:buFontTx/>
              <a:buChar char="•"/>
            </a:pPr>
            <a:r>
              <a:rPr lang="en-US" sz="2000" dirty="0" smtClean="0">
                <a:latin typeface="Arial Unicode MS" panose="020B0604020202020204" pitchFamily="34" charset="-128"/>
              </a:rPr>
              <a:t> Tactics take goals and reduce to sub-goals</a:t>
            </a:r>
          </a:p>
          <a:p>
            <a:pPr lvl="0" defTabSz="914400" eaLnBrk="0" hangingPunct="0">
              <a:buFontTx/>
              <a:buChar char="•"/>
            </a:pPr>
            <a:r>
              <a:rPr lang="en-US" sz="2000" dirty="0">
                <a:latin typeface="Arial Unicode MS" panose="020B0604020202020204" pitchFamily="34" charset="-128"/>
              </a:rPr>
              <a:t> </a:t>
            </a:r>
            <a:r>
              <a:rPr lang="en-US" sz="2000" dirty="0" smtClean="0">
                <a:latin typeface="Arial Unicode MS" panose="020B0604020202020204" pitchFamily="34" charset="-128"/>
              </a:rPr>
              <a:t>Solvers take tactics and serve as logical contexts.</a:t>
            </a:r>
            <a:endParaRPr lang="en-US" dirty="0"/>
          </a:p>
          <a:p>
            <a:pPr lvl="1" defTabSz="914400" eaLnBrk="0" hangingPunct="0">
              <a:buFontTx/>
              <a:buChar char="•"/>
            </a:pPr>
            <a:r>
              <a:rPr lang="en-US" sz="2000" dirty="0" smtClean="0">
                <a:latin typeface="Arial Unicode MS" panose="020B0604020202020204" pitchFamily="34" charset="-128"/>
              </a:rPr>
              <a:t> push</a:t>
            </a:r>
          </a:p>
          <a:p>
            <a:pPr lvl="1" defTabSz="914400" eaLnBrk="0" hangingPunct="0">
              <a:buFontTx/>
              <a:buChar char="•"/>
            </a:pPr>
            <a:r>
              <a:rPr lang="en-US" sz="2000" dirty="0">
                <a:latin typeface="Arial Unicode MS" panose="020B0604020202020204" pitchFamily="34" charset="-128"/>
              </a:rPr>
              <a:t> </a:t>
            </a:r>
            <a:r>
              <a:rPr lang="en-US" sz="2000" dirty="0" smtClean="0">
                <a:latin typeface="Arial Unicode MS" panose="020B0604020202020204" pitchFamily="34" charset="-128"/>
              </a:rPr>
              <a:t>add</a:t>
            </a:r>
          </a:p>
          <a:p>
            <a:pPr lvl="1" defTabSz="914400" eaLnBrk="0" hangingPunct="0">
              <a:buFontTx/>
              <a:buChar char="•"/>
            </a:pPr>
            <a:r>
              <a:rPr lang="en-US" sz="2000" dirty="0">
                <a:latin typeface="Arial Unicode MS" panose="020B0604020202020204" pitchFamily="34" charset="-128"/>
              </a:rPr>
              <a:t> </a:t>
            </a:r>
            <a:r>
              <a:rPr lang="en-US" sz="2000" dirty="0" smtClean="0">
                <a:latin typeface="Arial Unicode MS" panose="020B0604020202020204" pitchFamily="34" charset="-128"/>
              </a:rPr>
              <a:t>check</a:t>
            </a:r>
          </a:p>
          <a:p>
            <a:pPr lvl="1" defTabSz="914400" eaLnBrk="0" hangingPunct="0">
              <a:buFontTx/>
              <a:buChar char="•"/>
            </a:pPr>
            <a:r>
              <a:rPr lang="en-US" sz="2000" dirty="0" smtClean="0">
                <a:latin typeface="Arial Unicode MS" panose="020B0604020202020204" pitchFamily="34" charset="-128"/>
              </a:rPr>
              <a:t> model, core, proof</a:t>
            </a:r>
          </a:p>
          <a:p>
            <a:pPr lvl="1" defTabSz="914400" eaLnBrk="0" hangingPunct="0">
              <a:buFontTx/>
              <a:buChar char="•"/>
            </a:pPr>
            <a:r>
              <a:rPr lang="en-US" sz="2000" dirty="0">
                <a:latin typeface="Arial Unicode MS" panose="020B0604020202020204" pitchFamily="34" charset="-128"/>
              </a:rPr>
              <a:t> </a:t>
            </a:r>
            <a:r>
              <a:rPr lang="en-US" sz="2000" dirty="0" smtClean="0">
                <a:latin typeface="Arial Unicode MS" panose="020B0604020202020204" pitchFamily="34" charset="-128"/>
              </a:rPr>
              <a:t>pop</a:t>
            </a:r>
          </a:p>
        </p:txBody>
      </p:sp>
    </p:spTree>
    <p:extLst>
      <p:ext uri="{BB962C8B-B14F-4D97-AF65-F5344CB8AC3E}">
        <p14:creationId xmlns:p14="http://schemas.microsoft.com/office/powerpoint/2010/main" val="2596416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35" y="770926"/>
            <a:ext cx="7772400" cy="1362075"/>
          </a:xfrm>
        </p:spPr>
        <p:txBody>
          <a:bodyPr/>
          <a:lstStyle/>
          <a:p>
            <a:r>
              <a:rPr lang="en-US" dirty="0" smtClean="0"/>
              <a:t>APIs</a:t>
            </a:r>
            <a:br>
              <a:rPr lang="en-US" dirty="0" smtClean="0"/>
            </a:br>
            <a:endParaRPr lang="en-US" dirty="0"/>
          </a:p>
        </p:txBody>
      </p:sp>
      <p:grpSp>
        <p:nvGrpSpPr>
          <p:cNvPr id="14" name="Group 13"/>
          <p:cNvGrpSpPr/>
          <p:nvPr/>
        </p:nvGrpSpPr>
        <p:grpSpPr>
          <a:xfrm>
            <a:off x="928684" y="2561626"/>
            <a:ext cx="7543803" cy="3254793"/>
            <a:chOff x="400047" y="2642808"/>
            <a:chExt cx="8453448" cy="3555210"/>
          </a:xfrm>
        </p:grpSpPr>
        <p:sp>
          <p:nvSpPr>
            <p:cNvPr id="3" name="Rounded Rectangle 2"/>
            <p:cNvSpPr/>
            <p:nvPr/>
          </p:nvSpPr>
          <p:spPr>
            <a:xfrm>
              <a:off x="3800476" y="5297905"/>
              <a:ext cx="1128713" cy="90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t>
              </a:r>
              <a:endParaRPr lang="en-US" sz="4000" dirty="0"/>
            </a:p>
          </p:txBody>
        </p:sp>
        <p:sp>
          <p:nvSpPr>
            <p:cNvPr id="4" name="Rounded Rectangle 3"/>
            <p:cNvSpPr/>
            <p:nvPr/>
          </p:nvSpPr>
          <p:spPr>
            <a:xfrm>
              <a:off x="2095500" y="2642808"/>
              <a:ext cx="1128713" cy="9001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a:t>
              </a:r>
              <a:endParaRPr lang="en-US" sz="3600" dirty="0"/>
            </a:p>
          </p:txBody>
        </p:sp>
        <p:sp>
          <p:nvSpPr>
            <p:cNvPr id="5" name="Rounded Rectangle 4"/>
            <p:cNvSpPr/>
            <p:nvPr/>
          </p:nvSpPr>
          <p:spPr>
            <a:xfrm>
              <a:off x="3609974" y="2642808"/>
              <a:ext cx="1771652" cy="9001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python</a:t>
              </a:r>
              <a:endParaRPr lang="en-US" sz="3200" dirty="0"/>
            </a:p>
          </p:txBody>
        </p:sp>
        <p:sp>
          <p:nvSpPr>
            <p:cNvPr id="6" name="Rounded Rectangle 5"/>
            <p:cNvSpPr/>
            <p:nvPr/>
          </p:nvSpPr>
          <p:spPr>
            <a:xfrm>
              <a:off x="5767387" y="2645185"/>
              <a:ext cx="1771652" cy="9001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err="1" smtClean="0"/>
                <a:t>OCaml</a:t>
              </a:r>
              <a:endParaRPr lang="en-US" sz="3600" dirty="0"/>
            </a:p>
          </p:txBody>
        </p:sp>
        <p:sp>
          <p:nvSpPr>
            <p:cNvPr id="7" name="Rounded Rectangle 6"/>
            <p:cNvSpPr/>
            <p:nvPr/>
          </p:nvSpPr>
          <p:spPr>
            <a:xfrm>
              <a:off x="7081843" y="3773099"/>
              <a:ext cx="1771652" cy="9001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t>.NET</a:t>
              </a:r>
              <a:endParaRPr lang="en-US" sz="4000" dirty="0"/>
            </a:p>
          </p:txBody>
        </p:sp>
        <p:sp>
          <p:nvSpPr>
            <p:cNvPr id="8" name="Rounded Rectangle 7"/>
            <p:cNvSpPr/>
            <p:nvPr/>
          </p:nvSpPr>
          <p:spPr>
            <a:xfrm>
              <a:off x="400047" y="3773099"/>
              <a:ext cx="1771652" cy="9001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dirty="0" smtClean="0"/>
                <a:t>Java</a:t>
              </a:r>
              <a:endParaRPr lang="en-US" sz="4000" dirty="0"/>
            </a:p>
          </p:txBody>
        </p:sp>
        <p:sp>
          <p:nvSpPr>
            <p:cNvPr id="9" name="Up Arrow 8"/>
            <p:cNvSpPr/>
            <p:nvPr/>
          </p:nvSpPr>
          <p:spPr>
            <a:xfrm rot="19263532">
              <a:off x="3371851" y="3654844"/>
              <a:ext cx="485775" cy="1743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4126106" y="3567258"/>
              <a:ext cx="485775" cy="1730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2161310">
              <a:off x="4911720" y="3619379"/>
              <a:ext cx="485775" cy="1730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3541586">
              <a:off x="5714891" y="3725905"/>
              <a:ext cx="485775" cy="23502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8621336">
              <a:off x="2768329" y="3938527"/>
              <a:ext cx="485775" cy="19426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835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dirty="0" smtClean="0"/>
              <a:t>Z3 supports several theories</a:t>
            </a:r>
          </a:p>
          <a:p>
            <a:pPr lvl="1"/>
            <a:r>
              <a:rPr lang="en-US" dirty="0" smtClean="0"/>
              <a:t>Using a default combination</a:t>
            </a:r>
          </a:p>
          <a:p>
            <a:pPr lvl="1"/>
            <a:r>
              <a:rPr lang="en-US" dirty="0" smtClean="0"/>
              <a:t>Providing custom tactics for special combinations</a:t>
            </a:r>
          </a:p>
          <a:p>
            <a:pPr lvl="1"/>
            <a:endParaRPr lang="en-US" dirty="0" smtClean="0"/>
          </a:p>
          <a:p>
            <a:pPr marL="0" indent="0">
              <a:buNone/>
            </a:pPr>
            <a:r>
              <a:rPr lang="en-US" dirty="0" smtClean="0"/>
              <a:t>Z3 is more than sat/</a:t>
            </a:r>
            <a:r>
              <a:rPr lang="en-US" dirty="0" err="1" smtClean="0"/>
              <a:t>unsat</a:t>
            </a:r>
            <a:endParaRPr lang="en-US" dirty="0" smtClean="0"/>
          </a:p>
          <a:p>
            <a:pPr lvl="1"/>
            <a:r>
              <a:rPr lang="en-US" dirty="0" smtClean="0"/>
              <a:t>Models, proofs, </a:t>
            </a:r>
            <a:r>
              <a:rPr lang="en-US" dirty="0" err="1" smtClean="0"/>
              <a:t>unsat</a:t>
            </a:r>
            <a:r>
              <a:rPr lang="en-US" dirty="0" smtClean="0"/>
              <a:t> cores, </a:t>
            </a:r>
          </a:p>
          <a:p>
            <a:pPr lvl="1"/>
            <a:r>
              <a:rPr lang="en-US" dirty="0"/>
              <a:t>simplification, quantifier </a:t>
            </a:r>
            <a:r>
              <a:rPr lang="en-US" dirty="0" smtClean="0"/>
              <a:t>elimination are tactics</a:t>
            </a:r>
          </a:p>
          <a:p>
            <a:pPr lvl="1"/>
            <a:endParaRPr lang="en-US" dirty="0" smtClean="0"/>
          </a:p>
          <a:p>
            <a:pPr marL="0" indent="0">
              <a:buNone/>
            </a:pPr>
            <a:r>
              <a:rPr lang="en-US" dirty="0" smtClean="0"/>
              <a:t>Prototype with python/smt-lib2</a:t>
            </a:r>
          </a:p>
          <a:p>
            <a:pPr lvl="1"/>
            <a:r>
              <a:rPr lang="en-US" dirty="0" smtClean="0"/>
              <a:t>Implement using smt-lib2/programmatic API</a:t>
            </a:r>
          </a:p>
          <a:p>
            <a:endParaRPr lang="en-US" dirty="0"/>
          </a:p>
        </p:txBody>
      </p:sp>
    </p:spTree>
    <p:extLst>
      <p:ext uri="{BB962C8B-B14F-4D97-AF65-F5344CB8AC3E}">
        <p14:creationId xmlns:p14="http://schemas.microsoft.com/office/powerpoint/2010/main" val="3612134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39"/>
            <a:ext cx="5143500" cy="6858000"/>
          </a:xfrm>
          <a:prstGeom prst="rect">
            <a:avLst/>
          </a:prstGeom>
        </p:spPr>
      </p:pic>
      <p:pic>
        <p:nvPicPr>
          <p:cNvPr id="6" name="Picture 2" descr="C:\Users\leino\Desktop\Program-orien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0564">
            <a:off x="5314324" y="4443903"/>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18750" t="15119" r="48125" b="17001"/>
          <a:stretch/>
        </p:blipFill>
        <p:spPr>
          <a:xfrm>
            <a:off x="5351112" y="-1"/>
            <a:ext cx="3855571" cy="4938041"/>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7348896" y="4492512"/>
              <a:ext cx="1287000" cy="145800"/>
            </p14:xfrm>
          </p:contentPart>
        </mc:Choice>
        <mc:Fallback xmlns="">
          <p:pic>
            <p:nvPicPr>
              <p:cNvPr id="8" name="Ink 7"/>
              <p:cNvPicPr/>
              <p:nvPr/>
            </p:nvPicPr>
            <p:blipFill>
              <a:blip r:embed="rId7"/>
              <a:stretch>
                <a:fillRect/>
              </a:stretch>
            </p:blipFill>
            <p:spPr>
              <a:xfrm>
                <a:off x="7307136" y="4371192"/>
                <a:ext cx="13910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2145816" y="4108752"/>
              <a:ext cx="360" cy="360"/>
            </p14:xfrm>
          </p:contentPart>
        </mc:Choice>
        <mc:Fallback xmlns="">
          <p:pic>
            <p:nvPicPr>
              <p:cNvPr id="9" name="Ink 8"/>
              <p:cNvPicPr/>
              <p:nvPr/>
            </p:nvPicPr>
            <p:blipFill>
              <a:blip r:embed="rId9"/>
              <a:stretch>
                <a:fillRect/>
              </a:stretch>
            </p:blipFill>
            <p:spPr>
              <a:xfrm>
                <a:off x="2103696" y="4024872"/>
                <a:ext cx="84600" cy="168120"/>
              </a:xfrm>
              <a:prstGeom prst="rect">
                <a:avLst/>
              </a:prstGeom>
            </p:spPr>
          </p:pic>
        </mc:Fallback>
      </mc:AlternateContent>
      <p:sp>
        <p:nvSpPr>
          <p:cNvPr id="10" name="TextBox 9"/>
          <p:cNvSpPr txBox="1"/>
          <p:nvPr/>
        </p:nvSpPr>
        <p:spPr>
          <a:xfrm rot="19562436">
            <a:off x="1288765" y="2526167"/>
            <a:ext cx="7293984" cy="2308324"/>
          </a:xfrm>
          <a:prstGeom prst="rect">
            <a:avLst/>
          </a:prstGeom>
          <a:noFill/>
        </p:spPr>
        <p:txBody>
          <a:bodyPr wrap="none" rtlCol="0">
            <a:spAutoFit/>
          </a:bodyPr>
          <a:lstStyle/>
          <a:p>
            <a:pPr lvl="1" algn="ctr"/>
            <a:r>
              <a:rPr lang="en-US" sz="7200" b="1" dirty="0" smtClean="0">
                <a:solidFill>
                  <a:srgbClr val="FF0000"/>
                </a:solidFill>
                <a:effectLst>
                  <a:outerShdw blurRad="38100" dist="38100" dir="2700000" algn="tl">
                    <a:srgbClr val="000000">
                      <a:alpha val="43137"/>
                    </a:srgbClr>
                  </a:outerShdw>
                </a:effectLst>
              </a:rPr>
              <a:t>If you use Z3,</a:t>
            </a:r>
          </a:p>
          <a:p>
            <a:pPr lvl="1" algn="ctr"/>
            <a:r>
              <a:rPr lang="en-US" sz="7200" b="1" dirty="0" smtClean="0">
                <a:solidFill>
                  <a:srgbClr val="FF0000"/>
                </a:solidFill>
                <a:effectLst>
                  <a:outerShdw blurRad="38100" dist="38100" dir="2700000" algn="tl">
                    <a:srgbClr val="000000">
                      <a:alpha val="43137"/>
                    </a:srgbClr>
                  </a:outerShdw>
                </a:effectLst>
              </a:rPr>
              <a:t>This could be you</a:t>
            </a:r>
            <a:endParaRPr lang="en-US"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30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4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310"/>
            <a:ext cx="8229600" cy="1143000"/>
          </a:xfrm>
        </p:spPr>
        <p:txBody>
          <a:bodyPr>
            <a:normAutofit/>
          </a:bodyPr>
          <a:lstStyle/>
          <a:p>
            <a:r>
              <a:rPr lang="en-US" dirty="0" smtClean="0"/>
              <a:t> – Backed by Proof Plumbers </a:t>
            </a:r>
            <a:endParaRPr lang="en-US" dirty="0"/>
          </a:p>
        </p:txBody>
      </p:sp>
      <p:sp>
        <p:nvSpPr>
          <p:cNvPr id="3" name="TextBox 2"/>
          <p:cNvSpPr txBox="1"/>
          <p:nvPr/>
        </p:nvSpPr>
        <p:spPr>
          <a:xfrm>
            <a:off x="2790914" y="6488668"/>
            <a:ext cx="6353086" cy="369332"/>
          </a:xfrm>
          <a:prstGeom prst="rect">
            <a:avLst/>
          </a:prstGeom>
          <a:noFill/>
        </p:spPr>
        <p:txBody>
          <a:bodyPr wrap="none" rtlCol="0">
            <a:spAutoFit/>
          </a:bodyPr>
          <a:lstStyle/>
          <a:p>
            <a:r>
              <a:rPr lang="en-US" dirty="0" smtClean="0">
                <a:solidFill>
                  <a:srgbClr val="0B891A"/>
                </a:solidFill>
              </a:rPr>
              <a:t>Leonardo de Moura, Nikolaj </a:t>
            </a:r>
            <a:r>
              <a:rPr lang="en-US" dirty="0" err="1" smtClean="0">
                <a:solidFill>
                  <a:srgbClr val="0B891A"/>
                </a:solidFill>
              </a:rPr>
              <a:t>Bjørner</a:t>
            </a:r>
            <a:r>
              <a:rPr lang="en-US" dirty="0" smtClean="0">
                <a:solidFill>
                  <a:srgbClr val="0B891A"/>
                </a:solidFill>
              </a:rPr>
              <a:t>, Christoph Wintersteiger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3018" r="8772" b="3333"/>
          <a:stretch/>
        </p:blipFill>
        <p:spPr>
          <a:xfrm>
            <a:off x="3035300" y="4431268"/>
            <a:ext cx="3436767" cy="1969532"/>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83" y="882129"/>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7095" b="33925"/>
          <a:stretch/>
        </p:blipFill>
        <p:spPr>
          <a:xfrm>
            <a:off x="6472067" y="4431269"/>
            <a:ext cx="1681333" cy="1980258"/>
          </a:xfrm>
          <a:prstGeom prst="rect">
            <a:avLst/>
          </a:prstGeom>
        </p:spPr>
      </p:pic>
      <p:pic>
        <p:nvPicPr>
          <p:cNvPr id="6" name="Picture 5"/>
          <p:cNvPicPr>
            <a:picLocks noChangeAspect="1"/>
          </p:cNvPicPr>
          <p:nvPr/>
        </p:nvPicPr>
        <p:blipFill rotWithShape="1">
          <a:blip r:embed="rId5"/>
          <a:srcRect l="2188" t="25833" r="19688" b="28001"/>
          <a:stretch/>
        </p:blipFill>
        <p:spPr>
          <a:xfrm>
            <a:off x="-8817" y="1313980"/>
            <a:ext cx="9525000" cy="3517900"/>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105114" y="2070283"/>
              <a:ext cx="2916000" cy="2526480"/>
            </p14:xfrm>
          </p:contentPart>
        </mc:Choice>
        <mc:Fallback xmlns="">
          <p:pic>
            <p:nvPicPr>
              <p:cNvPr id="8" name="Ink 7"/>
              <p:cNvPicPr/>
              <p:nvPr/>
            </p:nvPicPr>
            <p:blipFill>
              <a:blip r:embed="rId7"/>
              <a:stretch>
                <a:fillRect/>
              </a:stretch>
            </p:blipFill>
            <p:spPr>
              <a:xfrm>
                <a:off x="2088914" y="2054803"/>
                <a:ext cx="2950560" cy="2559240"/>
              </a:xfrm>
              <a:prstGeom prst="rect">
                <a:avLst/>
              </a:prstGeom>
            </p:spPr>
          </p:pic>
        </mc:Fallback>
      </mc:AlternateContent>
      <p:sp>
        <p:nvSpPr>
          <p:cNvPr id="7" name="TextBox 6"/>
          <p:cNvSpPr txBox="1"/>
          <p:nvPr/>
        </p:nvSpPr>
        <p:spPr>
          <a:xfrm rot="19249551">
            <a:off x="855732" y="1915149"/>
            <a:ext cx="3959738" cy="461665"/>
          </a:xfrm>
          <a:prstGeom prst="rect">
            <a:avLst/>
          </a:prstGeom>
          <a:noFill/>
        </p:spPr>
        <p:txBody>
          <a:bodyPr wrap="none" rtlCol="0">
            <a:spAutoFit/>
          </a:bodyPr>
          <a:lstStyle/>
          <a:p>
            <a:r>
              <a:rPr lang="en-US" sz="2400" b="1" dirty="0" smtClean="0">
                <a:solidFill>
                  <a:srgbClr val="FF0000"/>
                </a:solidFill>
              </a:rPr>
              <a:t>Handbook of </a:t>
            </a:r>
            <a:r>
              <a:rPr lang="en-US" sz="2400" b="1" dirty="0" err="1" smtClean="0">
                <a:solidFill>
                  <a:srgbClr val="FF0000"/>
                </a:solidFill>
              </a:rPr>
              <a:t>Satisfiability</a:t>
            </a:r>
            <a:endParaRPr lang="en-US" sz="2400" b="1" dirty="0">
              <a:solidFill>
                <a:srgbClr val="FF0000"/>
              </a:solidFill>
            </a:endParaRPr>
          </a:p>
        </p:txBody>
      </p:sp>
      <p:grpSp>
        <p:nvGrpSpPr>
          <p:cNvPr id="14" name="Group 13"/>
          <p:cNvGrpSpPr/>
          <p:nvPr/>
        </p:nvGrpSpPr>
        <p:grpSpPr>
          <a:xfrm>
            <a:off x="0" y="1699632"/>
            <a:ext cx="4274443" cy="5033280"/>
            <a:chOff x="0" y="1699632"/>
            <a:chExt cx="4274443" cy="5033280"/>
          </a:xfrm>
        </p:grpSpPr>
        <p:pic>
          <p:nvPicPr>
            <p:cNvPr id="12" name="Picture 11"/>
            <p:cNvPicPr/>
            <p:nvPr/>
          </p:nvPicPr>
          <p:blipFill rotWithShape="1">
            <a:blip r:embed="rId8"/>
            <a:srcRect l="37500" t="29487" r="47115" b="53334"/>
            <a:stretch/>
          </p:blipFill>
          <p:spPr bwMode="auto">
            <a:xfrm>
              <a:off x="79324" y="1699632"/>
              <a:ext cx="4195119" cy="2534579"/>
            </a:xfrm>
            <a:prstGeom prst="rect">
              <a:avLst/>
            </a:prstGeom>
            <a:ln>
              <a:noFill/>
            </a:ln>
            <a:extLst>
              <a:ext uri="{53640926-AAD7-44D8-BBD7-CCE9431645EC}">
                <a14:shadowObscured xmlns:a14="http://schemas.microsoft.com/office/drawing/2010/main"/>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957313"/>
              <a:ext cx="4274443" cy="277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1079062" y="3972091"/>
            <a:ext cx="2210862"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Not all is hopeless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9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Reading: SAT</a:t>
            </a:r>
            <a:endParaRPr lang="en-US" dirty="0"/>
          </a:p>
        </p:txBody>
      </p:sp>
      <p:pic>
        <p:nvPicPr>
          <p:cNvPr id="7" name="Picture 6"/>
          <p:cNvPicPr>
            <a:picLocks noChangeAspect="1"/>
          </p:cNvPicPr>
          <p:nvPr/>
        </p:nvPicPr>
        <p:blipFill rotWithShape="1">
          <a:blip r:embed="rId2"/>
          <a:srcRect t="3269" r="12122"/>
          <a:stretch/>
        </p:blipFill>
        <p:spPr>
          <a:xfrm>
            <a:off x="304800" y="1143000"/>
            <a:ext cx="8839200" cy="6080979"/>
          </a:xfrm>
          <a:prstGeom prst="rect">
            <a:avLst/>
          </a:prstGeom>
        </p:spPr>
      </p:pic>
    </p:spTree>
    <p:extLst>
      <p:ext uri="{BB962C8B-B14F-4D97-AF65-F5344CB8AC3E}">
        <p14:creationId xmlns:p14="http://schemas.microsoft.com/office/powerpoint/2010/main" val="116048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32" t="11250" r="19799" b="6613"/>
          <a:stretch/>
        </p:blipFill>
        <p:spPr bwMode="auto">
          <a:xfrm>
            <a:off x="2405042" y="1447800"/>
            <a:ext cx="6738957" cy="5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Background Reading: SMT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600201"/>
            <a:ext cx="2819400" cy="3652405"/>
          </a:xfrm>
        </p:spPr>
      </p:pic>
      <p:sp>
        <p:nvSpPr>
          <p:cNvPr id="5" name="TextBox 4"/>
          <p:cNvSpPr txBox="1"/>
          <p:nvPr/>
        </p:nvSpPr>
        <p:spPr>
          <a:xfrm>
            <a:off x="457200" y="5580364"/>
            <a:ext cx="1739259" cy="369332"/>
          </a:xfrm>
          <a:prstGeom prst="rect">
            <a:avLst/>
          </a:prstGeom>
          <a:noFill/>
        </p:spPr>
        <p:txBody>
          <a:bodyPr wrap="none" rtlCol="0">
            <a:spAutoFit/>
          </a:bodyPr>
          <a:lstStyle/>
          <a:p>
            <a:r>
              <a:rPr lang="en-US" dirty="0" smtClean="0">
                <a:solidFill>
                  <a:schemeClr val="bg1">
                    <a:lumMod val="50000"/>
                  </a:schemeClr>
                </a:solidFill>
              </a:rPr>
              <a:t>September 2011</a:t>
            </a:r>
          </a:p>
        </p:txBody>
      </p:sp>
    </p:spTree>
    <p:extLst>
      <p:ext uri="{BB962C8B-B14F-4D97-AF65-F5344CB8AC3E}">
        <p14:creationId xmlns:p14="http://schemas.microsoft.com/office/powerpoint/2010/main" val="175656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Reading</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2"/>
              </a:rPr>
              <a:t>Tractability </a:t>
            </a:r>
            <a:r>
              <a:rPr lang="en-US" dirty="0">
                <a:hlinkClick r:id="rId2"/>
              </a:rPr>
              <a:t>and Modern Satisﬁability Modulo Theories Solver </a:t>
            </a:r>
            <a:r>
              <a:rPr lang="en-US" dirty="0" smtClean="0"/>
              <a:t/>
            </a:r>
            <a:br>
              <a:rPr lang="en-US" dirty="0" smtClean="0"/>
            </a:br>
            <a:r>
              <a:rPr lang="en-US" dirty="0" smtClean="0"/>
              <a:t>Bjørner </a:t>
            </a:r>
            <a:r>
              <a:rPr lang="en-US" dirty="0"/>
              <a:t>and de Moura, </a:t>
            </a:r>
            <a:r>
              <a:rPr lang="en-US" dirty="0" smtClean="0"/>
              <a:t/>
            </a:r>
            <a:br>
              <a:rPr lang="en-US" dirty="0" smtClean="0"/>
            </a:br>
            <a:r>
              <a:rPr lang="en-US" dirty="0" smtClean="0"/>
              <a:t>Handbook </a:t>
            </a:r>
            <a:r>
              <a:rPr lang="en-US" dirty="0"/>
              <a:t>of </a:t>
            </a:r>
            <a:r>
              <a:rPr lang="en-US" dirty="0" smtClean="0"/>
              <a:t>Tractability </a:t>
            </a:r>
            <a:r>
              <a:rPr lang="en-US" dirty="0"/>
              <a:t>2013. </a:t>
            </a:r>
            <a:endParaRPr lang="en-US" dirty="0" smtClean="0"/>
          </a:p>
          <a:p>
            <a:r>
              <a:rPr lang="en-US" dirty="0" smtClean="0">
                <a:hlinkClick r:id="rId3"/>
              </a:rPr>
              <a:t>Applications </a:t>
            </a:r>
            <a:r>
              <a:rPr lang="en-US" dirty="0">
                <a:hlinkClick r:id="rId3"/>
              </a:rPr>
              <a:t>of SMT solvers </a:t>
            </a:r>
            <a:r>
              <a:rPr lang="en-US" dirty="0" smtClean="0"/>
              <a:t/>
            </a:r>
            <a:br>
              <a:rPr lang="en-US" dirty="0" smtClean="0"/>
            </a:br>
            <a:r>
              <a:rPr lang="en-US" dirty="0" smtClean="0"/>
              <a:t>Bjørner </a:t>
            </a:r>
            <a:r>
              <a:rPr lang="en-US" dirty="0"/>
              <a:t>and de Moura, Notes 2013. </a:t>
            </a:r>
            <a:endParaRPr lang="en-US" dirty="0" smtClean="0"/>
          </a:p>
          <a:p>
            <a:r>
              <a:rPr lang="en-US" dirty="0" smtClean="0">
                <a:hlinkClick r:id="rId4"/>
              </a:rPr>
              <a:t>Horn </a:t>
            </a:r>
            <a:r>
              <a:rPr lang="en-US" dirty="0">
                <a:hlinkClick r:id="rId4"/>
              </a:rPr>
              <a:t>Clause Solvers for Program </a:t>
            </a:r>
            <a:r>
              <a:rPr lang="en-US" dirty="0" smtClean="0">
                <a:hlinkClick r:id="rId4"/>
              </a:rPr>
              <a:t>Veriﬁcation</a:t>
            </a:r>
            <a:r>
              <a:rPr lang="en-US" dirty="0" smtClean="0"/>
              <a:t/>
            </a:r>
            <a:br>
              <a:rPr lang="en-US" dirty="0" smtClean="0"/>
            </a:br>
            <a:r>
              <a:rPr lang="en-US" dirty="0" smtClean="0"/>
              <a:t>Bjørner</a:t>
            </a:r>
            <a:r>
              <a:rPr lang="en-US" dirty="0"/>
              <a:t>, Gurﬁnkel, McMillan, </a:t>
            </a:r>
            <a:r>
              <a:rPr lang="en-US" dirty="0" smtClean="0"/>
              <a:t>Rybalchenko</a:t>
            </a:r>
            <a:br>
              <a:rPr lang="en-US" dirty="0" smtClean="0"/>
            </a:br>
            <a:r>
              <a:rPr lang="en-US" dirty="0" err="1" smtClean="0"/>
              <a:t>YuriFest</a:t>
            </a:r>
            <a:r>
              <a:rPr lang="en-US" dirty="0" smtClean="0"/>
              <a:t> 2015</a:t>
            </a:r>
            <a:r>
              <a:rPr lang="en-US" dirty="0"/>
              <a:t>. </a:t>
            </a:r>
          </a:p>
        </p:txBody>
      </p:sp>
    </p:spTree>
    <p:extLst>
      <p:ext uri="{BB962C8B-B14F-4D97-AF65-F5344CB8AC3E}">
        <p14:creationId xmlns:p14="http://schemas.microsoft.com/office/powerpoint/2010/main" val="148664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6012</TotalTime>
  <Words>817</Words>
  <Application>Microsoft Office PowerPoint</Application>
  <PresentationFormat>On-screen Show (4:3)</PresentationFormat>
  <Paragraphs>222</Paragraphs>
  <Slides>43</Slides>
  <Notes>2</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 Unicode MS</vt:lpstr>
      <vt:lpstr>宋体</vt:lpstr>
      <vt:lpstr>Arial</vt:lpstr>
      <vt:lpstr>Calibri</vt:lpstr>
      <vt:lpstr>Cambria Math</vt:lpstr>
      <vt:lpstr>Segoe</vt:lpstr>
      <vt:lpstr>Segoe UI</vt:lpstr>
      <vt:lpstr>Symbol</vt:lpstr>
      <vt:lpstr>Office Theme</vt:lpstr>
      <vt:lpstr>Satisfiability Modulo Theories</vt:lpstr>
      <vt:lpstr>Lectures</vt:lpstr>
      <vt:lpstr>Plan</vt:lpstr>
      <vt:lpstr>Takeaways:</vt:lpstr>
      <vt:lpstr>PowerPoint Presentation</vt:lpstr>
      <vt:lpstr> – Backed by Proof Plumbers </vt:lpstr>
      <vt:lpstr>Background Reading: SAT</vt:lpstr>
      <vt:lpstr>Background Reading: SMT</vt:lpstr>
      <vt:lpstr>Background Reading</vt:lpstr>
      <vt:lpstr>SAT in a nutshell</vt:lpstr>
      <vt:lpstr>SAT in a nutshell</vt:lpstr>
      <vt:lpstr>SMT in a nutshell </vt:lpstr>
      <vt:lpstr>PowerPoint Presentation</vt:lpstr>
      <vt:lpstr>PowerPoint Presentation</vt:lpstr>
      <vt:lpstr>SMT Solving in a nutshell </vt:lpstr>
      <vt:lpstr>Job Shop Scheduling</vt:lpstr>
      <vt:lpstr>PowerPoint Presentation</vt:lpstr>
      <vt:lpstr>PowerPoint Presentation</vt:lpstr>
      <vt:lpstr>Job Shop Scheduling</vt:lpstr>
      <vt:lpstr>Job Shop Scheduling</vt:lpstr>
      <vt:lpstr>Theories</vt:lpstr>
      <vt:lpstr>Theories </vt:lpstr>
      <vt:lpstr>Theories</vt:lpstr>
      <vt:lpstr>Theories</vt:lpstr>
      <vt:lpstr>Theories</vt:lpstr>
      <vt:lpstr>Theories</vt:lpstr>
      <vt:lpstr>Theories</vt:lpstr>
      <vt:lpstr>QUANTIFIERS</vt:lpstr>
      <vt:lpstr>Equality-Matching</vt:lpstr>
      <vt:lpstr>Quantifier Elimination</vt:lpstr>
      <vt:lpstr>MBQI: Model based Quantifier Instantiation</vt:lpstr>
      <vt:lpstr>Superposition</vt:lpstr>
      <vt:lpstr>Horn Clauses</vt:lpstr>
      <vt:lpstr>MODELS, Proofs, Cores &amp; Simplification </vt:lpstr>
      <vt:lpstr>PowerPoint Presentation</vt:lpstr>
      <vt:lpstr>PowerPoint Presentation</vt:lpstr>
      <vt:lpstr>PowerPoint Presentation</vt:lpstr>
      <vt:lpstr>PowerPoint Presentation</vt:lpstr>
      <vt:lpstr>TACTICS, SOLVERS </vt:lpstr>
      <vt:lpstr>Tactics</vt:lpstr>
      <vt:lpstr>Solvers</vt:lpstr>
      <vt:lpstr>APIs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Bjorner</dc:creator>
  <cp:lastModifiedBy>Nikolaj Bjorner</cp:lastModifiedBy>
  <cp:revision>168</cp:revision>
  <dcterms:created xsi:type="dcterms:W3CDTF">2006-08-16T00:00:00Z</dcterms:created>
  <dcterms:modified xsi:type="dcterms:W3CDTF">2015-08-12T12:48:07Z</dcterms:modified>
</cp:coreProperties>
</file>