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notesSlides/notesSlide3.xml" ContentType="application/vnd.openxmlformats-officedocument.presentationml.notesSlide+xml"/>
  <Override PartName="/ppt/charts/chart2.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notesSlides/notesSlide7.xml" ContentType="application/vnd.openxmlformats-officedocument.presentationml.notesSlide+xml"/>
  <Override PartName="/ppt/charts/chart5.xml" ContentType="application/vnd.openxmlformats-officedocument.drawingml.chart+xml"/>
  <Override PartName="/ppt/charts/chart6.xml" ContentType="application/vnd.openxmlformats-officedocument.drawingml.chart+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56" r:id="rId2"/>
    <p:sldId id="257" r:id="rId3"/>
    <p:sldId id="258" r:id="rId4"/>
    <p:sldId id="259" r:id="rId5"/>
    <p:sldId id="260" r:id="rId6"/>
    <p:sldId id="264" r:id="rId7"/>
    <p:sldId id="276" r:id="rId8"/>
    <p:sldId id="277" r:id="rId9"/>
    <p:sldId id="281" r:id="rId10"/>
    <p:sldId id="282" r:id="rId11"/>
    <p:sldId id="278" r:id="rId12"/>
    <p:sldId id="274" r:id="rId13"/>
    <p:sldId id="279" r:id="rId14"/>
    <p:sldId id="268" r:id="rId15"/>
    <p:sldId id="269" r:id="rId16"/>
    <p:sldId id="270" r:id="rId17"/>
    <p:sldId id="271" r:id="rId18"/>
    <p:sldId id="272" r:id="rId19"/>
    <p:sldId id="273" r:id="rId20"/>
    <p:sldId id="275" r:id="rId21"/>
    <p:sldId id="280" r:id="rId22"/>
    <p:sldId id="283"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68665" autoAdjust="0"/>
  </p:normalViewPr>
  <p:slideViewPr>
    <p:cSldViewPr>
      <p:cViewPr>
        <p:scale>
          <a:sx n="60" d="100"/>
          <a:sy n="60" d="100"/>
        </p:scale>
        <p:origin x="-960" y="-210"/>
      </p:cViewPr>
      <p:guideLst>
        <p:guide orient="horz" pos="2160"/>
        <p:guide pos="2880"/>
      </p:guideLst>
    </p:cSldViewPr>
  </p:slideViewPr>
  <p:notesTextViewPr>
    <p:cViewPr>
      <p:scale>
        <a:sx n="100" d="100"/>
        <a:sy n="100" d="100"/>
      </p:scale>
      <p:origin x="0" y="0"/>
    </p:cViewPr>
  </p:notesTextViewPr>
  <p:sorterViewPr>
    <p:cViewPr>
      <p:scale>
        <a:sx n="90" d="100"/>
        <a:sy n="90" d="100"/>
      </p:scale>
      <p:origin x="0" y="42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ratul\Desktop\Mesh\pluribus-usenix-june12.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ratul\Desktop\Mesh\pluribus-usenix-june12.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ratul\Desktop\Mesh\pluribus-usenix-june12.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ratul\Desktop\Mesh\pluribus-usenix-june12.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ratul\Desktop\Mesh\pluribus-usenix-june12.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ratul\Desktop\Mesh\pluribus-usenix-june12.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0656881205066757"/>
          <c:y val="5.1400554097404488E-2"/>
          <c:w val="0.72566715166039031"/>
          <c:h val="0.73444808982210552"/>
        </c:manualLayout>
      </c:layout>
      <c:scatterChart>
        <c:scatterStyle val="smoothMarker"/>
        <c:varyColors val="0"/>
        <c:ser>
          <c:idx val="0"/>
          <c:order val="0"/>
          <c:tx>
            <c:v>EVDO</c:v>
          </c:tx>
          <c:spPr>
            <a:ln w="57150"/>
          </c:spPr>
          <c:marker>
            <c:symbol val="none"/>
          </c:marker>
          <c:xVal>
            <c:numRef>
              <c:f>'loss-cdf'!$A$1:$A$41</c:f>
              <c:numCache>
                <c:formatCode>General</c:formatCode>
                <c:ptCount val="41"/>
                <c:pt idx="0">
                  <c:v>0</c:v>
                </c:pt>
                <c:pt idx="1">
                  <c:v>2.5000000000000001E-2</c:v>
                </c:pt>
                <c:pt idx="2">
                  <c:v>0.05</c:v>
                </c:pt>
                <c:pt idx="3">
                  <c:v>7.4999999999999997E-2</c:v>
                </c:pt>
                <c:pt idx="4">
                  <c:v>0.1</c:v>
                </c:pt>
                <c:pt idx="5">
                  <c:v>0.125</c:v>
                </c:pt>
                <c:pt idx="6">
                  <c:v>0.15</c:v>
                </c:pt>
                <c:pt idx="7">
                  <c:v>0.17499999999999999</c:v>
                </c:pt>
                <c:pt idx="8">
                  <c:v>0.2</c:v>
                </c:pt>
                <c:pt idx="9">
                  <c:v>0.22500000000000001</c:v>
                </c:pt>
                <c:pt idx="10">
                  <c:v>0.25</c:v>
                </c:pt>
                <c:pt idx="11">
                  <c:v>0.27500000000000002</c:v>
                </c:pt>
                <c:pt idx="12">
                  <c:v>0.3</c:v>
                </c:pt>
                <c:pt idx="13">
                  <c:v>0.32500000000000001</c:v>
                </c:pt>
                <c:pt idx="14">
                  <c:v>0.35</c:v>
                </c:pt>
                <c:pt idx="15">
                  <c:v>0.375</c:v>
                </c:pt>
                <c:pt idx="16">
                  <c:v>0.4</c:v>
                </c:pt>
                <c:pt idx="17">
                  <c:v>0.42499999999999999</c:v>
                </c:pt>
                <c:pt idx="18">
                  <c:v>0.45</c:v>
                </c:pt>
                <c:pt idx="19">
                  <c:v>0.47499999999999998</c:v>
                </c:pt>
                <c:pt idx="20">
                  <c:v>0.5</c:v>
                </c:pt>
                <c:pt idx="21">
                  <c:v>0.52500000000000002</c:v>
                </c:pt>
                <c:pt idx="22">
                  <c:v>0.55000000000000004</c:v>
                </c:pt>
                <c:pt idx="23">
                  <c:v>0.57499999999999996</c:v>
                </c:pt>
                <c:pt idx="24">
                  <c:v>0.6</c:v>
                </c:pt>
                <c:pt idx="25">
                  <c:v>0.625</c:v>
                </c:pt>
                <c:pt idx="26">
                  <c:v>0.65</c:v>
                </c:pt>
                <c:pt idx="27">
                  <c:v>0.67500000000000004</c:v>
                </c:pt>
                <c:pt idx="28">
                  <c:v>0.7</c:v>
                </c:pt>
                <c:pt idx="29">
                  <c:v>0.72499999999999998</c:v>
                </c:pt>
                <c:pt idx="30">
                  <c:v>0.75</c:v>
                </c:pt>
                <c:pt idx="31">
                  <c:v>0.77500000000000002</c:v>
                </c:pt>
                <c:pt idx="32">
                  <c:v>0.8</c:v>
                </c:pt>
                <c:pt idx="33">
                  <c:v>0.82499999999999996</c:v>
                </c:pt>
                <c:pt idx="34">
                  <c:v>0.85</c:v>
                </c:pt>
                <c:pt idx="35">
                  <c:v>0.875</c:v>
                </c:pt>
                <c:pt idx="36">
                  <c:v>0.9</c:v>
                </c:pt>
                <c:pt idx="37">
                  <c:v>0.92500000000000004</c:v>
                </c:pt>
                <c:pt idx="38">
                  <c:v>0.95</c:v>
                </c:pt>
                <c:pt idx="39">
                  <c:v>0.97499999999999998</c:v>
                </c:pt>
                <c:pt idx="40">
                  <c:v>1</c:v>
                </c:pt>
              </c:numCache>
            </c:numRef>
          </c:xVal>
          <c:yVal>
            <c:numRef>
              <c:f>'loss-cdf'!$B$1:$B$41</c:f>
              <c:numCache>
                <c:formatCode>General</c:formatCode>
                <c:ptCount val="41"/>
                <c:pt idx="0">
                  <c:v>96.867699999999999</c:v>
                </c:pt>
                <c:pt idx="1">
                  <c:v>98.314099999999996</c:v>
                </c:pt>
                <c:pt idx="2">
                  <c:v>98.477699999999999</c:v>
                </c:pt>
                <c:pt idx="3">
                  <c:v>98.527500000000003</c:v>
                </c:pt>
                <c:pt idx="4">
                  <c:v>98.553600000000003</c:v>
                </c:pt>
                <c:pt idx="5">
                  <c:v>98.591499999999996</c:v>
                </c:pt>
                <c:pt idx="6">
                  <c:v>98.603399999999993</c:v>
                </c:pt>
                <c:pt idx="7">
                  <c:v>98.629499999999993</c:v>
                </c:pt>
                <c:pt idx="8">
                  <c:v>98.672200000000004</c:v>
                </c:pt>
                <c:pt idx="9">
                  <c:v>98.700599999999994</c:v>
                </c:pt>
                <c:pt idx="10">
                  <c:v>98.7196</c:v>
                </c:pt>
                <c:pt idx="11">
                  <c:v>98.736199999999997</c:v>
                </c:pt>
                <c:pt idx="12">
                  <c:v>98.745699999999999</c:v>
                </c:pt>
                <c:pt idx="13">
                  <c:v>98.774100000000004</c:v>
                </c:pt>
                <c:pt idx="14">
                  <c:v>98.795500000000004</c:v>
                </c:pt>
                <c:pt idx="15">
                  <c:v>98.809700000000007</c:v>
                </c:pt>
                <c:pt idx="16">
                  <c:v>98.8215</c:v>
                </c:pt>
                <c:pt idx="17">
                  <c:v>98.8476</c:v>
                </c:pt>
                <c:pt idx="18">
                  <c:v>98.866600000000005</c:v>
                </c:pt>
                <c:pt idx="19">
                  <c:v>98.880799999999994</c:v>
                </c:pt>
                <c:pt idx="20">
                  <c:v>98.909300000000002</c:v>
                </c:pt>
                <c:pt idx="21">
                  <c:v>98.923500000000004</c:v>
                </c:pt>
                <c:pt idx="22">
                  <c:v>98.942499999999995</c:v>
                </c:pt>
                <c:pt idx="23">
                  <c:v>98.954300000000003</c:v>
                </c:pt>
                <c:pt idx="24">
                  <c:v>98.975700000000003</c:v>
                </c:pt>
                <c:pt idx="25">
                  <c:v>99.001800000000003</c:v>
                </c:pt>
                <c:pt idx="26">
                  <c:v>99.011200000000002</c:v>
                </c:pt>
                <c:pt idx="27">
                  <c:v>99.034999999999997</c:v>
                </c:pt>
                <c:pt idx="28">
                  <c:v>99.046800000000005</c:v>
                </c:pt>
                <c:pt idx="29">
                  <c:v>99.075299999999999</c:v>
                </c:pt>
                <c:pt idx="30">
                  <c:v>99.099000000000004</c:v>
                </c:pt>
                <c:pt idx="31">
                  <c:v>99.113200000000006</c:v>
                </c:pt>
                <c:pt idx="32">
                  <c:v>99.134500000000003</c:v>
                </c:pt>
                <c:pt idx="33">
                  <c:v>99.153499999999994</c:v>
                </c:pt>
                <c:pt idx="34">
                  <c:v>99.172499999999999</c:v>
                </c:pt>
                <c:pt idx="35">
                  <c:v>99.198599999999999</c:v>
                </c:pt>
                <c:pt idx="36">
                  <c:v>99.217500000000001</c:v>
                </c:pt>
                <c:pt idx="37">
                  <c:v>99.234099999999998</c:v>
                </c:pt>
                <c:pt idx="38">
                  <c:v>99.248400000000004</c:v>
                </c:pt>
                <c:pt idx="39">
                  <c:v>99.2697</c:v>
                </c:pt>
                <c:pt idx="40">
                  <c:v>100</c:v>
                </c:pt>
              </c:numCache>
            </c:numRef>
          </c:yVal>
          <c:smooth val="1"/>
        </c:ser>
        <c:ser>
          <c:idx val="1"/>
          <c:order val="1"/>
          <c:tx>
            <c:v>WiMax</c:v>
          </c:tx>
          <c:spPr>
            <a:ln w="57150">
              <a:prstDash val="solid"/>
            </a:ln>
          </c:spPr>
          <c:marker>
            <c:symbol val="none"/>
          </c:marker>
          <c:xVal>
            <c:numRef>
              <c:f>'loss-cdf'!$A$1:$A$41</c:f>
              <c:numCache>
                <c:formatCode>General</c:formatCode>
                <c:ptCount val="41"/>
                <c:pt idx="0">
                  <c:v>0</c:v>
                </c:pt>
                <c:pt idx="1">
                  <c:v>2.5000000000000001E-2</c:v>
                </c:pt>
                <c:pt idx="2">
                  <c:v>0.05</c:v>
                </c:pt>
                <c:pt idx="3">
                  <c:v>7.4999999999999997E-2</c:v>
                </c:pt>
                <c:pt idx="4">
                  <c:v>0.1</c:v>
                </c:pt>
                <c:pt idx="5">
                  <c:v>0.125</c:v>
                </c:pt>
                <c:pt idx="6">
                  <c:v>0.15</c:v>
                </c:pt>
                <c:pt idx="7">
                  <c:v>0.17499999999999999</c:v>
                </c:pt>
                <c:pt idx="8">
                  <c:v>0.2</c:v>
                </c:pt>
                <c:pt idx="9">
                  <c:v>0.22500000000000001</c:v>
                </c:pt>
                <c:pt idx="10">
                  <c:v>0.25</c:v>
                </c:pt>
                <c:pt idx="11">
                  <c:v>0.27500000000000002</c:v>
                </c:pt>
                <c:pt idx="12">
                  <c:v>0.3</c:v>
                </c:pt>
                <c:pt idx="13">
                  <c:v>0.32500000000000001</c:v>
                </c:pt>
                <c:pt idx="14">
                  <c:v>0.35</c:v>
                </c:pt>
                <c:pt idx="15">
                  <c:v>0.375</c:v>
                </c:pt>
                <c:pt idx="16">
                  <c:v>0.4</c:v>
                </c:pt>
                <c:pt idx="17">
                  <c:v>0.42499999999999999</c:v>
                </c:pt>
                <c:pt idx="18">
                  <c:v>0.45</c:v>
                </c:pt>
                <c:pt idx="19">
                  <c:v>0.47499999999999998</c:v>
                </c:pt>
                <c:pt idx="20">
                  <c:v>0.5</c:v>
                </c:pt>
                <c:pt idx="21">
                  <c:v>0.52500000000000002</c:v>
                </c:pt>
                <c:pt idx="22">
                  <c:v>0.55000000000000004</c:v>
                </c:pt>
                <c:pt idx="23">
                  <c:v>0.57499999999999996</c:v>
                </c:pt>
                <c:pt idx="24">
                  <c:v>0.6</c:v>
                </c:pt>
                <c:pt idx="25">
                  <c:v>0.625</c:v>
                </c:pt>
                <c:pt idx="26">
                  <c:v>0.65</c:v>
                </c:pt>
                <c:pt idx="27">
                  <c:v>0.67500000000000004</c:v>
                </c:pt>
                <c:pt idx="28">
                  <c:v>0.7</c:v>
                </c:pt>
                <c:pt idx="29">
                  <c:v>0.72499999999999998</c:v>
                </c:pt>
                <c:pt idx="30">
                  <c:v>0.75</c:v>
                </c:pt>
                <c:pt idx="31">
                  <c:v>0.77500000000000002</c:v>
                </c:pt>
                <c:pt idx="32">
                  <c:v>0.8</c:v>
                </c:pt>
                <c:pt idx="33">
                  <c:v>0.82499999999999996</c:v>
                </c:pt>
                <c:pt idx="34">
                  <c:v>0.85</c:v>
                </c:pt>
                <c:pt idx="35">
                  <c:v>0.875</c:v>
                </c:pt>
                <c:pt idx="36">
                  <c:v>0.9</c:v>
                </c:pt>
                <c:pt idx="37">
                  <c:v>0.92500000000000004</c:v>
                </c:pt>
                <c:pt idx="38">
                  <c:v>0.95</c:v>
                </c:pt>
                <c:pt idx="39">
                  <c:v>0.97499999999999998</c:v>
                </c:pt>
                <c:pt idx="40">
                  <c:v>1</c:v>
                </c:pt>
              </c:numCache>
            </c:numRef>
          </c:xVal>
          <c:yVal>
            <c:numRef>
              <c:f>'loss-cdf'!$C$1:$C$41</c:f>
              <c:numCache>
                <c:formatCode>General</c:formatCode>
                <c:ptCount val="41"/>
                <c:pt idx="0">
                  <c:v>47.718600000000002</c:v>
                </c:pt>
                <c:pt idx="1">
                  <c:v>68.553899999999999</c:v>
                </c:pt>
                <c:pt idx="2">
                  <c:v>79.080100000000002</c:v>
                </c:pt>
                <c:pt idx="3">
                  <c:v>82.301699999999997</c:v>
                </c:pt>
                <c:pt idx="4">
                  <c:v>84.874399999999994</c:v>
                </c:pt>
                <c:pt idx="5">
                  <c:v>86.556100000000001</c:v>
                </c:pt>
                <c:pt idx="6">
                  <c:v>87.136399999999995</c:v>
                </c:pt>
                <c:pt idx="7">
                  <c:v>88.221699999999998</c:v>
                </c:pt>
                <c:pt idx="8">
                  <c:v>88.932299999999998</c:v>
                </c:pt>
                <c:pt idx="9">
                  <c:v>89.727400000000003</c:v>
                </c:pt>
                <c:pt idx="10">
                  <c:v>90.191199999999995</c:v>
                </c:pt>
                <c:pt idx="11">
                  <c:v>90.858400000000003</c:v>
                </c:pt>
                <c:pt idx="12">
                  <c:v>91.475300000000004</c:v>
                </c:pt>
                <c:pt idx="13">
                  <c:v>91.927700000000002</c:v>
                </c:pt>
                <c:pt idx="14">
                  <c:v>92.453199999999995</c:v>
                </c:pt>
                <c:pt idx="15">
                  <c:v>92.910200000000003</c:v>
                </c:pt>
                <c:pt idx="16">
                  <c:v>93.202600000000004</c:v>
                </c:pt>
                <c:pt idx="17">
                  <c:v>93.623000000000005</c:v>
                </c:pt>
                <c:pt idx="18">
                  <c:v>94.016000000000005</c:v>
                </c:pt>
                <c:pt idx="19">
                  <c:v>94.436400000000006</c:v>
                </c:pt>
                <c:pt idx="20">
                  <c:v>94.829400000000007</c:v>
                </c:pt>
                <c:pt idx="21">
                  <c:v>95.101299999999995</c:v>
                </c:pt>
                <c:pt idx="22">
                  <c:v>95.444100000000006</c:v>
                </c:pt>
                <c:pt idx="23">
                  <c:v>95.745699999999999</c:v>
                </c:pt>
                <c:pt idx="24">
                  <c:v>96.045000000000002</c:v>
                </c:pt>
                <c:pt idx="25">
                  <c:v>96.307699999999997</c:v>
                </c:pt>
                <c:pt idx="26">
                  <c:v>96.419700000000006</c:v>
                </c:pt>
                <c:pt idx="27">
                  <c:v>96.588800000000006</c:v>
                </c:pt>
                <c:pt idx="28">
                  <c:v>96.746399999999994</c:v>
                </c:pt>
                <c:pt idx="29">
                  <c:v>96.881200000000007</c:v>
                </c:pt>
                <c:pt idx="30">
                  <c:v>97</c:v>
                </c:pt>
                <c:pt idx="31">
                  <c:v>97.089100000000002</c:v>
                </c:pt>
                <c:pt idx="32">
                  <c:v>97.207899999999995</c:v>
                </c:pt>
                <c:pt idx="33">
                  <c:v>97.315299999999993</c:v>
                </c:pt>
                <c:pt idx="34">
                  <c:v>97.427300000000002</c:v>
                </c:pt>
                <c:pt idx="35">
                  <c:v>97.539199999999994</c:v>
                </c:pt>
                <c:pt idx="36">
                  <c:v>97.619200000000006</c:v>
                </c:pt>
                <c:pt idx="37">
                  <c:v>97.7654</c:v>
                </c:pt>
                <c:pt idx="38">
                  <c:v>97.888800000000003</c:v>
                </c:pt>
                <c:pt idx="39">
                  <c:v>98.041899999999998</c:v>
                </c:pt>
                <c:pt idx="40">
                  <c:v>100</c:v>
                </c:pt>
              </c:numCache>
            </c:numRef>
          </c:yVal>
          <c:smooth val="1"/>
        </c:ser>
        <c:dLbls>
          <c:showLegendKey val="0"/>
          <c:showVal val="0"/>
          <c:showCatName val="0"/>
          <c:showSerName val="0"/>
          <c:showPercent val="0"/>
          <c:showBubbleSize val="0"/>
        </c:dLbls>
        <c:axId val="25547904"/>
        <c:axId val="25549824"/>
      </c:scatterChart>
      <c:valAx>
        <c:axId val="25547904"/>
        <c:scaling>
          <c:orientation val="minMax"/>
          <c:max val="1"/>
        </c:scaling>
        <c:delete val="0"/>
        <c:axPos val="b"/>
        <c:title>
          <c:tx>
            <c:rich>
              <a:bodyPr/>
              <a:lstStyle/>
              <a:p>
                <a:pPr>
                  <a:defRPr sz="2000"/>
                </a:pPr>
                <a:r>
                  <a:rPr lang="en-US" sz="2000"/>
                  <a:t>Loss rate</a:t>
                </a:r>
              </a:p>
            </c:rich>
          </c:tx>
          <c:layout/>
          <c:overlay val="0"/>
        </c:title>
        <c:numFmt formatCode="General" sourceLinked="1"/>
        <c:majorTickMark val="out"/>
        <c:minorTickMark val="none"/>
        <c:tickLblPos val="nextTo"/>
        <c:txPr>
          <a:bodyPr/>
          <a:lstStyle/>
          <a:p>
            <a:pPr>
              <a:defRPr sz="2000"/>
            </a:pPr>
            <a:endParaRPr lang="en-US"/>
          </a:p>
        </c:txPr>
        <c:crossAx val="25549824"/>
        <c:crosses val="autoZero"/>
        <c:crossBetween val="midCat"/>
      </c:valAx>
      <c:valAx>
        <c:axId val="25549824"/>
        <c:scaling>
          <c:orientation val="minMax"/>
          <c:max val="100"/>
          <c:min val="50"/>
        </c:scaling>
        <c:delete val="0"/>
        <c:axPos val="l"/>
        <c:majorGridlines/>
        <c:title>
          <c:tx>
            <c:rich>
              <a:bodyPr rot="-5400000" vert="horz"/>
              <a:lstStyle/>
              <a:p>
                <a:pPr>
                  <a:defRPr sz="2400"/>
                </a:pPr>
                <a:r>
                  <a:rPr lang="en-US" sz="2400" dirty="0"/>
                  <a:t>Cumulative % of </a:t>
                </a:r>
                <a:r>
                  <a:rPr lang="en-US" sz="2400" dirty="0" smtClean="0"/>
                  <a:t/>
                </a:r>
                <a:br>
                  <a:rPr lang="en-US" sz="2400" dirty="0" smtClean="0"/>
                </a:br>
                <a:r>
                  <a:rPr lang="en-US" sz="2400" dirty="0" smtClean="0"/>
                  <a:t>5-sec intervals</a:t>
                </a:r>
                <a:endParaRPr lang="en-US" sz="2400" dirty="0"/>
              </a:p>
            </c:rich>
          </c:tx>
          <c:layout/>
          <c:overlay val="0"/>
        </c:title>
        <c:numFmt formatCode="General" sourceLinked="1"/>
        <c:majorTickMark val="out"/>
        <c:minorTickMark val="none"/>
        <c:tickLblPos val="nextTo"/>
        <c:txPr>
          <a:bodyPr/>
          <a:lstStyle/>
          <a:p>
            <a:pPr>
              <a:defRPr sz="2000"/>
            </a:pPr>
            <a:endParaRPr lang="en-US"/>
          </a:p>
        </c:txPr>
        <c:crossAx val="25547904"/>
        <c:crosses val="autoZero"/>
        <c:crossBetween val="midCat"/>
        <c:majorUnit val="10"/>
        <c:minorUnit val="5"/>
      </c:valAx>
    </c:plotArea>
    <c:legend>
      <c:legendPos val="r"/>
      <c:layout>
        <c:manualLayout>
          <c:xMode val="edge"/>
          <c:yMode val="edge"/>
          <c:x val="0.52538867016622925"/>
          <c:y val="0.40453058752271348"/>
          <c:w val="0.25589153258016661"/>
          <c:h val="0.19307540884312538"/>
        </c:manualLayout>
      </c:layout>
      <c:overlay val="0"/>
      <c:txPr>
        <a:bodyPr/>
        <a:lstStyle/>
        <a:p>
          <a:pPr>
            <a:defRPr sz="2400"/>
          </a:pPr>
          <a:endParaRPr lang="en-US"/>
        </a:p>
      </c:txPr>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1469706911636047"/>
          <c:y val="7.9664260717410326E-2"/>
          <c:w val="0.60217082239720032"/>
          <c:h val="0.60993766404199479"/>
        </c:manualLayout>
      </c:layout>
      <c:scatterChart>
        <c:scatterStyle val="smoothMarker"/>
        <c:varyColors val="0"/>
        <c:ser>
          <c:idx val="0"/>
          <c:order val="0"/>
          <c:tx>
            <c:v>EVDO</c:v>
          </c:tx>
          <c:marker>
            <c:symbol val="none"/>
          </c:marker>
          <c:dPt>
            <c:idx val="65"/>
            <c:bubble3D val="0"/>
            <c:spPr>
              <a:ln>
                <a:prstDash val="dash"/>
              </a:ln>
            </c:spPr>
          </c:dPt>
          <c:dPt>
            <c:idx val="75"/>
            <c:bubble3D val="0"/>
            <c:spPr>
              <a:ln>
                <a:prstDash val="dash"/>
              </a:ln>
            </c:spPr>
          </c:dPt>
          <c:dPt>
            <c:idx val="82"/>
            <c:bubble3D val="0"/>
            <c:spPr>
              <a:ln>
                <a:prstDash val="dash"/>
              </a:ln>
            </c:spPr>
          </c:dPt>
          <c:xVal>
            <c:numRef>
              <c:f>'rtt-cdf'!$A$1:$A$7315</c:f>
              <c:numCache>
                <c:formatCode>General</c:formatCode>
                <c:ptCount val="7315"/>
                <c:pt idx="0">
                  <c:v>66</c:v>
                </c:pt>
                <c:pt idx="1">
                  <c:v>67</c:v>
                </c:pt>
                <c:pt idx="2">
                  <c:v>68</c:v>
                </c:pt>
                <c:pt idx="3">
                  <c:v>69</c:v>
                </c:pt>
                <c:pt idx="4">
                  <c:v>70</c:v>
                </c:pt>
                <c:pt idx="5">
                  <c:v>71</c:v>
                </c:pt>
                <c:pt idx="6">
                  <c:v>72</c:v>
                </c:pt>
                <c:pt idx="7">
                  <c:v>73</c:v>
                </c:pt>
                <c:pt idx="8">
                  <c:v>74</c:v>
                </c:pt>
                <c:pt idx="9">
                  <c:v>75</c:v>
                </c:pt>
                <c:pt idx="10">
                  <c:v>76</c:v>
                </c:pt>
                <c:pt idx="11">
                  <c:v>77</c:v>
                </c:pt>
                <c:pt idx="12">
                  <c:v>78</c:v>
                </c:pt>
                <c:pt idx="13">
                  <c:v>79</c:v>
                </c:pt>
                <c:pt idx="14">
                  <c:v>80</c:v>
                </c:pt>
                <c:pt idx="15">
                  <c:v>81</c:v>
                </c:pt>
                <c:pt idx="16">
                  <c:v>82</c:v>
                </c:pt>
                <c:pt idx="17">
                  <c:v>83</c:v>
                </c:pt>
                <c:pt idx="18">
                  <c:v>84</c:v>
                </c:pt>
                <c:pt idx="19">
                  <c:v>85</c:v>
                </c:pt>
                <c:pt idx="20">
                  <c:v>86</c:v>
                </c:pt>
                <c:pt idx="21">
                  <c:v>88</c:v>
                </c:pt>
                <c:pt idx="22">
                  <c:v>89</c:v>
                </c:pt>
                <c:pt idx="23">
                  <c:v>90</c:v>
                </c:pt>
                <c:pt idx="24">
                  <c:v>91</c:v>
                </c:pt>
                <c:pt idx="25">
                  <c:v>92</c:v>
                </c:pt>
                <c:pt idx="26">
                  <c:v>93</c:v>
                </c:pt>
                <c:pt idx="27">
                  <c:v>95</c:v>
                </c:pt>
                <c:pt idx="28">
                  <c:v>96</c:v>
                </c:pt>
                <c:pt idx="29">
                  <c:v>97</c:v>
                </c:pt>
                <c:pt idx="30">
                  <c:v>98</c:v>
                </c:pt>
                <c:pt idx="31">
                  <c:v>99</c:v>
                </c:pt>
                <c:pt idx="32">
                  <c:v>100</c:v>
                </c:pt>
                <c:pt idx="33">
                  <c:v>102</c:v>
                </c:pt>
                <c:pt idx="34">
                  <c:v>107</c:v>
                </c:pt>
                <c:pt idx="35">
                  <c:v>108</c:v>
                </c:pt>
                <c:pt idx="36">
                  <c:v>109</c:v>
                </c:pt>
                <c:pt idx="37">
                  <c:v>118</c:v>
                </c:pt>
                <c:pt idx="38">
                  <c:v>119</c:v>
                </c:pt>
                <c:pt idx="39">
                  <c:v>120</c:v>
                </c:pt>
                <c:pt idx="40">
                  <c:v>121</c:v>
                </c:pt>
                <c:pt idx="41">
                  <c:v>122</c:v>
                </c:pt>
                <c:pt idx="42">
                  <c:v>123</c:v>
                </c:pt>
                <c:pt idx="43">
                  <c:v>124</c:v>
                </c:pt>
                <c:pt idx="44">
                  <c:v>125</c:v>
                </c:pt>
                <c:pt idx="45">
                  <c:v>126</c:v>
                </c:pt>
                <c:pt idx="46">
                  <c:v>127</c:v>
                </c:pt>
                <c:pt idx="47">
                  <c:v>128</c:v>
                </c:pt>
                <c:pt idx="48">
                  <c:v>129</c:v>
                </c:pt>
                <c:pt idx="49">
                  <c:v>130</c:v>
                </c:pt>
                <c:pt idx="50">
                  <c:v>131</c:v>
                </c:pt>
                <c:pt idx="51">
                  <c:v>132</c:v>
                </c:pt>
                <c:pt idx="52">
                  <c:v>133</c:v>
                </c:pt>
                <c:pt idx="53">
                  <c:v>134</c:v>
                </c:pt>
                <c:pt idx="54">
                  <c:v>135</c:v>
                </c:pt>
                <c:pt idx="55">
                  <c:v>136</c:v>
                </c:pt>
                <c:pt idx="56">
                  <c:v>137</c:v>
                </c:pt>
                <c:pt idx="57">
                  <c:v>138</c:v>
                </c:pt>
                <c:pt idx="58">
                  <c:v>139</c:v>
                </c:pt>
                <c:pt idx="59">
                  <c:v>140</c:v>
                </c:pt>
                <c:pt idx="60">
                  <c:v>141</c:v>
                </c:pt>
                <c:pt idx="61">
                  <c:v>142</c:v>
                </c:pt>
                <c:pt idx="62">
                  <c:v>143</c:v>
                </c:pt>
                <c:pt idx="63">
                  <c:v>144</c:v>
                </c:pt>
                <c:pt idx="64">
                  <c:v>145</c:v>
                </c:pt>
                <c:pt idx="65">
                  <c:v>146</c:v>
                </c:pt>
                <c:pt idx="66">
                  <c:v>147</c:v>
                </c:pt>
                <c:pt idx="67">
                  <c:v>148</c:v>
                </c:pt>
                <c:pt idx="68">
                  <c:v>149</c:v>
                </c:pt>
                <c:pt idx="69">
                  <c:v>150</c:v>
                </c:pt>
                <c:pt idx="70">
                  <c:v>151</c:v>
                </c:pt>
                <c:pt idx="71">
                  <c:v>152</c:v>
                </c:pt>
                <c:pt idx="72">
                  <c:v>153</c:v>
                </c:pt>
                <c:pt idx="73">
                  <c:v>154</c:v>
                </c:pt>
                <c:pt idx="74">
                  <c:v>155</c:v>
                </c:pt>
                <c:pt idx="75">
                  <c:v>156</c:v>
                </c:pt>
                <c:pt idx="76">
                  <c:v>157</c:v>
                </c:pt>
                <c:pt idx="77">
                  <c:v>158</c:v>
                </c:pt>
                <c:pt idx="78">
                  <c:v>159</c:v>
                </c:pt>
                <c:pt idx="79">
                  <c:v>160</c:v>
                </c:pt>
                <c:pt idx="80">
                  <c:v>161</c:v>
                </c:pt>
                <c:pt idx="81">
                  <c:v>162</c:v>
                </c:pt>
                <c:pt idx="82">
                  <c:v>163</c:v>
                </c:pt>
                <c:pt idx="83">
                  <c:v>164</c:v>
                </c:pt>
                <c:pt idx="84">
                  <c:v>165</c:v>
                </c:pt>
                <c:pt idx="85">
                  <c:v>166</c:v>
                </c:pt>
                <c:pt idx="86">
                  <c:v>167</c:v>
                </c:pt>
                <c:pt idx="87">
                  <c:v>168</c:v>
                </c:pt>
                <c:pt idx="88">
                  <c:v>169</c:v>
                </c:pt>
                <c:pt idx="89">
                  <c:v>170</c:v>
                </c:pt>
                <c:pt idx="90">
                  <c:v>171</c:v>
                </c:pt>
                <c:pt idx="91">
                  <c:v>172</c:v>
                </c:pt>
                <c:pt idx="92">
                  <c:v>173</c:v>
                </c:pt>
                <c:pt idx="93">
                  <c:v>174</c:v>
                </c:pt>
                <c:pt idx="94">
                  <c:v>175</c:v>
                </c:pt>
                <c:pt idx="95">
                  <c:v>176</c:v>
                </c:pt>
                <c:pt idx="96">
                  <c:v>177</c:v>
                </c:pt>
                <c:pt idx="97">
                  <c:v>178</c:v>
                </c:pt>
                <c:pt idx="98">
                  <c:v>179</c:v>
                </c:pt>
                <c:pt idx="99">
                  <c:v>180</c:v>
                </c:pt>
                <c:pt idx="100">
                  <c:v>181</c:v>
                </c:pt>
                <c:pt idx="101">
                  <c:v>182</c:v>
                </c:pt>
                <c:pt idx="102">
                  <c:v>183</c:v>
                </c:pt>
                <c:pt idx="103">
                  <c:v>184</c:v>
                </c:pt>
                <c:pt idx="104">
                  <c:v>185</c:v>
                </c:pt>
                <c:pt idx="105">
                  <c:v>186</c:v>
                </c:pt>
                <c:pt idx="106">
                  <c:v>187</c:v>
                </c:pt>
                <c:pt idx="107">
                  <c:v>188</c:v>
                </c:pt>
                <c:pt idx="108">
                  <c:v>189</c:v>
                </c:pt>
                <c:pt idx="109">
                  <c:v>190</c:v>
                </c:pt>
                <c:pt idx="110">
                  <c:v>191</c:v>
                </c:pt>
                <c:pt idx="111">
                  <c:v>192</c:v>
                </c:pt>
                <c:pt idx="112">
                  <c:v>193</c:v>
                </c:pt>
                <c:pt idx="113">
                  <c:v>194</c:v>
                </c:pt>
                <c:pt idx="114">
                  <c:v>195</c:v>
                </c:pt>
                <c:pt idx="115">
                  <c:v>196</c:v>
                </c:pt>
                <c:pt idx="116">
                  <c:v>197</c:v>
                </c:pt>
                <c:pt idx="117">
                  <c:v>198</c:v>
                </c:pt>
                <c:pt idx="118">
                  <c:v>199</c:v>
                </c:pt>
                <c:pt idx="119">
                  <c:v>200</c:v>
                </c:pt>
                <c:pt idx="120">
                  <c:v>201</c:v>
                </c:pt>
                <c:pt idx="121">
                  <c:v>202</c:v>
                </c:pt>
                <c:pt idx="122">
                  <c:v>203</c:v>
                </c:pt>
                <c:pt idx="123">
                  <c:v>204</c:v>
                </c:pt>
                <c:pt idx="124">
                  <c:v>205</c:v>
                </c:pt>
                <c:pt idx="125">
                  <c:v>206</c:v>
                </c:pt>
                <c:pt idx="126">
                  <c:v>207</c:v>
                </c:pt>
                <c:pt idx="127">
                  <c:v>208</c:v>
                </c:pt>
                <c:pt idx="128">
                  <c:v>209</c:v>
                </c:pt>
                <c:pt idx="129">
                  <c:v>210</c:v>
                </c:pt>
                <c:pt idx="130">
                  <c:v>211</c:v>
                </c:pt>
                <c:pt idx="131">
                  <c:v>212</c:v>
                </c:pt>
                <c:pt idx="132">
                  <c:v>213</c:v>
                </c:pt>
                <c:pt idx="133">
                  <c:v>214</c:v>
                </c:pt>
                <c:pt idx="134">
                  <c:v>215</c:v>
                </c:pt>
                <c:pt idx="135">
                  <c:v>216</c:v>
                </c:pt>
                <c:pt idx="136">
                  <c:v>217</c:v>
                </c:pt>
                <c:pt idx="137">
                  <c:v>218</c:v>
                </c:pt>
                <c:pt idx="138">
                  <c:v>219</c:v>
                </c:pt>
                <c:pt idx="139">
                  <c:v>220</c:v>
                </c:pt>
                <c:pt idx="140">
                  <c:v>221</c:v>
                </c:pt>
                <c:pt idx="141">
                  <c:v>222</c:v>
                </c:pt>
                <c:pt idx="142">
                  <c:v>223</c:v>
                </c:pt>
                <c:pt idx="143">
                  <c:v>224</c:v>
                </c:pt>
                <c:pt idx="144">
                  <c:v>225</c:v>
                </c:pt>
                <c:pt idx="145">
                  <c:v>226</c:v>
                </c:pt>
                <c:pt idx="146">
                  <c:v>227</c:v>
                </c:pt>
                <c:pt idx="147">
                  <c:v>228</c:v>
                </c:pt>
                <c:pt idx="148">
                  <c:v>229</c:v>
                </c:pt>
                <c:pt idx="149">
                  <c:v>230</c:v>
                </c:pt>
                <c:pt idx="150">
                  <c:v>231</c:v>
                </c:pt>
                <c:pt idx="151">
                  <c:v>232</c:v>
                </c:pt>
                <c:pt idx="152">
                  <c:v>233</c:v>
                </c:pt>
                <c:pt idx="153">
                  <c:v>234</c:v>
                </c:pt>
                <c:pt idx="154">
                  <c:v>235</c:v>
                </c:pt>
                <c:pt idx="155">
                  <c:v>236</c:v>
                </c:pt>
                <c:pt idx="156">
                  <c:v>237</c:v>
                </c:pt>
                <c:pt idx="157">
                  <c:v>238</c:v>
                </c:pt>
                <c:pt idx="158">
                  <c:v>239</c:v>
                </c:pt>
                <c:pt idx="159">
                  <c:v>240</c:v>
                </c:pt>
                <c:pt idx="160">
                  <c:v>241</c:v>
                </c:pt>
                <c:pt idx="161">
                  <c:v>242</c:v>
                </c:pt>
                <c:pt idx="162">
                  <c:v>243</c:v>
                </c:pt>
                <c:pt idx="163">
                  <c:v>244</c:v>
                </c:pt>
                <c:pt idx="164">
                  <c:v>245</c:v>
                </c:pt>
                <c:pt idx="165">
                  <c:v>246</c:v>
                </c:pt>
                <c:pt idx="166">
                  <c:v>247</c:v>
                </c:pt>
                <c:pt idx="167">
                  <c:v>248</c:v>
                </c:pt>
                <c:pt idx="168">
                  <c:v>249</c:v>
                </c:pt>
                <c:pt idx="169">
                  <c:v>250</c:v>
                </c:pt>
                <c:pt idx="170">
                  <c:v>251</c:v>
                </c:pt>
                <c:pt idx="171">
                  <c:v>252</c:v>
                </c:pt>
                <c:pt idx="172">
                  <c:v>253</c:v>
                </c:pt>
                <c:pt idx="173">
                  <c:v>254</c:v>
                </c:pt>
                <c:pt idx="174">
                  <c:v>255</c:v>
                </c:pt>
                <c:pt idx="175">
                  <c:v>256</c:v>
                </c:pt>
                <c:pt idx="176">
                  <c:v>257</c:v>
                </c:pt>
                <c:pt idx="177">
                  <c:v>258</c:v>
                </c:pt>
                <c:pt idx="178">
                  <c:v>259</c:v>
                </c:pt>
                <c:pt idx="179">
                  <c:v>260</c:v>
                </c:pt>
                <c:pt idx="180">
                  <c:v>261</c:v>
                </c:pt>
                <c:pt idx="181">
                  <c:v>262</c:v>
                </c:pt>
                <c:pt idx="182">
                  <c:v>263</c:v>
                </c:pt>
                <c:pt idx="183">
                  <c:v>264</c:v>
                </c:pt>
                <c:pt idx="184">
                  <c:v>265</c:v>
                </c:pt>
                <c:pt idx="185">
                  <c:v>266</c:v>
                </c:pt>
                <c:pt idx="186">
                  <c:v>267</c:v>
                </c:pt>
                <c:pt idx="187">
                  <c:v>268</c:v>
                </c:pt>
                <c:pt idx="188">
                  <c:v>269</c:v>
                </c:pt>
                <c:pt idx="189">
                  <c:v>270</c:v>
                </c:pt>
                <c:pt idx="190">
                  <c:v>271</c:v>
                </c:pt>
                <c:pt idx="191">
                  <c:v>272</c:v>
                </c:pt>
                <c:pt idx="192">
                  <c:v>273</c:v>
                </c:pt>
                <c:pt idx="193">
                  <c:v>274</c:v>
                </c:pt>
                <c:pt idx="194">
                  <c:v>275</c:v>
                </c:pt>
                <c:pt idx="195">
                  <c:v>276</c:v>
                </c:pt>
                <c:pt idx="196">
                  <c:v>277</c:v>
                </c:pt>
                <c:pt idx="197">
                  <c:v>278</c:v>
                </c:pt>
                <c:pt idx="198">
                  <c:v>279</c:v>
                </c:pt>
                <c:pt idx="199">
                  <c:v>280</c:v>
                </c:pt>
                <c:pt idx="200">
                  <c:v>281</c:v>
                </c:pt>
                <c:pt idx="201">
                  <c:v>282</c:v>
                </c:pt>
                <c:pt idx="202">
                  <c:v>283</c:v>
                </c:pt>
                <c:pt idx="203">
                  <c:v>284</c:v>
                </c:pt>
                <c:pt idx="204">
                  <c:v>285</c:v>
                </c:pt>
                <c:pt idx="205">
                  <c:v>286</c:v>
                </c:pt>
                <c:pt idx="206">
                  <c:v>287</c:v>
                </c:pt>
                <c:pt idx="207">
                  <c:v>288</c:v>
                </c:pt>
                <c:pt idx="208">
                  <c:v>289</c:v>
                </c:pt>
                <c:pt idx="209">
                  <c:v>290</c:v>
                </c:pt>
                <c:pt idx="210">
                  <c:v>291</c:v>
                </c:pt>
                <c:pt idx="211">
                  <c:v>292</c:v>
                </c:pt>
                <c:pt idx="212">
                  <c:v>293</c:v>
                </c:pt>
                <c:pt idx="213">
                  <c:v>294</c:v>
                </c:pt>
                <c:pt idx="214">
                  <c:v>295</c:v>
                </c:pt>
                <c:pt idx="215">
                  <c:v>296</c:v>
                </c:pt>
                <c:pt idx="216">
                  <c:v>297</c:v>
                </c:pt>
                <c:pt idx="217">
                  <c:v>298</c:v>
                </c:pt>
                <c:pt idx="218">
                  <c:v>299</c:v>
                </c:pt>
                <c:pt idx="219">
                  <c:v>300</c:v>
                </c:pt>
                <c:pt idx="220">
                  <c:v>301</c:v>
                </c:pt>
                <c:pt idx="221">
                  <c:v>302</c:v>
                </c:pt>
                <c:pt idx="222">
                  <c:v>303</c:v>
                </c:pt>
                <c:pt idx="223">
                  <c:v>304</c:v>
                </c:pt>
                <c:pt idx="224">
                  <c:v>305</c:v>
                </c:pt>
                <c:pt idx="225">
                  <c:v>306</c:v>
                </c:pt>
                <c:pt idx="226">
                  <c:v>307</c:v>
                </c:pt>
                <c:pt idx="227">
                  <c:v>308</c:v>
                </c:pt>
                <c:pt idx="228">
                  <c:v>309</c:v>
                </c:pt>
                <c:pt idx="229">
                  <c:v>310</c:v>
                </c:pt>
                <c:pt idx="230">
                  <c:v>311</c:v>
                </c:pt>
                <c:pt idx="231">
                  <c:v>312</c:v>
                </c:pt>
                <c:pt idx="232">
                  <c:v>313</c:v>
                </c:pt>
                <c:pt idx="233">
                  <c:v>314</c:v>
                </c:pt>
                <c:pt idx="234">
                  <c:v>315</c:v>
                </c:pt>
                <c:pt idx="235">
                  <c:v>316</c:v>
                </c:pt>
                <c:pt idx="236">
                  <c:v>317</c:v>
                </c:pt>
                <c:pt idx="237">
                  <c:v>318</c:v>
                </c:pt>
                <c:pt idx="238">
                  <c:v>319</c:v>
                </c:pt>
                <c:pt idx="239">
                  <c:v>320</c:v>
                </c:pt>
                <c:pt idx="240">
                  <c:v>321</c:v>
                </c:pt>
                <c:pt idx="241">
                  <c:v>322</c:v>
                </c:pt>
                <c:pt idx="242">
                  <c:v>323</c:v>
                </c:pt>
                <c:pt idx="243">
                  <c:v>324</c:v>
                </c:pt>
                <c:pt idx="244">
                  <c:v>325</c:v>
                </c:pt>
                <c:pt idx="245">
                  <c:v>326</c:v>
                </c:pt>
                <c:pt idx="246">
                  <c:v>327</c:v>
                </c:pt>
                <c:pt idx="247">
                  <c:v>328</c:v>
                </c:pt>
                <c:pt idx="248">
                  <c:v>329</c:v>
                </c:pt>
                <c:pt idx="249">
                  <c:v>330</c:v>
                </c:pt>
                <c:pt idx="250">
                  <c:v>331</c:v>
                </c:pt>
                <c:pt idx="251">
                  <c:v>332</c:v>
                </c:pt>
                <c:pt idx="252">
                  <c:v>333</c:v>
                </c:pt>
                <c:pt idx="253">
                  <c:v>334</c:v>
                </c:pt>
                <c:pt idx="254">
                  <c:v>335</c:v>
                </c:pt>
                <c:pt idx="255">
                  <c:v>336</c:v>
                </c:pt>
                <c:pt idx="256">
                  <c:v>337</c:v>
                </c:pt>
                <c:pt idx="257">
                  <c:v>338</c:v>
                </c:pt>
                <c:pt idx="258">
                  <c:v>339</c:v>
                </c:pt>
                <c:pt idx="259">
                  <c:v>340</c:v>
                </c:pt>
                <c:pt idx="260">
                  <c:v>341</c:v>
                </c:pt>
                <c:pt idx="261">
                  <c:v>342</c:v>
                </c:pt>
                <c:pt idx="262">
                  <c:v>343</c:v>
                </c:pt>
                <c:pt idx="263">
                  <c:v>344</c:v>
                </c:pt>
                <c:pt idx="264">
                  <c:v>345</c:v>
                </c:pt>
                <c:pt idx="265">
                  <c:v>346</c:v>
                </c:pt>
                <c:pt idx="266">
                  <c:v>347</c:v>
                </c:pt>
                <c:pt idx="267">
                  <c:v>348</c:v>
                </c:pt>
                <c:pt idx="268">
                  <c:v>349</c:v>
                </c:pt>
                <c:pt idx="269">
                  <c:v>350</c:v>
                </c:pt>
                <c:pt idx="270">
                  <c:v>351</c:v>
                </c:pt>
                <c:pt idx="271">
                  <c:v>352</c:v>
                </c:pt>
                <c:pt idx="272">
                  <c:v>353</c:v>
                </c:pt>
                <c:pt idx="273">
                  <c:v>354</c:v>
                </c:pt>
                <c:pt idx="274">
                  <c:v>355</c:v>
                </c:pt>
                <c:pt idx="275">
                  <c:v>356</c:v>
                </c:pt>
                <c:pt idx="276">
                  <c:v>357</c:v>
                </c:pt>
                <c:pt idx="277">
                  <c:v>358</c:v>
                </c:pt>
                <c:pt idx="278">
                  <c:v>359</c:v>
                </c:pt>
                <c:pt idx="279">
                  <c:v>360</c:v>
                </c:pt>
                <c:pt idx="280">
                  <c:v>361</c:v>
                </c:pt>
                <c:pt idx="281">
                  <c:v>362</c:v>
                </c:pt>
                <c:pt idx="282">
                  <c:v>363</c:v>
                </c:pt>
                <c:pt idx="283">
                  <c:v>364</c:v>
                </c:pt>
                <c:pt idx="284">
                  <c:v>365</c:v>
                </c:pt>
                <c:pt idx="285">
                  <c:v>366</c:v>
                </c:pt>
                <c:pt idx="286">
                  <c:v>367</c:v>
                </c:pt>
                <c:pt idx="287">
                  <c:v>368</c:v>
                </c:pt>
                <c:pt idx="288">
                  <c:v>369</c:v>
                </c:pt>
                <c:pt idx="289">
                  <c:v>370</c:v>
                </c:pt>
                <c:pt idx="290">
                  <c:v>371</c:v>
                </c:pt>
                <c:pt idx="291">
                  <c:v>372</c:v>
                </c:pt>
                <c:pt idx="292">
                  <c:v>373</c:v>
                </c:pt>
                <c:pt idx="293">
                  <c:v>374</c:v>
                </c:pt>
                <c:pt idx="294">
                  <c:v>375</c:v>
                </c:pt>
                <c:pt idx="295">
                  <c:v>376</c:v>
                </c:pt>
                <c:pt idx="296">
                  <c:v>377</c:v>
                </c:pt>
                <c:pt idx="297">
                  <c:v>378</c:v>
                </c:pt>
                <c:pt idx="298">
                  <c:v>379</c:v>
                </c:pt>
                <c:pt idx="299">
                  <c:v>380</c:v>
                </c:pt>
                <c:pt idx="300">
                  <c:v>381</c:v>
                </c:pt>
                <c:pt idx="301">
                  <c:v>382</c:v>
                </c:pt>
                <c:pt idx="302">
                  <c:v>383</c:v>
                </c:pt>
                <c:pt idx="303">
                  <c:v>384</c:v>
                </c:pt>
                <c:pt idx="304">
                  <c:v>385</c:v>
                </c:pt>
                <c:pt idx="305">
                  <c:v>386</c:v>
                </c:pt>
                <c:pt idx="306">
                  <c:v>387</c:v>
                </c:pt>
                <c:pt idx="307">
                  <c:v>388</c:v>
                </c:pt>
                <c:pt idx="308">
                  <c:v>389</c:v>
                </c:pt>
                <c:pt idx="309">
                  <c:v>390</c:v>
                </c:pt>
                <c:pt idx="310">
                  <c:v>391</c:v>
                </c:pt>
                <c:pt idx="311">
                  <c:v>392</c:v>
                </c:pt>
                <c:pt idx="312">
                  <c:v>393</c:v>
                </c:pt>
                <c:pt idx="313">
                  <c:v>394</c:v>
                </c:pt>
                <c:pt idx="314">
                  <c:v>395</c:v>
                </c:pt>
                <c:pt idx="315">
                  <c:v>396</c:v>
                </c:pt>
                <c:pt idx="316">
                  <c:v>397</c:v>
                </c:pt>
                <c:pt idx="317">
                  <c:v>398</c:v>
                </c:pt>
                <c:pt idx="318">
                  <c:v>399</c:v>
                </c:pt>
                <c:pt idx="319">
                  <c:v>400</c:v>
                </c:pt>
                <c:pt idx="320">
                  <c:v>401</c:v>
                </c:pt>
                <c:pt idx="321">
                  <c:v>402</c:v>
                </c:pt>
                <c:pt idx="322">
                  <c:v>403</c:v>
                </c:pt>
                <c:pt idx="323">
                  <c:v>404</c:v>
                </c:pt>
                <c:pt idx="324">
                  <c:v>405</c:v>
                </c:pt>
                <c:pt idx="325">
                  <c:v>406</c:v>
                </c:pt>
                <c:pt idx="326">
                  <c:v>407</c:v>
                </c:pt>
                <c:pt idx="327">
                  <c:v>408</c:v>
                </c:pt>
                <c:pt idx="328">
                  <c:v>409</c:v>
                </c:pt>
                <c:pt idx="329">
                  <c:v>410</c:v>
                </c:pt>
                <c:pt idx="330">
                  <c:v>411</c:v>
                </c:pt>
                <c:pt idx="331">
                  <c:v>412</c:v>
                </c:pt>
                <c:pt idx="332">
                  <c:v>413</c:v>
                </c:pt>
                <c:pt idx="333">
                  <c:v>414</c:v>
                </c:pt>
                <c:pt idx="334">
                  <c:v>415</c:v>
                </c:pt>
                <c:pt idx="335">
                  <c:v>416</c:v>
                </c:pt>
                <c:pt idx="336">
                  <c:v>417</c:v>
                </c:pt>
                <c:pt idx="337">
                  <c:v>418</c:v>
                </c:pt>
                <c:pt idx="338">
                  <c:v>419</c:v>
                </c:pt>
                <c:pt idx="339">
                  <c:v>420</c:v>
                </c:pt>
                <c:pt idx="340">
                  <c:v>421</c:v>
                </c:pt>
                <c:pt idx="341">
                  <c:v>422</c:v>
                </c:pt>
                <c:pt idx="342">
                  <c:v>423</c:v>
                </c:pt>
                <c:pt idx="343">
                  <c:v>424</c:v>
                </c:pt>
                <c:pt idx="344">
                  <c:v>425</c:v>
                </c:pt>
                <c:pt idx="345">
                  <c:v>426</c:v>
                </c:pt>
                <c:pt idx="346">
                  <c:v>427</c:v>
                </c:pt>
                <c:pt idx="347">
                  <c:v>428</c:v>
                </c:pt>
                <c:pt idx="348">
                  <c:v>429</c:v>
                </c:pt>
                <c:pt idx="349">
                  <c:v>430</c:v>
                </c:pt>
                <c:pt idx="350">
                  <c:v>431</c:v>
                </c:pt>
                <c:pt idx="351">
                  <c:v>432</c:v>
                </c:pt>
                <c:pt idx="352">
                  <c:v>433</c:v>
                </c:pt>
                <c:pt idx="353">
                  <c:v>434</c:v>
                </c:pt>
                <c:pt idx="354">
                  <c:v>435</c:v>
                </c:pt>
                <c:pt idx="355">
                  <c:v>436</c:v>
                </c:pt>
                <c:pt idx="356">
                  <c:v>437</c:v>
                </c:pt>
                <c:pt idx="357">
                  <c:v>438</c:v>
                </c:pt>
                <c:pt idx="358">
                  <c:v>439</c:v>
                </c:pt>
                <c:pt idx="359">
                  <c:v>440</c:v>
                </c:pt>
                <c:pt idx="360">
                  <c:v>441</c:v>
                </c:pt>
                <c:pt idx="361">
                  <c:v>442</c:v>
                </c:pt>
                <c:pt idx="362">
                  <c:v>443</c:v>
                </c:pt>
                <c:pt idx="363">
                  <c:v>444</c:v>
                </c:pt>
                <c:pt idx="364">
                  <c:v>445</c:v>
                </c:pt>
                <c:pt idx="365">
                  <c:v>446</c:v>
                </c:pt>
                <c:pt idx="366">
                  <c:v>447</c:v>
                </c:pt>
                <c:pt idx="367">
                  <c:v>448</c:v>
                </c:pt>
                <c:pt idx="368">
                  <c:v>449</c:v>
                </c:pt>
                <c:pt idx="369">
                  <c:v>450</c:v>
                </c:pt>
                <c:pt idx="370">
                  <c:v>451</c:v>
                </c:pt>
                <c:pt idx="371">
                  <c:v>452</c:v>
                </c:pt>
                <c:pt idx="372">
                  <c:v>453</c:v>
                </c:pt>
                <c:pt idx="373">
                  <c:v>454</c:v>
                </c:pt>
                <c:pt idx="374">
                  <c:v>455</c:v>
                </c:pt>
                <c:pt idx="375">
                  <c:v>456</c:v>
                </c:pt>
                <c:pt idx="376">
                  <c:v>457</c:v>
                </c:pt>
                <c:pt idx="377">
                  <c:v>458</c:v>
                </c:pt>
                <c:pt idx="378">
                  <c:v>459</c:v>
                </c:pt>
                <c:pt idx="379">
                  <c:v>460</c:v>
                </c:pt>
                <c:pt idx="380">
                  <c:v>461</c:v>
                </c:pt>
                <c:pt idx="381">
                  <c:v>462</c:v>
                </c:pt>
                <c:pt idx="382">
                  <c:v>463</c:v>
                </c:pt>
                <c:pt idx="383">
                  <c:v>464</c:v>
                </c:pt>
                <c:pt idx="384">
                  <c:v>465</c:v>
                </c:pt>
                <c:pt idx="385">
                  <c:v>466</c:v>
                </c:pt>
                <c:pt idx="386">
                  <c:v>467</c:v>
                </c:pt>
                <c:pt idx="387">
                  <c:v>468</c:v>
                </c:pt>
                <c:pt idx="388">
                  <c:v>469</c:v>
                </c:pt>
                <c:pt idx="389">
                  <c:v>470</c:v>
                </c:pt>
                <c:pt idx="390">
                  <c:v>471</c:v>
                </c:pt>
                <c:pt idx="391">
                  <c:v>472</c:v>
                </c:pt>
                <c:pt idx="392">
                  <c:v>473</c:v>
                </c:pt>
                <c:pt idx="393">
                  <c:v>474</c:v>
                </c:pt>
                <c:pt idx="394">
                  <c:v>475</c:v>
                </c:pt>
                <c:pt idx="395">
                  <c:v>476</c:v>
                </c:pt>
                <c:pt idx="396">
                  <c:v>477</c:v>
                </c:pt>
                <c:pt idx="397">
                  <c:v>478</c:v>
                </c:pt>
                <c:pt idx="398">
                  <c:v>479</c:v>
                </c:pt>
                <c:pt idx="399">
                  <c:v>480</c:v>
                </c:pt>
                <c:pt idx="400">
                  <c:v>481</c:v>
                </c:pt>
                <c:pt idx="401">
                  <c:v>482</c:v>
                </c:pt>
                <c:pt idx="402">
                  <c:v>483</c:v>
                </c:pt>
                <c:pt idx="403">
                  <c:v>484</c:v>
                </c:pt>
                <c:pt idx="404">
                  <c:v>485</c:v>
                </c:pt>
                <c:pt idx="405">
                  <c:v>486</c:v>
                </c:pt>
                <c:pt idx="406">
                  <c:v>487</c:v>
                </c:pt>
                <c:pt idx="407">
                  <c:v>488</c:v>
                </c:pt>
                <c:pt idx="408">
                  <c:v>489</c:v>
                </c:pt>
                <c:pt idx="409">
                  <c:v>490</c:v>
                </c:pt>
                <c:pt idx="410">
                  <c:v>491</c:v>
                </c:pt>
                <c:pt idx="411">
                  <c:v>492</c:v>
                </c:pt>
                <c:pt idx="412">
                  <c:v>493</c:v>
                </c:pt>
                <c:pt idx="413">
                  <c:v>494</c:v>
                </c:pt>
                <c:pt idx="414">
                  <c:v>495</c:v>
                </c:pt>
                <c:pt idx="415">
                  <c:v>496</c:v>
                </c:pt>
                <c:pt idx="416">
                  <c:v>497</c:v>
                </c:pt>
                <c:pt idx="417">
                  <c:v>498</c:v>
                </c:pt>
                <c:pt idx="418">
                  <c:v>499</c:v>
                </c:pt>
                <c:pt idx="419">
                  <c:v>500</c:v>
                </c:pt>
                <c:pt idx="420">
                  <c:v>501</c:v>
                </c:pt>
                <c:pt idx="421">
                  <c:v>502</c:v>
                </c:pt>
                <c:pt idx="422">
                  <c:v>503</c:v>
                </c:pt>
                <c:pt idx="423">
                  <c:v>504</c:v>
                </c:pt>
                <c:pt idx="424">
                  <c:v>505</c:v>
                </c:pt>
                <c:pt idx="425">
                  <c:v>506</c:v>
                </c:pt>
                <c:pt idx="426">
                  <c:v>507</c:v>
                </c:pt>
                <c:pt idx="427">
                  <c:v>508</c:v>
                </c:pt>
                <c:pt idx="428">
                  <c:v>509</c:v>
                </c:pt>
                <c:pt idx="429">
                  <c:v>510</c:v>
                </c:pt>
                <c:pt idx="430">
                  <c:v>511</c:v>
                </c:pt>
                <c:pt idx="431">
                  <c:v>512</c:v>
                </c:pt>
                <c:pt idx="432">
                  <c:v>513</c:v>
                </c:pt>
                <c:pt idx="433">
                  <c:v>514</c:v>
                </c:pt>
                <c:pt idx="434">
                  <c:v>515</c:v>
                </c:pt>
                <c:pt idx="435">
                  <c:v>516</c:v>
                </c:pt>
                <c:pt idx="436">
                  <c:v>517</c:v>
                </c:pt>
                <c:pt idx="437">
                  <c:v>518</c:v>
                </c:pt>
                <c:pt idx="438">
                  <c:v>519</c:v>
                </c:pt>
                <c:pt idx="439">
                  <c:v>520</c:v>
                </c:pt>
                <c:pt idx="440">
                  <c:v>521</c:v>
                </c:pt>
                <c:pt idx="441">
                  <c:v>522</c:v>
                </c:pt>
                <c:pt idx="442">
                  <c:v>523</c:v>
                </c:pt>
                <c:pt idx="443">
                  <c:v>524</c:v>
                </c:pt>
                <c:pt idx="444">
                  <c:v>525</c:v>
                </c:pt>
                <c:pt idx="445">
                  <c:v>526</c:v>
                </c:pt>
                <c:pt idx="446">
                  <c:v>527</c:v>
                </c:pt>
                <c:pt idx="447">
                  <c:v>528</c:v>
                </c:pt>
                <c:pt idx="448">
                  <c:v>529</c:v>
                </c:pt>
                <c:pt idx="449">
                  <c:v>530</c:v>
                </c:pt>
                <c:pt idx="450">
                  <c:v>531</c:v>
                </c:pt>
                <c:pt idx="451">
                  <c:v>532</c:v>
                </c:pt>
                <c:pt idx="452">
                  <c:v>533</c:v>
                </c:pt>
                <c:pt idx="453">
                  <c:v>534</c:v>
                </c:pt>
                <c:pt idx="454">
                  <c:v>535</c:v>
                </c:pt>
                <c:pt idx="455">
                  <c:v>536</c:v>
                </c:pt>
                <c:pt idx="456">
                  <c:v>537</c:v>
                </c:pt>
                <c:pt idx="457">
                  <c:v>538</c:v>
                </c:pt>
                <c:pt idx="458">
                  <c:v>539</c:v>
                </c:pt>
                <c:pt idx="459">
                  <c:v>540</c:v>
                </c:pt>
                <c:pt idx="460">
                  <c:v>541</c:v>
                </c:pt>
                <c:pt idx="461">
                  <c:v>542</c:v>
                </c:pt>
                <c:pt idx="462">
                  <c:v>543</c:v>
                </c:pt>
                <c:pt idx="463">
                  <c:v>544</c:v>
                </c:pt>
                <c:pt idx="464">
                  <c:v>545</c:v>
                </c:pt>
                <c:pt idx="465">
                  <c:v>546</c:v>
                </c:pt>
                <c:pt idx="466">
                  <c:v>547</c:v>
                </c:pt>
                <c:pt idx="467">
                  <c:v>548</c:v>
                </c:pt>
                <c:pt idx="468">
                  <c:v>549</c:v>
                </c:pt>
                <c:pt idx="469">
                  <c:v>550</c:v>
                </c:pt>
                <c:pt idx="470">
                  <c:v>551</c:v>
                </c:pt>
                <c:pt idx="471">
                  <c:v>552</c:v>
                </c:pt>
                <c:pt idx="472">
                  <c:v>553</c:v>
                </c:pt>
                <c:pt idx="473">
                  <c:v>554</c:v>
                </c:pt>
                <c:pt idx="474">
                  <c:v>555</c:v>
                </c:pt>
                <c:pt idx="475">
                  <c:v>556</c:v>
                </c:pt>
                <c:pt idx="476">
                  <c:v>557</c:v>
                </c:pt>
                <c:pt idx="477">
                  <c:v>558</c:v>
                </c:pt>
                <c:pt idx="478">
                  <c:v>559</c:v>
                </c:pt>
                <c:pt idx="479">
                  <c:v>560</c:v>
                </c:pt>
                <c:pt idx="480">
                  <c:v>561</c:v>
                </c:pt>
                <c:pt idx="481">
                  <c:v>562</c:v>
                </c:pt>
                <c:pt idx="482">
                  <c:v>563</c:v>
                </c:pt>
                <c:pt idx="483">
                  <c:v>564</c:v>
                </c:pt>
                <c:pt idx="484">
                  <c:v>565</c:v>
                </c:pt>
                <c:pt idx="485">
                  <c:v>566</c:v>
                </c:pt>
                <c:pt idx="486">
                  <c:v>567</c:v>
                </c:pt>
                <c:pt idx="487">
                  <c:v>568</c:v>
                </c:pt>
                <c:pt idx="488">
                  <c:v>569</c:v>
                </c:pt>
                <c:pt idx="489">
                  <c:v>570</c:v>
                </c:pt>
                <c:pt idx="490">
                  <c:v>571</c:v>
                </c:pt>
                <c:pt idx="491">
                  <c:v>572</c:v>
                </c:pt>
                <c:pt idx="492">
                  <c:v>573</c:v>
                </c:pt>
                <c:pt idx="493">
                  <c:v>574</c:v>
                </c:pt>
                <c:pt idx="494">
                  <c:v>575</c:v>
                </c:pt>
                <c:pt idx="495">
                  <c:v>576</c:v>
                </c:pt>
                <c:pt idx="496">
                  <c:v>577</c:v>
                </c:pt>
                <c:pt idx="497">
                  <c:v>578</c:v>
                </c:pt>
                <c:pt idx="498">
                  <c:v>579</c:v>
                </c:pt>
                <c:pt idx="499">
                  <c:v>580</c:v>
                </c:pt>
                <c:pt idx="500">
                  <c:v>581</c:v>
                </c:pt>
                <c:pt idx="501">
                  <c:v>582</c:v>
                </c:pt>
                <c:pt idx="502">
                  <c:v>583</c:v>
                </c:pt>
                <c:pt idx="503">
                  <c:v>584</c:v>
                </c:pt>
                <c:pt idx="504">
                  <c:v>585</c:v>
                </c:pt>
                <c:pt idx="505">
                  <c:v>586</c:v>
                </c:pt>
                <c:pt idx="506">
                  <c:v>587</c:v>
                </c:pt>
                <c:pt idx="507">
                  <c:v>588</c:v>
                </c:pt>
                <c:pt idx="508">
                  <c:v>589</c:v>
                </c:pt>
                <c:pt idx="509">
                  <c:v>590</c:v>
                </c:pt>
                <c:pt idx="510">
                  <c:v>591</c:v>
                </c:pt>
                <c:pt idx="511">
                  <c:v>592</c:v>
                </c:pt>
                <c:pt idx="512">
                  <c:v>593</c:v>
                </c:pt>
                <c:pt idx="513">
                  <c:v>594</c:v>
                </c:pt>
                <c:pt idx="514">
                  <c:v>595</c:v>
                </c:pt>
                <c:pt idx="515">
                  <c:v>596</c:v>
                </c:pt>
                <c:pt idx="516">
                  <c:v>597</c:v>
                </c:pt>
                <c:pt idx="517">
                  <c:v>598</c:v>
                </c:pt>
                <c:pt idx="518">
                  <c:v>599</c:v>
                </c:pt>
                <c:pt idx="519">
                  <c:v>600</c:v>
                </c:pt>
                <c:pt idx="520">
                  <c:v>601</c:v>
                </c:pt>
                <c:pt idx="521">
                  <c:v>602</c:v>
                </c:pt>
                <c:pt idx="522">
                  <c:v>603</c:v>
                </c:pt>
                <c:pt idx="523">
                  <c:v>604</c:v>
                </c:pt>
                <c:pt idx="524">
                  <c:v>605</c:v>
                </c:pt>
                <c:pt idx="525">
                  <c:v>606</c:v>
                </c:pt>
                <c:pt idx="526">
                  <c:v>607</c:v>
                </c:pt>
                <c:pt idx="527">
                  <c:v>608</c:v>
                </c:pt>
                <c:pt idx="528">
                  <c:v>609</c:v>
                </c:pt>
                <c:pt idx="529">
                  <c:v>610</c:v>
                </c:pt>
                <c:pt idx="530">
                  <c:v>611</c:v>
                </c:pt>
                <c:pt idx="531">
                  <c:v>612</c:v>
                </c:pt>
                <c:pt idx="532">
                  <c:v>613</c:v>
                </c:pt>
                <c:pt idx="533">
                  <c:v>614</c:v>
                </c:pt>
                <c:pt idx="534">
                  <c:v>615</c:v>
                </c:pt>
                <c:pt idx="535">
                  <c:v>616</c:v>
                </c:pt>
                <c:pt idx="536">
                  <c:v>617</c:v>
                </c:pt>
                <c:pt idx="537">
                  <c:v>618</c:v>
                </c:pt>
                <c:pt idx="538">
                  <c:v>619</c:v>
                </c:pt>
                <c:pt idx="539">
                  <c:v>620</c:v>
                </c:pt>
                <c:pt idx="540">
                  <c:v>621</c:v>
                </c:pt>
                <c:pt idx="541">
                  <c:v>622</c:v>
                </c:pt>
                <c:pt idx="542">
                  <c:v>623</c:v>
                </c:pt>
                <c:pt idx="543">
                  <c:v>624</c:v>
                </c:pt>
                <c:pt idx="544">
                  <c:v>625</c:v>
                </c:pt>
                <c:pt idx="545">
                  <c:v>626</c:v>
                </c:pt>
                <c:pt idx="546">
                  <c:v>627</c:v>
                </c:pt>
                <c:pt idx="547">
                  <c:v>628</c:v>
                </c:pt>
                <c:pt idx="548">
                  <c:v>629</c:v>
                </c:pt>
                <c:pt idx="549">
                  <c:v>630</c:v>
                </c:pt>
                <c:pt idx="550">
                  <c:v>631</c:v>
                </c:pt>
                <c:pt idx="551">
                  <c:v>632</c:v>
                </c:pt>
                <c:pt idx="552">
                  <c:v>633</c:v>
                </c:pt>
                <c:pt idx="553">
                  <c:v>634</c:v>
                </c:pt>
                <c:pt idx="554">
                  <c:v>635</c:v>
                </c:pt>
                <c:pt idx="555">
                  <c:v>636</c:v>
                </c:pt>
                <c:pt idx="556">
                  <c:v>637</c:v>
                </c:pt>
                <c:pt idx="557">
                  <c:v>638</c:v>
                </c:pt>
                <c:pt idx="558">
                  <c:v>639</c:v>
                </c:pt>
                <c:pt idx="559">
                  <c:v>640</c:v>
                </c:pt>
                <c:pt idx="560">
                  <c:v>641</c:v>
                </c:pt>
                <c:pt idx="561">
                  <c:v>642</c:v>
                </c:pt>
                <c:pt idx="562">
                  <c:v>643</c:v>
                </c:pt>
                <c:pt idx="563">
                  <c:v>644</c:v>
                </c:pt>
                <c:pt idx="564">
                  <c:v>645</c:v>
                </c:pt>
                <c:pt idx="565">
                  <c:v>646</c:v>
                </c:pt>
                <c:pt idx="566">
                  <c:v>647</c:v>
                </c:pt>
                <c:pt idx="567">
                  <c:v>648</c:v>
                </c:pt>
                <c:pt idx="568">
                  <c:v>649</c:v>
                </c:pt>
                <c:pt idx="569">
                  <c:v>650</c:v>
                </c:pt>
                <c:pt idx="570">
                  <c:v>651</c:v>
                </c:pt>
                <c:pt idx="571">
                  <c:v>652</c:v>
                </c:pt>
                <c:pt idx="572">
                  <c:v>653</c:v>
                </c:pt>
                <c:pt idx="573">
                  <c:v>654</c:v>
                </c:pt>
                <c:pt idx="574">
                  <c:v>655</c:v>
                </c:pt>
                <c:pt idx="575">
                  <c:v>656</c:v>
                </c:pt>
                <c:pt idx="576">
                  <c:v>657</c:v>
                </c:pt>
                <c:pt idx="577">
                  <c:v>658</c:v>
                </c:pt>
                <c:pt idx="578">
                  <c:v>659</c:v>
                </c:pt>
                <c:pt idx="579">
                  <c:v>660</c:v>
                </c:pt>
                <c:pt idx="580">
                  <c:v>661</c:v>
                </c:pt>
                <c:pt idx="581">
                  <c:v>662</c:v>
                </c:pt>
                <c:pt idx="582">
                  <c:v>663</c:v>
                </c:pt>
                <c:pt idx="583">
                  <c:v>664</c:v>
                </c:pt>
                <c:pt idx="584">
                  <c:v>665</c:v>
                </c:pt>
                <c:pt idx="585">
                  <c:v>666</c:v>
                </c:pt>
                <c:pt idx="586">
                  <c:v>667</c:v>
                </c:pt>
                <c:pt idx="587">
                  <c:v>668</c:v>
                </c:pt>
                <c:pt idx="588">
                  <c:v>669</c:v>
                </c:pt>
                <c:pt idx="589">
                  <c:v>670</c:v>
                </c:pt>
                <c:pt idx="590">
                  <c:v>671</c:v>
                </c:pt>
                <c:pt idx="591">
                  <c:v>672</c:v>
                </c:pt>
                <c:pt idx="592">
                  <c:v>673</c:v>
                </c:pt>
                <c:pt idx="593">
                  <c:v>674</c:v>
                </c:pt>
                <c:pt idx="594">
                  <c:v>675</c:v>
                </c:pt>
                <c:pt idx="595">
                  <c:v>676</c:v>
                </c:pt>
                <c:pt idx="596">
                  <c:v>677</c:v>
                </c:pt>
                <c:pt idx="597">
                  <c:v>678</c:v>
                </c:pt>
                <c:pt idx="598">
                  <c:v>679</c:v>
                </c:pt>
                <c:pt idx="599">
                  <c:v>680</c:v>
                </c:pt>
                <c:pt idx="600">
                  <c:v>681</c:v>
                </c:pt>
                <c:pt idx="601">
                  <c:v>682</c:v>
                </c:pt>
                <c:pt idx="602">
                  <c:v>683</c:v>
                </c:pt>
                <c:pt idx="603">
                  <c:v>684</c:v>
                </c:pt>
                <c:pt idx="604">
                  <c:v>685</c:v>
                </c:pt>
                <c:pt idx="605">
                  <c:v>686</c:v>
                </c:pt>
                <c:pt idx="606">
                  <c:v>687</c:v>
                </c:pt>
                <c:pt idx="607">
                  <c:v>688</c:v>
                </c:pt>
                <c:pt idx="608">
                  <c:v>689</c:v>
                </c:pt>
                <c:pt idx="609">
                  <c:v>690</c:v>
                </c:pt>
                <c:pt idx="610">
                  <c:v>691</c:v>
                </c:pt>
                <c:pt idx="611">
                  <c:v>692</c:v>
                </c:pt>
                <c:pt idx="612">
                  <c:v>693</c:v>
                </c:pt>
                <c:pt idx="613">
                  <c:v>694</c:v>
                </c:pt>
                <c:pt idx="614">
                  <c:v>695</c:v>
                </c:pt>
                <c:pt idx="615">
                  <c:v>696</c:v>
                </c:pt>
                <c:pt idx="616">
                  <c:v>697</c:v>
                </c:pt>
                <c:pt idx="617">
                  <c:v>698</c:v>
                </c:pt>
                <c:pt idx="618">
                  <c:v>699</c:v>
                </c:pt>
                <c:pt idx="619">
                  <c:v>700</c:v>
                </c:pt>
                <c:pt idx="620">
                  <c:v>701</c:v>
                </c:pt>
                <c:pt idx="621">
                  <c:v>702</c:v>
                </c:pt>
                <c:pt idx="622">
                  <c:v>703</c:v>
                </c:pt>
                <c:pt idx="623">
                  <c:v>704</c:v>
                </c:pt>
                <c:pt idx="624">
                  <c:v>705</c:v>
                </c:pt>
                <c:pt idx="625">
                  <c:v>706</c:v>
                </c:pt>
                <c:pt idx="626">
                  <c:v>707</c:v>
                </c:pt>
                <c:pt idx="627">
                  <c:v>708</c:v>
                </c:pt>
                <c:pt idx="628">
                  <c:v>709</c:v>
                </c:pt>
                <c:pt idx="629">
                  <c:v>710</c:v>
                </c:pt>
                <c:pt idx="630">
                  <c:v>711</c:v>
                </c:pt>
                <c:pt idx="631">
                  <c:v>712</c:v>
                </c:pt>
                <c:pt idx="632">
                  <c:v>713</c:v>
                </c:pt>
                <c:pt idx="633">
                  <c:v>714</c:v>
                </c:pt>
                <c:pt idx="634">
                  <c:v>715</c:v>
                </c:pt>
                <c:pt idx="635">
                  <c:v>716</c:v>
                </c:pt>
                <c:pt idx="636">
                  <c:v>717</c:v>
                </c:pt>
                <c:pt idx="637">
                  <c:v>718</c:v>
                </c:pt>
                <c:pt idx="638">
                  <c:v>719</c:v>
                </c:pt>
                <c:pt idx="639">
                  <c:v>720</c:v>
                </c:pt>
                <c:pt idx="640">
                  <c:v>721</c:v>
                </c:pt>
                <c:pt idx="641">
                  <c:v>722</c:v>
                </c:pt>
                <c:pt idx="642">
                  <c:v>723</c:v>
                </c:pt>
                <c:pt idx="643">
                  <c:v>724</c:v>
                </c:pt>
                <c:pt idx="644">
                  <c:v>725</c:v>
                </c:pt>
                <c:pt idx="645">
                  <c:v>726</c:v>
                </c:pt>
                <c:pt idx="646">
                  <c:v>727</c:v>
                </c:pt>
                <c:pt idx="647">
                  <c:v>728</c:v>
                </c:pt>
                <c:pt idx="648">
                  <c:v>729</c:v>
                </c:pt>
                <c:pt idx="649">
                  <c:v>730</c:v>
                </c:pt>
                <c:pt idx="650">
                  <c:v>731</c:v>
                </c:pt>
                <c:pt idx="651">
                  <c:v>732</c:v>
                </c:pt>
                <c:pt idx="652">
                  <c:v>733</c:v>
                </c:pt>
                <c:pt idx="653">
                  <c:v>734</c:v>
                </c:pt>
                <c:pt idx="654">
                  <c:v>735</c:v>
                </c:pt>
                <c:pt idx="655">
                  <c:v>736</c:v>
                </c:pt>
                <c:pt idx="656">
                  <c:v>737</c:v>
                </c:pt>
                <c:pt idx="657">
                  <c:v>738</c:v>
                </c:pt>
                <c:pt idx="658">
                  <c:v>739</c:v>
                </c:pt>
                <c:pt idx="659">
                  <c:v>740</c:v>
                </c:pt>
                <c:pt idx="660">
                  <c:v>741</c:v>
                </c:pt>
                <c:pt idx="661">
                  <c:v>742</c:v>
                </c:pt>
                <c:pt idx="662">
                  <c:v>743</c:v>
                </c:pt>
                <c:pt idx="663">
                  <c:v>744</c:v>
                </c:pt>
                <c:pt idx="664">
                  <c:v>745</c:v>
                </c:pt>
                <c:pt idx="665">
                  <c:v>746</c:v>
                </c:pt>
                <c:pt idx="666">
                  <c:v>747</c:v>
                </c:pt>
                <c:pt idx="667">
                  <c:v>748</c:v>
                </c:pt>
                <c:pt idx="668">
                  <c:v>749</c:v>
                </c:pt>
                <c:pt idx="669">
                  <c:v>750</c:v>
                </c:pt>
                <c:pt idx="670">
                  <c:v>751</c:v>
                </c:pt>
                <c:pt idx="671">
                  <c:v>752</c:v>
                </c:pt>
                <c:pt idx="672">
                  <c:v>753</c:v>
                </c:pt>
                <c:pt idx="673">
                  <c:v>754</c:v>
                </c:pt>
                <c:pt idx="674">
                  <c:v>755</c:v>
                </c:pt>
                <c:pt idx="675">
                  <c:v>756</c:v>
                </c:pt>
                <c:pt idx="676">
                  <c:v>757</c:v>
                </c:pt>
                <c:pt idx="677">
                  <c:v>758</c:v>
                </c:pt>
                <c:pt idx="678">
                  <c:v>759</c:v>
                </c:pt>
                <c:pt idx="679">
                  <c:v>760</c:v>
                </c:pt>
                <c:pt idx="680">
                  <c:v>761</c:v>
                </c:pt>
                <c:pt idx="681">
                  <c:v>762</c:v>
                </c:pt>
                <c:pt idx="682">
                  <c:v>763</c:v>
                </c:pt>
                <c:pt idx="683">
                  <c:v>764</c:v>
                </c:pt>
                <c:pt idx="684">
                  <c:v>765</c:v>
                </c:pt>
                <c:pt idx="685">
                  <c:v>766</c:v>
                </c:pt>
                <c:pt idx="686">
                  <c:v>767</c:v>
                </c:pt>
                <c:pt idx="687">
                  <c:v>768</c:v>
                </c:pt>
                <c:pt idx="688">
                  <c:v>769</c:v>
                </c:pt>
                <c:pt idx="689">
                  <c:v>770</c:v>
                </c:pt>
                <c:pt idx="690">
                  <c:v>771</c:v>
                </c:pt>
                <c:pt idx="691">
                  <c:v>772</c:v>
                </c:pt>
                <c:pt idx="692">
                  <c:v>773</c:v>
                </c:pt>
                <c:pt idx="693">
                  <c:v>774</c:v>
                </c:pt>
                <c:pt idx="694">
                  <c:v>775</c:v>
                </c:pt>
                <c:pt idx="695">
                  <c:v>776</c:v>
                </c:pt>
                <c:pt idx="696">
                  <c:v>777</c:v>
                </c:pt>
                <c:pt idx="697">
                  <c:v>778</c:v>
                </c:pt>
                <c:pt idx="698">
                  <c:v>779</c:v>
                </c:pt>
                <c:pt idx="699">
                  <c:v>780</c:v>
                </c:pt>
                <c:pt idx="700">
                  <c:v>781</c:v>
                </c:pt>
                <c:pt idx="701">
                  <c:v>782</c:v>
                </c:pt>
                <c:pt idx="702">
                  <c:v>783</c:v>
                </c:pt>
                <c:pt idx="703">
                  <c:v>784</c:v>
                </c:pt>
                <c:pt idx="704">
                  <c:v>785</c:v>
                </c:pt>
                <c:pt idx="705">
                  <c:v>786</c:v>
                </c:pt>
                <c:pt idx="706">
                  <c:v>787</c:v>
                </c:pt>
                <c:pt idx="707">
                  <c:v>788</c:v>
                </c:pt>
                <c:pt idx="708">
                  <c:v>789</c:v>
                </c:pt>
                <c:pt idx="709">
                  <c:v>790</c:v>
                </c:pt>
                <c:pt idx="710">
                  <c:v>791</c:v>
                </c:pt>
                <c:pt idx="711">
                  <c:v>792</c:v>
                </c:pt>
                <c:pt idx="712">
                  <c:v>793</c:v>
                </c:pt>
                <c:pt idx="713">
                  <c:v>794</c:v>
                </c:pt>
                <c:pt idx="714">
                  <c:v>795</c:v>
                </c:pt>
                <c:pt idx="715">
                  <c:v>796</c:v>
                </c:pt>
                <c:pt idx="716">
                  <c:v>797</c:v>
                </c:pt>
                <c:pt idx="717">
                  <c:v>798</c:v>
                </c:pt>
                <c:pt idx="718">
                  <c:v>799</c:v>
                </c:pt>
                <c:pt idx="719">
                  <c:v>800</c:v>
                </c:pt>
                <c:pt idx="720">
                  <c:v>801</c:v>
                </c:pt>
                <c:pt idx="721">
                  <c:v>802</c:v>
                </c:pt>
                <c:pt idx="722">
                  <c:v>803</c:v>
                </c:pt>
                <c:pt idx="723">
                  <c:v>804</c:v>
                </c:pt>
                <c:pt idx="724">
                  <c:v>805</c:v>
                </c:pt>
                <c:pt idx="725">
                  <c:v>806</c:v>
                </c:pt>
                <c:pt idx="726">
                  <c:v>807</c:v>
                </c:pt>
                <c:pt idx="727">
                  <c:v>808</c:v>
                </c:pt>
                <c:pt idx="728">
                  <c:v>809</c:v>
                </c:pt>
                <c:pt idx="729">
                  <c:v>810</c:v>
                </c:pt>
                <c:pt idx="730">
                  <c:v>811</c:v>
                </c:pt>
                <c:pt idx="731">
                  <c:v>812</c:v>
                </c:pt>
                <c:pt idx="732">
                  <c:v>813</c:v>
                </c:pt>
                <c:pt idx="733">
                  <c:v>814</c:v>
                </c:pt>
                <c:pt idx="734">
                  <c:v>815</c:v>
                </c:pt>
                <c:pt idx="735">
                  <c:v>816</c:v>
                </c:pt>
                <c:pt idx="736">
                  <c:v>817</c:v>
                </c:pt>
                <c:pt idx="737">
                  <c:v>818</c:v>
                </c:pt>
                <c:pt idx="738">
                  <c:v>819</c:v>
                </c:pt>
                <c:pt idx="739">
                  <c:v>820</c:v>
                </c:pt>
                <c:pt idx="740">
                  <c:v>821</c:v>
                </c:pt>
                <c:pt idx="741">
                  <c:v>822</c:v>
                </c:pt>
                <c:pt idx="742">
                  <c:v>823</c:v>
                </c:pt>
                <c:pt idx="743">
                  <c:v>824</c:v>
                </c:pt>
                <c:pt idx="744">
                  <c:v>825</c:v>
                </c:pt>
                <c:pt idx="745">
                  <c:v>826</c:v>
                </c:pt>
                <c:pt idx="746">
                  <c:v>827</c:v>
                </c:pt>
                <c:pt idx="747">
                  <c:v>828</c:v>
                </c:pt>
                <c:pt idx="748">
                  <c:v>829</c:v>
                </c:pt>
                <c:pt idx="749">
                  <c:v>830</c:v>
                </c:pt>
                <c:pt idx="750">
                  <c:v>831</c:v>
                </c:pt>
                <c:pt idx="751">
                  <c:v>832</c:v>
                </c:pt>
                <c:pt idx="752">
                  <c:v>833</c:v>
                </c:pt>
                <c:pt idx="753">
                  <c:v>834</c:v>
                </c:pt>
                <c:pt idx="754">
                  <c:v>835</c:v>
                </c:pt>
                <c:pt idx="755">
                  <c:v>836</c:v>
                </c:pt>
                <c:pt idx="756">
                  <c:v>837</c:v>
                </c:pt>
                <c:pt idx="757">
                  <c:v>838</c:v>
                </c:pt>
                <c:pt idx="758">
                  <c:v>839</c:v>
                </c:pt>
                <c:pt idx="759">
                  <c:v>840</c:v>
                </c:pt>
                <c:pt idx="760">
                  <c:v>841</c:v>
                </c:pt>
                <c:pt idx="761">
                  <c:v>842</c:v>
                </c:pt>
                <c:pt idx="762">
                  <c:v>843</c:v>
                </c:pt>
                <c:pt idx="763">
                  <c:v>844</c:v>
                </c:pt>
                <c:pt idx="764">
                  <c:v>845</c:v>
                </c:pt>
                <c:pt idx="765">
                  <c:v>846</c:v>
                </c:pt>
                <c:pt idx="766">
                  <c:v>847</c:v>
                </c:pt>
                <c:pt idx="767">
                  <c:v>848</c:v>
                </c:pt>
                <c:pt idx="768">
                  <c:v>849</c:v>
                </c:pt>
                <c:pt idx="769">
                  <c:v>850</c:v>
                </c:pt>
                <c:pt idx="770">
                  <c:v>851</c:v>
                </c:pt>
                <c:pt idx="771">
                  <c:v>852</c:v>
                </c:pt>
                <c:pt idx="772">
                  <c:v>853</c:v>
                </c:pt>
                <c:pt idx="773">
                  <c:v>854</c:v>
                </c:pt>
                <c:pt idx="774">
                  <c:v>855</c:v>
                </c:pt>
                <c:pt idx="775">
                  <c:v>856</c:v>
                </c:pt>
                <c:pt idx="776">
                  <c:v>857</c:v>
                </c:pt>
                <c:pt idx="777">
                  <c:v>858</c:v>
                </c:pt>
                <c:pt idx="778">
                  <c:v>859</c:v>
                </c:pt>
                <c:pt idx="779">
                  <c:v>860</c:v>
                </c:pt>
                <c:pt idx="780">
                  <c:v>861</c:v>
                </c:pt>
                <c:pt idx="781">
                  <c:v>862</c:v>
                </c:pt>
                <c:pt idx="782">
                  <c:v>863</c:v>
                </c:pt>
                <c:pt idx="783">
                  <c:v>864</c:v>
                </c:pt>
                <c:pt idx="784">
                  <c:v>865</c:v>
                </c:pt>
                <c:pt idx="785">
                  <c:v>866</c:v>
                </c:pt>
                <c:pt idx="786">
                  <c:v>867</c:v>
                </c:pt>
                <c:pt idx="787">
                  <c:v>868</c:v>
                </c:pt>
                <c:pt idx="788">
                  <c:v>869</c:v>
                </c:pt>
                <c:pt idx="789">
                  <c:v>870</c:v>
                </c:pt>
                <c:pt idx="790">
                  <c:v>871</c:v>
                </c:pt>
                <c:pt idx="791">
                  <c:v>872</c:v>
                </c:pt>
                <c:pt idx="792">
                  <c:v>873</c:v>
                </c:pt>
                <c:pt idx="793">
                  <c:v>874</c:v>
                </c:pt>
                <c:pt idx="794">
                  <c:v>875</c:v>
                </c:pt>
                <c:pt idx="795">
                  <c:v>876</c:v>
                </c:pt>
                <c:pt idx="796">
                  <c:v>877</c:v>
                </c:pt>
                <c:pt idx="797">
                  <c:v>878</c:v>
                </c:pt>
                <c:pt idx="798">
                  <c:v>879</c:v>
                </c:pt>
                <c:pt idx="799">
                  <c:v>880</c:v>
                </c:pt>
                <c:pt idx="800">
                  <c:v>881</c:v>
                </c:pt>
                <c:pt idx="801">
                  <c:v>882</c:v>
                </c:pt>
                <c:pt idx="802">
                  <c:v>883</c:v>
                </c:pt>
                <c:pt idx="803">
                  <c:v>884</c:v>
                </c:pt>
                <c:pt idx="804">
                  <c:v>885</c:v>
                </c:pt>
                <c:pt idx="805">
                  <c:v>886</c:v>
                </c:pt>
                <c:pt idx="806">
                  <c:v>887</c:v>
                </c:pt>
                <c:pt idx="807">
                  <c:v>888</c:v>
                </c:pt>
                <c:pt idx="808">
                  <c:v>889</c:v>
                </c:pt>
                <c:pt idx="809">
                  <c:v>890</c:v>
                </c:pt>
                <c:pt idx="810">
                  <c:v>891</c:v>
                </c:pt>
                <c:pt idx="811">
                  <c:v>892</c:v>
                </c:pt>
                <c:pt idx="812">
                  <c:v>893</c:v>
                </c:pt>
                <c:pt idx="813">
                  <c:v>894</c:v>
                </c:pt>
                <c:pt idx="814">
                  <c:v>895</c:v>
                </c:pt>
                <c:pt idx="815">
                  <c:v>896</c:v>
                </c:pt>
                <c:pt idx="816">
                  <c:v>897</c:v>
                </c:pt>
                <c:pt idx="817">
                  <c:v>898</c:v>
                </c:pt>
                <c:pt idx="818">
                  <c:v>899</c:v>
                </c:pt>
                <c:pt idx="819">
                  <c:v>900</c:v>
                </c:pt>
                <c:pt idx="820">
                  <c:v>901</c:v>
                </c:pt>
                <c:pt idx="821">
                  <c:v>902</c:v>
                </c:pt>
                <c:pt idx="822">
                  <c:v>903</c:v>
                </c:pt>
                <c:pt idx="823">
                  <c:v>904</c:v>
                </c:pt>
                <c:pt idx="824">
                  <c:v>905</c:v>
                </c:pt>
                <c:pt idx="825">
                  <c:v>906</c:v>
                </c:pt>
                <c:pt idx="826">
                  <c:v>907</c:v>
                </c:pt>
                <c:pt idx="827">
                  <c:v>908</c:v>
                </c:pt>
                <c:pt idx="828">
                  <c:v>909</c:v>
                </c:pt>
                <c:pt idx="829">
                  <c:v>910</c:v>
                </c:pt>
                <c:pt idx="830">
                  <c:v>911</c:v>
                </c:pt>
                <c:pt idx="831">
                  <c:v>912</c:v>
                </c:pt>
                <c:pt idx="832">
                  <c:v>913</c:v>
                </c:pt>
                <c:pt idx="833">
                  <c:v>914</c:v>
                </c:pt>
                <c:pt idx="834">
                  <c:v>915</c:v>
                </c:pt>
                <c:pt idx="835">
                  <c:v>916</c:v>
                </c:pt>
                <c:pt idx="836">
                  <c:v>917</c:v>
                </c:pt>
                <c:pt idx="837">
                  <c:v>918</c:v>
                </c:pt>
                <c:pt idx="838">
                  <c:v>919</c:v>
                </c:pt>
                <c:pt idx="839">
                  <c:v>920</c:v>
                </c:pt>
                <c:pt idx="840">
                  <c:v>921</c:v>
                </c:pt>
                <c:pt idx="841">
                  <c:v>922</c:v>
                </c:pt>
                <c:pt idx="842">
                  <c:v>923</c:v>
                </c:pt>
                <c:pt idx="843">
                  <c:v>924</c:v>
                </c:pt>
                <c:pt idx="844">
                  <c:v>925</c:v>
                </c:pt>
                <c:pt idx="845">
                  <c:v>926</c:v>
                </c:pt>
                <c:pt idx="846">
                  <c:v>927</c:v>
                </c:pt>
                <c:pt idx="847">
                  <c:v>928</c:v>
                </c:pt>
                <c:pt idx="848">
                  <c:v>929</c:v>
                </c:pt>
                <c:pt idx="849">
                  <c:v>930</c:v>
                </c:pt>
                <c:pt idx="850">
                  <c:v>931</c:v>
                </c:pt>
                <c:pt idx="851">
                  <c:v>932</c:v>
                </c:pt>
                <c:pt idx="852">
                  <c:v>933</c:v>
                </c:pt>
                <c:pt idx="853">
                  <c:v>934</c:v>
                </c:pt>
                <c:pt idx="854">
                  <c:v>935</c:v>
                </c:pt>
                <c:pt idx="855">
                  <c:v>936</c:v>
                </c:pt>
                <c:pt idx="856">
                  <c:v>937</c:v>
                </c:pt>
                <c:pt idx="857">
                  <c:v>938</c:v>
                </c:pt>
                <c:pt idx="858">
                  <c:v>939</c:v>
                </c:pt>
                <c:pt idx="859">
                  <c:v>940</c:v>
                </c:pt>
                <c:pt idx="860">
                  <c:v>941</c:v>
                </c:pt>
                <c:pt idx="861">
                  <c:v>942</c:v>
                </c:pt>
                <c:pt idx="862">
                  <c:v>943</c:v>
                </c:pt>
                <c:pt idx="863">
                  <c:v>944</c:v>
                </c:pt>
                <c:pt idx="864">
                  <c:v>945</c:v>
                </c:pt>
                <c:pt idx="865">
                  <c:v>946</c:v>
                </c:pt>
                <c:pt idx="866">
                  <c:v>947</c:v>
                </c:pt>
                <c:pt idx="867">
                  <c:v>948</c:v>
                </c:pt>
                <c:pt idx="868">
                  <c:v>949</c:v>
                </c:pt>
                <c:pt idx="869">
                  <c:v>950</c:v>
                </c:pt>
                <c:pt idx="870">
                  <c:v>951</c:v>
                </c:pt>
                <c:pt idx="871">
                  <c:v>952</c:v>
                </c:pt>
                <c:pt idx="872">
                  <c:v>953</c:v>
                </c:pt>
                <c:pt idx="873">
                  <c:v>954</c:v>
                </c:pt>
                <c:pt idx="874">
                  <c:v>955</c:v>
                </c:pt>
                <c:pt idx="875">
                  <c:v>956</c:v>
                </c:pt>
                <c:pt idx="876">
                  <c:v>957</c:v>
                </c:pt>
                <c:pt idx="877">
                  <c:v>958</c:v>
                </c:pt>
                <c:pt idx="878">
                  <c:v>959</c:v>
                </c:pt>
                <c:pt idx="879">
                  <c:v>960</c:v>
                </c:pt>
                <c:pt idx="880">
                  <c:v>961</c:v>
                </c:pt>
                <c:pt idx="881">
                  <c:v>962</c:v>
                </c:pt>
                <c:pt idx="882">
                  <c:v>963</c:v>
                </c:pt>
                <c:pt idx="883">
                  <c:v>964</c:v>
                </c:pt>
                <c:pt idx="884">
                  <c:v>965</c:v>
                </c:pt>
                <c:pt idx="885">
                  <c:v>966</c:v>
                </c:pt>
                <c:pt idx="886">
                  <c:v>967</c:v>
                </c:pt>
                <c:pt idx="887">
                  <c:v>968</c:v>
                </c:pt>
                <c:pt idx="888">
                  <c:v>969</c:v>
                </c:pt>
                <c:pt idx="889">
                  <c:v>970</c:v>
                </c:pt>
                <c:pt idx="890">
                  <c:v>971</c:v>
                </c:pt>
                <c:pt idx="891">
                  <c:v>972</c:v>
                </c:pt>
                <c:pt idx="892">
                  <c:v>973</c:v>
                </c:pt>
                <c:pt idx="893">
                  <c:v>974</c:v>
                </c:pt>
                <c:pt idx="894">
                  <c:v>975</c:v>
                </c:pt>
                <c:pt idx="895">
                  <c:v>976</c:v>
                </c:pt>
                <c:pt idx="896">
                  <c:v>977</c:v>
                </c:pt>
                <c:pt idx="897">
                  <c:v>978</c:v>
                </c:pt>
                <c:pt idx="898">
                  <c:v>979</c:v>
                </c:pt>
                <c:pt idx="899">
                  <c:v>980</c:v>
                </c:pt>
                <c:pt idx="900">
                  <c:v>981</c:v>
                </c:pt>
                <c:pt idx="901">
                  <c:v>982</c:v>
                </c:pt>
                <c:pt idx="902">
                  <c:v>983</c:v>
                </c:pt>
                <c:pt idx="903">
                  <c:v>984</c:v>
                </c:pt>
                <c:pt idx="904">
                  <c:v>985</c:v>
                </c:pt>
                <c:pt idx="905">
                  <c:v>986</c:v>
                </c:pt>
                <c:pt idx="906">
                  <c:v>987</c:v>
                </c:pt>
                <c:pt idx="907">
                  <c:v>988</c:v>
                </c:pt>
                <c:pt idx="908">
                  <c:v>989</c:v>
                </c:pt>
                <c:pt idx="909">
                  <c:v>990</c:v>
                </c:pt>
                <c:pt idx="910">
                  <c:v>991</c:v>
                </c:pt>
                <c:pt idx="911">
                  <c:v>992</c:v>
                </c:pt>
                <c:pt idx="912">
                  <c:v>993</c:v>
                </c:pt>
                <c:pt idx="913">
                  <c:v>994</c:v>
                </c:pt>
                <c:pt idx="914">
                  <c:v>995</c:v>
                </c:pt>
                <c:pt idx="915">
                  <c:v>996</c:v>
                </c:pt>
                <c:pt idx="916">
                  <c:v>997</c:v>
                </c:pt>
                <c:pt idx="917">
                  <c:v>998</c:v>
                </c:pt>
                <c:pt idx="918">
                  <c:v>999</c:v>
                </c:pt>
                <c:pt idx="919">
                  <c:v>1000</c:v>
                </c:pt>
                <c:pt idx="920">
                  <c:v>1001</c:v>
                </c:pt>
                <c:pt idx="921">
                  <c:v>1002</c:v>
                </c:pt>
                <c:pt idx="922">
                  <c:v>1003</c:v>
                </c:pt>
                <c:pt idx="923">
                  <c:v>1004</c:v>
                </c:pt>
                <c:pt idx="924">
                  <c:v>1005</c:v>
                </c:pt>
                <c:pt idx="925">
                  <c:v>1006</c:v>
                </c:pt>
                <c:pt idx="926">
                  <c:v>1007</c:v>
                </c:pt>
                <c:pt idx="927">
                  <c:v>1008</c:v>
                </c:pt>
                <c:pt idx="928">
                  <c:v>1009</c:v>
                </c:pt>
                <c:pt idx="929">
                  <c:v>1010</c:v>
                </c:pt>
                <c:pt idx="930">
                  <c:v>1011</c:v>
                </c:pt>
                <c:pt idx="931">
                  <c:v>1012</c:v>
                </c:pt>
                <c:pt idx="932">
                  <c:v>1013</c:v>
                </c:pt>
                <c:pt idx="933">
                  <c:v>1014</c:v>
                </c:pt>
                <c:pt idx="934">
                  <c:v>1015</c:v>
                </c:pt>
                <c:pt idx="935">
                  <c:v>1016</c:v>
                </c:pt>
                <c:pt idx="936">
                  <c:v>1017</c:v>
                </c:pt>
                <c:pt idx="937">
                  <c:v>1018</c:v>
                </c:pt>
                <c:pt idx="938">
                  <c:v>1019</c:v>
                </c:pt>
                <c:pt idx="939">
                  <c:v>1020</c:v>
                </c:pt>
                <c:pt idx="940">
                  <c:v>1021</c:v>
                </c:pt>
                <c:pt idx="941">
                  <c:v>1022</c:v>
                </c:pt>
                <c:pt idx="942">
                  <c:v>1023</c:v>
                </c:pt>
                <c:pt idx="943">
                  <c:v>1024</c:v>
                </c:pt>
                <c:pt idx="944">
                  <c:v>1025</c:v>
                </c:pt>
                <c:pt idx="945">
                  <c:v>1026</c:v>
                </c:pt>
                <c:pt idx="946">
                  <c:v>1027</c:v>
                </c:pt>
                <c:pt idx="947">
                  <c:v>1028</c:v>
                </c:pt>
                <c:pt idx="948">
                  <c:v>1029</c:v>
                </c:pt>
                <c:pt idx="949">
                  <c:v>1030</c:v>
                </c:pt>
                <c:pt idx="950">
                  <c:v>1031</c:v>
                </c:pt>
                <c:pt idx="951">
                  <c:v>1032</c:v>
                </c:pt>
                <c:pt idx="952">
                  <c:v>1033</c:v>
                </c:pt>
                <c:pt idx="953">
                  <c:v>1034</c:v>
                </c:pt>
                <c:pt idx="954">
                  <c:v>1035</c:v>
                </c:pt>
                <c:pt idx="955">
                  <c:v>1036</c:v>
                </c:pt>
                <c:pt idx="956">
                  <c:v>1037</c:v>
                </c:pt>
                <c:pt idx="957">
                  <c:v>1038</c:v>
                </c:pt>
                <c:pt idx="958">
                  <c:v>1039</c:v>
                </c:pt>
                <c:pt idx="959">
                  <c:v>1040</c:v>
                </c:pt>
                <c:pt idx="960">
                  <c:v>1041</c:v>
                </c:pt>
                <c:pt idx="961">
                  <c:v>1042</c:v>
                </c:pt>
                <c:pt idx="962">
                  <c:v>1043</c:v>
                </c:pt>
                <c:pt idx="963">
                  <c:v>1044</c:v>
                </c:pt>
                <c:pt idx="964">
                  <c:v>1045</c:v>
                </c:pt>
                <c:pt idx="965">
                  <c:v>1046</c:v>
                </c:pt>
                <c:pt idx="966">
                  <c:v>1047</c:v>
                </c:pt>
                <c:pt idx="967">
                  <c:v>1048</c:v>
                </c:pt>
                <c:pt idx="968">
                  <c:v>1049</c:v>
                </c:pt>
                <c:pt idx="969">
                  <c:v>1050</c:v>
                </c:pt>
                <c:pt idx="970">
                  <c:v>1051</c:v>
                </c:pt>
                <c:pt idx="971">
                  <c:v>1052</c:v>
                </c:pt>
                <c:pt idx="972">
                  <c:v>1053</c:v>
                </c:pt>
                <c:pt idx="973">
                  <c:v>1054</c:v>
                </c:pt>
                <c:pt idx="974">
                  <c:v>1055</c:v>
                </c:pt>
                <c:pt idx="975">
                  <c:v>1056</c:v>
                </c:pt>
                <c:pt idx="976">
                  <c:v>1057</c:v>
                </c:pt>
                <c:pt idx="977">
                  <c:v>1058</c:v>
                </c:pt>
                <c:pt idx="978">
                  <c:v>1059</c:v>
                </c:pt>
                <c:pt idx="979">
                  <c:v>1060</c:v>
                </c:pt>
                <c:pt idx="980">
                  <c:v>1061</c:v>
                </c:pt>
                <c:pt idx="981">
                  <c:v>1062</c:v>
                </c:pt>
                <c:pt idx="982">
                  <c:v>1063</c:v>
                </c:pt>
                <c:pt idx="983">
                  <c:v>1064</c:v>
                </c:pt>
                <c:pt idx="984">
                  <c:v>1065</c:v>
                </c:pt>
                <c:pt idx="985">
                  <c:v>1066</c:v>
                </c:pt>
                <c:pt idx="986">
                  <c:v>1067</c:v>
                </c:pt>
                <c:pt idx="987">
                  <c:v>1068</c:v>
                </c:pt>
                <c:pt idx="988">
                  <c:v>1069</c:v>
                </c:pt>
                <c:pt idx="989">
                  <c:v>1070</c:v>
                </c:pt>
                <c:pt idx="990">
                  <c:v>1071</c:v>
                </c:pt>
                <c:pt idx="991">
                  <c:v>1072</c:v>
                </c:pt>
                <c:pt idx="992">
                  <c:v>1073</c:v>
                </c:pt>
                <c:pt idx="993">
                  <c:v>1074</c:v>
                </c:pt>
                <c:pt idx="994">
                  <c:v>1075</c:v>
                </c:pt>
                <c:pt idx="995">
                  <c:v>1076</c:v>
                </c:pt>
                <c:pt idx="996">
                  <c:v>1077</c:v>
                </c:pt>
                <c:pt idx="997">
                  <c:v>1078</c:v>
                </c:pt>
                <c:pt idx="998">
                  <c:v>1079</c:v>
                </c:pt>
                <c:pt idx="999">
                  <c:v>1080</c:v>
                </c:pt>
                <c:pt idx="1000">
                  <c:v>1081</c:v>
                </c:pt>
                <c:pt idx="1001">
                  <c:v>1082</c:v>
                </c:pt>
                <c:pt idx="1002">
                  <c:v>1083</c:v>
                </c:pt>
                <c:pt idx="1003">
                  <c:v>1084</c:v>
                </c:pt>
                <c:pt idx="1004">
                  <c:v>1085</c:v>
                </c:pt>
                <c:pt idx="1005">
                  <c:v>1086</c:v>
                </c:pt>
                <c:pt idx="1006">
                  <c:v>1087</c:v>
                </c:pt>
                <c:pt idx="1007">
                  <c:v>1088</c:v>
                </c:pt>
                <c:pt idx="1008">
                  <c:v>1089</c:v>
                </c:pt>
                <c:pt idx="1009">
                  <c:v>1090</c:v>
                </c:pt>
                <c:pt idx="1010">
                  <c:v>1091</c:v>
                </c:pt>
                <c:pt idx="1011">
                  <c:v>1092</c:v>
                </c:pt>
                <c:pt idx="1012">
                  <c:v>1093</c:v>
                </c:pt>
                <c:pt idx="1013">
                  <c:v>1094</c:v>
                </c:pt>
                <c:pt idx="1014">
                  <c:v>1095</c:v>
                </c:pt>
                <c:pt idx="1015">
                  <c:v>1096</c:v>
                </c:pt>
                <c:pt idx="1016">
                  <c:v>1097</c:v>
                </c:pt>
                <c:pt idx="1017">
                  <c:v>1098</c:v>
                </c:pt>
                <c:pt idx="1018">
                  <c:v>1099</c:v>
                </c:pt>
                <c:pt idx="1019">
                  <c:v>1100</c:v>
                </c:pt>
                <c:pt idx="1020">
                  <c:v>1101</c:v>
                </c:pt>
                <c:pt idx="1021">
                  <c:v>1102</c:v>
                </c:pt>
                <c:pt idx="1022">
                  <c:v>1103</c:v>
                </c:pt>
                <c:pt idx="1023">
                  <c:v>1104</c:v>
                </c:pt>
                <c:pt idx="1024">
                  <c:v>1105</c:v>
                </c:pt>
                <c:pt idx="1025">
                  <c:v>1106</c:v>
                </c:pt>
                <c:pt idx="1026">
                  <c:v>1107</c:v>
                </c:pt>
                <c:pt idx="1027">
                  <c:v>1108</c:v>
                </c:pt>
                <c:pt idx="1028">
                  <c:v>1109</c:v>
                </c:pt>
                <c:pt idx="1029">
                  <c:v>1110</c:v>
                </c:pt>
                <c:pt idx="1030">
                  <c:v>1111</c:v>
                </c:pt>
                <c:pt idx="1031">
                  <c:v>1112</c:v>
                </c:pt>
                <c:pt idx="1032">
                  <c:v>1113</c:v>
                </c:pt>
                <c:pt idx="1033">
                  <c:v>1114</c:v>
                </c:pt>
                <c:pt idx="1034">
                  <c:v>1115</c:v>
                </c:pt>
                <c:pt idx="1035">
                  <c:v>1116</c:v>
                </c:pt>
                <c:pt idx="1036">
                  <c:v>1117</c:v>
                </c:pt>
                <c:pt idx="1037">
                  <c:v>1118</c:v>
                </c:pt>
                <c:pt idx="1038">
                  <c:v>1119</c:v>
                </c:pt>
                <c:pt idx="1039">
                  <c:v>1120</c:v>
                </c:pt>
                <c:pt idx="1040">
                  <c:v>1121</c:v>
                </c:pt>
                <c:pt idx="1041">
                  <c:v>1122</c:v>
                </c:pt>
                <c:pt idx="1042">
                  <c:v>1123</c:v>
                </c:pt>
                <c:pt idx="1043">
                  <c:v>1124</c:v>
                </c:pt>
                <c:pt idx="1044">
                  <c:v>1125</c:v>
                </c:pt>
                <c:pt idx="1045">
                  <c:v>1126</c:v>
                </c:pt>
                <c:pt idx="1046">
                  <c:v>1127</c:v>
                </c:pt>
                <c:pt idx="1047">
                  <c:v>1128</c:v>
                </c:pt>
                <c:pt idx="1048">
                  <c:v>1129</c:v>
                </c:pt>
                <c:pt idx="1049">
                  <c:v>1130</c:v>
                </c:pt>
                <c:pt idx="1050">
                  <c:v>1131</c:v>
                </c:pt>
                <c:pt idx="1051">
                  <c:v>1132</c:v>
                </c:pt>
                <c:pt idx="1052">
                  <c:v>1133</c:v>
                </c:pt>
                <c:pt idx="1053">
                  <c:v>1134</c:v>
                </c:pt>
                <c:pt idx="1054">
                  <c:v>1135</c:v>
                </c:pt>
                <c:pt idx="1055">
                  <c:v>1136</c:v>
                </c:pt>
                <c:pt idx="1056">
                  <c:v>1137</c:v>
                </c:pt>
                <c:pt idx="1057">
                  <c:v>1138</c:v>
                </c:pt>
                <c:pt idx="1058">
                  <c:v>1139</c:v>
                </c:pt>
                <c:pt idx="1059">
                  <c:v>1140</c:v>
                </c:pt>
                <c:pt idx="1060">
                  <c:v>1141</c:v>
                </c:pt>
                <c:pt idx="1061">
                  <c:v>1142</c:v>
                </c:pt>
                <c:pt idx="1062">
                  <c:v>1143</c:v>
                </c:pt>
                <c:pt idx="1063">
                  <c:v>1144</c:v>
                </c:pt>
                <c:pt idx="1064">
                  <c:v>1145</c:v>
                </c:pt>
                <c:pt idx="1065">
                  <c:v>1146</c:v>
                </c:pt>
                <c:pt idx="1066">
                  <c:v>1147</c:v>
                </c:pt>
                <c:pt idx="1067">
                  <c:v>1148</c:v>
                </c:pt>
                <c:pt idx="1068">
                  <c:v>1149</c:v>
                </c:pt>
                <c:pt idx="1069">
                  <c:v>1150</c:v>
                </c:pt>
                <c:pt idx="1070">
                  <c:v>1151</c:v>
                </c:pt>
                <c:pt idx="1071">
                  <c:v>1152</c:v>
                </c:pt>
                <c:pt idx="1072">
                  <c:v>1153</c:v>
                </c:pt>
                <c:pt idx="1073">
                  <c:v>1154</c:v>
                </c:pt>
                <c:pt idx="1074">
                  <c:v>1155</c:v>
                </c:pt>
                <c:pt idx="1075">
                  <c:v>1156</c:v>
                </c:pt>
                <c:pt idx="1076">
                  <c:v>1157</c:v>
                </c:pt>
                <c:pt idx="1077">
                  <c:v>1158</c:v>
                </c:pt>
                <c:pt idx="1078">
                  <c:v>1159</c:v>
                </c:pt>
                <c:pt idx="1079">
                  <c:v>1160</c:v>
                </c:pt>
                <c:pt idx="1080">
                  <c:v>1161</c:v>
                </c:pt>
                <c:pt idx="1081">
                  <c:v>1162</c:v>
                </c:pt>
                <c:pt idx="1082">
                  <c:v>1163</c:v>
                </c:pt>
                <c:pt idx="1083">
                  <c:v>1164</c:v>
                </c:pt>
                <c:pt idx="1084">
                  <c:v>1165</c:v>
                </c:pt>
                <c:pt idx="1085">
                  <c:v>1166</c:v>
                </c:pt>
                <c:pt idx="1086">
                  <c:v>1167</c:v>
                </c:pt>
                <c:pt idx="1087">
                  <c:v>1168</c:v>
                </c:pt>
                <c:pt idx="1088">
                  <c:v>1169</c:v>
                </c:pt>
                <c:pt idx="1089">
                  <c:v>1170</c:v>
                </c:pt>
                <c:pt idx="1090">
                  <c:v>1171</c:v>
                </c:pt>
                <c:pt idx="1091">
                  <c:v>1172</c:v>
                </c:pt>
                <c:pt idx="1092">
                  <c:v>1173</c:v>
                </c:pt>
                <c:pt idx="1093">
                  <c:v>1174</c:v>
                </c:pt>
                <c:pt idx="1094">
                  <c:v>1175</c:v>
                </c:pt>
                <c:pt idx="1095">
                  <c:v>1176</c:v>
                </c:pt>
                <c:pt idx="1096">
                  <c:v>1177</c:v>
                </c:pt>
                <c:pt idx="1097">
                  <c:v>1178</c:v>
                </c:pt>
                <c:pt idx="1098">
                  <c:v>1179</c:v>
                </c:pt>
                <c:pt idx="1099">
                  <c:v>1180</c:v>
                </c:pt>
                <c:pt idx="1100">
                  <c:v>1181</c:v>
                </c:pt>
                <c:pt idx="1101">
                  <c:v>1182</c:v>
                </c:pt>
                <c:pt idx="1102">
                  <c:v>1183</c:v>
                </c:pt>
                <c:pt idx="1103">
                  <c:v>1184</c:v>
                </c:pt>
                <c:pt idx="1104">
                  <c:v>1185</c:v>
                </c:pt>
                <c:pt idx="1105">
                  <c:v>1186</c:v>
                </c:pt>
                <c:pt idx="1106">
                  <c:v>1187</c:v>
                </c:pt>
                <c:pt idx="1107">
                  <c:v>1188</c:v>
                </c:pt>
                <c:pt idx="1108">
                  <c:v>1189</c:v>
                </c:pt>
                <c:pt idx="1109">
                  <c:v>1190</c:v>
                </c:pt>
                <c:pt idx="1110">
                  <c:v>1191</c:v>
                </c:pt>
                <c:pt idx="1111">
                  <c:v>1192</c:v>
                </c:pt>
                <c:pt idx="1112">
                  <c:v>1193</c:v>
                </c:pt>
                <c:pt idx="1113">
                  <c:v>1194</c:v>
                </c:pt>
                <c:pt idx="1114">
                  <c:v>1195</c:v>
                </c:pt>
                <c:pt idx="1115">
                  <c:v>1196</c:v>
                </c:pt>
                <c:pt idx="1116">
                  <c:v>1197</c:v>
                </c:pt>
                <c:pt idx="1117">
                  <c:v>1198</c:v>
                </c:pt>
                <c:pt idx="1118">
                  <c:v>1199</c:v>
                </c:pt>
                <c:pt idx="1119">
                  <c:v>1200</c:v>
                </c:pt>
                <c:pt idx="1120">
                  <c:v>1201</c:v>
                </c:pt>
                <c:pt idx="1121">
                  <c:v>1202</c:v>
                </c:pt>
                <c:pt idx="1122">
                  <c:v>1203</c:v>
                </c:pt>
                <c:pt idx="1123">
                  <c:v>1204</c:v>
                </c:pt>
                <c:pt idx="1124">
                  <c:v>1205</c:v>
                </c:pt>
                <c:pt idx="1125">
                  <c:v>1206</c:v>
                </c:pt>
                <c:pt idx="1126">
                  <c:v>1207</c:v>
                </c:pt>
                <c:pt idx="1127">
                  <c:v>1208</c:v>
                </c:pt>
                <c:pt idx="1128">
                  <c:v>1209</c:v>
                </c:pt>
                <c:pt idx="1129">
                  <c:v>1210</c:v>
                </c:pt>
                <c:pt idx="1130">
                  <c:v>1211</c:v>
                </c:pt>
                <c:pt idx="1131">
                  <c:v>1212</c:v>
                </c:pt>
                <c:pt idx="1132">
                  <c:v>1213</c:v>
                </c:pt>
                <c:pt idx="1133">
                  <c:v>1214</c:v>
                </c:pt>
                <c:pt idx="1134">
                  <c:v>1215</c:v>
                </c:pt>
                <c:pt idx="1135">
                  <c:v>1216</c:v>
                </c:pt>
                <c:pt idx="1136">
                  <c:v>1217</c:v>
                </c:pt>
                <c:pt idx="1137">
                  <c:v>1218</c:v>
                </c:pt>
                <c:pt idx="1138">
                  <c:v>1219</c:v>
                </c:pt>
                <c:pt idx="1139">
                  <c:v>1220</c:v>
                </c:pt>
                <c:pt idx="1140">
                  <c:v>1221</c:v>
                </c:pt>
                <c:pt idx="1141">
                  <c:v>1222</c:v>
                </c:pt>
                <c:pt idx="1142">
                  <c:v>1223</c:v>
                </c:pt>
                <c:pt idx="1143">
                  <c:v>1224</c:v>
                </c:pt>
                <c:pt idx="1144">
                  <c:v>1225</c:v>
                </c:pt>
                <c:pt idx="1145">
                  <c:v>1226</c:v>
                </c:pt>
                <c:pt idx="1146">
                  <c:v>1227</c:v>
                </c:pt>
                <c:pt idx="1147">
                  <c:v>1228</c:v>
                </c:pt>
                <c:pt idx="1148">
                  <c:v>1229</c:v>
                </c:pt>
                <c:pt idx="1149">
                  <c:v>1230</c:v>
                </c:pt>
                <c:pt idx="1150">
                  <c:v>1231</c:v>
                </c:pt>
                <c:pt idx="1151">
                  <c:v>1232</c:v>
                </c:pt>
                <c:pt idx="1152">
                  <c:v>1233</c:v>
                </c:pt>
                <c:pt idx="1153">
                  <c:v>1234</c:v>
                </c:pt>
                <c:pt idx="1154">
                  <c:v>1235</c:v>
                </c:pt>
                <c:pt idx="1155">
                  <c:v>1236</c:v>
                </c:pt>
                <c:pt idx="1156">
                  <c:v>1237</c:v>
                </c:pt>
                <c:pt idx="1157">
                  <c:v>1238</c:v>
                </c:pt>
                <c:pt idx="1158">
                  <c:v>1239</c:v>
                </c:pt>
                <c:pt idx="1159">
                  <c:v>1240</c:v>
                </c:pt>
                <c:pt idx="1160">
                  <c:v>1241</c:v>
                </c:pt>
                <c:pt idx="1161">
                  <c:v>1242</c:v>
                </c:pt>
                <c:pt idx="1162">
                  <c:v>1243</c:v>
                </c:pt>
                <c:pt idx="1163">
                  <c:v>1244</c:v>
                </c:pt>
                <c:pt idx="1164">
                  <c:v>1245</c:v>
                </c:pt>
                <c:pt idx="1165">
                  <c:v>1246</c:v>
                </c:pt>
                <c:pt idx="1166">
                  <c:v>1247</c:v>
                </c:pt>
                <c:pt idx="1167">
                  <c:v>1248</c:v>
                </c:pt>
                <c:pt idx="1168">
                  <c:v>1249</c:v>
                </c:pt>
                <c:pt idx="1169">
                  <c:v>1250</c:v>
                </c:pt>
                <c:pt idx="1170">
                  <c:v>1251</c:v>
                </c:pt>
                <c:pt idx="1171">
                  <c:v>1252</c:v>
                </c:pt>
                <c:pt idx="1172">
                  <c:v>1253</c:v>
                </c:pt>
                <c:pt idx="1173">
                  <c:v>1254</c:v>
                </c:pt>
                <c:pt idx="1174">
                  <c:v>1255</c:v>
                </c:pt>
                <c:pt idx="1175">
                  <c:v>1256</c:v>
                </c:pt>
                <c:pt idx="1176">
                  <c:v>1257</c:v>
                </c:pt>
                <c:pt idx="1177">
                  <c:v>1258</c:v>
                </c:pt>
                <c:pt idx="1178">
                  <c:v>1259</c:v>
                </c:pt>
                <c:pt idx="1179">
                  <c:v>1260</c:v>
                </c:pt>
                <c:pt idx="1180">
                  <c:v>1261</c:v>
                </c:pt>
                <c:pt idx="1181">
                  <c:v>1262</c:v>
                </c:pt>
                <c:pt idx="1182">
                  <c:v>1263</c:v>
                </c:pt>
                <c:pt idx="1183">
                  <c:v>1264</c:v>
                </c:pt>
                <c:pt idx="1184">
                  <c:v>1265</c:v>
                </c:pt>
                <c:pt idx="1185">
                  <c:v>1266</c:v>
                </c:pt>
                <c:pt idx="1186">
                  <c:v>1267</c:v>
                </c:pt>
                <c:pt idx="1187">
                  <c:v>1268</c:v>
                </c:pt>
                <c:pt idx="1188">
                  <c:v>1269</c:v>
                </c:pt>
                <c:pt idx="1189">
                  <c:v>1270</c:v>
                </c:pt>
                <c:pt idx="1190">
                  <c:v>1271</c:v>
                </c:pt>
                <c:pt idx="1191">
                  <c:v>1272</c:v>
                </c:pt>
                <c:pt idx="1192">
                  <c:v>1273</c:v>
                </c:pt>
                <c:pt idx="1193">
                  <c:v>1274</c:v>
                </c:pt>
                <c:pt idx="1194">
                  <c:v>1275</c:v>
                </c:pt>
                <c:pt idx="1195">
                  <c:v>1276</c:v>
                </c:pt>
                <c:pt idx="1196">
                  <c:v>1277</c:v>
                </c:pt>
                <c:pt idx="1197">
                  <c:v>1278</c:v>
                </c:pt>
                <c:pt idx="1198">
                  <c:v>1279</c:v>
                </c:pt>
                <c:pt idx="1199">
                  <c:v>1280</c:v>
                </c:pt>
                <c:pt idx="1200">
                  <c:v>1281</c:v>
                </c:pt>
                <c:pt idx="1201">
                  <c:v>1282</c:v>
                </c:pt>
                <c:pt idx="1202">
                  <c:v>1283</c:v>
                </c:pt>
                <c:pt idx="1203">
                  <c:v>1284</c:v>
                </c:pt>
                <c:pt idx="1204">
                  <c:v>1285</c:v>
                </c:pt>
                <c:pt idx="1205">
                  <c:v>1286</c:v>
                </c:pt>
                <c:pt idx="1206">
                  <c:v>1287</c:v>
                </c:pt>
                <c:pt idx="1207">
                  <c:v>1288</c:v>
                </c:pt>
                <c:pt idx="1208">
                  <c:v>1289</c:v>
                </c:pt>
                <c:pt idx="1209">
                  <c:v>1290</c:v>
                </c:pt>
                <c:pt idx="1210">
                  <c:v>1291</c:v>
                </c:pt>
                <c:pt idx="1211">
                  <c:v>1292</c:v>
                </c:pt>
                <c:pt idx="1212">
                  <c:v>1293</c:v>
                </c:pt>
                <c:pt idx="1213">
                  <c:v>1294</c:v>
                </c:pt>
                <c:pt idx="1214">
                  <c:v>1295</c:v>
                </c:pt>
                <c:pt idx="1215">
                  <c:v>1296</c:v>
                </c:pt>
                <c:pt idx="1216">
                  <c:v>1297</c:v>
                </c:pt>
                <c:pt idx="1217">
                  <c:v>1298</c:v>
                </c:pt>
                <c:pt idx="1218">
                  <c:v>1299</c:v>
                </c:pt>
                <c:pt idx="1219">
                  <c:v>1300</c:v>
                </c:pt>
                <c:pt idx="1220">
                  <c:v>1301</c:v>
                </c:pt>
                <c:pt idx="1221">
                  <c:v>1302</c:v>
                </c:pt>
                <c:pt idx="1222">
                  <c:v>1303</c:v>
                </c:pt>
                <c:pt idx="1223">
                  <c:v>1304</c:v>
                </c:pt>
                <c:pt idx="1224">
                  <c:v>1305</c:v>
                </c:pt>
                <c:pt idx="1225">
                  <c:v>1306</c:v>
                </c:pt>
                <c:pt idx="1226">
                  <c:v>1307</c:v>
                </c:pt>
                <c:pt idx="1227">
                  <c:v>1308</c:v>
                </c:pt>
                <c:pt idx="1228">
                  <c:v>1309</c:v>
                </c:pt>
                <c:pt idx="1229">
                  <c:v>1310</c:v>
                </c:pt>
                <c:pt idx="1230">
                  <c:v>1311</c:v>
                </c:pt>
                <c:pt idx="1231">
                  <c:v>1312</c:v>
                </c:pt>
                <c:pt idx="1232">
                  <c:v>1313</c:v>
                </c:pt>
                <c:pt idx="1233">
                  <c:v>1314</c:v>
                </c:pt>
                <c:pt idx="1234">
                  <c:v>1315</c:v>
                </c:pt>
                <c:pt idx="1235">
                  <c:v>1316</c:v>
                </c:pt>
                <c:pt idx="1236">
                  <c:v>1317</c:v>
                </c:pt>
                <c:pt idx="1237">
                  <c:v>1318</c:v>
                </c:pt>
                <c:pt idx="1238">
                  <c:v>1319</c:v>
                </c:pt>
                <c:pt idx="1239">
                  <c:v>1320</c:v>
                </c:pt>
                <c:pt idx="1240">
                  <c:v>1321</c:v>
                </c:pt>
                <c:pt idx="1241">
                  <c:v>1322</c:v>
                </c:pt>
                <c:pt idx="1242">
                  <c:v>1323</c:v>
                </c:pt>
                <c:pt idx="1243">
                  <c:v>1324</c:v>
                </c:pt>
                <c:pt idx="1244">
                  <c:v>1325</c:v>
                </c:pt>
                <c:pt idx="1245">
                  <c:v>1326</c:v>
                </c:pt>
                <c:pt idx="1246">
                  <c:v>1327</c:v>
                </c:pt>
                <c:pt idx="1247">
                  <c:v>1328</c:v>
                </c:pt>
                <c:pt idx="1248">
                  <c:v>1329</c:v>
                </c:pt>
                <c:pt idx="1249">
                  <c:v>1330</c:v>
                </c:pt>
                <c:pt idx="1250">
                  <c:v>1331</c:v>
                </c:pt>
                <c:pt idx="1251">
                  <c:v>1332</c:v>
                </c:pt>
                <c:pt idx="1252">
                  <c:v>1333</c:v>
                </c:pt>
                <c:pt idx="1253">
                  <c:v>1334</c:v>
                </c:pt>
                <c:pt idx="1254">
                  <c:v>1335</c:v>
                </c:pt>
                <c:pt idx="1255">
                  <c:v>1336</c:v>
                </c:pt>
                <c:pt idx="1256">
                  <c:v>1337</c:v>
                </c:pt>
                <c:pt idx="1257">
                  <c:v>1338</c:v>
                </c:pt>
                <c:pt idx="1258">
                  <c:v>1339</c:v>
                </c:pt>
                <c:pt idx="1259">
                  <c:v>1340</c:v>
                </c:pt>
                <c:pt idx="1260">
                  <c:v>1341</c:v>
                </c:pt>
                <c:pt idx="1261">
                  <c:v>1342</c:v>
                </c:pt>
                <c:pt idx="1262">
                  <c:v>1343</c:v>
                </c:pt>
                <c:pt idx="1263">
                  <c:v>1344</c:v>
                </c:pt>
                <c:pt idx="1264">
                  <c:v>1345</c:v>
                </c:pt>
                <c:pt idx="1265">
                  <c:v>1346</c:v>
                </c:pt>
                <c:pt idx="1266">
                  <c:v>1347</c:v>
                </c:pt>
                <c:pt idx="1267">
                  <c:v>1348</c:v>
                </c:pt>
                <c:pt idx="1268">
                  <c:v>1349</c:v>
                </c:pt>
                <c:pt idx="1269">
                  <c:v>1350</c:v>
                </c:pt>
                <c:pt idx="1270">
                  <c:v>1351</c:v>
                </c:pt>
                <c:pt idx="1271">
                  <c:v>1352</c:v>
                </c:pt>
                <c:pt idx="1272">
                  <c:v>1353</c:v>
                </c:pt>
                <c:pt idx="1273">
                  <c:v>1354</c:v>
                </c:pt>
                <c:pt idx="1274">
                  <c:v>1355</c:v>
                </c:pt>
                <c:pt idx="1275">
                  <c:v>1356</c:v>
                </c:pt>
                <c:pt idx="1276">
                  <c:v>1357</c:v>
                </c:pt>
                <c:pt idx="1277">
                  <c:v>1358</c:v>
                </c:pt>
                <c:pt idx="1278">
                  <c:v>1359</c:v>
                </c:pt>
                <c:pt idx="1279">
                  <c:v>1360</c:v>
                </c:pt>
                <c:pt idx="1280">
                  <c:v>1361</c:v>
                </c:pt>
                <c:pt idx="1281">
                  <c:v>1362</c:v>
                </c:pt>
                <c:pt idx="1282">
                  <c:v>1363</c:v>
                </c:pt>
                <c:pt idx="1283">
                  <c:v>1364</c:v>
                </c:pt>
                <c:pt idx="1284">
                  <c:v>1365</c:v>
                </c:pt>
                <c:pt idx="1285">
                  <c:v>1366</c:v>
                </c:pt>
                <c:pt idx="1286">
                  <c:v>1367</c:v>
                </c:pt>
                <c:pt idx="1287">
                  <c:v>1368</c:v>
                </c:pt>
                <c:pt idx="1288">
                  <c:v>1369</c:v>
                </c:pt>
                <c:pt idx="1289">
                  <c:v>1370</c:v>
                </c:pt>
                <c:pt idx="1290">
                  <c:v>1371</c:v>
                </c:pt>
                <c:pt idx="1291">
                  <c:v>1372</c:v>
                </c:pt>
                <c:pt idx="1292">
                  <c:v>1373</c:v>
                </c:pt>
                <c:pt idx="1293">
                  <c:v>1374</c:v>
                </c:pt>
                <c:pt idx="1294">
                  <c:v>1375</c:v>
                </c:pt>
                <c:pt idx="1295">
                  <c:v>1376</c:v>
                </c:pt>
                <c:pt idx="1296">
                  <c:v>1377</c:v>
                </c:pt>
                <c:pt idx="1297">
                  <c:v>1378</c:v>
                </c:pt>
                <c:pt idx="1298">
                  <c:v>1379</c:v>
                </c:pt>
                <c:pt idx="1299">
                  <c:v>1380</c:v>
                </c:pt>
                <c:pt idx="1300">
                  <c:v>1381</c:v>
                </c:pt>
                <c:pt idx="1301">
                  <c:v>1382</c:v>
                </c:pt>
                <c:pt idx="1302">
                  <c:v>1383</c:v>
                </c:pt>
                <c:pt idx="1303">
                  <c:v>1384</c:v>
                </c:pt>
                <c:pt idx="1304">
                  <c:v>1385</c:v>
                </c:pt>
                <c:pt idx="1305">
                  <c:v>1386</c:v>
                </c:pt>
                <c:pt idx="1306">
                  <c:v>1387</c:v>
                </c:pt>
                <c:pt idx="1307">
                  <c:v>1388</c:v>
                </c:pt>
                <c:pt idx="1308">
                  <c:v>1389</c:v>
                </c:pt>
                <c:pt idx="1309">
                  <c:v>1390</c:v>
                </c:pt>
                <c:pt idx="1310">
                  <c:v>1391</c:v>
                </c:pt>
                <c:pt idx="1311">
                  <c:v>1392</c:v>
                </c:pt>
                <c:pt idx="1312">
                  <c:v>1393</c:v>
                </c:pt>
                <c:pt idx="1313">
                  <c:v>1394</c:v>
                </c:pt>
                <c:pt idx="1314">
                  <c:v>1395</c:v>
                </c:pt>
                <c:pt idx="1315">
                  <c:v>1396</c:v>
                </c:pt>
                <c:pt idx="1316">
                  <c:v>1397</c:v>
                </c:pt>
                <c:pt idx="1317">
                  <c:v>1398</c:v>
                </c:pt>
                <c:pt idx="1318">
                  <c:v>1399</c:v>
                </c:pt>
                <c:pt idx="1319">
                  <c:v>1400</c:v>
                </c:pt>
                <c:pt idx="1320">
                  <c:v>1401</c:v>
                </c:pt>
                <c:pt idx="1321">
                  <c:v>1402</c:v>
                </c:pt>
                <c:pt idx="1322">
                  <c:v>1403</c:v>
                </c:pt>
                <c:pt idx="1323">
                  <c:v>1404</c:v>
                </c:pt>
                <c:pt idx="1324">
                  <c:v>1405</c:v>
                </c:pt>
                <c:pt idx="1325">
                  <c:v>1406</c:v>
                </c:pt>
                <c:pt idx="1326">
                  <c:v>1407</c:v>
                </c:pt>
                <c:pt idx="1327">
                  <c:v>1408</c:v>
                </c:pt>
                <c:pt idx="1328">
                  <c:v>1409</c:v>
                </c:pt>
                <c:pt idx="1329">
                  <c:v>1410</c:v>
                </c:pt>
                <c:pt idx="1330">
                  <c:v>1411</c:v>
                </c:pt>
                <c:pt idx="1331">
                  <c:v>1412</c:v>
                </c:pt>
                <c:pt idx="1332">
                  <c:v>1413</c:v>
                </c:pt>
                <c:pt idx="1333">
                  <c:v>1414</c:v>
                </c:pt>
                <c:pt idx="1334">
                  <c:v>1415</c:v>
                </c:pt>
                <c:pt idx="1335">
                  <c:v>1416</c:v>
                </c:pt>
                <c:pt idx="1336">
                  <c:v>1417</c:v>
                </c:pt>
                <c:pt idx="1337">
                  <c:v>1418</c:v>
                </c:pt>
                <c:pt idx="1338">
                  <c:v>1419</c:v>
                </c:pt>
                <c:pt idx="1339">
                  <c:v>1420</c:v>
                </c:pt>
                <c:pt idx="1340">
                  <c:v>1421</c:v>
                </c:pt>
                <c:pt idx="1341">
                  <c:v>1422</c:v>
                </c:pt>
                <c:pt idx="1342">
                  <c:v>1423</c:v>
                </c:pt>
                <c:pt idx="1343">
                  <c:v>1424</c:v>
                </c:pt>
                <c:pt idx="1344">
                  <c:v>1425</c:v>
                </c:pt>
                <c:pt idx="1345">
                  <c:v>1426</c:v>
                </c:pt>
                <c:pt idx="1346">
                  <c:v>1427</c:v>
                </c:pt>
                <c:pt idx="1347">
                  <c:v>1428</c:v>
                </c:pt>
                <c:pt idx="1348">
                  <c:v>1429</c:v>
                </c:pt>
                <c:pt idx="1349">
                  <c:v>1430</c:v>
                </c:pt>
                <c:pt idx="1350">
                  <c:v>1431</c:v>
                </c:pt>
                <c:pt idx="1351">
                  <c:v>1432</c:v>
                </c:pt>
                <c:pt idx="1352">
                  <c:v>1433</c:v>
                </c:pt>
                <c:pt idx="1353">
                  <c:v>1434</c:v>
                </c:pt>
                <c:pt idx="1354">
                  <c:v>1435</c:v>
                </c:pt>
                <c:pt idx="1355">
                  <c:v>1436</c:v>
                </c:pt>
                <c:pt idx="1356">
                  <c:v>1437</c:v>
                </c:pt>
                <c:pt idx="1357">
                  <c:v>1438</c:v>
                </c:pt>
                <c:pt idx="1358">
                  <c:v>1439</c:v>
                </c:pt>
                <c:pt idx="1359">
                  <c:v>1440</c:v>
                </c:pt>
                <c:pt idx="1360">
                  <c:v>1441</c:v>
                </c:pt>
                <c:pt idx="1361">
                  <c:v>1442</c:v>
                </c:pt>
                <c:pt idx="1362">
                  <c:v>1443</c:v>
                </c:pt>
                <c:pt idx="1363">
                  <c:v>1444</c:v>
                </c:pt>
                <c:pt idx="1364">
                  <c:v>1445</c:v>
                </c:pt>
                <c:pt idx="1365">
                  <c:v>1446</c:v>
                </c:pt>
                <c:pt idx="1366">
                  <c:v>1447</c:v>
                </c:pt>
                <c:pt idx="1367">
                  <c:v>1448</c:v>
                </c:pt>
                <c:pt idx="1368">
                  <c:v>1449</c:v>
                </c:pt>
                <c:pt idx="1369">
                  <c:v>1450</c:v>
                </c:pt>
                <c:pt idx="1370">
                  <c:v>1451</c:v>
                </c:pt>
                <c:pt idx="1371">
                  <c:v>1452</c:v>
                </c:pt>
                <c:pt idx="1372">
                  <c:v>1453</c:v>
                </c:pt>
                <c:pt idx="1373">
                  <c:v>1454</c:v>
                </c:pt>
                <c:pt idx="1374">
                  <c:v>1455</c:v>
                </c:pt>
                <c:pt idx="1375">
                  <c:v>1456</c:v>
                </c:pt>
                <c:pt idx="1376">
                  <c:v>1457</c:v>
                </c:pt>
                <c:pt idx="1377">
                  <c:v>1458</c:v>
                </c:pt>
                <c:pt idx="1378">
                  <c:v>1459</c:v>
                </c:pt>
                <c:pt idx="1379">
                  <c:v>1460</c:v>
                </c:pt>
                <c:pt idx="1380">
                  <c:v>1461</c:v>
                </c:pt>
                <c:pt idx="1381">
                  <c:v>1462</c:v>
                </c:pt>
                <c:pt idx="1382">
                  <c:v>1463</c:v>
                </c:pt>
                <c:pt idx="1383">
                  <c:v>1464</c:v>
                </c:pt>
                <c:pt idx="1384">
                  <c:v>1465</c:v>
                </c:pt>
                <c:pt idx="1385">
                  <c:v>1466</c:v>
                </c:pt>
                <c:pt idx="1386">
                  <c:v>1467</c:v>
                </c:pt>
                <c:pt idx="1387">
                  <c:v>1468</c:v>
                </c:pt>
                <c:pt idx="1388">
                  <c:v>1469</c:v>
                </c:pt>
                <c:pt idx="1389">
                  <c:v>1470</c:v>
                </c:pt>
                <c:pt idx="1390">
                  <c:v>1471</c:v>
                </c:pt>
                <c:pt idx="1391">
                  <c:v>1472</c:v>
                </c:pt>
                <c:pt idx="1392">
                  <c:v>1473</c:v>
                </c:pt>
                <c:pt idx="1393">
                  <c:v>1474</c:v>
                </c:pt>
                <c:pt idx="1394">
                  <c:v>1475</c:v>
                </c:pt>
                <c:pt idx="1395">
                  <c:v>1476</c:v>
                </c:pt>
                <c:pt idx="1396">
                  <c:v>1477</c:v>
                </c:pt>
                <c:pt idx="1397">
                  <c:v>1478</c:v>
                </c:pt>
                <c:pt idx="1398">
                  <c:v>1479</c:v>
                </c:pt>
                <c:pt idx="1399">
                  <c:v>1480</c:v>
                </c:pt>
                <c:pt idx="1400">
                  <c:v>1481</c:v>
                </c:pt>
                <c:pt idx="1401">
                  <c:v>1482</c:v>
                </c:pt>
                <c:pt idx="1402">
                  <c:v>1483</c:v>
                </c:pt>
                <c:pt idx="1403">
                  <c:v>1484</c:v>
                </c:pt>
                <c:pt idx="1404">
                  <c:v>1485</c:v>
                </c:pt>
                <c:pt idx="1405">
                  <c:v>1486</c:v>
                </c:pt>
                <c:pt idx="1406">
                  <c:v>1487</c:v>
                </c:pt>
                <c:pt idx="1407">
                  <c:v>1488</c:v>
                </c:pt>
                <c:pt idx="1408">
                  <c:v>1489</c:v>
                </c:pt>
                <c:pt idx="1409">
                  <c:v>1490</c:v>
                </c:pt>
                <c:pt idx="1410">
                  <c:v>1491</c:v>
                </c:pt>
                <c:pt idx="1411">
                  <c:v>1492</c:v>
                </c:pt>
                <c:pt idx="1412">
                  <c:v>1493</c:v>
                </c:pt>
                <c:pt idx="1413">
                  <c:v>1494</c:v>
                </c:pt>
                <c:pt idx="1414">
                  <c:v>1495</c:v>
                </c:pt>
                <c:pt idx="1415">
                  <c:v>1496</c:v>
                </c:pt>
                <c:pt idx="1416">
                  <c:v>1497</c:v>
                </c:pt>
                <c:pt idx="1417">
                  <c:v>1498</c:v>
                </c:pt>
                <c:pt idx="1418">
                  <c:v>1499</c:v>
                </c:pt>
                <c:pt idx="1419">
                  <c:v>1500</c:v>
                </c:pt>
                <c:pt idx="1420">
                  <c:v>1501</c:v>
                </c:pt>
                <c:pt idx="1421">
                  <c:v>1502</c:v>
                </c:pt>
                <c:pt idx="1422">
                  <c:v>1503</c:v>
                </c:pt>
                <c:pt idx="1423">
                  <c:v>1504</c:v>
                </c:pt>
                <c:pt idx="1424">
                  <c:v>1505</c:v>
                </c:pt>
                <c:pt idx="1425">
                  <c:v>1506</c:v>
                </c:pt>
                <c:pt idx="1426">
                  <c:v>1507</c:v>
                </c:pt>
                <c:pt idx="1427">
                  <c:v>1508</c:v>
                </c:pt>
                <c:pt idx="1428">
                  <c:v>1509</c:v>
                </c:pt>
                <c:pt idx="1429">
                  <c:v>1510</c:v>
                </c:pt>
                <c:pt idx="1430">
                  <c:v>1511</c:v>
                </c:pt>
                <c:pt idx="1431">
                  <c:v>1512</c:v>
                </c:pt>
                <c:pt idx="1432">
                  <c:v>1513</c:v>
                </c:pt>
                <c:pt idx="1433">
                  <c:v>1514</c:v>
                </c:pt>
                <c:pt idx="1434">
                  <c:v>1515</c:v>
                </c:pt>
                <c:pt idx="1435">
                  <c:v>1516</c:v>
                </c:pt>
                <c:pt idx="1436">
                  <c:v>1517</c:v>
                </c:pt>
                <c:pt idx="1437">
                  <c:v>1518</c:v>
                </c:pt>
                <c:pt idx="1438">
                  <c:v>1519</c:v>
                </c:pt>
                <c:pt idx="1439">
                  <c:v>1520</c:v>
                </c:pt>
                <c:pt idx="1440">
                  <c:v>1521</c:v>
                </c:pt>
                <c:pt idx="1441">
                  <c:v>1522</c:v>
                </c:pt>
                <c:pt idx="1442">
                  <c:v>1523</c:v>
                </c:pt>
                <c:pt idx="1443">
                  <c:v>1524</c:v>
                </c:pt>
                <c:pt idx="1444">
                  <c:v>1525</c:v>
                </c:pt>
                <c:pt idx="1445">
                  <c:v>1526</c:v>
                </c:pt>
                <c:pt idx="1446">
                  <c:v>1527</c:v>
                </c:pt>
                <c:pt idx="1447">
                  <c:v>1528</c:v>
                </c:pt>
                <c:pt idx="1448">
                  <c:v>1529</c:v>
                </c:pt>
                <c:pt idx="1449">
                  <c:v>1530</c:v>
                </c:pt>
                <c:pt idx="1450">
                  <c:v>1531</c:v>
                </c:pt>
                <c:pt idx="1451">
                  <c:v>1532</c:v>
                </c:pt>
                <c:pt idx="1452">
                  <c:v>1533</c:v>
                </c:pt>
                <c:pt idx="1453">
                  <c:v>1534</c:v>
                </c:pt>
                <c:pt idx="1454">
                  <c:v>1535</c:v>
                </c:pt>
                <c:pt idx="1455">
                  <c:v>1536</c:v>
                </c:pt>
                <c:pt idx="1456">
                  <c:v>1537</c:v>
                </c:pt>
                <c:pt idx="1457">
                  <c:v>1538</c:v>
                </c:pt>
                <c:pt idx="1458">
                  <c:v>1539</c:v>
                </c:pt>
                <c:pt idx="1459">
                  <c:v>1541</c:v>
                </c:pt>
                <c:pt idx="1460">
                  <c:v>1542</c:v>
                </c:pt>
                <c:pt idx="1461">
                  <c:v>1543</c:v>
                </c:pt>
                <c:pt idx="1462">
                  <c:v>1544</c:v>
                </c:pt>
                <c:pt idx="1463">
                  <c:v>1545</c:v>
                </c:pt>
                <c:pt idx="1464">
                  <c:v>1546</c:v>
                </c:pt>
                <c:pt idx="1465">
                  <c:v>1547</c:v>
                </c:pt>
                <c:pt idx="1466">
                  <c:v>1548</c:v>
                </c:pt>
                <c:pt idx="1467">
                  <c:v>1549</c:v>
                </c:pt>
                <c:pt idx="1468">
                  <c:v>1550</c:v>
                </c:pt>
                <c:pt idx="1469">
                  <c:v>1551</c:v>
                </c:pt>
                <c:pt idx="1470">
                  <c:v>1553</c:v>
                </c:pt>
                <c:pt idx="1471">
                  <c:v>1554</c:v>
                </c:pt>
                <c:pt idx="1472">
                  <c:v>1555</c:v>
                </c:pt>
                <c:pt idx="1473">
                  <c:v>1556</c:v>
                </c:pt>
                <c:pt idx="1474">
                  <c:v>1557</c:v>
                </c:pt>
                <c:pt idx="1475">
                  <c:v>1558</c:v>
                </c:pt>
                <c:pt idx="1476">
                  <c:v>1559</c:v>
                </c:pt>
                <c:pt idx="1477">
                  <c:v>1560</c:v>
                </c:pt>
                <c:pt idx="1478">
                  <c:v>1561</c:v>
                </c:pt>
                <c:pt idx="1479">
                  <c:v>1562</c:v>
                </c:pt>
                <c:pt idx="1480">
                  <c:v>1563</c:v>
                </c:pt>
                <c:pt idx="1481">
                  <c:v>1564</c:v>
                </c:pt>
                <c:pt idx="1482">
                  <c:v>1565</c:v>
                </c:pt>
                <c:pt idx="1483">
                  <c:v>1566</c:v>
                </c:pt>
                <c:pt idx="1484">
                  <c:v>1567</c:v>
                </c:pt>
                <c:pt idx="1485">
                  <c:v>1568</c:v>
                </c:pt>
                <c:pt idx="1486">
                  <c:v>1569</c:v>
                </c:pt>
                <c:pt idx="1487">
                  <c:v>1570</c:v>
                </c:pt>
                <c:pt idx="1488">
                  <c:v>1571</c:v>
                </c:pt>
                <c:pt idx="1489">
                  <c:v>1572</c:v>
                </c:pt>
                <c:pt idx="1490">
                  <c:v>1574</c:v>
                </c:pt>
                <c:pt idx="1491">
                  <c:v>1575</c:v>
                </c:pt>
                <c:pt idx="1492">
                  <c:v>1576</c:v>
                </c:pt>
                <c:pt idx="1493">
                  <c:v>1577</c:v>
                </c:pt>
                <c:pt idx="1494">
                  <c:v>1578</c:v>
                </c:pt>
                <c:pt idx="1495">
                  <c:v>1579</c:v>
                </c:pt>
                <c:pt idx="1496">
                  <c:v>1580</c:v>
                </c:pt>
                <c:pt idx="1497">
                  <c:v>1581</c:v>
                </c:pt>
                <c:pt idx="1498">
                  <c:v>1582</c:v>
                </c:pt>
                <c:pt idx="1499">
                  <c:v>1583</c:v>
                </c:pt>
                <c:pt idx="1500">
                  <c:v>1584</c:v>
                </c:pt>
                <c:pt idx="1501">
                  <c:v>1585</c:v>
                </c:pt>
                <c:pt idx="1502">
                  <c:v>1586</c:v>
                </c:pt>
                <c:pt idx="1503">
                  <c:v>1587</c:v>
                </c:pt>
                <c:pt idx="1504">
                  <c:v>1588</c:v>
                </c:pt>
                <c:pt idx="1505">
                  <c:v>1589</c:v>
                </c:pt>
                <c:pt idx="1506">
                  <c:v>1590</c:v>
                </c:pt>
                <c:pt idx="1507">
                  <c:v>1591</c:v>
                </c:pt>
                <c:pt idx="1508">
                  <c:v>1592</c:v>
                </c:pt>
                <c:pt idx="1509">
                  <c:v>1593</c:v>
                </c:pt>
                <c:pt idx="1510">
                  <c:v>1594</c:v>
                </c:pt>
                <c:pt idx="1511">
                  <c:v>1595</c:v>
                </c:pt>
                <c:pt idx="1512">
                  <c:v>1596</c:v>
                </c:pt>
                <c:pt idx="1513">
                  <c:v>1597</c:v>
                </c:pt>
                <c:pt idx="1514">
                  <c:v>1598</c:v>
                </c:pt>
                <c:pt idx="1515">
                  <c:v>1599</c:v>
                </c:pt>
                <c:pt idx="1516">
                  <c:v>1600</c:v>
                </c:pt>
                <c:pt idx="1517">
                  <c:v>1601</c:v>
                </c:pt>
                <c:pt idx="1518">
                  <c:v>1602</c:v>
                </c:pt>
                <c:pt idx="1519">
                  <c:v>1603</c:v>
                </c:pt>
                <c:pt idx="1520">
                  <c:v>1604</c:v>
                </c:pt>
                <c:pt idx="1521">
                  <c:v>1605</c:v>
                </c:pt>
                <c:pt idx="1522">
                  <c:v>1606</c:v>
                </c:pt>
                <c:pt idx="1523">
                  <c:v>1607</c:v>
                </c:pt>
                <c:pt idx="1524">
                  <c:v>1608</c:v>
                </c:pt>
                <c:pt idx="1525">
                  <c:v>1609</c:v>
                </c:pt>
                <c:pt idx="1526">
                  <c:v>1610</c:v>
                </c:pt>
                <c:pt idx="1527">
                  <c:v>1611</c:v>
                </c:pt>
                <c:pt idx="1528">
                  <c:v>1612</c:v>
                </c:pt>
                <c:pt idx="1529">
                  <c:v>1613</c:v>
                </c:pt>
                <c:pt idx="1530">
                  <c:v>1614</c:v>
                </c:pt>
                <c:pt idx="1531">
                  <c:v>1616</c:v>
                </c:pt>
                <c:pt idx="1532">
                  <c:v>1617</c:v>
                </c:pt>
                <c:pt idx="1533">
                  <c:v>1618</c:v>
                </c:pt>
                <c:pt idx="1534">
                  <c:v>1619</c:v>
                </c:pt>
                <c:pt idx="1535">
                  <c:v>1620</c:v>
                </c:pt>
                <c:pt idx="1536">
                  <c:v>1621</c:v>
                </c:pt>
                <c:pt idx="1537">
                  <c:v>1622</c:v>
                </c:pt>
                <c:pt idx="1538">
                  <c:v>1623</c:v>
                </c:pt>
                <c:pt idx="1539">
                  <c:v>1624</c:v>
                </c:pt>
                <c:pt idx="1540">
                  <c:v>1625</c:v>
                </c:pt>
                <c:pt idx="1541">
                  <c:v>1626</c:v>
                </c:pt>
                <c:pt idx="1542">
                  <c:v>1627</c:v>
                </c:pt>
                <c:pt idx="1543">
                  <c:v>1628</c:v>
                </c:pt>
                <c:pt idx="1544">
                  <c:v>1629</c:v>
                </c:pt>
                <c:pt idx="1545">
                  <c:v>1630</c:v>
                </c:pt>
                <c:pt idx="1546">
                  <c:v>1631</c:v>
                </c:pt>
                <c:pt idx="1547">
                  <c:v>1632</c:v>
                </c:pt>
                <c:pt idx="1548">
                  <c:v>1633</c:v>
                </c:pt>
                <c:pt idx="1549">
                  <c:v>1634</c:v>
                </c:pt>
                <c:pt idx="1550">
                  <c:v>1635</c:v>
                </c:pt>
                <c:pt idx="1551">
                  <c:v>1636</c:v>
                </c:pt>
                <c:pt idx="1552">
                  <c:v>1637</c:v>
                </c:pt>
                <c:pt idx="1553">
                  <c:v>1638</c:v>
                </c:pt>
                <c:pt idx="1554">
                  <c:v>1639</c:v>
                </c:pt>
                <c:pt idx="1555">
                  <c:v>1640</c:v>
                </c:pt>
                <c:pt idx="1556">
                  <c:v>1641</c:v>
                </c:pt>
                <c:pt idx="1557">
                  <c:v>1642</c:v>
                </c:pt>
                <c:pt idx="1558">
                  <c:v>1643</c:v>
                </c:pt>
                <c:pt idx="1559">
                  <c:v>1644</c:v>
                </c:pt>
                <c:pt idx="1560">
                  <c:v>1645</c:v>
                </c:pt>
                <c:pt idx="1561">
                  <c:v>1647</c:v>
                </c:pt>
                <c:pt idx="1562">
                  <c:v>1648</c:v>
                </c:pt>
                <c:pt idx="1563">
                  <c:v>1649</c:v>
                </c:pt>
                <c:pt idx="1564">
                  <c:v>1650</c:v>
                </c:pt>
                <c:pt idx="1565">
                  <c:v>1651</c:v>
                </c:pt>
                <c:pt idx="1566">
                  <c:v>1652</c:v>
                </c:pt>
                <c:pt idx="1567">
                  <c:v>1653</c:v>
                </c:pt>
                <c:pt idx="1568">
                  <c:v>1654</c:v>
                </c:pt>
                <c:pt idx="1569">
                  <c:v>1655</c:v>
                </c:pt>
                <c:pt idx="1570">
                  <c:v>1656</c:v>
                </c:pt>
                <c:pt idx="1571">
                  <c:v>1657</c:v>
                </c:pt>
                <c:pt idx="1572">
                  <c:v>1659</c:v>
                </c:pt>
                <c:pt idx="1573">
                  <c:v>1661</c:v>
                </c:pt>
                <c:pt idx="1574">
                  <c:v>1662</c:v>
                </c:pt>
                <c:pt idx="1575">
                  <c:v>1663</c:v>
                </c:pt>
                <c:pt idx="1576">
                  <c:v>1664</c:v>
                </c:pt>
                <c:pt idx="1577">
                  <c:v>1665</c:v>
                </c:pt>
                <c:pt idx="1578">
                  <c:v>1666</c:v>
                </c:pt>
                <c:pt idx="1579">
                  <c:v>1667</c:v>
                </c:pt>
                <c:pt idx="1580">
                  <c:v>1668</c:v>
                </c:pt>
                <c:pt idx="1581">
                  <c:v>1669</c:v>
                </c:pt>
                <c:pt idx="1582">
                  <c:v>1670</c:v>
                </c:pt>
                <c:pt idx="1583">
                  <c:v>1672</c:v>
                </c:pt>
                <c:pt idx="1584">
                  <c:v>1673</c:v>
                </c:pt>
                <c:pt idx="1585">
                  <c:v>1674</c:v>
                </c:pt>
                <c:pt idx="1586">
                  <c:v>1675</c:v>
                </c:pt>
                <c:pt idx="1587">
                  <c:v>1676</c:v>
                </c:pt>
                <c:pt idx="1588">
                  <c:v>1677</c:v>
                </c:pt>
                <c:pt idx="1589">
                  <c:v>1678</c:v>
                </c:pt>
                <c:pt idx="1590">
                  <c:v>1679</c:v>
                </c:pt>
                <c:pt idx="1591">
                  <c:v>1680</c:v>
                </c:pt>
                <c:pt idx="1592">
                  <c:v>1681</c:v>
                </c:pt>
                <c:pt idx="1593">
                  <c:v>1682</c:v>
                </c:pt>
                <c:pt idx="1594">
                  <c:v>1683</c:v>
                </c:pt>
                <c:pt idx="1595">
                  <c:v>1684</c:v>
                </c:pt>
                <c:pt idx="1596">
                  <c:v>1685</c:v>
                </c:pt>
                <c:pt idx="1597">
                  <c:v>1686</c:v>
                </c:pt>
                <c:pt idx="1598">
                  <c:v>1687</c:v>
                </c:pt>
                <c:pt idx="1599">
                  <c:v>1688</c:v>
                </c:pt>
                <c:pt idx="1600">
                  <c:v>1690</c:v>
                </c:pt>
                <c:pt idx="1601">
                  <c:v>1691</c:v>
                </c:pt>
                <c:pt idx="1602">
                  <c:v>1692</c:v>
                </c:pt>
                <c:pt idx="1603">
                  <c:v>1693</c:v>
                </c:pt>
                <c:pt idx="1604">
                  <c:v>1694</c:v>
                </c:pt>
                <c:pt idx="1605">
                  <c:v>1695</c:v>
                </c:pt>
                <c:pt idx="1606">
                  <c:v>1696</c:v>
                </c:pt>
                <c:pt idx="1607">
                  <c:v>1697</c:v>
                </c:pt>
                <c:pt idx="1608">
                  <c:v>1698</c:v>
                </c:pt>
                <c:pt idx="1609">
                  <c:v>1700</c:v>
                </c:pt>
                <c:pt idx="1610">
                  <c:v>1701</c:v>
                </c:pt>
                <c:pt idx="1611">
                  <c:v>1702</c:v>
                </c:pt>
                <c:pt idx="1612">
                  <c:v>1703</c:v>
                </c:pt>
                <c:pt idx="1613">
                  <c:v>1704</c:v>
                </c:pt>
                <c:pt idx="1614">
                  <c:v>1705</c:v>
                </c:pt>
                <c:pt idx="1615">
                  <c:v>1706</c:v>
                </c:pt>
                <c:pt idx="1616">
                  <c:v>1707</c:v>
                </c:pt>
                <c:pt idx="1617">
                  <c:v>1708</c:v>
                </c:pt>
                <c:pt idx="1618">
                  <c:v>1709</c:v>
                </c:pt>
                <c:pt idx="1619">
                  <c:v>1711</c:v>
                </c:pt>
                <c:pt idx="1620">
                  <c:v>1712</c:v>
                </c:pt>
                <c:pt idx="1621">
                  <c:v>1713</c:v>
                </c:pt>
                <c:pt idx="1622">
                  <c:v>1714</c:v>
                </c:pt>
                <c:pt idx="1623">
                  <c:v>1715</c:v>
                </c:pt>
                <c:pt idx="1624">
                  <c:v>1716</c:v>
                </c:pt>
                <c:pt idx="1625">
                  <c:v>1717</c:v>
                </c:pt>
                <c:pt idx="1626">
                  <c:v>1719</c:v>
                </c:pt>
                <c:pt idx="1627">
                  <c:v>1720</c:v>
                </c:pt>
                <c:pt idx="1628">
                  <c:v>1721</c:v>
                </c:pt>
                <c:pt idx="1629">
                  <c:v>1722</c:v>
                </c:pt>
                <c:pt idx="1630">
                  <c:v>1723</c:v>
                </c:pt>
                <c:pt idx="1631">
                  <c:v>1725</c:v>
                </c:pt>
                <c:pt idx="1632">
                  <c:v>1726</c:v>
                </c:pt>
                <c:pt idx="1633">
                  <c:v>1727</c:v>
                </c:pt>
                <c:pt idx="1634">
                  <c:v>1728</c:v>
                </c:pt>
                <c:pt idx="1635">
                  <c:v>1730</c:v>
                </c:pt>
                <c:pt idx="1636">
                  <c:v>1731</c:v>
                </c:pt>
                <c:pt idx="1637">
                  <c:v>1733</c:v>
                </c:pt>
                <c:pt idx="1638">
                  <c:v>1734</c:v>
                </c:pt>
                <c:pt idx="1639">
                  <c:v>1735</c:v>
                </c:pt>
                <c:pt idx="1640">
                  <c:v>1736</c:v>
                </c:pt>
                <c:pt idx="1641">
                  <c:v>1737</c:v>
                </c:pt>
                <c:pt idx="1642">
                  <c:v>1738</c:v>
                </c:pt>
                <c:pt idx="1643">
                  <c:v>1739</c:v>
                </c:pt>
                <c:pt idx="1644">
                  <c:v>1740</c:v>
                </c:pt>
                <c:pt idx="1645">
                  <c:v>1741</c:v>
                </c:pt>
                <c:pt idx="1646">
                  <c:v>1742</c:v>
                </c:pt>
                <c:pt idx="1647">
                  <c:v>1743</c:v>
                </c:pt>
                <c:pt idx="1648">
                  <c:v>1744</c:v>
                </c:pt>
                <c:pt idx="1649">
                  <c:v>1745</c:v>
                </c:pt>
                <c:pt idx="1650">
                  <c:v>1746</c:v>
                </c:pt>
                <c:pt idx="1651">
                  <c:v>1747</c:v>
                </c:pt>
                <c:pt idx="1652">
                  <c:v>1748</c:v>
                </c:pt>
                <c:pt idx="1653">
                  <c:v>1749</c:v>
                </c:pt>
                <c:pt idx="1654">
                  <c:v>1750</c:v>
                </c:pt>
                <c:pt idx="1655">
                  <c:v>1751</c:v>
                </c:pt>
                <c:pt idx="1656">
                  <c:v>1752</c:v>
                </c:pt>
                <c:pt idx="1657">
                  <c:v>1753</c:v>
                </c:pt>
                <c:pt idx="1658">
                  <c:v>1754</c:v>
                </c:pt>
                <c:pt idx="1659">
                  <c:v>1755</c:v>
                </c:pt>
                <c:pt idx="1660">
                  <c:v>1756</c:v>
                </c:pt>
                <c:pt idx="1661">
                  <c:v>1757</c:v>
                </c:pt>
                <c:pt idx="1662">
                  <c:v>1758</c:v>
                </c:pt>
                <c:pt idx="1663">
                  <c:v>1759</c:v>
                </c:pt>
                <c:pt idx="1664">
                  <c:v>1760</c:v>
                </c:pt>
                <c:pt idx="1665">
                  <c:v>1761</c:v>
                </c:pt>
                <c:pt idx="1666">
                  <c:v>1762</c:v>
                </c:pt>
                <c:pt idx="1667">
                  <c:v>1763</c:v>
                </c:pt>
                <c:pt idx="1668">
                  <c:v>1764</c:v>
                </c:pt>
                <c:pt idx="1669">
                  <c:v>1765</c:v>
                </c:pt>
                <c:pt idx="1670">
                  <c:v>1766</c:v>
                </c:pt>
                <c:pt idx="1671">
                  <c:v>1767</c:v>
                </c:pt>
                <c:pt idx="1672">
                  <c:v>1768</c:v>
                </c:pt>
                <c:pt idx="1673">
                  <c:v>1769</c:v>
                </c:pt>
                <c:pt idx="1674">
                  <c:v>1770</c:v>
                </c:pt>
                <c:pt idx="1675">
                  <c:v>1771</c:v>
                </c:pt>
                <c:pt idx="1676">
                  <c:v>1772</c:v>
                </c:pt>
                <c:pt idx="1677">
                  <c:v>1773</c:v>
                </c:pt>
                <c:pt idx="1678">
                  <c:v>1774</c:v>
                </c:pt>
                <c:pt idx="1679">
                  <c:v>1775</c:v>
                </c:pt>
                <c:pt idx="1680">
                  <c:v>1776</c:v>
                </c:pt>
                <c:pt idx="1681">
                  <c:v>1777</c:v>
                </c:pt>
                <c:pt idx="1682">
                  <c:v>1778</c:v>
                </c:pt>
                <c:pt idx="1683">
                  <c:v>1779</c:v>
                </c:pt>
                <c:pt idx="1684">
                  <c:v>1781</c:v>
                </c:pt>
                <c:pt idx="1685">
                  <c:v>1782</c:v>
                </c:pt>
                <c:pt idx="1686">
                  <c:v>1783</c:v>
                </c:pt>
                <c:pt idx="1687">
                  <c:v>1784</c:v>
                </c:pt>
                <c:pt idx="1688">
                  <c:v>1785</c:v>
                </c:pt>
                <c:pt idx="1689">
                  <c:v>1786</c:v>
                </c:pt>
                <c:pt idx="1690">
                  <c:v>1787</c:v>
                </c:pt>
                <c:pt idx="1691">
                  <c:v>1788</c:v>
                </c:pt>
                <c:pt idx="1692">
                  <c:v>1789</c:v>
                </c:pt>
                <c:pt idx="1693">
                  <c:v>1790</c:v>
                </c:pt>
                <c:pt idx="1694">
                  <c:v>1791</c:v>
                </c:pt>
                <c:pt idx="1695">
                  <c:v>1794</c:v>
                </c:pt>
                <c:pt idx="1696">
                  <c:v>1795</c:v>
                </c:pt>
                <c:pt idx="1697">
                  <c:v>1797</c:v>
                </c:pt>
                <c:pt idx="1698">
                  <c:v>1798</c:v>
                </c:pt>
                <c:pt idx="1699">
                  <c:v>1799</c:v>
                </c:pt>
                <c:pt idx="1700">
                  <c:v>1800</c:v>
                </c:pt>
                <c:pt idx="1701">
                  <c:v>1801</c:v>
                </c:pt>
                <c:pt idx="1702">
                  <c:v>1803</c:v>
                </c:pt>
                <c:pt idx="1703">
                  <c:v>1804</c:v>
                </c:pt>
                <c:pt idx="1704">
                  <c:v>1805</c:v>
                </c:pt>
                <c:pt idx="1705">
                  <c:v>1806</c:v>
                </c:pt>
                <c:pt idx="1706">
                  <c:v>1807</c:v>
                </c:pt>
                <c:pt idx="1707">
                  <c:v>1808</c:v>
                </c:pt>
                <c:pt idx="1708">
                  <c:v>1812</c:v>
                </c:pt>
                <c:pt idx="1709">
                  <c:v>1813</c:v>
                </c:pt>
                <c:pt idx="1710">
                  <c:v>1814</c:v>
                </c:pt>
                <c:pt idx="1711">
                  <c:v>1815</c:v>
                </c:pt>
                <c:pt idx="1712">
                  <c:v>1817</c:v>
                </c:pt>
                <c:pt idx="1713">
                  <c:v>1818</c:v>
                </c:pt>
                <c:pt idx="1714">
                  <c:v>1820</c:v>
                </c:pt>
                <c:pt idx="1715">
                  <c:v>1821</c:v>
                </c:pt>
                <c:pt idx="1716">
                  <c:v>1822</c:v>
                </c:pt>
                <c:pt idx="1717">
                  <c:v>1824</c:v>
                </c:pt>
                <c:pt idx="1718">
                  <c:v>1825</c:v>
                </c:pt>
                <c:pt idx="1719">
                  <c:v>1826</c:v>
                </c:pt>
                <c:pt idx="1720">
                  <c:v>1827</c:v>
                </c:pt>
                <c:pt idx="1721">
                  <c:v>1828</c:v>
                </c:pt>
                <c:pt idx="1722">
                  <c:v>1829</c:v>
                </c:pt>
                <c:pt idx="1723">
                  <c:v>1830</c:v>
                </c:pt>
                <c:pt idx="1724">
                  <c:v>1831</c:v>
                </c:pt>
                <c:pt idx="1725">
                  <c:v>1832</c:v>
                </c:pt>
                <c:pt idx="1726">
                  <c:v>1833</c:v>
                </c:pt>
                <c:pt idx="1727">
                  <c:v>1834</c:v>
                </c:pt>
                <c:pt idx="1728">
                  <c:v>1835</c:v>
                </c:pt>
                <c:pt idx="1729">
                  <c:v>1836</c:v>
                </c:pt>
                <c:pt idx="1730">
                  <c:v>1837</c:v>
                </c:pt>
                <c:pt idx="1731">
                  <c:v>1838</c:v>
                </c:pt>
                <c:pt idx="1732">
                  <c:v>1839</c:v>
                </c:pt>
                <c:pt idx="1733">
                  <c:v>1840</c:v>
                </c:pt>
                <c:pt idx="1734">
                  <c:v>1842</c:v>
                </c:pt>
                <c:pt idx="1735">
                  <c:v>1845</c:v>
                </c:pt>
                <c:pt idx="1736">
                  <c:v>1847</c:v>
                </c:pt>
                <c:pt idx="1737">
                  <c:v>1848</c:v>
                </c:pt>
                <c:pt idx="1738">
                  <c:v>1850</c:v>
                </c:pt>
                <c:pt idx="1739">
                  <c:v>1851</c:v>
                </c:pt>
                <c:pt idx="1740">
                  <c:v>1852</c:v>
                </c:pt>
                <c:pt idx="1741">
                  <c:v>1853</c:v>
                </c:pt>
                <c:pt idx="1742">
                  <c:v>1855</c:v>
                </c:pt>
                <c:pt idx="1743">
                  <c:v>1856</c:v>
                </c:pt>
                <c:pt idx="1744">
                  <c:v>1858</c:v>
                </c:pt>
                <c:pt idx="1745">
                  <c:v>1859</c:v>
                </c:pt>
                <c:pt idx="1746">
                  <c:v>1860</c:v>
                </c:pt>
                <c:pt idx="1747">
                  <c:v>1861</c:v>
                </c:pt>
                <c:pt idx="1748">
                  <c:v>1862</c:v>
                </c:pt>
                <c:pt idx="1749">
                  <c:v>1864</c:v>
                </c:pt>
                <c:pt idx="1750">
                  <c:v>1865</c:v>
                </c:pt>
                <c:pt idx="1751">
                  <c:v>1866</c:v>
                </c:pt>
                <c:pt idx="1752">
                  <c:v>1867</c:v>
                </c:pt>
                <c:pt idx="1753">
                  <c:v>1868</c:v>
                </c:pt>
                <c:pt idx="1754">
                  <c:v>1869</c:v>
                </c:pt>
                <c:pt idx="1755">
                  <c:v>1870</c:v>
                </c:pt>
                <c:pt idx="1756">
                  <c:v>1871</c:v>
                </c:pt>
                <c:pt idx="1757">
                  <c:v>1872</c:v>
                </c:pt>
                <c:pt idx="1758">
                  <c:v>1873</c:v>
                </c:pt>
                <c:pt idx="1759">
                  <c:v>1874</c:v>
                </c:pt>
                <c:pt idx="1760">
                  <c:v>1875</c:v>
                </c:pt>
                <c:pt idx="1761">
                  <c:v>1876</c:v>
                </c:pt>
                <c:pt idx="1762">
                  <c:v>1877</c:v>
                </c:pt>
                <c:pt idx="1763">
                  <c:v>1878</c:v>
                </c:pt>
                <c:pt idx="1764">
                  <c:v>1879</c:v>
                </c:pt>
                <c:pt idx="1765">
                  <c:v>1880</c:v>
                </c:pt>
                <c:pt idx="1766">
                  <c:v>1881</c:v>
                </c:pt>
                <c:pt idx="1767">
                  <c:v>1882</c:v>
                </c:pt>
                <c:pt idx="1768">
                  <c:v>1883</c:v>
                </c:pt>
                <c:pt idx="1769">
                  <c:v>1884</c:v>
                </c:pt>
                <c:pt idx="1770">
                  <c:v>1885</c:v>
                </c:pt>
                <c:pt idx="1771">
                  <c:v>1886</c:v>
                </c:pt>
                <c:pt idx="1772">
                  <c:v>1887</c:v>
                </c:pt>
                <c:pt idx="1773">
                  <c:v>1888</c:v>
                </c:pt>
                <c:pt idx="1774">
                  <c:v>1889</c:v>
                </c:pt>
                <c:pt idx="1775">
                  <c:v>1890</c:v>
                </c:pt>
                <c:pt idx="1776">
                  <c:v>1891</c:v>
                </c:pt>
                <c:pt idx="1777">
                  <c:v>1892</c:v>
                </c:pt>
                <c:pt idx="1778">
                  <c:v>1893</c:v>
                </c:pt>
                <c:pt idx="1779">
                  <c:v>1895</c:v>
                </c:pt>
                <c:pt idx="1780">
                  <c:v>1896</c:v>
                </c:pt>
                <c:pt idx="1781">
                  <c:v>1897</c:v>
                </c:pt>
                <c:pt idx="1782">
                  <c:v>1898</c:v>
                </c:pt>
                <c:pt idx="1783">
                  <c:v>1901</c:v>
                </c:pt>
                <c:pt idx="1784">
                  <c:v>1902</c:v>
                </c:pt>
                <c:pt idx="1785">
                  <c:v>1903</c:v>
                </c:pt>
                <c:pt idx="1786">
                  <c:v>1905</c:v>
                </c:pt>
                <c:pt idx="1787">
                  <c:v>1907</c:v>
                </c:pt>
                <c:pt idx="1788">
                  <c:v>1908</c:v>
                </c:pt>
                <c:pt idx="1789">
                  <c:v>1910</c:v>
                </c:pt>
                <c:pt idx="1790">
                  <c:v>1912</c:v>
                </c:pt>
                <c:pt idx="1791">
                  <c:v>1913</c:v>
                </c:pt>
                <c:pt idx="1792">
                  <c:v>1914</c:v>
                </c:pt>
                <c:pt idx="1793">
                  <c:v>1915</c:v>
                </c:pt>
                <c:pt idx="1794">
                  <c:v>1916</c:v>
                </c:pt>
                <c:pt idx="1795">
                  <c:v>1919</c:v>
                </c:pt>
                <c:pt idx="1796">
                  <c:v>1921</c:v>
                </c:pt>
                <c:pt idx="1797">
                  <c:v>1922</c:v>
                </c:pt>
                <c:pt idx="1798">
                  <c:v>1923</c:v>
                </c:pt>
                <c:pt idx="1799">
                  <c:v>1924</c:v>
                </c:pt>
                <c:pt idx="1800">
                  <c:v>1925</c:v>
                </c:pt>
                <c:pt idx="1801">
                  <c:v>1926</c:v>
                </c:pt>
                <c:pt idx="1802">
                  <c:v>1927</c:v>
                </c:pt>
                <c:pt idx="1803">
                  <c:v>1929</c:v>
                </c:pt>
                <c:pt idx="1804">
                  <c:v>1931</c:v>
                </c:pt>
                <c:pt idx="1805">
                  <c:v>1932</c:v>
                </c:pt>
                <c:pt idx="1806">
                  <c:v>1933</c:v>
                </c:pt>
                <c:pt idx="1807">
                  <c:v>1934</c:v>
                </c:pt>
                <c:pt idx="1808">
                  <c:v>1935</c:v>
                </c:pt>
                <c:pt idx="1809">
                  <c:v>1936</c:v>
                </c:pt>
                <c:pt idx="1810">
                  <c:v>1938</c:v>
                </c:pt>
                <c:pt idx="1811">
                  <c:v>1940</c:v>
                </c:pt>
                <c:pt idx="1812">
                  <c:v>1941</c:v>
                </c:pt>
                <c:pt idx="1813">
                  <c:v>1943</c:v>
                </c:pt>
                <c:pt idx="1814">
                  <c:v>1945</c:v>
                </c:pt>
                <c:pt idx="1815">
                  <c:v>1948</c:v>
                </c:pt>
                <c:pt idx="1816">
                  <c:v>1949</c:v>
                </c:pt>
                <c:pt idx="1817">
                  <c:v>1950</c:v>
                </c:pt>
                <c:pt idx="1818">
                  <c:v>1951</c:v>
                </c:pt>
                <c:pt idx="1819">
                  <c:v>1952</c:v>
                </c:pt>
                <c:pt idx="1820">
                  <c:v>1953</c:v>
                </c:pt>
                <c:pt idx="1821">
                  <c:v>1954</c:v>
                </c:pt>
                <c:pt idx="1822">
                  <c:v>1955</c:v>
                </c:pt>
                <c:pt idx="1823">
                  <c:v>1956</c:v>
                </c:pt>
                <c:pt idx="1824">
                  <c:v>1957</c:v>
                </c:pt>
                <c:pt idx="1825">
                  <c:v>1959</c:v>
                </c:pt>
                <c:pt idx="1826">
                  <c:v>1960</c:v>
                </c:pt>
                <c:pt idx="1827">
                  <c:v>1961</c:v>
                </c:pt>
                <c:pt idx="1828">
                  <c:v>1963</c:v>
                </c:pt>
                <c:pt idx="1829">
                  <c:v>1964</c:v>
                </c:pt>
                <c:pt idx="1830">
                  <c:v>1965</c:v>
                </c:pt>
                <c:pt idx="1831">
                  <c:v>1966</c:v>
                </c:pt>
                <c:pt idx="1832">
                  <c:v>1968</c:v>
                </c:pt>
                <c:pt idx="1833">
                  <c:v>1969</c:v>
                </c:pt>
                <c:pt idx="1834">
                  <c:v>1971</c:v>
                </c:pt>
                <c:pt idx="1835">
                  <c:v>1974</c:v>
                </c:pt>
                <c:pt idx="1836">
                  <c:v>1976</c:v>
                </c:pt>
                <c:pt idx="1837">
                  <c:v>1977</c:v>
                </c:pt>
                <c:pt idx="1838">
                  <c:v>1982</c:v>
                </c:pt>
                <c:pt idx="1839">
                  <c:v>1983</c:v>
                </c:pt>
                <c:pt idx="1840">
                  <c:v>1984</c:v>
                </c:pt>
                <c:pt idx="1841">
                  <c:v>1985</c:v>
                </c:pt>
                <c:pt idx="1842">
                  <c:v>1987</c:v>
                </c:pt>
                <c:pt idx="1843">
                  <c:v>1988</c:v>
                </c:pt>
                <c:pt idx="1844">
                  <c:v>1991</c:v>
                </c:pt>
                <c:pt idx="1845">
                  <c:v>1992</c:v>
                </c:pt>
                <c:pt idx="1846">
                  <c:v>1994</c:v>
                </c:pt>
                <c:pt idx="1847">
                  <c:v>1995</c:v>
                </c:pt>
                <c:pt idx="1848">
                  <c:v>1996</c:v>
                </c:pt>
                <c:pt idx="1849">
                  <c:v>1997</c:v>
                </c:pt>
                <c:pt idx="1850">
                  <c:v>2001</c:v>
                </c:pt>
                <c:pt idx="1851">
                  <c:v>2004</c:v>
                </c:pt>
                <c:pt idx="1852">
                  <c:v>2005</c:v>
                </c:pt>
                <c:pt idx="1853">
                  <c:v>2006</c:v>
                </c:pt>
                <c:pt idx="1854">
                  <c:v>2007</c:v>
                </c:pt>
                <c:pt idx="1855">
                  <c:v>2010</c:v>
                </c:pt>
                <c:pt idx="1856">
                  <c:v>2011</c:v>
                </c:pt>
                <c:pt idx="1857">
                  <c:v>2013</c:v>
                </c:pt>
                <c:pt idx="1858">
                  <c:v>2014</c:v>
                </c:pt>
                <c:pt idx="1859">
                  <c:v>2015</c:v>
                </c:pt>
                <c:pt idx="1860">
                  <c:v>2016</c:v>
                </c:pt>
                <c:pt idx="1861">
                  <c:v>2017</c:v>
                </c:pt>
                <c:pt idx="1862">
                  <c:v>2019</c:v>
                </c:pt>
                <c:pt idx="1863">
                  <c:v>2022</c:v>
                </c:pt>
                <c:pt idx="1864">
                  <c:v>2023</c:v>
                </c:pt>
                <c:pt idx="1865">
                  <c:v>2024</c:v>
                </c:pt>
                <c:pt idx="1866">
                  <c:v>2027</c:v>
                </c:pt>
                <c:pt idx="1867">
                  <c:v>2028</c:v>
                </c:pt>
                <c:pt idx="1868">
                  <c:v>2031</c:v>
                </c:pt>
                <c:pt idx="1869">
                  <c:v>2032</c:v>
                </c:pt>
                <c:pt idx="1870">
                  <c:v>2033</c:v>
                </c:pt>
                <c:pt idx="1871">
                  <c:v>2034</c:v>
                </c:pt>
                <c:pt idx="1872">
                  <c:v>2035</c:v>
                </c:pt>
                <c:pt idx="1873">
                  <c:v>2036</c:v>
                </c:pt>
                <c:pt idx="1874">
                  <c:v>2037</c:v>
                </c:pt>
                <c:pt idx="1875">
                  <c:v>2038</c:v>
                </c:pt>
                <c:pt idx="1876">
                  <c:v>2039</c:v>
                </c:pt>
                <c:pt idx="1877">
                  <c:v>2040</c:v>
                </c:pt>
                <c:pt idx="1878">
                  <c:v>2041</c:v>
                </c:pt>
                <c:pt idx="1879">
                  <c:v>2042</c:v>
                </c:pt>
                <c:pt idx="1880">
                  <c:v>2044</c:v>
                </c:pt>
                <c:pt idx="1881">
                  <c:v>2045</c:v>
                </c:pt>
                <c:pt idx="1882">
                  <c:v>2046</c:v>
                </c:pt>
                <c:pt idx="1883">
                  <c:v>2047</c:v>
                </c:pt>
                <c:pt idx="1884">
                  <c:v>2048</c:v>
                </c:pt>
                <c:pt idx="1885">
                  <c:v>2050</c:v>
                </c:pt>
                <c:pt idx="1886">
                  <c:v>2053</c:v>
                </c:pt>
                <c:pt idx="1887">
                  <c:v>2054</c:v>
                </c:pt>
                <c:pt idx="1888">
                  <c:v>2055</c:v>
                </c:pt>
                <c:pt idx="1889">
                  <c:v>2056</c:v>
                </c:pt>
                <c:pt idx="1890">
                  <c:v>2059</c:v>
                </c:pt>
                <c:pt idx="1891">
                  <c:v>2060</c:v>
                </c:pt>
                <c:pt idx="1892">
                  <c:v>2063</c:v>
                </c:pt>
                <c:pt idx="1893">
                  <c:v>2065</c:v>
                </c:pt>
                <c:pt idx="1894">
                  <c:v>2066</c:v>
                </c:pt>
                <c:pt idx="1895">
                  <c:v>2067</c:v>
                </c:pt>
                <c:pt idx="1896">
                  <c:v>2068</c:v>
                </c:pt>
                <c:pt idx="1897">
                  <c:v>2069</c:v>
                </c:pt>
                <c:pt idx="1898">
                  <c:v>2070</c:v>
                </c:pt>
                <c:pt idx="1899">
                  <c:v>2071</c:v>
                </c:pt>
                <c:pt idx="1900">
                  <c:v>2072</c:v>
                </c:pt>
                <c:pt idx="1901">
                  <c:v>2074</c:v>
                </c:pt>
                <c:pt idx="1902">
                  <c:v>2075</c:v>
                </c:pt>
                <c:pt idx="1903">
                  <c:v>2076</c:v>
                </c:pt>
                <c:pt idx="1904">
                  <c:v>2077</c:v>
                </c:pt>
                <c:pt idx="1905">
                  <c:v>2078</c:v>
                </c:pt>
                <c:pt idx="1906">
                  <c:v>2080</c:v>
                </c:pt>
                <c:pt idx="1907">
                  <c:v>2081</c:v>
                </c:pt>
                <c:pt idx="1908">
                  <c:v>2082</c:v>
                </c:pt>
                <c:pt idx="1909">
                  <c:v>2083</c:v>
                </c:pt>
                <c:pt idx="1910">
                  <c:v>2084</c:v>
                </c:pt>
                <c:pt idx="1911">
                  <c:v>2085</c:v>
                </c:pt>
                <c:pt idx="1912">
                  <c:v>2087</c:v>
                </c:pt>
                <c:pt idx="1913">
                  <c:v>2089</c:v>
                </c:pt>
                <c:pt idx="1914">
                  <c:v>2091</c:v>
                </c:pt>
                <c:pt idx="1915">
                  <c:v>2092</c:v>
                </c:pt>
                <c:pt idx="1916">
                  <c:v>2097</c:v>
                </c:pt>
                <c:pt idx="1917">
                  <c:v>2098</c:v>
                </c:pt>
                <c:pt idx="1918">
                  <c:v>2100</c:v>
                </c:pt>
                <c:pt idx="1919">
                  <c:v>2101</c:v>
                </c:pt>
                <c:pt idx="1920">
                  <c:v>2102</c:v>
                </c:pt>
                <c:pt idx="1921">
                  <c:v>2104</c:v>
                </c:pt>
                <c:pt idx="1922">
                  <c:v>2105</c:v>
                </c:pt>
                <c:pt idx="1923">
                  <c:v>2107</c:v>
                </c:pt>
                <c:pt idx="1924">
                  <c:v>2108</c:v>
                </c:pt>
                <c:pt idx="1925">
                  <c:v>2109</c:v>
                </c:pt>
                <c:pt idx="1926">
                  <c:v>2110</c:v>
                </c:pt>
                <c:pt idx="1927">
                  <c:v>2111</c:v>
                </c:pt>
                <c:pt idx="1928">
                  <c:v>2112</c:v>
                </c:pt>
                <c:pt idx="1929">
                  <c:v>2113</c:v>
                </c:pt>
                <c:pt idx="1930">
                  <c:v>2114</c:v>
                </c:pt>
                <c:pt idx="1931">
                  <c:v>2118</c:v>
                </c:pt>
                <c:pt idx="1932">
                  <c:v>2119</c:v>
                </c:pt>
                <c:pt idx="1933">
                  <c:v>2120</c:v>
                </c:pt>
                <c:pt idx="1934">
                  <c:v>2121</c:v>
                </c:pt>
                <c:pt idx="1935">
                  <c:v>2122</c:v>
                </c:pt>
                <c:pt idx="1936">
                  <c:v>2123</c:v>
                </c:pt>
                <c:pt idx="1937">
                  <c:v>2125</c:v>
                </c:pt>
                <c:pt idx="1938">
                  <c:v>2127</c:v>
                </c:pt>
                <c:pt idx="1939">
                  <c:v>2128</c:v>
                </c:pt>
                <c:pt idx="1940">
                  <c:v>2129</c:v>
                </c:pt>
                <c:pt idx="1941">
                  <c:v>2130</c:v>
                </c:pt>
                <c:pt idx="1942">
                  <c:v>2131</c:v>
                </c:pt>
                <c:pt idx="1943">
                  <c:v>2132</c:v>
                </c:pt>
                <c:pt idx="1944">
                  <c:v>2133</c:v>
                </c:pt>
                <c:pt idx="1945">
                  <c:v>2134</c:v>
                </c:pt>
                <c:pt idx="1946">
                  <c:v>2135</c:v>
                </c:pt>
                <c:pt idx="1947">
                  <c:v>2137</c:v>
                </c:pt>
                <c:pt idx="1948">
                  <c:v>2138</c:v>
                </c:pt>
                <c:pt idx="1949">
                  <c:v>2139</c:v>
                </c:pt>
                <c:pt idx="1950">
                  <c:v>2140</c:v>
                </c:pt>
                <c:pt idx="1951">
                  <c:v>2141</c:v>
                </c:pt>
                <c:pt idx="1952">
                  <c:v>2142</c:v>
                </c:pt>
                <c:pt idx="1953">
                  <c:v>2144</c:v>
                </c:pt>
                <c:pt idx="1954">
                  <c:v>2145</c:v>
                </c:pt>
                <c:pt idx="1955">
                  <c:v>2146</c:v>
                </c:pt>
                <c:pt idx="1956">
                  <c:v>2150</c:v>
                </c:pt>
                <c:pt idx="1957">
                  <c:v>2153</c:v>
                </c:pt>
                <c:pt idx="1958">
                  <c:v>2154</c:v>
                </c:pt>
                <c:pt idx="1959">
                  <c:v>2155</c:v>
                </c:pt>
                <c:pt idx="1960">
                  <c:v>2156</c:v>
                </c:pt>
                <c:pt idx="1961">
                  <c:v>2157</c:v>
                </c:pt>
                <c:pt idx="1962">
                  <c:v>2159</c:v>
                </c:pt>
                <c:pt idx="1963">
                  <c:v>2161</c:v>
                </c:pt>
                <c:pt idx="1964">
                  <c:v>2163</c:v>
                </c:pt>
                <c:pt idx="1965">
                  <c:v>2167</c:v>
                </c:pt>
                <c:pt idx="1966">
                  <c:v>2169</c:v>
                </c:pt>
                <c:pt idx="1967">
                  <c:v>2171</c:v>
                </c:pt>
                <c:pt idx="1968">
                  <c:v>2172</c:v>
                </c:pt>
                <c:pt idx="1969">
                  <c:v>2174</c:v>
                </c:pt>
                <c:pt idx="1970">
                  <c:v>2175</c:v>
                </c:pt>
                <c:pt idx="1971">
                  <c:v>2177</c:v>
                </c:pt>
                <c:pt idx="1972">
                  <c:v>2178</c:v>
                </c:pt>
                <c:pt idx="1973">
                  <c:v>2179</c:v>
                </c:pt>
                <c:pt idx="1974">
                  <c:v>2180</c:v>
                </c:pt>
                <c:pt idx="1975">
                  <c:v>2182</c:v>
                </c:pt>
                <c:pt idx="1976">
                  <c:v>2183</c:v>
                </c:pt>
                <c:pt idx="1977">
                  <c:v>2184</c:v>
                </c:pt>
                <c:pt idx="1978">
                  <c:v>2189</c:v>
                </c:pt>
                <c:pt idx="1979">
                  <c:v>2191</c:v>
                </c:pt>
                <c:pt idx="1980">
                  <c:v>2192</c:v>
                </c:pt>
                <c:pt idx="1981">
                  <c:v>2195</c:v>
                </c:pt>
                <c:pt idx="1982">
                  <c:v>2197</c:v>
                </c:pt>
                <c:pt idx="1983">
                  <c:v>2198</c:v>
                </c:pt>
                <c:pt idx="1984">
                  <c:v>2201</c:v>
                </c:pt>
                <c:pt idx="1985">
                  <c:v>2202</c:v>
                </c:pt>
                <c:pt idx="1986">
                  <c:v>2203</c:v>
                </c:pt>
                <c:pt idx="1987">
                  <c:v>2204</c:v>
                </c:pt>
                <c:pt idx="1988">
                  <c:v>2205</c:v>
                </c:pt>
                <c:pt idx="1989">
                  <c:v>2206</c:v>
                </c:pt>
                <c:pt idx="1990">
                  <c:v>2208</c:v>
                </c:pt>
                <c:pt idx="1991">
                  <c:v>2211</c:v>
                </c:pt>
                <c:pt idx="1992">
                  <c:v>2212</c:v>
                </c:pt>
                <c:pt idx="1993">
                  <c:v>2213</c:v>
                </c:pt>
                <c:pt idx="1994">
                  <c:v>2214</c:v>
                </c:pt>
                <c:pt idx="1995">
                  <c:v>2215</c:v>
                </c:pt>
                <c:pt idx="1996">
                  <c:v>2216</c:v>
                </c:pt>
                <c:pt idx="1997">
                  <c:v>2219</c:v>
                </c:pt>
                <c:pt idx="1998">
                  <c:v>2220</c:v>
                </c:pt>
                <c:pt idx="1999">
                  <c:v>2223</c:v>
                </c:pt>
                <c:pt idx="2000">
                  <c:v>2225</c:v>
                </c:pt>
                <c:pt idx="2001">
                  <c:v>2226</c:v>
                </c:pt>
                <c:pt idx="2002">
                  <c:v>2227</c:v>
                </c:pt>
                <c:pt idx="2003">
                  <c:v>2228</c:v>
                </c:pt>
                <c:pt idx="2004">
                  <c:v>2229</c:v>
                </c:pt>
                <c:pt idx="2005">
                  <c:v>2230</c:v>
                </c:pt>
                <c:pt idx="2006">
                  <c:v>2231</c:v>
                </c:pt>
                <c:pt idx="2007">
                  <c:v>2232</c:v>
                </c:pt>
                <c:pt idx="2008">
                  <c:v>2234</c:v>
                </c:pt>
                <c:pt idx="2009">
                  <c:v>2236</c:v>
                </c:pt>
                <c:pt idx="2010">
                  <c:v>2237</c:v>
                </c:pt>
                <c:pt idx="2011">
                  <c:v>2238</c:v>
                </c:pt>
                <c:pt idx="2012">
                  <c:v>2240</c:v>
                </c:pt>
                <c:pt idx="2013">
                  <c:v>2241</c:v>
                </c:pt>
                <c:pt idx="2014">
                  <c:v>2242</c:v>
                </c:pt>
                <c:pt idx="2015">
                  <c:v>2246</c:v>
                </c:pt>
                <c:pt idx="2016">
                  <c:v>2247</c:v>
                </c:pt>
                <c:pt idx="2017">
                  <c:v>2248</c:v>
                </c:pt>
                <c:pt idx="2018">
                  <c:v>2249</c:v>
                </c:pt>
                <c:pt idx="2019">
                  <c:v>2250</c:v>
                </c:pt>
                <c:pt idx="2020">
                  <c:v>2251</c:v>
                </c:pt>
                <c:pt idx="2021">
                  <c:v>2253</c:v>
                </c:pt>
                <c:pt idx="2022">
                  <c:v>2254</c:v>
                </c:pt>
                <c:pt idx="2023">
                  <c:v>2255</c:v>
                </c:pt>
                <c:pt idx="2024">
                  <c:v>2256</c:v>
                </c:pt>
                <c:pt idx="2025">
                  <c:v>2262</c:v>
                </c:pt>
                <c:pt idx="2026">
                  <c:v>2263</c:v>
                </c:pt>
                <c:pt idx="2027">
                  <c:v>2269</c:v>
                </c:pt>
                <c:pt idx="2028">
                  <c:v>2271</c:v>
                </c:pt>
                <c:pt idx="2029">
                  <c:v>2273</c:v>
                </c:pt>
                <c:pt idx="2030">
                  <c:v>2275</c:v>
                </c:pt>
                <c:pt idx="2031">
                  <c:v>2278</c:v>
                </c:pt>
                <c:pt idx="2032">
                  <c:v>2279</c:v>
                </c:pt>
                <c:pt idx="2033">
                  <c:v>2280</c:v>
                </c:pt>
                <c:pt idx="2034">
                  <c:v>2281</c:v>
                </c:pt>
                <c:pt idx="2035">
                  <c:v>2282</c:v>
                </c:pt>
                <c:pt idx="2036">
                  <c:v>2283</c:v>
                </c:pt>
                <c:pt idx="2037">
                  <c:v>2285</c:v>
                </c:pt>
                <c:pt idx="2038">
                  <c:v>2286</c:v>
                </c:pt>
                <c:pt idx="2039">
                  <c:v>2287</c:v>
                </c:pt>
                <c:pt idx="2040">
                  <c:v>2291</c:v>
                </c:pt>
                <c:pt idx="2041">
                  <c:v>2293</c:v>
                </c:pt>
                <c:pt idx="2042">
                  <c:v>2295</c:v>
                </c:pt>
                <c:pt idx="2043">
                  <c:v>2298</c:v>
                </c:pt>
                <c:pt idx="2044">
                  <c:v>2301</c:v>
                </c:pt>
                <c:pt idx="2045">
                  <c:v>2302</c:v>
                </c:pt>
                <c:pt idx="2046">
                  <c:v>2304</c:v>
                </c:pt>
                <c:pt idx="2047">
                  <c:v>2305</c:v>
                </c:pt>
                <c:pt idx="2048">
                  <c:v>2306</c:v>
                </c:pt>
                <c:pt idx="2049">
                  <c:v>2308</c:v>
                </c:pt>
                <c:pt idx="2050">
                  <c:v>2312</c:v>
                </c:pt>
                <c:pt idx="2051">
                  <c:v>2314</c:v>
                </c:pt>
                <c:pt idx="2052">
                  <c:v>2317</c:v>
                </c:pt>
                <c:pt idx="2053">
                  <c:v>2318</c:v>
                </c:pt>
                <c:pt idx="2054">
                  <c:v>2320</c:v>
                </c:pt>
                <c:pt idx="2055">
                  <c:v>2321</c:v>
                </c:pt>
                <c:pt idx="2056">
                  <c:v>2323</c:v>
                </c:pt>
                <c:pt idx="2057">
                  <c:v>2324</c:v>
                </c:pt>
                <c:pt idx="2058">
                  <c:v>2328</c:v>
                </c:pt>
                <c:pt idx="2059">
                  <c:v>2329</c:v>
                </c:pt>
                <c:pt idx="2060">
                  <c:v>2330</c:v>
                </c:pt>
                <c:pt idx="2061">
                  <c:v>2331</c:v>
                </c:pt>
                <c:pt idx="2062">
                  <c:v>2332</c:v>
                </c:pt>
                <c:pt idx="2063">
                  <c:v>2335</c:v>
                </c:pt>
                <c:pt idx="2064">
                  <c:v>2337</c:v>
                </c:pt>
                <c:pt idx="2065">
                  <c:v>2339</c:v>
                </c:pt>
                <c:pt idx="2066">
                  <c:v>2340</c:v>
                </c:pt>
                <c:pt idx="2067">
                  <c:v>2341</c:v>
                </c:pt>
                <c:pt idx="2068">
                  <c:v>2345</c:v>
                </c:pt>
                <c:pt idx="2069">
                  <c:v>2346</c:v>
                </c:pt>
                <c:pt idx="2070">
                  <c:v>2348</c:v>
                </c:pt>
                <c:pt idx="2071">
                  <c:v>2349</c:v>
                </c:pt>
                <c:pt idx="2072">
                  <c:v>2350</c:v>
                </c:pt>
                <c:pt idx="2073">
                  <c:v>2351</c:v>
                </c:pt>
                <c:pt idx="2074">
                  <c:v>2352</c:v>
                </c:pt>
                <c:pt idx="2075">
                  <c:v>2354</c:v>
                </c:pt>
                <c:pt idx="2076">
                  <c:v>2355</c:v>
                </c:pt>
                <c:pt idx="2077">
                  <c:v>2356</c:v>
                </c:pt>
                <c:pt idx="2078">
                  <c:v>2358</c:v>
                </c:pt>
                <c:pt idx="2079">
                  <c:v>2360</c:v>
                </c:pt>
                <c:pt idx="2080">
                  <c:v>2361</c:v>
                </c:pt>
                <c:pt idx="2081">
                  <c:v>2365</c:v>
                </c:pt>
                <c:pt idx="2082">
                  <c:v>2366</c:v>
                </c:pt>
                <c:pt idx="2083">
                  <c:v>2367</c:v>
                </c:pt>
                <c:pt idx="2084">
                  <c:v>2371</c:v>
                </c:pt>
                <c:pt idx="2085">
                  <c:v>2372</c:v>
                </c:pt>
                <c:pt idx="2086">
                  <c:v>2377</c:v>
                </c:pt>
                <c:pt idx="2087">
                  <c:v>2379</c:v>
                </c:pt>
                <c:pt idx="2088">
                  <c:v>2380</c:v>
                </c:pt>
                <c:pt idx="2089">
                  <c:v>2383</c:v>
                </c:pt>
                <c:pt idx="2090">
                  <c:v>2384</c:v>
                </c:pt>
                <c:pt idx="2091">
                  <c:v>2386</c:v>
                </c:pt>
                <c:pt idx="2092">
                  <c:v>2389</c:v>
                </c:pt>
                <c:pt idx="2093">
                  <c:v>2390</c:v>
                </c:pt>
                <c:pt idx="2094">
                  <c:v>2392</c:v>
                </c:pt>
                <c:pt idx="2095">
                  <c:v>2396</c:v>
                </c:pt>
                <c:pt idx="2096">
                  <c:v>2398</c:v>
                </c:pt>
                <c:pt idx="2097">
                  <c:v>2401</c:v>
                </c:pt>
                <c:pt idx="2098">
                  <c:v>2402</c:v>
                </c:pt>
                <c:pt idx="2099">
                  <c:v>2404</c:v>
                </c:pt>
                <c:pt idx="2100">
                  <c:v>2405</c:v>
                </c:pt>
                <c:pt idx="2101">
                  <c:v>2409</c:v>
                </c:pt>
                <c:pt idx="2102">
                  <c:v>2410</c:v>
                </c:pt>
                <c:pt idx="2103">
                  <c:v>2411</c:v>
                </c:pt>
                <c:pt idx="2104">
                  <c:v>2413</c:v>
                </c:pt>
                <c:pt idx="2105">
                  <c:v>2416</c:v>
                </c:pt>
                <c:pt idx="2106">
                  <c:v>2418</c:v>
                </c:pt>
                <c:pt idx="2107">
                  <c:v>2419</c:v>
                </c:pt>
                <c:pt idx="2108">
                  <c:v>2421</c:v>
                </c:pt>
                <c:pt idx="2109">
                  <c:v>2425</c:v>
                </c:pt>
                <c:pt idx="2110">
                  <c:v>2426</c:v>
                </c:pt>
                <c:pt idx="2111">
                  <c:v>2434</c:v>
                </c:pt>
                <c:pt idx="2112">
                  <c:v>2437</c:v>
                </c:pt>
                <c:pt idx="2113">
                  <c:v>2438</c:v>
                </c:pt>
                <c:pt idx="2114">
                  <c:v>2440</c:v>
                </c:pt>
                <c:pt idx="2115">
                  <c:v>2441</c:v>
                </c:pt>
                <c:pt idx="2116">
                  <c:v>2442</c:v>
                </c:pt>
                <c:pt idx="2117">
                  <c:v>2443</c:v>
                </c:pt>
                <c:pt idx="2118">
                  <c:v>2444</c:v>
                </c:pt>
                <c:pt idx="2119">
                  <c:v>2447</c:v>
                </c:pt>
                <c:pt idx="2120">
                  <c:v>2449</c:v>
                </c:pt>
                <c:pt idx="2121">
                  <c:v>2451</c:v>
                </c:pt>
                <c:pt idx="2122">
                  <c:v>2452</c:v>
                </c:pt>
                <c:pt idx="2123">
                  <c:v>2453</c:v>
                </c:pt>
                <c:pt idx="2124">
                  <c:v>2455</c:v>
                </c:pt>
                <c:pt idx="2125">
                  <c:v>2458</c:v>
                </c:pt>
                <c:pt idx="2126">
                  <c:v>2459</c:v>
                </c:pt>
                <c:pt idx="2127">
                  <c:v>2460</c:v>
                </c:pt>
                <c:pt idx="2128">
                  <c:v>2464</c:v>
                </c:pt>
                <c:pt idx="2129">
                  <c:v>2466</c:v>
                </c:pt>
                <c:pt idx="2130">
                  <c:v>2467</c:v>
                </c:pt>
                <c:pt idx="2131">
                  <c:v>2470</c:v>
                </c:pt>
                <c:pt idx="2132">
                  <c:v>2471</c:v>
                </c:pt>
                <c:pt idx="2133">
                  <c:v>2472</c:v>
                </c:pt>
                <c:pt idx="2134">
                  <c:v>2473</c:v>
                </c:pt>
                <c:pt idx="2135">
                  <c:v>2474</c:v>
                </c:pt>
                <c:pt idx="2136">
                  <c:v>2476</c:v>
                </c:pt>
                <c:pt idx="2137">
                  <c:v>2479</c:v>
                </c:pt>
                <c:pt idx="2138">
                  <c:v>2480</c:v>
                </c:pt>
                <c:pt idx="2139">
                  <c:v>2481</c:v>
                </c:pt>
                <c:pt idx="2140">
                  <c:v>2482</c:v>
                </c:pt>
                <c:pt idx="2141">
                  <c:v>2483</c:v>
                </c:pt>
                <c:pt idx="2142">
                  <c:v>2484</c:v>
                </c:pt>
                <c:pt idx="2143">
                  <c:v>2486</c:v>
                </c:pt>
                <c:pt idx="2144">
                  <c:v>2489</c:v>
                </c:pt>
                <c:pt idx="2145">
                  <c:v>2490</c:v>
                </c:pt>
                <c:pt idx="2146">
                  <c:v>2491</c:v>
                </c:pt>
                <c:pt idx="2147">
                  <c:v>2494</c:v>
                </c:pt>
                <c:pt idx="2148">
                  <c:v>2499</c:v>
                </c:pt>
                <c:pt idx="2149">
                  <c:v>2501</c:v>
                </c:pt>
                <c:pt idx="2150">
                  <c:v>2502</c:v>
                </c:pt>
                <c:pt idx="2151">
                  <c:v>2503</c:v>
                </c:pt>
                <c:pt idx="2152">
                  <c:v>2504</c:v>
                </c:pt>
                <c:pt idx="2153">
                  <c:v>2507</c:v>
                </c:pt>
                <c:pt idx="2154">
                  <c:v>2508</c:v>
                </c:pt>
                <c:pt idx="2155">
                  <c:v>2510</c:v>
                </c:pt>
                <c:pt idx="2156">
                  <c:v>2511</c:v>
                </c:pt>
                <c:pt idx="2157">
                  <c:v>2517</c:v>
                </c:pt>
                <c:pt idx="2158">
                  <c:v>2518</c:v>
                </c:pt>
                <c:pt idx="2159">
                  <c:v>2520</c:v>
                </c:pt>
                <c:pt idx="2160">
                  <c:v>2522</c:v>
                </c:pt>
                <c:pt idx="2161">
                  <c:v>2523</c:v>
                </c:pt>
                <c:pt idx="2162">
                  <c:v>2524</c:v>
                </c:pt>
                <c:pt idx="2163">
                  <c:v>2526</c:v>
                </c:pt>
                <c:pt idx="2164">
                  <c:v>2528</c:v>
                </c:pt>
                <c:pt idx="2165">
                  <c:v>2529</c:v>
                </c:pt>
                <c:pt idx="2166">
                  <c:v>2531</c:v>
                </c:pt>
                <c:pt idx="2167">
                  <c:v>2532</c:v>
                </c:pt>
                <c:pt idx="2168">
                  <c:v>2534</c:v>
                </c:pt>
                <c:pt idx="2169">
                  <c:v>2535</c:v>
                </c:pt>
                <c:pt idx="2170">
                  <c:v>2536</c:v>
                </c:pt>
                <c:pt idx="2171">
                  <c:v>2540</c:v>
                </c:pt>
                <c:pt idx="2172">
                  <c:v>2542</c:v>
                </c:pt>
                <c:pt idx="2173">
                  <c:v>2544</c:v>
                </c:pt>
                <c:pt idx="2174">
                  <c:v>2546</c:v>
                </c:pt>
                <c:pt idx="2175">
                  <c:v>2550</c:v>
                </c:pt>
                <c:pt idx="2176">
                  <c:v>2551</c:v>
                </c:pt>
                <c:pt idx="2177">
                  <c:v>2553</c:v>
                </c:pt>
                <c:pt idx="2178">
                  <c:v>2559</c:v>
                </c:pt>
                <c:pt idx="2179">
                  <c:v>2566</c:v>
                </c:pt>
                <c:pt idx="2180">
                  <c:v>2567</c:v>
                </c:pt>
                <c:pt idx="2181">
                  <c:v>2568</c:v>
                </c:pt>
                <c:pt idx="2182">
                  <c:v>2571</c:v>
                </c:pt>
                <c:pt idx="2183">
                  <c:v>2572</c:v>
                </c:pt>
                <c:pt idx="2184">
                  <c:v>2574</c:v>
                </c:pt>
                <c:pt idx="2185">
                  <c:v>2576</c:v>
                </c:pt>
                <c:pt idx="2186">
                  <c:v>2578</c:v>
                </c:pt>
                <c:pt idx="2187">
                  <c:v>2580</c:v>
                </c:pt>
                <c:pt idx="2188">
                  <c:v>2581</c:v>
                </c:pt>
                <c:pt idx="2189">
                  <c:v>2582</c:v>
                </c:pt>
                <c:pt idx="2190">
                  <c:v>2584</c:v>
                </c:pt>
                <c:pt idx="2191">
                  <c:v>2585</c:v>
                </c:pt>
                <c:pt idx="2192">
                  <c:v>2587</c:v>
                </c:pt>
                <c:pt idx="2193">
                  <c:v>2592</c:v>
                </c:pt>
                <c:pt idx="2194">
                  <c:v>2594</c:v>
                </c:pt>
                <c:pt idx="2195">
                  <c:v>2596</c:v>
                </c:pt>
                <c:pt idx="2196">
                  <c:v>2597</c:v>
                </c:pt>
                <c:pt idx="2197">
                  <c:v>2598</c:v>
                </c:pt>
                <c:pt idx="2198">
                  <c:v>2601</c:v>
                </c:pt>
                <c:pt idx="2199">
                  <c:v>2602</c:v>
                </c:pt>
                <c:pt idx="2200">
                  <c:v>2603</c:v>
                </c:pt>
                <c:pt idx="2201">
                  <c:v>2605</c:v>
                </c:pt>
                <c:pt idx="2202">
                  <c:v>2606</c:v>
                </c:pt>
                <c:pt idx="2203">
                  <c:v>2607</c:v>
                </c:pt>
                <c:pt idx="2204">
                  <c:v>2614</c:v>
                </c:pt>
                <c:pt idx="2205">
                  <c:v>2615</c:v>
                </c:pt>
                <c:pt idx="2206">
                  <c:v>2616</c:v>
                </c:pt>
                <c:pt idx="2207">
                  <c:v>2626</c:v>
                </c:pt>
                <c:pt idx="2208">
                  <c:v>2629</c:v>
                </c:pt>
                <c:pt idx="2209">
                  <c:v>2630</c:v>
                </c:pt>
                <c:pt idx="2210">
                  <c:v>2633</c:v>
                </c:pt>
                <c:pt idx="2211">
                  <c:v>2634</c:v>
                </c:pt>
                <c:pt idx="2212">
                  <c:v>2635</c:v>
                </c:pt>
                <c:pt idx="2213">
                  <c:v>2636</c:v>
                </c:pt>
                <c:pt idx="2214">
                  <c:v>2640</c:v>
                </c:pt>
                <c:pt idx="2215">
                  <c:v>2643</c:v>
                </c:pt>
                <c:pt idx="2216">
                  <c:v>2644</c:v>
                </c:pt>
                <c:pt idx="2217">
                  <c:v>2645</c:v>
                </c:pt>
                <c:pt idx="2218">
                  <c:v>2646</c:v>
                </c:pt>
                <c:pt idx="2219">
                  <c:v>2647</c:v>
                </c:pt>
                <c:pt idx="2220">
                  <c:v>2648</c:v>
                </c:pt>
                <c:pt idx="2221">
                  <c:v>2653</c:v>
                </c:pt>
                <c:pt idx="2222">
                  <c:v>2654</c:v>
                </c:pt>
                <c:pt idx="2223">
                  <c:v>2655</c:v>
                </c:pt>
                <c:pt idx="2224">
                  <c:v>2661</c:v>
                </c:pt>
                <c:pt idx="2225">
                  <c:v>2667</c:v>
                </c:pt>
                <c:pt idx="2226">
                  <c:v>2669</c:v>
                </c:pt>
                <c:pt idx="2227">
                  <c:v>2670</c:v>
                </c:pt>
                <c:pt idx="2228">
                  <c:v>2672</c:v>
                </c:pt>
                <c:pt idx="2229">
                  <c:v>2673</c:v>
                </c:pt>
                <c:pt idx="2230">
                  <c:v>2674</c:v>
                </c:pt>
                <c:pt idx="2231">
                  <c:v>2676</c:v>
                </c:pt>
                <c:pt idx="2232">
                  <c:v>2679</c:v>
                </c:pt>
                <c:pt idx="2233">
                  <c:v>2683</c:v>
                </c:pt>
                <c:pt idx="2234">
                  <c:v>2685</c:v>
                </c:pt>
                <c:pt idx="2235">
                  <c:v>2686</c:v>
                </c:pt>
                <c:pt idx="2236">
                  <c:v>2691</c:v>
                </c:pt>
                <c:pt idx="2237">
                  <c:v>2692</c:v>
                </c:pt>
                <c:pt idx="2238">
                  <c:v>2696</c:v>
                </c:pt>
                <c:pt idx="2239">
                  <c:v>2701</c:v>
                </c:pt>
                <c:pt idx="2240">
                  <c:v>2703</c:v>
                </c:pt>
                <c:pt idx="2241">
                  <c:v>2704</c:v>
                </c:pt>
                <c:pt idx="2242">
                  <c:v>2705</c:v>
                </c:pt>
                <c:pt idx="2243">
                  <c:v>2708</c:v>
                </c:pt>
                <c:pt idx="2244">
                  <c:v>2710</c:v>
                </c:pt>
                <c:pt idx="2245">
                  <c:v>2711</c:v>
                </c:pt>
                <c:pt idx="2246">
                  <c:v>2712</c:v>
                </c:pt>
                <c:pt idx="2247">
                  <c:v>2715</c:v>
                </c:pt>
                <c:pt idx="2248">
                  <c:v>2722</c:v>
                </c:pt>
                <c:pt idx="2249">
                  <c:v>2723</c:v>
                </c:pt>
                <c:pt idx="2250">
                  <c:v>2724</c:v>
                </c:pt>
                <c:pt idx="2251">
                  <c:v>2725</c:v>
                </c:pt>
                <c:pt idx="2252">
                  <c:v>2726</c:v>
                </c:pt>
                <c:pt idx="2253">
                  <c:v>2727</c:v>
                </c:pt>
                <c:pt idx="2254">
                  <c:v>2728</c:v>
                </c:pt>
                <c:pt idx="2255">
                  <c:v>2733</c:v>
                </c:pt>
                <c:pt idx="2256">
                  <c:v>2736</c:v>
                </c:pt>
                <c:pt idx="2257">
                  <c:v>2740</c:v>
                </c:pt>
                <c:pt idx="2258">
                  <c:v>2741</c:v>
                </c:pt>
                <c:pt idx="2259">
                  <c:v>2749</c:v>
                </c:pt>
                <c:pt idx="2260">
                  <c:v>2751</c:v>
                </c:pt>
                <c:pt idx="2261">
                  <c:v>2752</c:v>
                </c:pt>
                <c:pt idx="2262">
                  <c:v>2753</c:v>
                </c:pt>
                <c:pt idx="2263">
                  <c:v>2754</c:v>
                </c:pt>
                <c:pt idx="2264">
                  <c:v>2756</c:v>
                </c:pt>
                <c:pt idx="2265">
                  <c:v>2757</c:v>
                </c:pt>
                <c:pt idx="2266">
                  <c:v>2758</c:v>
                </c:pt>
                <c:pt idx="2267">
                  <c:v>2759</c:v>
                </c:pt>
                <c:pt idx="2268">
                  <c:v>2761</c:v>
                </c:pt>
                <c:pt idx="2269">
                  <c:v>2762</c:v>
                </c:pt>
                <c:pt idx="2270">
                  <c:v>2767</c:v>
                </c:pt>
                <c:pt idx="2271">
                  <c:v>2770</c:v>
                </c:pt>
                <c:pt idx="2272">
                  <c:v>2773</c:v>
                </c:pt>
                <c:pt idx="2273">
                  <c:v>2777</c:v>
                </c:pt>
                <c:pt idx="2274">
                  <c:v>2778</c:v>
                </c:pt>
                <c:pt idx="2275">
                  <c:v>2779</c:v>
                </c:pt>
                <c:pt idx="2276">
                  <c:v>2781</c:v>
                </c:pt>
                <c:pt idx="2277">
                  <c:v>2784</c:v>
                </c:pt>
                <c:pt idx="2278">
                  <c:v>2788</c:v>
                </c:pt>
                <c:pt idx="2279">
                  <c:v>2792</c:v>
                </c:pt>
                <c:pt idx="2280">
                  <c:v>2794</c:v>
                </c:pt>
                <c:pt idx="2281">
                  <c:v>2799</c:v>
                </c:pt>
                <c:pt idx="2282">
                  <c:v>2800</c:v>
                </c:pt>
                <c:pt idx="2283">
                  <c:v>2802</c:v>
                </c:pt>
                <c:pt idx="2284">
                  <c:v>2805</c:v>
                </c:pt>
                <c:pt idx="2285">
                  <c:v>2812</c:v>
                </c:pt>
                <c:pt idx="2286">
                  <c:v>2813</c:v>
                </c:pt>
                <c:pt idx="2287">
                  <c:v>2814</c:v>
                </c:pt>
                <c:pt idx="2288">
                  <c:v>2815</c:v>
                </c:pt>
                <c:pt idx="2289">
                  <c:v>2816</c:v>
                </c:pt>
                <c:pt idx="2290">
                  <c:v>2817</c:v>
                </c:pt>
                <c:pt idx="2291">
                  <c:v>2818</c:v>
                </c:pt>
                <c:pt idx="2292">
                  <c:v>2819</c:v>
                </c:pt>
                <c:pt idx="2293">
                  <c:v>2820</c:v>
                </c:pt>
                <c:pt idx="2294">
                  <c:v>2822</c:v>
                </c:pt>
                <c:pt idx="2295">
                  <c:v>2825</c:v>
                </c:pt>
                <c:pt idx="2296">
                  <c:v>2826</c:v>
                </c:pt>
                <c:pt idx="2297">
                  <c:v>2829</c:v>
                </c:pt>
                <c:pt idx="2298">
                  <c:v>2833</c:v>
                </c:pt>
                <c:pt idx="2299">
                  <c:v>2836</c:v>
                </c:pt>
                <c:pt idx="2300">
                  <c:v>2839</c:v>
                </c:pt>
                <c:pt idx="2301">
                  <c:v>2841</c:v>
                </c:pt>
                <c:pt idx="2302">
                  <c:v>2842</c:v>
                </c:pt>
                <c:pt idx="2303">
                  <c:v>2845</c:v>
                </c:pt>
                <c:pt idx="2304">
                  <c:v>2848</c:v>
                </c:pt>
                <c:pt idx="2305">
                  <c:v>2849</c:v>
                </c:pt>
                <c:pt idx="2306">
                  <c:v>2850</c:v>
                </c:pt>
                <c:pt idx="2307">
                  <c:v>2852</c:v>
                </c:pt>
                <c:pt idx="2308">
                  <c:v>2853</c:v>
                </c:pt>
                <c:pt idx="2309">
                  <c:v>2854</c:v>
                </c:pt>
                <c:pt idx="2310">
                  <c:v>2858</c:v>
                </c:pt>
                <c:pt idx="2311">
                  <c:v>2860</c:v>
                </c:pt>
                <c:pt idx="2312">
                  <c:v>2863</c:v>
                </c:pt>
                <c:pt idx="2313">
                  <c:v>2864</c:v>
                </c:pt>
                <c:pt idx="2314">
                  <c:v>2865</c:v>
                </c:pt>
                <c:pt idx="2315">
                  <c:v>2871</c:v>
                </c:pt>
                <c:pt idx="2316">
                  <c:v>2878</c:v>
                </c:pt>
                <c:pt idx="2317">
                  <c:v>2879</c:v>
                </c:pt>
                <c:pt idx="2318">
                  <c:v>2880</c:v>
                </c:pt>
                <c:pt idx="2319">
                  <c:v>2881</c:v>
                </c:pt>
                <c:pt idx="2320">
                  <c:v>2883</c:v>
                </c:pt>
                <c:pt idx="2321">
                  <c:v>2886</c:v>
                </c:pt>
                <c:pt idx="2322">
                  <c:v>2888</c:v>
                </c:pt>
                <c:pt idx="2323">
                  <c:v>2889</c:v>
                </c:pt>
                <c:pt idx="2324">
                  <c:v>2890</c:v>
                </c:pt>
                <c:pt idx="2325">
                  <c:v>2892</c:v>
                </c:pt>
                <c:pt idx="2326">
                  <c:v>2896</c:v>
                </c:pt>
                <c:pt idx="2327">
                  <c:v>2897</c:v>
                </c:pt>
                <c:pt idx="2328">
                  <c:v>2898</c:v>
                </c:pt>
                <c:pt idx="2329">
                  <c:v>2903</c:v>
                </c:pt>
                <c:pt idx="2330">
                  <c:v>2904</c:v>
                </c:pt>
                <c:pt idx="2331">
                  <c:v>2906</c:v>
                </c:pt>
                <c:pt idx="2332">
                  <c:v>2910</c:v>
                </c:pt>
                <c:pt idx="2333">
                  <c:v>2915</c:v>
                </c:pt>
                <c:pt idx="2334">
                  <c:v>2918</c:v>
                </c:pt>
                <c:pt idx="2335">
                  <c:v>2923</c:v>
                </c:pt>
                <c:pt idx="2336">
                  <c:v>2925</c:v>
                </c:pt>
                <c:pt idx="2337">
                  <c:v>2929</c:v>
                </c:pt>
                <c:pt idx="2338">
                  <c:v>2930</c:v>
                </c:pt>
                <c:pt idx="2339">
                  <c:v>2933</c:v>
                </c:pt>
                <c:pt idx="2340">
                  <c:v>2936</c:v>
                </c:pt>
                <c:pt idx="2341">
                  <c:v>2937</c:v>
                </c:pt>
                <c:pt idx="2342">
                  <c:v>2939</c:v>
                </c:pt>
                <c:pt idx="2343">
                  <c:v>2941</c:v>
                </c:pt>
                <c:pt idx="2344">
                  <c:v>2942</c:v>
                </c:pt>
                <c:pt idx="2345">
                  <c:v>2943</c:v>
                </c:pt>
                <c:pt idx="2346">
                  <c:v>2946</c:v>
                </c:pt>
                <c:pt idx="2347">
                  <c:v>2947</c:v>
                </c:pt>
                <c:pt idx="2348">
                  <c:v>2949</c:v>
                </c:pt>
                <c:pt idx="2349">
                  <c:v>2950</c:v>
                </c:pt>
                <c:pt idx="2350">
                  <c:v>2951</c:v>
                </c:pt>
                <c:pt idx="2351">
                  <c:v>2952</c:v>
                </c:pt>
                <c:pt idx="2352">
                  <c:v>2954</c:v>
                </c:pt>
                <c:pt idx="2353">
                  <c:v>2955</c:v>
                </c:pt>
                <c:pt idx="2354">
                  <c:v>2957</c:v>
                </c:pt>
                <c:pt idx="2355">
                  <c:v>2960</c:v>
                </c:pt>
                <c:pt idx="2356">
                  <c:v>2961</c:v>
                </c:pt>
                <c:pt idx="2357">
                  <c:v>2963</c:v>
                </c:pt>
                <c:pt idx="2358">
                  <c:v>2964</c:v>
                </c:pt>
                <c:pt idx="2359">
                  <c:v>2966</c:v>
                </c:pt>
                <c:pt idx="2360">
                  <c:v>2968</c:v>
                </c:pt>
                <c:pt idx="2361">
                  <c:v>2969</c:v>
                </c:pt>
                <c:pt idx="2362">
                  <c:v>2972</c:v>
                </c:pt>
                <c:pt idx="2363">
                  <c:v>2973</c:v>
                </c:pt>
                <c:pt idx="2364">
                  <c:v>2975</c:v>
                </c:pt>
                <c:pt idx="2365">
                  <c:v>2978</c:v>
                </c:pt>
                <c:pt idx="2366">
                  <c:v>2979</c:v>
                </c:pt>
                <c:pt idx="2367">
                  <c:v>2980</c:v>
                </c:pt>
                <c:pt idx="2368">
                  <c:v>2984</c:v>
                </c:pt>
                <c:pt idx="2369">
                  <c:v>2987</c:v>
                </c:pt>
                <c:pt idx="2370">
                  <c:v>2990</c:v>
                </c:pt>
                <c:pt idx="2371">
                  <c:v>2991</c:v>
                </c:pt>
                <c:pt idx="2372">
                  <c:v>2994</c:v>
                </c:pt>
                <c:pt idx="2373">
                  <c:v>3000</c:v>
                </c:pt>
                <c:pt idx="2374">
                  <c:v>3003</c:v>
                </c:pt>
                <c:pt idx="2375">
                  <c:v>3005</c:v>
                </c:pt>
                <c:pt idx="2376">
                  <c:v>3008</c:v>
                </c:pt>
                <c:pt idx="2377">
                  <c:v>3011</c:v>
                </c:pt>
                <c:pt idx="2378">
                  <c:v>3012</c:v>
                </c:pt>
                <c:pt idx="2379">
                  <c:v>3017</c:v>
                </c:pt>
                <c:pt idx="2380">
                  <c:v>3022</c:v>
                </c:pt>
                <c:pt idx="2381">
                  <c:v>3024</c:v>
                </c:pt>
                <c:pt idx="2382">
                  <c:v>3028</c:v>
                </c:pt>
                <c:pt idx="2383">
                  <c:v>3029</c:v>
                </c:pt>
                <c:pt idx="2384">
                  <c:v>3030</c:v>
                </c:pt>
                <c:pt idx="2385">
                  <c:v>3032</c:v>
                </c:pt>
              </c:numCache>
            </c:numRef>
          </c:xVal>
          <c:yVal>
            <c:numRef>
              <c:f>'rtt-cdf'!$B$1:$B$7315</c:f>
              <c:numCache>
                <c:formatCode>General</c:formatCode>
                <c:ptCount val="7315"/>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0.1</c:v>
                </c:pt>
                <c:pt idx="43">
                  <c:v>0.1</c:v>
                </c:pt>
                <c:pt idx="44">
                  <c:v>0.2</c:v>
                </c:pt>
                <c:pt idx="45">
                  <c:v>0.3</c:v>
                </c:pt>
                <c:pt idx="46">
                  <c:v>0.5</c:v>
                </c:pt>
                <c:pt idx="47">
                  <c:v>0.9</c:v>
                </c:pt>
                <c:pt idx="48">
                  <c:v>1.5</c:v>
                </c:pt>
                <c:pt idx="49">
                  <c:v>2.2999999999999998</c:v>
                </c:pt>
                <c:pt idx="50">
                  <c:v>3.1</c:v>
                </c:pt>
                <c:pt idx="51">
                  <c:v>4</c:v>
                </c:pt>
                <c:pt idx="52">
                  <c:v>4.9000000000000004</c:v>
                </c:pt>
                <c:pt idx="53">
                  <c:v>5.8</c:v>
                </c:pt>
                <c:pt idx="54">
                  <c:v>6.5</c:v>
                </c:pt>
                <c:pt idx="55">
                  <c:v>7.1</c:v>
                </c:pt>
                <c:pt idx="56">
                  <c:v>7.7</c:v>
                </c:pt>
                <c:pt idx="57">
                  <c:v>8.1999999999999993</c:v>
                </c:pt>
                <c:pt idx="58">
                  <c:v>8.6</c:v>
                </c:pt>
                <c:pt idx="59">
                  <c:v>9</c:v>
                </c:pt>
                <c:pt idx="60">
                  <c:v>9.4</c:v>
                </c:pt>
                <c:pt idx="61">
                  <c:v>9.6999999999999993</c:v>
                </c:pt>
                <c:pt idx="62">
                  <c:v>10.1</c:v>
                </c:pt>
                <c:pt idx="63">
                  <c:v>10.4</c:v>
                </c:pt>
                <c:pt idx="64">
                  <c:v>10.9</c:v>
                </c:pt>
                <c:pt idx="65">
                  <c:v>11.5</c:v>
                </c:pt>
                <c:pt idx="66">
                  <c:v>12.6</c:v>
                </c:pt>
                <c:pt idx="67">
                  <c:v>14.6</c:v>
                </c:pt>
                <c:pt idx="68">
                  <c:v>17.5</c:v>
                </c:pt>
                <c:pt idx="69">
                  <c:v>21.3</c:v>
                </c:pt>
                <c:pt idx="70">
                  <c:v>25.7</c:v>
                </c:pt>
                <c:pt idx="71">
                  <c:v>30.5</c:v>
                </c:pt>
                <c:pt idx="72">
                  <c:v>35.200000000000003</c:v>
                </c:pt>
                <c:pt idx="73">
                  <c:v>39.6</c:v>
                </c:pt>
                <c:pt idx="74">
                  <c:v>43.5</c:v>
                </c:pt>
                <c:pt idx="75">
                  <c:v>46.6</c:v>
                </c:pt>
                <c:pt idx="76">
                  <c:v>49.1</c:v>
                </c:pt>
                <c:pt idx="77">
                  <c:v>51.2</c:v>
                </c:pt>
                <c:pt idx="78">
                  <c:v>53</c:v>
                </c:pt>
                <c:pt idx="79">
                  <c:v>54.6</c:v>
                </c:pt>
                <c:pt idx="80">
                  <c:v>55.9</c:v>
                </c:pt>
                <c:pt idx="81">
                  <c:v>57.1</c:v>
                </c:pt>
                <c:pt idx="82">
                  <c:v>58</c:v>
                </c:pt>
                <c:pt idx="83">
                  <c:v>58.7</c:v>
                </c:pt>
                <c:pt idx="84">
                  <c:v>59.4</c:v>
                </c:pt>
                <c:pt idx="85">
                  <c:v>60.1</c:v>
                </c:pt>
                <c:pt idx="86">
                  <c:v>61</c:v>
                </c:pt>
                <c:pt idx="87">
                  <c:v>62.3</c:v>
                </c:pt>
                <c:pt idx="88">
                  <c:v>64.2</c:v>
                </c:pt>
                <c:pt idx="89">
                  <c:v>66.599999999999994</c:v>
                </c:pt>
                <c:pt idx="90">
                  <c:v>69.3</c:v>
                </c:pt>
                <c:pt idx="91">
                  <c:v>72.2</c:v>
                </c:pt>
                <c:pt idx="92">
                  <c:v>75.099999999999994</c:v>
                </c:pt>
                <c:pt idx="93">
                  <c:v>77.7</c:v>
                </c:pt>
                <c:pt idx="94">
                  <c:v>80</c:v>
                </c:pt>
                <c:pt idx="95">
                  <c:v>81.8</c:v>
                </c:pt>
                <c:pt idx="96">
                  <c:v>83.2</c:v>
                </c:pt>
                <c:pt idx="97">
                  <c:v>84.3</c:v>
                </c:pt>
                <c:pt idx="98">
                  <c:v>85.3</c:v>
                </c:pt>
                <c:pt idx="99">
                  <c:v>86.2</c:v>
                </c:pt>
                <c:pt idx="100">
                  <c:v>87</c:v>
                </c:pt>
                <c:pt idx="101">
                  <c:v>87.6</c:v>
                </c:pt>
                <c:pt idx="102">
                  <c:v>88.1</c:v>
                </c:pt>
                <c:pt idx="103">
                  <c:v>88.5</c:v>
                </c:pt>
                <c:pt idx="104">
                  <c:v>88.9</c:v>
                </c:pt>
                <c:pt idx="105">
                  <c:v>89.2</c:v>
                </c:pt>
                <c:pt idx="106">
                  <c:v>89.5</c:v>
                </c:pt>
                <c:pt idx="107">
                  <c:v>89.8</c:v>
                </c:pt>
                <c:pt idx="108">
                  <c:v>90.2</c:v>
                </c:pt>
                <c:pt idx="109">
                  <c:v>90.6</c:v>
                </c:pt>
                <c:pt idx="110">
                  <c:v>91</c:v>
                </c:pt>
                <c:pt idx="111">
                  <c:v>91.4</c:v>
                </c:pt>
                <c:pt idx="112">
                  <c:v>91.7</c:v>
                </c:pt>
                <c:pt idx="113">
                  <c:v>92.1</c:v>
                </c:pt>
                <c:pt idx="114">
                  <c:v>92.4</c:v>
                </c:pt>
                <c:pt idx="115">
                  <c:v>92.7</c:v>
                </c:pt>
                <c:pt idx="116">
                  <c:v>92.9</c:v>
                </c:pt>
                <c:pt idx="117">
                  <c:v>93.1</c:v>
                </c:pt>
                <c:pt idx="118">
                  <c:v>93.3</c:v>
                </c:pt>
                <c:pt idx="119">
                  <c:v>93.5</c:v>
                </c:pt>
                <c:pt idx="120">
                  <c:v>93.7</c:v>
                </c:pt>
                <c:pt idx="121">
                  <c:v>93.8</c:v>
                </c:pt>
                <c:pt idx="122">
                  <c:v>94</c:v>
                </c:pt>
                <c:pt idx="123">
                  <c:v>94.1</c:v>
                </c:pt>
                <c:pt idx="124">
                  <c:v>94.2</c:v>
                </c:pt>
                <c:pt idx="125">
                  <c:v>94.3</c:v>
                </c:pt>
                <c:pt idx="126">
                  <c:v>94.4</c:v>
                </c:pt>
                <c:pt idx="127">
                  <c:v>94.5</c:v>
                </c:pt>
                <c:pt idx="128">
                  <c:v>94.6</c:v>
                </c:pt>
                <c:pt idx="129">
                  <c:v>94.7</c:v>
                </c:pt>
                <c:pt idx="130">
                  <c:v>94.7</c:v>
                </c:pt>
                <c:pt idx="131">
                  <c:v>94.8</c:v>
                </c:pt>
                <c:pt idx="132">
                  <c:v>94.9</c:v>
                </c:pt>
                <c:pt idx="133">
                  <c:v>95</c:v>
                </c:pt>
                <c:pt idx="134">
                  <c:v>95</c:v>
                </c:pt>
                <c:pt idx="135">
                  <c:v>95.1</c:v>
                </c:pt>
                <c:pt idx="136">
                  <c:v>95.1</c:v>
                </c:pt>
                <c:pt idx="137">
                  <c:v>95.2</c:v>
                </c:pt>
                <c:pt idx="138">
                  <c:v>95.3</c:v>
                </c:pt>
                <c:pt idx="139">
                  <c:v>95.3</c:v>
                </c:pt>
                <c:pt idx="140">
                  <c:v>95.4</c:v>
                </c:pt>
                <c:pt idx="141">
                  <c:v>95.4</c:v>
                </c:pt>
                <c:pt idx="142">
                  <c:v>95.5</c:v>
                </c:pt>
                <c:pt idx="143">
                  <c:v>95.5</c:v>
                </c:pt>
                <c:pt idx="144">
                  <c:v>95.6</c:v>
                </c:pt>
                <c:pt idx="145">
                  <c:v>95.6</c:v>
                </c:pt>
                <c:pt idx="146">
                  <c:v>95.7</c:v>
                </c:pt>
                <c:pt idx="147">
                  <c:v>95.7</c:v>
                </c:pt>
                <c:pt idx="148">
                  <c:v>95.8</c:v>
                </c:pt>
                <c:pt idx="149">
                  <c:v>95.8</c:v>
                </c:pt>
                <c:pt idx="150">
                  <c:v>95.8</c:v>
                </c:pt>
                <c:pt idx="151">
                  <c:v>95.9</c:v>
                </c:pt>
                <c:pt idx="152">
                  <c:v>95.9</c:v>
                </c:pt>
                <c:pt idx="153">
                  <c:v>96</c:v>
                </c:pt>
                <c:pt idx="154">
                  <c:v>96</c:v>
                </c:pt>
                <c:pt idx="155">
                  <c:v>96</c:v>
                </c:pt>
                <c:pt idx="156">
                  <c:v>96.1</c:v>
                </c:pt>
                <c:pt idx="157">
                  <c:v>96.1</c:v>
                </c:pt>
                <c:pt idx="158">
                  <c:v>96.2</c:v>
                </c:pt>
                <c:pt idx="159">
                  <c:v>96.2</c:v>
                </c:pt>
                <c:pt idx="160">
                  <c:v>96.2</c:v>
                </c:pt>
                <c:pt idx="161">
                  <c:v>96.3</c:v>
                </c:pt>
                <c:pt idx="162">
                  <c:v>96.3</c:v>
                </c:pt>
                <c:pt idx="163">
                  <c:v>96.4</c:v>
                </c:pt>
                <c:pt idx="164">
                  <c:v>96.4</c:v>
                </c:pt>
                <c:pt idx="165">
                  <c:v>96.4</c:v>
                </c:pt>
                <c:pt idx="166">
                  <c:v>96.5</c:v>
                </c:pt>
                <c:pt idx="167">
                  <c:v>96.5</c:v>
                </c:pt>
                <c:pt idx="168">
                  <c:v>96.6</c:v>
                </c:pt>
                <c:pt idx="169">
                  <c:v>96.6</c:v>
                </c:pt>
                <c:pt idx="170">
                  <c:v>96.6</c:v>
                </c:pt>
                <c:pt idx="171">
                  <c:v>96.7</c:v>
                </c:pt>
                <c:pt idx="172">
                  <c:v>96.7</c:v>
                </c:pt>
                <c:pt idx="173">
                  <c:v>96.7</c:v>
                </c:pt>
                <c:pt idx="174">
                  <c:v>96.7</c:v>
                </c:pt>
                <c:pt idx="175">
                  <c:v>96.8</c:v>
                </c:pt>
                <c:pt idx="176">
                  <c:v>96.8</c:v>
                </c:pt>
                <c:pt idx="177">
                  <c:v>96.8</c:v>
                </c:pt>
                <c:pt idx="178">
                  <c:v>96.9</c:v>
                </c:pt>
                <c:pt idx="179">
                  <c:v>96.9</c:v>
                </c:pt>
                <c:pt idx="180">
                  <c:v>96.9</c:v>
                </c:pt>
                <c:pt idx="181">
                  <c:v>97</c:v>
                </c:pt>
                <c:pt idx="182">
                  <c:v>97</c:v>
                </c:pt>
                <c:pt idx="183">
                  <c:v>97</c:v>
                </c:pt>
                <c:pt idx="184">
                  <c:v>97.1</c:v>
                </c:pt>
                <c:pt idx="185">
                  <c:v>97.1</c:v>
                </c:pt>
                <c:pt idx="186">
                  <c:v>97.1</c:v>
                </c:pt>
                <c:pt idx="187">
                  <c:v>97.2</c:v>
                </c:pt>
                <c:pt idx="188">
                  <c:v>97.2</c:v>
                </c:pt>
                <c:pt idx="189">
                  <c:v>97.2</c:v>
                </c:pt>
                <c:pt idx="190">
                  <c:v>97.2</c:v>
                </c:pt>
                <c:pt idx="191">
                  <c:v>97.3</c:v>
                </c:pt>
                <c:pt idx="192">
                  <c:v>97.3</c:v>
                </c:pt>
                <c:pt idx="193">
                  <c:v>97.3</c:v>
                </c:pt>
                <c:pt idx="194">
                  <c:v>97.4</c:v>
                </c:pt>
                <c:pt idx="195">
                  <c:v>97.4</c:v>
                </c:pt>
                <c:pt idx="196">
                  <c:v>97.4</c:v>
                </c:pt>
                <c:pt idx="197">
                  <c:v>97.4</c:v>
                </c:pt>
                <c:pt idx="198">
                  <c:v>97.5</c:v>
                </c:pt>
                <c:pt idx="199">
                  <c:v>97.5</c:v>
                </c:pt>
                <c:pt idx="200">
                  <c:v>97.5</c:v>
                </c:pt>
                <c:pt idx="201">
                  <c:v>97.5</c:v>
                </c:pt>
                <c:pt idx="202">
                  <c:v>97.6</c:v>
                </c:pt>
                <c:pt idx="203">
                  <c:v>97.6</c:v>
                </c:pt>
                <c:pt idx="204">
                  <c:v>97.6</c:v>
                </c:pt>
                <c:pt idx="205">
                  <c:v>97.6</c:v>
                </c:pt>
                <c:pt idx="206">
                  <c:v>97.7</c:v>
                </c:pt>
                <c:pt idx="207">
                  <c:v>97.7</c:v>
                </c:pt>
                <c:pt idx="208">
                  <c:v>97.7</c:v>
                </c:pt>
                <c:pt idx="209">
                  <c:v>97.7</c:v>
                </c:pt>
                <c:pt idx="210">
                  <c:v>97.7</c:v>
                </c:pt>
                <c:pt idx="211">
                  <c:v>97.8</c:v>
                </c:pt>
                <c:pt idx="212">
                  <c:v>97.8</c:v>
                </c:pt>
                <c:pt idx="213">
                  <c:v>97.8</c:v>
                </c:pt>
                <c:pt idx="214">
                  <c:v>97.8</c:v>
                </c:pt>
                <c:pt idx="215">
                  <c:v>97.9</c:v>
                </c:pt>
                <c:pt idx="216">
                  <c:v>97.9</c:v>
                </c:pt>
                <c:pt idx="217">
                  <c:v>97.9</c:v>
                </c:pt>
                <c:pt idx="218">
                  <c:v>97.9</c:v>
                </c:pt>
                <c:pt idx="219">
                  <c:v>97.9</c:v>
                </c:pt>
                <c:pt idx="220">
                  <c:v>97.9</c:v>
                </c:pt>
                <c:pt idx="221">
                  <c:v>98</c:v>
                </c:pt>
                <c:pt idx="222">
                  <c:v>98</c:v>
                </c:pt>
                <c:pt idx="223">
                  <c:v>98</c:v>
                </c:pt>
                <c:pt idx="224">
                  <c:v>98</c:v>
                </c:pt>
                <c:pt idx="225">
                  <c:v>98</c:v>
                </c:pt>
                <c:pt idx="226">
                  <c:v>98</c:v>
                </c:pt>
                <c:pt idx="227">
                  <c:v>98.1</c:v>
                </c:pt>
                <c:pt idx="228">
                  <c:v>98.1</c:v>
                </c:pt>
                <c:pt idx="229">
                  <c:v>98.1</c:v>
                </c:pt>
                <c:pt idx="230">
                  <c:v>98.1</c:v>
                </c:pt>
                <c:pt idx="231">
                  <c:v>98.1</c:v>
                </c:pt>
                <c:pt idx="232">
                  <c:v>98.1</c:v>
                </c:pt>
                <c:pt idx="233">
                  <c:v>98.1</c:v>
                </c:pt>
                <c:pt idx="234">
                  <c:v>98.2</c:v>
                </c:pt>
                <c:pt idx="235">
                  <c:v>98.2</c:v>
                </c:pt>
                <c:pt idx="236">
                  <c:v>98.2</c:v>
                </c:pt>
                <c:pt idx="237">
                  <c:v>98.2</c:v>
                </c:pt>
                <c:pt idx="238">
                  <c:v>98.2</c:v>
                </c:pt>
                <c:pt idx="239">
                  <c:v>98.2</c:v>
                </c:pt>
                <c:pt idx="240">
                  <c:v>98.2</c:v>
                </c:pt>
                <c:pt idx="241">
                  <c:v>98.2</c:v>
                </c:pt>
                <c:pt idx="242">
                  <c:v>98.3</c:v>
                </c:pt>
                <c:pt idx="243">
                  <c:v>98.3</c:v>
                </c:pt>
                <c:pt idx="244">
                  <c:v>98.3</c:v>
                </c:pt>
                <c:pt idx="245">
                  <c:v>98.3</c:v>
                </c:pt>
                <c:pt idx="246">
                  <c:v>98.3</c:v>
                </c:pt>
                <c:pt idx="247">
                  <c:v>98.3</c:v>
                </c:pt>
                <c:pt idx="248">
                  <c:v>98.3</c:v>
                </c:pt>
                <c:pt idx="249">
                  <c:v>98.3</c:v>
                </c:pt>
                <c:pt idx="250">
                  <c:v>98.3</c:v>
                </c:pt>
                <c:pt idx="251">
                  <c:v>98.4</c:v>
                </c:pt>
                <c:pt idx="252">
                  <c:v>98.4</c:v>
                </c:pt>
                <c:pt idx="253">
                  <c:v>98.4</c:v>
                </c:pt>
                <c:pt idx="254">
                  <c:v>98.4</c:v>
                </c:pt>
                <c:pt idx="255">
                  <c:v>98.4</c:v>
                </c:pt>
                <c:pt idx="256">
                  <c:v>98.4</c:v>
                </c:pt>
                <c:pt idx="257">
                  <c:v>98.4</c:v>
                </c:pt>
                <c:pt idx="258">
                  <c:v>98.4</c:v>
                </c:pt>
                <c:pt idx="259">
                  <c:v>98.5</c:v>
                </c:pt>
                <c:pt idx="260">
                  <c:v>98.5</c:v>
                </c:pt>
                <c:pt idx="261">
                  <c:v>98.5</c:v>
                </c:pt>
                <c:pt idx="262">
                  <c:v>98.5</c:v>
                </c:pt>
                <c:pt idx="263">
                  <c:v>98.5</c:v>
                </c:pt>
                <c:pt idx="264">
                  <c:v>98.5</c:v>
                </c:pt>
                <c:pt idx="265">
                  <c:v>98.6</c:v>
                </c:pt>
                <c:pt idx="266">
                  <c:v>98.6</c:v>
                </c:pt>
                <c:pt idx="267">
                  <c:v>98.6</c:v>
                </c:pt>
                <c:pt idx="268">
                  <c:v>98.6</c:v>
                </c:pt>
                <c:pt idx="269">
                  <c:v>98.6</c:v>
                </c:pt>
                <c:pt idx="270">
                  <c:v>98.6</c:v>
                </c:pt>
                <c:pt idx="271">
                  <c:v>98.7</c:v>
                </c:pt>
                <c:pt idx="272">
                  <c:v>98.7</c:v>
                </c:pt>
                <c:pt idx="273">
                  <c:v>98.7</c:v>
                </c:pt>
                <c:pt idx="274">
                  <c:v>98.7</c:v>
                </c:pt>
                <c:pt idx="275">
                  <c:v>98.7</c:v>
                </c:pt>
                <c:pt idx="276">
                  <c:v>98.7</c:v>
                </c:pt>
                <c:pt idx="277">
                  <c:v>98.7</c:v>
                </c:pt>
                <c:pt idx="278">
                  <c:v>98.8</c:v>
                </c:pt>
                <c:pt idx="279">
                  <c:v>98.8</c:v>
                </c:pt>
                <c:pt idx="280">
                  <c:v>98.8</c:v>
                </c:pt>
                <c:pt idx="281">
                  <c:v>98.8</c:v>
                </c:pt>
                <c:pt idx="282">
                  <c:v>98.8</c:v>
                </c:pt>
                <c:pt idx="283">
                  <c:v>98.8</c:v>
                </c:pt>
                <c:pt idx="284">
                  <c:v>98.8</c:v>
                </c:pt>
                <c:pt idx="285">
                  <c:v>98.9</c:v>
                </c:pt>
                <c:pt idx="286">
                  <c:v>98.9</c:v>
                </c:pt>
                <c:pt idx="287">
                  <c:v>98.9</c:v>
                </c:pt>
                <c:pt idx="288">
                  <c:v>98.9</c:v>
                </c:pt>
                <c:pt idx="289">
                  <c:v>98.9</c:v>
                </c:pt>
                <c:pt idx="290">
                  <c:v>98.9</c:v>
                </c:pt>
                <c:pt idx="291">
                  <c:v>98.9</c:v>
                </c:pt>
                <c:pt idx="292">
                  <c:v>99</c:v>
                </c:pt>
                <c:pt idx="293">
                  <c:v>99</c:v>
                </c:pt>
                <c:pt idx="294">
                  <c:v>99</c:v>
                </c:pt>
                <c:pt idx="295">
                  <c:v>99</c:v>
                </c:pt>
                <c:pt idx="296">
                  <c:v>99</c:v>
                </c:pt>
                <c:pt idx="297">
                  <c:v>99</c:v>
                </c:pt>
                <c:pt idx="298">
                  <c:v>99</c:v>
                </c:pt>
                <c:pt idx="299">
                  <c:v>99</c:v>
                </c:pt>
                <c:pt idx="300">
                  <c:v>99.1</c:v>
                </c:pt>
                <c:pt idx="301">
                  <c:v>99.1</c:v>
                </c:pt>
                <c:pt idx="302">
                  <c:v>99.1</c:v>
                </c:pt>
                <c:pt idx="303">
                  <c:v>99.1</c:v>
                </c:pt>
                <c:pt idx="304">
                  <c:v>99.1</c:v>
                </c:pt>
                <c:pt idx="305">
                  <c:v>99.1</c:v>
                </c:pt>
                <c:pt idx="306">
                  <c:v>99.1</c:v>
                </c:pt>
                <c:pt idx="307">
                  <c:v>99.1</c:v>
                </c:pt>
                <c:pt idx="308">
                  <c:v>99.1</c:v>
                </c:pt>
                <c:pt idx="309">
                  <c:v>99.2</c:v>
                </c:pt>
                <c:pt idx="310">
                  <c:v>99.2</c:v>
                </c:pt>
                <c:pt idx="311">
                  <c:v>99.2</c:v>
                </c:pt>
                <c:pt idx="312">
                  <c:v>99.2</c:v>
                </c:pt>
                <c:pt idx="313">
                  <c:v>99.2</c:v>
                </c:pt>
                <c:pt idx="314">
                  <c:v>99.2</c:v>
                </c:pt>
                <c:pt idx="315">
                  <c:v>99.2</c:v>
                </c:pt>
                <c:pt idx="316">
                  <c:v>99.2</c:v>
                </c:pt>
                <c:pt idx="317">
                  <c:v>99.2</c:v>
                </c:pt>
                <c:pt idx="318">
                  <c:v>99.2</c:v>
                </c:pt>
                <c:pt idx="319">
                  <c:v>99.2</c:v>
                </c:pt>
                <c:pt idx="320">
                  <c:v>99.3</c:v>
                </c:pt>
                <c:pt idx="321">
                  <c:v>99.3</c:v>
                </c:pt>
                <c:pt idx="322">
                  <c:v>99.3</c:v>
                </c:pt>
                <c:pt idx="323">
                  <c:v>99.3</c:v>
                </c:pt>
                <c:pt idx="324">
                  <c:v>99.3</c:v>
                </c:pt>
                <c:pt idx="325">
                  <c:v>99.3</c:v>
                </c:pt>
                <c:pt idx="326">
                  <c:v>99.3</c:v>
                </c:pt>
                <c:pt idx="327">
                  <c:v>99.3</c:v>
                </c:pt>
                <c:pt idx="328">
                  <c:v>99.3</c:v>
                </c:pt>
                <c:pt idx="329">
                  <c:v>99.3</c:v>
                </c:pt>
                <c:pt idx="330">
                  <c:v>99.3</c:v>
                </c:pt>
                <c:pt idx="331">
                  <c:v>99.4</c:v>
                </c:pt>
                <c:pt idx="332">
                  <c:v>99.4</c:v>
                </c:pt>
                <c:pt idx="333">
                  <c:v>99.4</c:v>
                </c:pt>
                <c:pt idx="334">
                  <c:v>99.4</c:v>
                </c:pt>
                <c:pt idx="335">
                  <c:v>99.4</c:v>
                </c:pt>
                <c:pt idx="336">
                  <c:v>99.4</c:v>
                </c:pt>
                <c:pt idx="337">
                  <c:v>99.4</c:v>
                </c:pt>
                <c:pt idx="338">
                  <c:v>99.4</c:v>
                </c:pt>
                <c:pt idx="339">
                  <c:v>99.4</c:v>
                </c:pt>
                <c:pt idx="340">
                  <c:v>99.4</c:v>
                </c:pt>
                <c:pt idx="341">
                  <c:v>99.4</c:v>
                </c:pt>
                <c:pt idx="342">
                  <c:v>99.4</c:v>
                </c:pt>
                <c:pt idx="343">
                  <c:v>99.4</c:v>
                </c:pt>
                <c:pt idx="344">
                  <c:v>99.4</c:v>
                </c:pt>
                <c:pt idx="345">
                  <c:v>99.5</c:v>
                </c:pt>
                <c:pt idx="346">
                  <c:v>99.5</c:v>
                </c:pt>
                <c:pt idx="347">
                  <c:v>99.5</c:v>
                </c:pt>
                <c:pt idx="348">
                  <c:v>99.5</c:v>
                </c:pt>
                <c:pt idx="349">
                  <c:v>99.5</c:v>
                </c:pt>
                <c:pt idx="350">
                  <c:v>99.5</c:v>
                </c:pt>
                <c:pt idx="351">
                  <c:v>99.5</c:v>
                </c:pt>
                <c:pt idx="352">
                  <c:v>99.5</c:v>
                </c:pt>
                <c:pt idx="353">
                  <c:v>99.5</c:v>
                </c:pt>
                <c:pt idx="354">
                  <c:v>99.5</c:v>
                </c:pt>
                <c:pt idx="355">
                  <c:v>99.5</c:v>
                </c:pt>
                <c:pt idx="356">
                  <c:v>99.5</c:v>
                </c:pt>
                <c:pt idx="357">
                  <c:v>99.5</c:v>
                </c:pt>
                <c:pt idx="358">
                  <c:v>99.5</c:v>
                </c:pt>
                <c:pt idx="359">
                  <c:v>99.5</c:v>
                </c:pt>
                <c:pt idx="360">
                  <c:v>99.5</c:v>
                </c:pt>
                <c:pt idx="361">
                  <c:v>99.5</c:v>
                </c:pt>
                <c:pt idx="362">
                  <c:v>99.5</c:v>
                </c:pt>
                <c:pt idx="363">
                  <c:v>99.5</c:v>
                </c:pt>
                <c:pt idx="364">
                  <c:v>99.5</c:v>
                </c:pt>
                <c:pt idx="365">
                  <c:v>99.5</c:v>
                </c:pt>
                <c:pt idx="366">
                  <c:v>99.5</c:v>
                </c:pt>
                <c:pt idx="367">
                  <c:v>99.5</c:v>
                </c:pt>
                <c:pt idx="368">
                  <c:v>99.5</c:v>
                </c:pt>
                <c:pt idx="369">
                  <c:v>99.6</c:v>
                </c:pt>
                <c:pt idx="370">
                  <c:v>99.6</c:v>
                </c:pt>
                <c:pt idx="371">
                  <c:v>99.6</c:v>
                </c:pt>
                <c:pt idx="372">
                  <c:v>99.6</c:v>
                </c:pt>
                <c:pt idx="373">
                  <c:v>99.6</c:v>
                </c:pt>
                <c:pt idx="374">
                  <c:v>99.6</c:v>
                </c:pt>
                <c:pt idx="375">
                  <c:v>99.6</c:v>
                </c:pt>
                <c:pt idx="376">
                  <c:v>99.6</c:v>
                </c:pt>
                <c:pt idx="377">
                  <c:v>99.6</c:v>
                </c:pt>
                <c:pt idx="378">
                  <c:v>99.6</c:v>
                </c:pt>
                <c:pt idx="379">
                  <c:v>99.6</c:v>
                </c:pt>
                <c:pt idx="380">
                  <c:v>99.6</c:v>
                </c:pt>
                <c:pt idx="381">
                  <c:v>99.6</c:v>
                </c:pt>
                <c:pt idx="382">
                  <c:v>99.6</c:v>
                </c:pt>
                <c:pt idx="383">
                  <c:v>99.6</c:v>
                </c:pt>
                <c:pt idx="384">
                  <c:v>99.6</c:v>
                </c:pt>
                <c:pt idx="385">
                  <c:v>99.6</c:v>
                </c:pt>
                <c:pt idx="386">
                  <c:v>99.6</c:v>
                </c:pt>
                <c:pt idx="387">
                  <c:v>99.6</c:v>
                </c:pt>
                <c:pt idx="388">
                  <c:v>99.6</c:v>
                </c:pt>
                <c:pt idx="389">
                  <c:v>99.6</c:v>
                </c:pt>
                <c:pt idx="390">
                  <c:v>99.6</c:v>
                </c:pt>
                <c:pt idx="391">
                  <c:v>99.6</c:v>
                </c:pt>
                <c:pt idx="392">
                  <c:v>99.7</c:v>
                </c:pt>
                <c:pt idx="393">
                  <c:v>99.7</c:v>
                </c:pt>
                <c:pt idx="394">
                  <c:v>99.7</c:v>
                </c:pt>
                <c:pt idx="395">
                  <c:v>99.7</c:v>
                </c:pt>
                <c:pt idx="396">
                  <c:v>99.7</c:v>
                </c:pt>
                <c:pt idx="397">
                  <c:v>99.7</c:v>
                </c:pt>
                <c:pt idx="398">
                  <c:v>99.7</c:v>
                </c:pt>
                <c:pt idx="399">
                  <c:v>99.7</c:v>
                </c:pt>
                <c:pt idx="400">
                  <c:v>99.7</c:v>
                </c:pt>
                <c:pt idx="401">
                  <c:v>99.7</c:v>
                </c:pt>
                <c:pt idx="402">
                  <c:v>99.7</c:v>
                </c:pt>
                <c:pt idx="403">
                  <c:v>99.7</c:v>
                </c:pt>
                <c:pt idx="404">
                  <c:v>99.7</c:v>
                </c:pt>
                <c:pt idx="405">
                  <c:v>99.7</c:v>
                </c:pt>
                <c:pt idx="406">
                  <c:v>99.7</c:v>
                </c:pt>
                <c:pt idx="407">
                  <c:v>99.7</c:v>
                </c:pt>
                <c:pt idx="408">
                  <c:v>99.7</c:v>
                </c:pt>
                <c:pt idx="409">
                  <c:v>99.7</c:v>
                </c:pt>
                <c:pt idx="410">
                  <c:v>99.7</c:v>
                </c:pt>
                <c:pt idx="411">
                  <c:v>99.7</c:v>
                </c:pt>
                <c:pt idx="412">
                  <c:v>99.7</c:v>
                </c:pt>
                <c:pt idx="413">
                  <c:v>99.7</c:v>
                </c:pt>
                <c:pt idx="414">
                  <c:v>99.7</c:v>
                </c:pt>
                <c:pt idx="415">
                  <c:v>99.7</c:v>
                </c:pt>
                <c:pt idx="416">
                  <c:v>99.7</c:v>
                </c:pt>
                <c:pt idx="417">
                  <c:v>99.7</c:v>
                </c:pt>
                <c:pt idx="418">
                  <c:v>99.7</c:v>
                </c:pt>
                <c:pt idx="419">
                  <c:v>99.7</c:v>
                </c:pt>
                <c:pt idx="420">
                  <c:v>99.7</c:v>
                </c:pt>
                <c:pt idx="421">
                  <c:v>99.7</c:v>
                </c:pt>
                <c:pt idx="422">
                  <c:v>99.7</c:v>
                </c:pt>
                <c:pt idx="423">
                  <c:v>99.7</c:v>
                </c:pt>
                <c:pt idx="424">
                  <c:v>99.7</c:v>
                </c:pt>
                <c:pt idx="425">
                  <c:v>99.7</c:v>
                </c:pt>
                <c:pt idx="426">
                  <c:v>99.7</c:v>
                </c:pt>
                <c:pt idx="427">
                  <c:v>99.7</c:v>
                </c:pt>
                <c:pt idx="428">
                  <c:v>99.7</c:v>
                </c:pt>
                <c:pt idx="429">
                  <c:v>99.8</c:v>
                </c:pt>
                <c:pt idx="430">
                  <c:v>99.8</c:v>
                </c:pt>
                <c:pt idx="431">
                  <c:v>99.8</c:v>
                </c:pt>
                <c:pt idx="432">
                  <c:v>99.8</c:v>
                </c:pt>
                <c:pt idx="433">
                  <c:v>99.8</c:v>
                </c:pt>
                <c:pt idx="434">
                  <c:v>99.8</c:v>
                </c:pt>
                <c:pt idx="435">
                  <c:v>99.8</c:v>
                </c:pt>
                <c:pt idx="436">
                  <c:v>99.8</c:v>
                </c:pt>
                <c:pt idx="437">
                  <c:v>99.8</c:v>
                </c:pt>
                <c:pt idx="438">
                  <c:v>99.8</c:v>
                </c:pt>
                <c:pt idx="439">
                  <c:v>99.8</c:v>
                </c:pt>
                <c:pt idx="440">
                  <c:v>99.8</c:v>
                </c:pt>
                <c:pt idx="441">
                  <c:v>99.8</c:v>
                </c:pt>
                <c:pt idx="442">
                  <c:v>99.8</c:v>
                </c:pt>
                <c:pt idx="443">
                  <c:v>99.8</c:v>
                </c:pt>
                <c:pt idx="444">
                  <c:v>99.8</c:v>
                </c:pt>
                <c:pt idx="445">
                  <c:v>99.8</c:v>
                </c:pt>
                <c:pt idx="446">
                  <c:v>99.8</c:v>
                </c:pt>
                <c:pt idx="447">
                  <c:v>99.8</c:v>
                </c:pt>
                <c:pt idx="448">
                  <c:v>99.8</c:v>
                </c:pt>
                <c:pt idx="449">
                  <c:v>99.8</c:v>
                </c:pt>
                <c:pt idx="450">
                  <c:v>99.8</c:v>
                </c:pt>
                <c:pt idx="451">
                  <c:v>99.8</c:v>
                </c:pt>
                <c:pt idx="452">
                  <c:v>99.8</c:v>
                </c:pt>
                <c:pt idx="453">
                  <c:v>99.8</c:v>
                </c:pt>
                <c:pt idx="454">
                  <c:v>99.8</c:v>
                </c:pt>
                <c:pt idx="455">
                  <c:v>99.8</c:v>
                </c:pt>
                <c:pt idx="456">
                  <c:v>99.8</c:v>
                </c:pt>
                <c:pt idx="457">
                  <c:v>99.8</c:v>
                </c:pt>
                <c:pt idx="458">
                  <c:v>99.8</c:v>
                </c:pt>
                <c:pt idx="459">
                  <c:v>99.8</c:v>
                </c:pt>
                <c:pt idx="460">
                  <c:v>99.8</c:v>
                </c:pt>
                <c:pt idx="461">
                  <c:v>99.8</c:v>
                </c:pt>
                <c:pt idx="462">
                  <c:v>99.8</c:v>
                </c:pt>
                <c:pt idx="463">
                  <c:v>99.8</c:v>
                </c:pt>
                <c:pt idx="464">
                  <c:v>99.8</c:v>
                </c:pt>
                <c:pt idx="465">
                  <c:v>99.8</c:v>
                </c:pt>
                <c:pt idx="466">
                  <c:v>99.8</c:v>
                </c:pt>
                <c:pt idx="467">
                  <c:v>99.8</c:v>
                </c:pt>
                <c:pt idx="468">
                  <c:v>99.8</c:v>
                </c:pt>
                <c:pt idx="469">
                  <c:v>99.8</c:v>
                </c:pt>
                <c:pt idx="470">
                  <c:v>99.8</c:v>
                </c:pt>
                <c:pt idx="471">
                  <c:v>99.8</c:v>
                </c:pt>
                <c:pt idx="472">
                  <c:v>99.8</c:v>
                </c:pt>
                <c:pt idx="473">
                  <c:v>99.8</c:v>
                </c:pt>
                <c:pt idx="474">
                  <c:v>99.8</c:v>
                </c:pt>
                <c:pt idx="475">
                  <c:v>99.8</c:v>
                </c:pt>
                <c:pt idx="476">
                  <c:v>99.8</c:v>
                </c:pt>
                <c:pt idx="477">
                  <c:v>99.8</c:v>
                </c:pt>
                <c:pt idx="478">
                  <c:v>99.8</c:v>
                </c:pt>
                <c:pt idx="479">
                  <c:v>99.8</c:v>
                </c:pt>
                <c:pt idx="480">
                  <c:v>99.8</c:v>
                </c:pt>
                <c:pt idx="481">
                  <c:v>99.8</c:v>
                </c:pt>
                <c:pt idx="482">
                  <c:v>99.8</c:v>
                </c:pt>
                <c:pt idx="483">
                  <c:v>99.8</c:v>
                </c:pt>
                <c:pt idx="484">
                  <c:v>99.8</c:v>
                </c:pt>
                <c:pt idx="485">
                  <c:v>99.8</c:v>
                </c:pt>
                <c:pt idx="486">
                  <c:v>99.8</c:v>
                </c:pt>
                <c:pt idx="487">
                  <c:v>99.8</c:v>
                </c:pt>
                <c:pt idx="488">
                  <c:v>99.8</c:v>
                </c:pt>
                <c:pt idx="489">
                  <c:v>99.8</c:v>
                </c:pt>
                <c:pt idx="490">
                  <c:v>99.8</c:v>
                </c:pt>
                <c:pt idx="491">
                  <c:v>99.8</c:v>
                </c:pt>
                <c:pt idx="492">
                  <c:v>99.8</c:v>
                </c:pt>
                <c:pt idx="493">
                  <c:v>99.8</c:v>
                </c:pt>
                <c:pt idx="494">
                  <c:v>99.8</c:v>
                </c:pt>
                <c:pt idx="495">
                  <c:v>99.8</c:v>
                </c:pt>
                <c:pt idx="496">
                  <c:v>99.8</c:v>
                </c:pt>
                <c:pt idx="497">
                  <c:v>99.8</c:v>
                </c:pt>
                <c:pt idx="498">
                  <c:v>99.8</c:v>
                </c:pt>
                <c:pt idx="499">
                  <c:v>99.8</c:v>
                </c:pt>
                <c:pt idx="500">
                  <c:v>99.8</c:v>
                </c:pt>
                <c:pt idx="501">
                  <c:v>99.8</c:v>
                </c:pt>
                <c:pt idx="502">
                  <c:v>99.8</c:v>
                </c:pt>
                <c:pt idx="503">
                  <c:v>99.8</c:v>
                </c:pt>
                <c:pt idx="504">
                  <c:v>99.8</c:v>
                </c:pt>
                <c:pt idx="505">
                  <c:v>99.8</c:v>
                </c:pt>
                <c:pt idx="506">
                  <c:v>99.8</c:v>
                </c:pt>
                <c:pt idx="507">
                  <c:v>99.8</c:v>
                </c:pt>
                <c:pt idx="508">
                  <c:v>99.8</c:v>
                </c:pt>
                <c:pt idx="509">
                  <c:v>99.8</c:v>
                </c:pt>
                <c:pt idx="510">
                  <c:v>99.8</c:v>
                </c:pt>
                <c:pt idx="511">
                  <c:v>99.8</c:v>
                </c:pt>
                <c:pt idx="512">
                  <c:v>99.8</c:v>
                </c:pt>
                <c:pt idx="513">
                  <c:v>99.8</c:v>
                </c:pt>
                <c:pt idx="514">
                  <c:v>99.8</c:v>
                </c:pt>
                <c:pt idx="515">
                  <c:v>99.8</c:v>
                </c:pt>
                <c:pt idx="516">
                  <c:v>99.8</c:v>
                </c:pt>
                <c:pt idx="517">
                  <c:v>99.8</c:v>
                </c:pt>
                <c:pt idx="518">
                  <c:v>99.8</c:v>
                </c:pt>
                <c:pt idx="519">
                  <c:v>99.8</c:v>
                </c:pt>
                <c:pt idx="520">
                  <c:v>99.8</c:v>
                </c:pt>
                <c:pt idx="521">
                  <c:v>99.8</c:v>
                </c:pt>
                <c:pt idx="522">
                  <c:v>99.8</c:v>
                </c:pt>
                <c:pt idx="523">
                  <c:v>99.8</c:v>
                </c:pt>
                <c:pt idx="524">
                  <c:v>99.8</c:v>
                </c:pt>
                <c:pt idx="525">
                  <c:v>99.8</c:v>
                </c:pt>
                <c:pt idx="526">
                  <c:v>99.8</c:v>
                </c:pt>
                <c:pt idx="527">
                  <c:v>99.8</c:v>
                </c:pt>
                <c:pt idx="528">
                  <c:v>99.8</c:v>
                </c:pt>
                <c:pt idx="529">
                  <c:v>99.8</c:v>
                </c:pt>
                <c:pt idx="530">
                  <c:v>99.8</c:v>
                </c:pt>
                <c:pt idx="531">
                  <c:v>99.8</c:v>
                </c:pt>
                <c:pt idx="532">
                  <c:v>99.8</c:v>
                </c:pt>
                <c:pt idx="533">
                  <c:v>99.8</c:v>
                </c:pt>
                <c:pt idx="534">
                  <c:v>99.8</c:v>
                </c:pt>
                <c:pt idx="535">
                  <c:v>99.8</c:v>
                </c:pt>
                <c:pt idx="536">
                  <c:v>99.8</c:v>
                </c:pt>
                <c:pt idx="537">
                  <c:v>99.8</c:v>
                </c:pt>
                <c:pt idx="538">
                  <c:v>99.8</c:v>
                </c:pt>
                <c:pt idx="539">
                  <c:v>99.8</c:v>
                </c:pt>
                <c:pt idx="540">
                  <c:v>99.8</c:v>
                </c:pt>
                <c:pt idx="541">
                  <c:v>99.8</c:v>
                </c:pt>
                <c:pt idx="542">
                  <c:v>99.8</c:v>
                </c:pt>
                <c:pt idx="543">
                  <c:v>99.8</c:v>
                </c:pt>
                <c:pt idx="544">
                  <c:v>99.8</c:v>
                </c:pt>
                <c:pt idx="545">
                  <c:v>99.8</c:v>
                </c:pt>
                <c:pt idx="546">
                  <c:v>99.8</c:v>
                </c:pt>
                <c:pt idx="547">
                  <c:v>99.8</c:v>
                </c:pt>
                <c:pt idx="548">
                  <c:v>99.8</c:v>
                </c:pt>
                <c:pt idx="549">
                  <c:v>99.8</c:v>
                </c:pt>
                <c:pt idx="550">
                  <c:v>99.8</c:v>
                </c:pt>
                <c:pt idx="551">
                  <c:v>99.8</c:v>
                </c:pt>
                <c:pt idx="552">
                  <c:v>99.8</c:v>
                </c:pt>
                <c:pt idx="553">
                  <c:v>99.8</c:v>
                </c:pt>
                <c:pt idx="554">
                  <c:v>99.8</c:v>
                </c:pt>
                <c:pt idx="555">
                  <c:v>99.8</c:v>
                </c:pt>
                <c:pt idx="556">
                  <c:v>99.8</c:v>
                </c:pt>
                <c:pt idx="557">
                  <c:v>99.8</c:v>
                </c:pt>
                <c:pt idx="558">
                  <c:v>99.8</c:v>
                </c:pt>
                <c:pt idx="559">
                  <c:v>99.8</c:v>
                </c:pt>
                <c:pt idx="560">
                  <c:v>99.8</c:v>
                </c:pt>
                <c:pt idx="561">
                  <c:v>99.8</c:v>
                </c:pt>
                <c:pt idx="562">
                  <c:v>99.8</c:v>
                </c:pt>
                <c:pt idx="563">
                  <c:v>99.8</c:v>
                </c:pt>
                <c:pt idx="564">
                  <c:v>99.8</c:v>
                </c:pt>
                <c:pt idx="565">
                  <c:v>99.8</c:v>
                </c:pt>
                <c:pt idx="566">
                  <c:v>99.8</c:v>
                </c:pt>
                <c:pt idx="567">
                  <c:v>99.8</c:v>
                </c:pt>
                <c:pt idx="568">
                  <c:v>99.8</c:v>
                </c:pt>
                <c:pt idx="569">
                  <c:v>99.8</c:v>
                </c:pt>
                <c:pt idx="570">
                  <c:v>99.8</c:v>
                </c:pt>
                <c:pt idx="571">
                  <c:v>99.8</c:v>
                </c:pt>
                <c:pt idx="572">
                  <c:v>99.8</c:v>
                </c:pt>
                <c:pt idx="573">
                  <c:v>99.8</c:v>
                </c:pt>
                <c:pt idx="574">
                  <c:v>99.8</c:v>
                </c:pt>
                <c:pt idx="575">
                  <c:v>99.8</c:v>
                </c:pt>
                <c:pt idx="576">
                  <c:v>99.8</c:v>
                </c:pt>
                <c:pt idx="577">
                  <c:v>99.8</c:v>
                </c:pt>
                <c:pt idx="578">
                  <c:v>99.8</c:v>
                </c:pt>
                <c:pt idx="579">
                  <c:v>99.8</c:v>
                </c:pt>
                <c:pt idx="580">
                  <c:v>99.8</c:v>
                </c:pt>
                <c:pt idx="581">
                  <c:v>99.8</c:v>
                </c:pt>
                <c:pt idx="582">
                  <c:v>99.8</c:v>
                </c:pt>
                <c:pt idx="583">
                  <c:v>99.8</c:v>
                </c:pt>
                <c:pt idx="584">
                  <c:v>99.8</c:v>
                </c:pt>
                <c:pt idx="585">
                  <c:v>99.8</c:v>
                </c:pt>
                <c:pt idx="586">
                  <c:v>99.8</c:v>
                </c:pt>
                <c:pt idx="587">
                  <c:v>99.8</c:v>
                </c:pt>
                <c:pt idx="588">
                  <c:v>99.8</c:v>
                </c:pt>
                <c:pt idx="589">
                  <c:v>99.8</c:v>
                </c:pt>
                <c:pt idx="590">
                  <c:v>99.9</c:v>
                </c:pt>
                <c:pt idx="591">
                  <c:v>99.9</c:v>
                </c:pt>
                <c:pt idx="592">
                  <c:v>99.9</c:v>
                </c:pt>
                <c:pt idx="593">
                  <c:v>99.9</c:v>
                </c:pt>
                <c:pt idx="594">
                  <c:v>99.9</c:v>
                </c:pt>
                <c:pt idx="595">
                  <c:v>99.9</c:v>
                </c:pt>
                <c:pt idx="596">
                  <c:v>99.9</c:v>
                </c:pt>
                <c:pt idx="597">
                  <c:v>99.9</c:v>
                </c:pt>
                <c:pt idx="598">
                  <c:v>99.9</c:v>
                </c:pt>
                <c:pt idx="599">
                  <c:v>99.9</c:v>
                </c:pt>
                <c:pt idx="600">
                  <c:v>99.9</c:v>
                </c:pt>
                <c:pt idx="601">
                  <c:v>99.9</c:v>
                </c:pt>
                <c:pt idx="602">
                  <c:v>99.9</c:v>
                </c:pt>
                <c:pt idx="603">
                  <c:v>99.9</c:v>
                </c:pt>
                <c:pt idx="604">
                  <c:v>99.9</c:v>
                </c:pt>
                <c:pt idx="605">
                  <c:v>99.9</c:v>
                </c:pt>
                <c:pt idx="606">
                  <c:v>99.9</c:v>
                </c:pt>
                <c:pt idx="607">
                  <c:v>99.9</c:v>
                </c:pt>
                <c:pt idx="608">
                  <c:v>99.9</c:v>
                </c:pt>
                <c:pt idx="609">
                  <c:v>99.9</c:v>
                </c:pt>
                <c:pt idx="610">
                  <c:v>99.9</c:v>
                </c:pt>
                <c:pt idx="611">
                  <c:v>99.9</c:v>
                </c:pt>
                <c:pt idx="612">
                  <c:v>99.9</c:v>
                </c:pt>
                <c:pt idx="613">
                  <c:v>99.9</c:v>
                </c:pt>
                <c:pt idx="614">
                  <c:v>99.9</c:v>
                </c:pt>
                <c:pt idx="615">
                  <c:v>99.9</c:v>
                </c:pt>
                <c:pt idx="616">
                  <c:v>99.9</c:v>
                </c:pt>
                <c:pt idx="617">
                  <c:v>99.9</c:v>
                </c:pt>
                <c:pt idx="618">
                  <c:v>99.9</c:v>
                </c:pt>
                <c:pt idx="619">
                  <c:v>99.9</c:v>
                </c:pt>
                <c:pt idx="620">
                  <c:v>99.9</c:v>
                </c:pt>
                <c:pt idx="621">
                  <c:v>99.9</c:v>
                </c:pt>
                <c:pt idx="622">
                  <c:v>99.9</c:v>
                </c:pt>
                <c:pt idx="623">
                  <c:v>99.9</c:v>
                </c:pt>
                <c:pt idx="624">
                  <c:v>99.9</c:v>
                </c:pt>
                <c:pt idx="625">
                  <c:v>99.9</c:v>
                </c:pt>
                <c:pt idx="626">
                  <c:v>99.9</c:v>
                </c:pt>
                <c:pt idx="627">
                  <c:v>99.9</c:v>
                </c:pt>
                <c:pt idx="628">
                  <c:v>99.9</c:v>
                </c:pt>
                <c:pt idx="629">
                  <c:v>99.9</c:v>
                </c:pt>
                <c:pt idx="630">
                  <c:v>99.9</c:v>
                </c:pt>
                <c:pt idx="631">
                  <c:v>99.9</c:v>
                </c:pt>
                <c:pt idx="632">
                  <c:v>99.9</c:v>
                </c:pt>
                <c:pt idx="633">
                  <c:v>99.9</c:v>
                </c:pt>
                <c:pt idx="634">
                  <c:v>99.9</c:v>
                </c:pt>
                <c:pt idx="635">
                  <c:v>99.9</c:v>
                </c:pt>
                <c:pt idx="636">
                  <c:v>99.9</c:v>
                </c:pt>
                <c:pt idx="637">
                  <c:v>99.9</c:v>
                </c:pt>
                <c:pt idx="638">
                  <c:v>99.9</c:v>
                </c:pt>
                <c:pt idx="639">
                  <c:v>99.9</c:v>
                </c:pt>
                <c:pt idx="640">
                  <c:v>99.9</c:v>
                </c:pt>
                <c:pt idx="641">
                  <c:v>99.9</c:v>
                </c:pt>
                <c:pt idx="642">
                  <c:v>99.9</c:v>
                </c:pt>
                <c:pt idx="643">
                  <c:v>99.9</c:v>
                </c:pt>
                <c:pt idx="644">
                  <c:v>99.9</c:v>
                </c:pt>
                <c:pt idx="645">
                  <c:v>99.9</c:v>
                </c:pt>
                <c:pt idx="646">
                  <c:v>99.9</c:v>
                </c:pt>
                <c:pt idx="647">
                  <c:v>99.9</c:v>
                </c:pt>
                <c:pt idx="648">
                  <c:v>99.9</c:v>
                </c:pt>
                <c:pt idx="649">
                  <c:v>99.9</c:v>
                </c:pt>
                <c:pt idx="650">
                  <c:v>99.9</c:v>
                </c:pt>
                <c:pt idx="651">
                  <c:v>99.9</c:v>
                </c:pt>
                <c:pt idx="652">
                  <c:v>99.9</c:v>
                </c:pt>
                <c:pt idx="653">
                  <c:v>99.9</c:v>
                </c:pt>
                <c:pt idx="654">
                  <c:v>99.9</c:v>
                </c:pt>
                <c:pt idx="655">
                  <c:v>99.9</c:v>
                </c:pt>
                <c:pt idx="656">
                  <c:v>99.9</c:v>
                </c:pt>
                <c:pt idx="657">
                  <c:v>99.9</c:v>
                </c:pt>
                <c:pt idx="658">
                  <c:v>99.9</c:v>
                </c:pt>
                <c:pt idx="659">
                  <c:v>99.9</c:v>
                </c:pt>
                <c:pt idx="660">
                  <c:v>99.9</c:v>
                </c:pt>
                <c:pt idx="661">
                  <c:v>99.9</c:v>
                </c:pt>
                <c:pt idx="662">
                  <c:v>99.9</c:v>
                </c:pt>
                <c:pt idx="663">
                  <c:v>99.9</c:v>
                </c:pt>
                <c:pt idx="664">
                  <c:v>99.9</c:v>
                </c:pt>
                <c:pt idx="665">
                  <c:v>99.9</c:v>
                </c:pt>
                <c:pt idx="666">
                  <c:v>99.9</c:v>
                </c:pt>
                <c:pt idx="667">
                  <c:v>99.9</c:v>
                </c:pt>
                <c:pt idx="668">
                  <c:v>99.9</c:v>
                </c:pt>
                <c:pt idx="669">
                  <c:v>99.9</c:v>
                </c:pt>
                <c:pt idx="670">
                  <c:v>99.9</c:v>
                </c:pt>
                <c:pt idx="671">
                  <c:v>99.9</c:v>
                </c:pt>
                <c:pt idx="672">
                  <c:v>99.9</c:v>
                </c:pt>
                <c:pt idx="673">
                  <c:v>99.9</c:v>
                </c:pt>
                <c:pt idx="674">
                  <c:v>99.9</c:v>
                </c:pt>
                <c:pt idx="675">
                  <c:v>99.9</c:v>
                </c:pt>
                <c:pt idx="676">
                  <c:v>99.9</c:v>
                </c:pt>
                <c:pt idx="677">
                  <c:v>99.9</c:v>
                </c:pt>
                <c:pt idx="678">
                  <c:v>99.9</c:v>
                </c:pt>
                <c:pt idx="679">
                  <c:v>99.9</c:v>
                </c:pt>
                <c:pt idx="680">
                  <c:v>99.9</c:v>
                </c:pt>
                <c:pt idx="681">
                  <c:v>99.9</c:v>
                </c:pt>
                <c:pt idx="682">
                  <c:v>99.9</c:v>
                </c:pt>
                <c:pt idx="683">
                  <c:v>99.9</c:v>
                </c:pt>
                <c:pt idx="684">
                  <c:v>99.9</c:v>
                </c:pt>
                <c:pt idx="685">
                  <c:v>99.9</c:v>
                </c:pt>
                <c:pt idx="686">
                  <c:v>99.9</c:v>
                </c:pt>
                <c:pt idx="687">
                  <c:v>99.9</c:v>
                </c:pt>
                <c:pt idx="688">
                  <c:v>99.9</c:v>
                </c:pt>
                <c:pt idx="689">
                  <c:v>99.9</c:v>
                </c:pt>
                <c:pt idx="690">
                  <c:v>99.9</c:v>
                </c:pt>
                <c:pt idx="691">
                  <c:v>99.9</c:v>
                </c:pt>
                <c:pt idx="692">
                  <c:v>99.9</c:v>
                </c:pt>
                <c:pt idx="693">
                  <c:v>99.9</c:v>
                </c:pt>
                <c:pt idx="694">
                  <c:v>99.9</c:v>
                </c:pt>
                <c:pt idx="695">
                  <c:v>99.9</c:v>
                </c:pt>
                <c:pt idx="696">
                  <c:v>99.9</c:v>
                </c:pt>
                <c:pt idx="697">
                  <c:v>99.9</c:v>
                </c:pt>
                <c:pt idx="698">
                  <c:v>99.9</c:v>
                </c:pt>
                <c:pt idx="699">
                  <c:v>99.9</c:v>
                </c:pt>
                <c:pt idx="700">
                  <c:v>99.9</c:v>
                </c:pt>
                <c:pt idx="701">
                  <c:v>99.9</c:v>
                </c:pt>
                <c:pt idx="702">
                  <c:v>99.9</c:v>
                </c:pt>
                <c:pt idx="703">
                  <c:v>99.9</c:v>
                </c:pt>
                <c:pt idx="704">
                  <c:v>99.9</c:v>
                </c:pt>
                <c:pt idx="705">
                  <c:v>99.9</c:v>
                </c:pt>
                <c:pt idx="706">
                  <c:v>99.9</c:v>
                </c:pt>
                <c:pt idx="707">
                  <c:v>99.9</c:v>
                </c:pt>
                <c:pt idx="708">
                  <c:v>99.9</c:v>
                </c:pt>
                <c:pt idx="709">
                  <c:v>99.9</c:v>
                </c:pt>
                <c:pt idx="710">
                  <c:v>99.9</c:v>
                </c:pt>
                <c:pt idx="711">
                  <c:v>99.9</c:v>
                </c:pt>
                <c:pt idx="712">
                  <c:v>99.9</c:v>
                </c:pt>
                <c:pt idx="713">
                  <c:v>99.9</c:v>
                </c:pt>
                <c:pt idx="714">
                  <c:v>99.9</c:v>
                </c:pt>
                <c:pt idx="715">
                  <c:v>99.9</c:v>
                </c:pt>
                <c:pt idx="716">
                  <c:v>99.9</c:v>
                </c:pt>
                <c:pt idx="717">
                  <c:v>99.9</c:v>
                </c:pt>
                <c:pt idx="718">
                  <c:v>99.9</c:v>
                </c:pt>
                <c:pt idx="719">
                  <c:v>99.9</c:v>
                </c:pt>
                <c:pt idx="720">
                  <c:v>99.9</c:v>
                </c:pt>
                <c:pt idx="721">
                  <c:v>99.9</c:v>
                </c:pt>
                <c:pt idx="722">
                  <c:v>99.9</c:v>
                </c:pt>
                <c:pt idx="723">
                  <c:v>99.9</c:v>
                </c:pt>
                <c:pt idx="724">
                  <c:v>99.9</c:v>
                </c:pt>
                <c:pt idx="725">
                  <c:v>99.9</c:v>
                </c:pt>
                <c:pt idx="726">
                  <c:v>99.9</c:v>
                </c:pt>
                <c:pt idx="727">
                  <c:v>99.9</c:v>
                </c:pt>
                <c:pt idx="728">
                  <c:v>99.9</c:v>
                </c:pt>
                <c:pt idx="729">
                  <c:v>99.9</c:v>
                </c:pt>
                <c:pt idx="730">
                  <c:v>99.9</c:v>
                </c:pt>
                <c:pt idx="731">
                  <c:v>99.9</c:v>
                </c:pt>
                <c:pt idx="732">
                  <c:v>99.9</c:v>
                </c:pt>
                <c:pt idx="733">
                  <c:v>99.9</c:v>
                </c:pt>
                <c:pt idx="734">
                  <c:v>99.9</c:v>
                </c:pt>
                <c:pt idx="735">
                  <c:v>99.9</c:v>
                </c:pt>
                <c:pt idx="736">
                  <c:v>99.9</c:v>
                </c:pt>
                <c:pt idx="737">
                  <c:v>99.9</c:v>
                </c:pt>
                <c:pt idx="738">
                  <c:v>99.9</c:v>
                </c:pt>
                <c:pt idx="739">
                  <c:v>99.9</c:v>
                </c:pt>
                <c:pt idx="740">
                  <c:v>99.9</c:v>
                </c:pt>
                <c:pt idx="741">
                  <c:v>99.9</c:v>
                </c:pt>
                <c:pt idx="742">
                  <c:v>99.9</c:v>
                </c:pt>
                <c:pt idx="743">
                  <c:v>99.9</c:v>
                </c:pt>
                <c:pt idx="744">
                  <c:v>99.9</c:v>
                </c:pt>
                <c:pt idx="745">
                  <c:v>99.9</c:v>
                </c:pt>
                <c:pt idx="746">
                  <c:v>99.9</c:v>
                </c:pt>
                <c:pt idx="747">
                  <c:v>99.9</c:v>
                </c:pt>
                <c:pt idx="748">
                  <c:v>99.9</c:v>
                </c:pt>
                <c:pt idx="749">
                  <c:v>99.9</c:v>
                </c:pt>
                <c:pt idx="750">
                  <c:v>99.9</c:v>
                </c:pt>
                <c:pt idx="751">
                  <c:v>99.9</c:v>
                </c:pt>
                <c:pt idx="752">
                  <c:v>99.9</c:v>
                </c:pt>
                <c:pt idx="753">
                  <c:v>99.9</c:v>
                </c:pt>
                <c:pt idx="754">
                  <c:v>99.9</c:v>
                </c:pt>
                <c:pt idx="755">
                  <c:v>99.9</c:v>
                </c:pt>
                <c:pt idx="756">
                  <c:v>99.9</c:v>
                </c:pt>
                <c:pt idx="757">
                  <c:v>99.9</c:v>
                </c:pt>
                <c:pt idx="758">
                  <c:v>99.9</c:v>
                </c:pt>
                <c:pt idx="759">
                  <c:v>99.9</c:v>
                </c:pt>
                <c:pt idx="760">
                  <c:v>99.9</c:v>
                </c:pt>
                <c:pt idx="761">
                  <c:v>99.9</c:v>
                </c:pt>
                <c:pt idx="762">
                  <c:v>99.9</c:v>
                </c:pt>
                <c:pt idx="763">
                  <c:v>99.9</c:v>
                </c:pt>
                <c:pt idx="764">
                  <c:v>99.9</c:v>
                </c:pt>
                <c:pt idx="765">
                  <c:v>99.9</c:v>
                </c:pt>
                <c:pt idx="766">
                  <c:v>99.9</c:v>
                </c:pt>
                <c:pt idx="767">
                  <c:v>99.9</c:v>
                </c:pt>
                <c:pt idx="768">
                  <c:v>99.9</c:v>
                </c:pt>
                <c:pt idx="769">
                  <c:v>99.9</c:v>
                </c:pt>
                <c:pt idx="770">
                  <c:v>99.9</c:v>
                </c:pt>
                <c:pt idx="771">
                  <c:v>99.9</c:v>
                </c:pt>
                <c:pt idx="772">
                  <c:v>99.9</c:v>
                </c:pt>
                <c:pt idx="773">
                  <c:v>99.9</c:v>
                </c:pt>
                <c:pt idx="774">
                  <c:v>99.9</c:v>
                </c:pt>
                <c:pt idx="775">
                  <c:v>99.9</c:v>
                </c:pt>
                <c:pt idx="776">
                  <c:v>99.9</c:v>
                </c:pt>
                <c:pt idx="777">
                  <c:v>99.9</c:v>
                </c:pt>
                <c:pt idx="778">
                  <c:v>99.9</c:v>
                </c:pt>
                <c:pt idx="779">
                  <c:v>99.9</c:v>
                </c:pt>
                <c:pt idx="780">
                  <c:v>99.9</c:v>
                </c:pt>
                <c:pt idx="781">
                  <c:v>99.9</c:v>
                </c:pt>
                <c:pt idx="782">
                  <c:v>99.9</c:v>
                </c:pt>
                <c:pt idx="783">
                  <c:v>99.9</c:v>
                </c:pt>
                <c:pt idx="784">
                  <c:v>99.9</c:v>
                </c:pt>
                <c:pt idx="785">
                  <c:v>99.9</c:v>
                </c:pt>
                <c:pt idx="786">
                  <c:v>99.9</c:v>
                </c:pt>
                <c:pt idx="787">
                  <c:v>99.9</c:v>
                </c:pt>
                <c:pt idx="788">
                  <c:v>99.9</c:v>
                </c:pt>
                <c:pt idx="789">
                  <c:v>99.9</c:v>
                </c:pt>
                <c:pt idx="790">
                  <c:v>99.9</c:v>
                </c:pt>
                <c:pt idx="791">
                  <c:v>99.9</c:v>
                </c:pt>
                <c:pt idx="792">
                  <c:v>99.9</c:v>
                </c:pt>
                <c:pt idx="793">
                  <c:v>99.9</c:v>
                </c:pt>
                <c:pt idx="794">
                  <c:v>99.9</c:v>
                </c:pt>
                <c:pt idx="795">
                  <c:v>99.9</c:v>
                </c:pt>
                <c:pt idx="796">
                  <c:v>99.9</c:v>
                </c:pt>
                <c:pt idx="797">
                  <c:v>99.9</c:v>
                </c:pt>
                <c:pt idx="798">
                  <c:v>99.9</c:v>
                </c:pt>
                <c:pt idx="799">
                  <c:v>99.9</c:v>
                </c:pt>
                <c:pt idx="800">
                  <c:v>99.9</c:v>
                </c:pt>
                <c:pt idx="801">
                  <c:v>99.9</c:v>
                </c:pt>
                <c:pt idx="802">
                  <c:v>99.9</c:v>
                </c:pt>
                <c:pt idx="803">
                  <c:v>99.9</c:v>
                </c:pt>
                <c:pt idx="804">
                  <c:v>99.9</c:v>
                </c:pt>
                <c:pt idx="805">
                  <c:v>99.9</c:v>
                </c:pt>
                <c:pt idx="806">
                  <c:v>99.9</c:v>
                </c:pt>
                <c:pt idx="807">
                  <c:v>99.9</c:v>
                </c:pt>
                <c:pt idx="808">
                  <c:v>99.9</c:v>
                </c:pt>
                <c:pt idx="809">
                  <c:v>99.9</c:v>
                </c:pt>
                <c:pt idx="810">
                  <c:v>99.9</c:v>
                </c:pt>
                <c:pt idx="811">
                  <c:v>99.9</c:v>
                </c:pt>
                <c:pt idx="812">
                  <c:v>99.9</c:v>
                </c:pt>
                <c:pt idx="813">
                  <c:v>99.9</c:v>
                </c:pt>
                <c:pt idx="814">
                  <c:v>99.9</c:v>
                </c:pt>
                <c:pt idx="815">
                  <c:v>99.9</c:v>
                </c:pt>
                <c:pt idx="816">
                  <c:v>99.9</c:v>
                </c:pt>
                <c:pt idx="817">
                  <c:v>99.9</c:v>
                </c:pt>
                <c:pt idx="818">
                  <c:v>99.9</c:v>
                </c:pt>
                <c:pt idx="819">
                  <c:v>99.9</c:v>
                </c:pt>
                <c:pt idx="820">
                  <c:v>99.9</c:v>
                </c:pt>
                <c:pt idx="821">
                  <c:v>99.9</c:v>
                </c:pt>
                <c:pt idx="822">
                  <c:v>99.9</c:v>
                </c:pt>
                <c:pt idx="823">
                  <c:v>99.9</c:v>
                </c:pt>
                <c:pt idx="824">
                  <c:v>99.9</c:v>
                </c:pt>
                <c:pt idx="825">
                  <c:v>99.9</c:v>
                </c:pt>
                <c:pt idx="826">
                  <c:v>99.9</c:v>
                </c:pt>
                <c:pt idx="827">
                  <c:v>99.9</c:v>
                </c:pt>
                <c:pt idx="828">
                  <c:v>99.9</c:v>
                </c:pt>
                <c:pt idx="829">
                  <c:v>99.9</c:v>
                </c:pt>
                <c:pt idx="830">
                  <c:v>99.9</c:v>
                </c:pt>
                <c:pt idx="831">
                  <c:v>99.9</c:v>
                </c:pt>
                <c:pt idx="832">
                  <c:v>99.9</c:v>
                </c:pt>
                <c:pt idx="833">
                  <c:v>99.9</c:v>
                </c:pt>
                <c:pt idx="834">
                  <c:v>99.9</c:v>
                </c:pt>
                <c:pt idx="835">
                  <c:v>99.9</c:v>
                </c:pt>
                <c:pt idx="836">
                  <c:v>99.9</c:v>
                </c:pt>
                <c:pt idx="837">
                  <c:v>99.9</c:v>
                </c:pt>
                <c:pt idx="838">
                  <c:v>99.9</c:v>
                </c:pt>
                <c:pt idx="839">
                  <c:v>99.9</c:v>
                </c:pt>
                <c:pt idx="840">
                  <c:v>99.9</c:v>
                </c:pt>
                <c:pt idx="841">
                  <c:v>99.9</c:v>
                </c:pt>
                <c:pt idx="842">
                  <c:v>99.9</c:v>
                </c:pt>
                <c:pt idx="843">
                  <c:v>99.9</c:v>
                </c:pt>
                <c:pt idx="844">
                  <c:v>99.9</c:v>
                </c:pt>
                <c:pt idx="845">
                  <c:v>99.9</c:v>
                </c:pt>
                <c:pt idx="846">
                  <c:v>99.9</c:v>
                </c:pt>
                <c:pt idx="847">
                  <c:v>99.9</c:v>
                </c:pt>
                <c:pt idx="848">
                  <c:v>99.9</c:v>
                </c:pt>
                <c:pt idx="849">
                  <c:v>99.9</c:v>
                </c:pt>
                <c:pt idx="850">
                  <c:v>99.9</c:v>
                </c:pt>
                <c:pt idx="851">
                  <c:v>99.9</c:v>
                </c:pt>
                <c:pt idx="852">
                  <c:v>99.9</c:v>
                </c:pt>
                <c:pt idx="853">
                  <c:v>99.9</c:v>
                </c:pt>
                <c:pt idx="854">
                  <c:v>99.9</c:v>
                </c:pt>
                <c:pt idx="855">
                  <c:v>99.9</c:v>
                </c:pt>
                <c:pt idx="856">
                  <c:v>99.9</c:v>
                </c:pt>
                <c:pt idx="857">
                  <c:v>99.9</c:v>
                </c:pt>
                <c:pt idx="858">
                  <c:v>99.9</c:v>
                </c:pt>
                <c:pt idx="859">
                  <c:v>99.9</c:v>
                </c:pt>
                <c:pt idx="860">
                  <c:v>99.9</c:v>
                </c:pt>
                <c:pt idx="861">
                  <c:v>99.9</c:v>
                </c:pt>
                <c:pt idx="862">
                  <c:v>99.9</c:v>
                </c:pt>
                <c:pt idx="863">
                  <c:v>99.9</c:v>
                </c:pt>
                <c:pt idx="864">
                  <c:v>99.9</c:v>
                </c:pt>
                <c:pt idx="865">
                  <c:v>99.9</c:v>
                </c:pt>
                <c:pt idx="866">
                  <c:v>99.9</c:v>
                </c:pt>
                <c:pt idx="867">
                  <c:v>99.9</c:v>
                </c:pt>
                <c:pt idx="868">
                  <c:v>99.9</c:v>
                </c:pt>
                <c:pt idx="869">
                  <c:v>99.9</c:v>
                </c:pt>
                <c:pt idx="870">
                  <c:v>99.9</c:v>
                </c:pt>
                <c:pt idx="871">
                  <c:v>99.9</c:v>
                </c:pt>
                <c:pt idx="872">
                  <c:v>99.9</c:v>
                </c:pt>
                <c:pt idx="873">
                  <c:v>99.9</c:v>
                </c:pt>
                <c:pt idx="874">
                  <c:v>99.9</c:v>
                </c:pt>
                <c:pt idx="875">
                  <c:v>99.9</c:v>
                </c:pt>
                <c:pt idx="876">
                  <c:v>99.9</c:v>
                </c:pt>
                <c:pt idx="877">
                  <c:v>99.9</c:v>
                </c:pt>
                <c:pt idx="878">
                  <c:v>99.9</c:v>
                </c:pt>
                <c:pt idx="879">
                  <c:v>99.9</c:v>
                </c:pt>
                <c:pt idx="880">
                  <c:v>99.9</c:v>
                </c:pt>
                <c:pt idx="881">
                  <c:v>99.9</c:v>
                </c:pt>
                <c:pt idx="882">
                  <c:v>99.9</c:v>
                </c:pt>
                <c:pt idx="883">
                  <c:v>99.9</c:v>
                </c:pt>
                <c:pt idx="884">
                  <c:v>99.9</c:v>
                </c:pt>
                <c:pt idx="885">
                  <c:v>99.9</c:v>
                </c:pt>
                <c:pt idx="886">
                  <c:v>99.9</c:v>
                </c:pt>
                <c:pt idx="887">
                  <c:v>99.9</c:v>
                </c:pt>
                <c:pt idx="888">
                  <c:v>99.9</c:v>
                </c:pt>
                <c:pt idx="889">
                  <c:v>99.9</c:v>
                </c:pt>
                <c:pt idx="890">
                  <c:v>99.9</c:v>
                </c:pt>
                <c:pt idx="891">
                  <c:v>99.9</c:v>
                </c:pt>
                <c:pt idx="892">
                  <c:v>99.9</c:v>
                </c:pt>
                <c:pt idx="893">
                  <c:v>99.9</c:v>
                </c:pt>
                <c:pt idx="894">
                  <c:v>99.9</c:v>
                </c:pt>
                <c:pt idx="895">
                  <c:v>99.9</c:v>
                </c:pt>
                <c:pt idx="896">
                  <c:v>99.9</c:v>
                </c:pt>
                <c:pt idx="897">
                  <c:v>99.9</c:v>
                </c:pt>
                <c:pt idx="898">
                  <c:v>99.9</c:v>
                </c:pt>
                <c:pt idx="899">
                  <c:v>99.9</c:v>
                </c:pt>
                <c:pt idx="900">
                  <c:v>99.9</c:v>
                </c:pt>
                <c:pt idx="901">
                  <c:v>99.9</c:v>
                </c:pt>
                <c:pt idx="902">
                  <c:v>99.9</c:v>
                </c:pt>
                <c:pt idx="903">
                  <c:v>99.9</c:v>
                </c:pt>
                <c:pt idx="904">
                  <c:v>99.9</c:v>
                </c:pt>
                <c:pt idx="905">
                  <c:v>99.9</c:v>
                </c:pt>
                <c:pt idx="906">
                  <c:v>99.9</c:v>
                </c:pt>
                <c:pt idx="907">
                  <c:v>99.9</c:v>
                </c:pt>
                <c:pt idx="908">
                  <c:v>99.9</c:v>
                </c:pt>
                <c:pt idx="909">
                  <c:v>99.9</c:v>
                </c:pt>
                <c:pt idx="910">
                  <c:v>99.9</c:v>
                </c:pt>
                <c:pt idx="911">
                  <c:v>99.9</c:v>
                </c:pt>
                <c:pt idx="912">
                  <c:v>99.9</c:v>
                </c:pt>
                <c:pt idx="913">
                  <c:v>99.9</c:v>
                </c:pt>
                <c:pt idx="914">
                  <c:v>99.9</c:v>
                </c:pt>
                <c:pt idx="915">
                  <c:v>99.9</c:v>
                </c:pt>
                <c:pt idx="916">
                  <c:v>99.9</c:v>
                </c:pt>
                <c:pt idx="917">
                  <c:v>99.9</c:v>
                </c:pt>
                <c:pt idx="918">
                  <c:v>99.9</c:v>
                </c:pt>
                <c:pt idx="919">
                  <c:v>99.9</c:v>
                </c:pt>
                <c:pt idx="920">
                  <c:v>99.9</c:v>
                </c:pt>
                <c:pt idx="921">
                  <c:v>99.9</c:v>
                </c:pt>
                <c:pt idx="922">
                  <c:v>99.9</c:v>
                </c:pt>
                <c:pt idx="923">
                  <c:v>99.9</c:v>
                </c:pt>
                <c:pt idx="924">
                  <c:v>99.9</c:v>
                </c:pt>
                <c:pt idx="925">
                  <c:v>99.9</c:v>
                </c:pt>
                <c:pt idx="926">
                  <c:v>99.9</c:v>
                </c:pt>
                <c:pt idx="927">
                  <c:v>99.9</c:v>
                </c:pt>
                <c:pt idx="928">
                  <c:v>99.9</c:v>
                </c:pt>
                <c:pt idx="929">
                  <c:v>99.9</c:v>
                </c:pt>
                <c:pt idx="930">
                  <c:v>99.9</c:v>
                </c:pt>
                <c:pt idx="931">
                  <c:v>99.9</c:v>
                </c:pt>
                <c:pt idx="932">
                  <c:v>99.9</c:v>
                </c:pt>
                <c:pt idx="933">
                  <c:v>99.9</c:v>
                </c:pt>
                <c:pt idx="934">
                  <c:v>99.9</c:v>
                </c:pt>
                <c:pt idx="935">
                  <c:v>99.9</c:v>
                </c:pt>
                <c:pt idx="936">
                  <c:v>99.9</c:v>
                </c:pt>
                <c:pt idx="937">
                  <c:v>99.9</c:v>
                </c:pt>
                <c:pt idx="938">
                  <c:v>99.9</c:v>
                </c:pt>
                <c:pt idx="939">
                  <c:v>99.9</c:v>
                </c:pt>
                <c:pt idx="940">
                  <c:v>99.9</c:v>
                </c:pt>
                <c:pt idx="941">
                  <c:v>99.9</c:v>
                </c:pt>
                <c:pt idx="942">
                  <c:v>99.9</c:v>
                </c:pt>
                <c:pt idx="943">
                  <c:v>99.9</c:v>
                </c:pt>
                <c:pt idx="944">
                  <c:v>99.9</c:v>
                </c:pt>
                <c:pt idx="945">
                  <c:v>99.9</c:v>
                </c:pt>
                <c:pt idx="946">
                  <c:v>99.9</c:v>
                </c:pt>
                <c:pt idx="947">
                  <c:v>99.9</c:v>
                </c:pt>
                <c:pt idx="948">
                  <c:v>99.9</c:v>
                </c:pt>
                <c:pt idx="949">
                  <c:v>99.9</c:v>
                </c:pt>
                <c:pt idx="950">
                  <c:v>99.9</c:v>
                </c:pt>
                <c:pt idx="951">
                  <c:v>99.9</c:v>
                </c:pt>
                <c:pt idx="952">
                  <c:v>99.9</c:v>
                </c:pt>
                <c:pt idx="953">
                  <c:v>99.9</c:v>
                </c:pt>
                <c:pt idx="954">
                  <c:v>99.9</c:v>
                </c:pt>
                <c:pt idx="955">
                  <c:v>99.9</c:v>
                </c:pt>
                <c:pt idx="956">
                  <c:v>99.9</c:v>
                </c:pt>
                <c:pt idx="957">
                  <c:v>99.9</c:v>
                </c:pt>
                <c:pt idx="958">
                  <c:v>99.9</c:v>
                </c:pt>
                <c:pt idx="959">
                  <c:v>99.9</c:v>
                </c:pt>
                <c:pt idx="960">
                  <c:v>99.9</c:v>
                </c:pt>
                <c:pt idx="961">
                  <c:v>99.9</c:v>
                </c:pt>
                <c:pt idx="962">
                  <c:v>99.9</c:v>
                </c:pt>
                <c:pt idx="963">
                  <c:v>99.9</c:v>
                </c:pt>
                <c:pt idx="964">
                  <c:v>99.9</c:v>
                </c:pt>
                <c:pt idx="965">
                  <c:v>99.9</c:v>
                </c:pt>
                <c:pt idx="966">
                  <c:v>99.9</c:v>
                </c:pt>
                <c:pt idx="967">
                  <c:v>99.9</c:v>
                </c:pt>
                <c:pt idx="968">
                  <c:v>99.9</c:v>
                </c:pt>
                <c:pt idx="969">
                  <c:v>99.9</c:v>
                </c:pt>
                <c:pt idx="970">
                  <c:v>99.9</c:v>
                </c:pt>
                <c:pt idx="971">
                  <c:v>99.9</c:v>
                </c:pt>
                <c:pt idx="972">
                  <c:v>99.9</c:v>
                </c:pt>
                <c:pt idx="973">
                  <c:v>99.9</c:v>
                </c:pt>
                <c:pt idx="974">
                  <c:v>99.9</c:v>
                </c:pt>
                <c:pt idx="975">
                  <c:v>99.9</c:v>
                </c:pt>
                <c:pt idx="976">
                  <c:v>99.9</c:v>
                </c:pt>
                <c:pt idx="977">
                  <c:v>99.9</c:v>
                </c:pt>
                <c:pt idx="978">
                  <c:v>99.9</c:v>
                </c:pt>
                <c:pt idx="979">
                  <c:v>99.9</c:v>
                </c:pt>
                <c:pt idx="980">
                  <c:v>99.9</c:v>
                </c:pt>
                <c:pt idx="981">
                  <c:v>99.9</c:v>
                </c:pt>
                <c:pt idx="982">
                  <c:v>99.9</c:v>
                </c:pt>
                <c:pt idx="983">
                  <c:v>99.9</c:v>
                </c:pt>
                <c:pt idx="984">
                  <c:v>99.9</c:v>
                </c:pt>
                <c:pt idx="985">
                  <c:v>99.9</c:v>
                </c:pt>
                <c:pt idx="986">
                  <c:v>99.9</c:v>
                </c:pt>
                <c:pt idx="987">
                  <c:v>99.9</c:v>
                </c:pt>
                <c:pt idx="988">
                  <c:v>99.9</c:v>
                </c:pt>
                <c:pt idx="989">
                  <c:v>99.9</c:v>
                </c:pt>
                <c:pt idx="990">
                  <c:v>99.9</c:v>
                </c:pt>
                <c:pt idx="991">
                  <c:v>99.9</c:v>
                </c:pt>
                <c:pt idx="992">
                  <c:v>99.9</c:v>
                </c:pt>
                <c:pt idx="993">
                  <c:v>99.9</c:v>
                </c:pt>
                <c:pt idx="994">
                  <c:v>99.9</c:v>
                </c:pt>
                <c:pt idx="995">
                  <c:v>99.9</c:v>
                </c:pt>
                <c:pt idx="996">
                  <c:v>99.9</c:v>
                </c:pt>
                <c:pt idx="997">
                  <c:v>99.9</c:v>
                </c:pt>
                <c:pt idx="998">
                  <c:v>99.9</c:v>
                </c:pt>
                <c:pt idx="999">
                  <c:v>99.9</c:v>
                </c:pt>
                <c:pt idx="1000">
                  <c:v>99.9</c:v>
                </c:pt>
                <c:pt idx="1001">
                  <c:v>99.9</c:v>
                </c:pt>
                <c:pt idx="1002">
                  <c:v>99.9</c:v>
                </c:pt>
                <c:pt idx="1003">
                  <c:v>99.9</c:v>
                </c:pt>
                <c:pt idx="1004">
                  <c:v>99.9</c:v>
                </c:pt>
                <c:pt idx="1005">
                  <c:v>99.9</c:v>
                </c:pt>
                <c:pt idx="1006">
                  <c:v>99.9</c:v>
                </c:pt>
                <c:pt idx="1007">
                  <c:v>99.9</c:v>
                </c:pt>
                <c:pt idx="1008">
                  <c:v>99.9</c:v>
                </c:pt>
                <c:pt idx="1009">
                  <c:v>99.9</c:v>
                </c:pt>
                <c:pt idx="1010">
                  <c:v>99.9</c:v>
                </c:pt>
                <c:pt idx="1011">
                  <c:v>99.9</c:v>
                </c:pt>
                <c:pt idx="1012">
                  <c:v>99.9</c:v>
                </c:pt>
                <c:pt idx="1013">
                  <c:v>99.9</c:v>
                </c:pt>
                <c:pt idx="1014">
                  <c:v>99.9</c:v>
                </c:pt>
                <c:pt idx="1015">
                  <c:v>99.9</c:v>
                </c:pt>
                <c:pt idx="1016">
                  <c:v>99.9</c:v>
                </c:pt>
                <c:pt idx="1017">
                  <c:v>99.9</c:v>
                </c:pt>
                <c:pt idx="1018">
                  <c:v>99.9</c:v>
                </c:pt>
                <c:pt idx="1019">
                  <c:v>99.9</c:v>
                </c:pt>
                <c:pt idx="1020">
                  <c:v>99.9</c:v>
                </c:pt>
                <c:pt idx="1021">
                  <c:v>99.9</c:v>
                </c:pt>
                <c:pt idx="1022">
                  <c:v>99.9</c:v>
                </c:pt>
                <c:pt idx="1023">
                  <c:v>99.9</c:v>
                </c:pt>
                <c:pt idx="1024">
                  <c:v>99.9</c:v>
                </c:pt>
                <c:pt idx="1025">
                  <c:v>99.9</c:v>
                </c:pt>
                <c:pt idx="1026">
                  <c:v>99.9</c:v>
                </c:pt>
                <c:pt idx="1027">
                  <c:v>99.9</c:v>
                </c:pt>
                <c:pt idx="1028">
                  <c:v>99.9</c:v>
                </c:pt>
                <c:pt idx="1029">
                  <c:v>99.9</c:v>
                </c:pt>
                <c:pt idx="1030">
                  <c:v>99.9</c:v>
                </c:pt>
                <c:pt idx="1031">
                  <c:v>99.9</c:v>
                </c:pt>
                <c:pt idx="1032">
                  <c:v>99.9</c:v>
                </c:pt>
                <c:pt idx="1033">
                  <c:v>99.9</c:v>
                </c:pt>
                <c:pt idx="1034">
                  <c:v>99.9</c:v>
                </c:pt>
                <c:pt idx="1035">
                  <c:v>99.9</c:v>
                </c:pt>
                <c:pt idx="1036">
                  <c:v>99.9</c:v>
                </c:pt>
                <c:pt idx="1037">
                  <c:v>99.9</c:v>
                </c:pt>
                <c:pt idx="1038">
                  <c:v>99.9</c:v>
                </c:pt>
                <c:pt idx="1039">
                  <c:v>99.9</c:v>
                </c:pt>
                <c:pt idx="1040">
                  <c:v>99.9</c:v>
                </c:pt>
                <c:pt idx="1041">
                  <c:v>99.9</c:v>
                </c:pt>
                <c:pt idx="1042">
                  <c:v>99.9</c:v>
                </c:pt>
                <c:pt idx="1043">
                  <c:v>99.9</c:v>
                </c:pt>
                <c:pt idx="1044">
                  <c:v>99.9</c:v>
                </c:pt>
                <c:pt idx="1045">
                  <c:v>99.9</c:v>
                </c:pt>
                <c:pt idx="1046">
                  <c:v>99.9</c:v>
                </c:pt>
                <c:pt idx="1047">
                  <c:v>99.9</c:v>
                </c:pt>
                <c:pt idx="1048">
                  <c:v>99.9</c:v>
                </c:pt>
                <c:pt idx="1049">
                  <c:v>99.9</c:v>
                </c:pt>
                <c:pt idx="1050">
                  <c:v>99.9</c:v>
                </c:pt>
                <c:pt idx="1051">
                  <c:v>99.9</c:v>
                </c:pt>
                <c:pt idx="1052">
                  <c:v>99.9</c:v>
                </c:pt>
                <c:pt idx="1053">
                  <c:v>99.9</c:v>
                </c:pt>
                <c:pt idx="1054">
                  <c:v>99.9</c:v>
                </c:pt>
                <c:pt idx="1055">
                  <c:v>99.9</c:v>
                </c:pt>
                <c:pt idx="1056">
                  <c:v>99.9</c:v>
                </c:pt>
                <c:pt idx="1057">
                  <c:v>99.9</c:v>
                </c:pt>
                <c:pt idx="1058">
                  <c:v>99.9</c:v>
                </c:pt>
                <c:pt idx="1059">
                  <c:v>99.9</c:v>
                </c:pt>
                <c:pt idx="1060">
                  <c:v>99.9</c:v>
                </c:pt>
                <c:pt idx="1061">
                  <c:v>99.9</c:v>
                </c:pt>
                <c:pt idx="1062">
                  <c:v>99.9</c:v>
                </c:pt>
                <c:pt idx="1063">
                  <c:v>99.9</c:v>
                </c:pt>
                <c:pt idx="1064">
                  <c:v>99.9</c:v>
                </c:pt>
                <c:pt idx="1065">
                  <c:v>99.9</c:v>
                </c:pt>
                <c:pt idx="1066">
                  <c:v>99.9</c:v>
                </c:pt>
                <c:pt idx="1067">
                  <c:v>99.9</c:v>
                </c:pt>
                <c:pt idx="1068">
                  <c:v>99.9</c:v>
                </c:pt>
                <c:pt idx="1069">
                  <c:v>99.9</c:v>
                </c:pt>
                <c:pt idx="1070">
                  <c:v>99.9</c:v>
                </c:pt>
                <c:pt idx="1071">
                  <c:v>99.9</c:v>
                </c:pt>
                <c:pt idx="1072">
                  <c:v>99.9</c:v>
                </c:pt>
                <c:pt idx="1073">
                  <c:v>99.9</c:v>
                </c:pt>
                <c:pt idx="1074">
                  <c:v>99.9</c:v>
                </c:pt>
                <c:pt idx="1075">
                  <c:v>99.9</c:v>
                </c:pt>
                <c:pt idx="1076">
                  <c:v>99.9</c:v>
                </c:pt>
                <c:pt idx="1077">
                  <c:v>99.9</c:v>
                </c:pt>
                <c:pt idx="1078">
                  <c:v>99.9</c:v>
                </c:pt>
                <c:pt idx="1079">
                  <c:v>99.9</c:v>
                </c:pt>
                <c:pt idx="1080">
                  <c:v>99.9</c:v>
                </c:pt>
                <c:pt idx="1081">
                  <c:v>99.9</c:v>
                </c:pt>
                <c:pt idx="1082">
                  <c:v>99.9</c:v>
                </c:pt>
                <c:pt idx="1083">
                  <c:v>99.9</c:v>
                </c:pt>
                <c:pt idx="1084">
                  <c:v>99.9</c:v>
                </c:pt>
                <c:pt idx="1085">
                  <c:v>99.9</c:v>
                </c:pt>
                <c:pt idx="1086">
                  <c:v>99.9</c:v>
                </c:pt>
                <c:pt idx="1087">
                  <c:v>99.9</c:v>
                </c:pt>
                <c:pt idx="1088">
                  <c:v>99.9</c:v>
                </c:pt>
                <c:pt idx="1089">
                  <c:v>99.9</c:v>
                </c:pt>
                <c:pt idx="1090">
                  <c:v>99.9</c:v>
                </c:pt>
                <c:pt idx="1091">
                  <c:v>99.9</c:v>
                </c:pt>
                <c:pt idx="1092">
                  <c:v>99.9</c:v>
                </c:pt>
                <c:pt idx="1093">
                  <c:v>99.9</c:v>
                </c:pt>
                <c:pt idx="1094">
                  <c:v>99.9</c:v>
                </c:pt>
                <c:pt idx="1095">
                  <c:v>99.9</c:v>
                </c:pt>
                <c:pt idx="1096">
                  <c:v>99.9</c:v>
                </c:pt>
                <c:pt idx="1097">
                  <c:v>99.9</c:v>
                </c:pt>
                <c:pt idx="1098">
                  <c:v>99.9</c:v>
                </c:pt>
                <c:pt idx="1099">
                  <c:v>99.9</c:v>
                </c:pt>
                <c:pt idx="1100">
                  <c:v>99.9</c:v>
                </c:pt>
                <c:pt idx="1101">
                  <c:v>99.9</c:v>
                </c:pt>
                <c:pt idx="1102">
                  <c:v>99.9</c:v>
                </c:pt>
                <c:pt idx="1103">
                  <c:v>99.9</c:v>
                </c:pt>
                <c:pt idx="1104">
                  <c:v>99.9</c:v>
                </c:pt>
                <c:pt idx="1105">
                  <c:v>99.9</c:v>
                </c:pt>
                <c:pt idx="1106">
                  <c:v>99.9</c:v>
                </c:pt>
                <c:pt idx="1107">
                  <c:v>99.9</c:v>
                </c:pt>
                <c:pt idx="1108">
                  <c:v>99.9</c:v>
                </c:pt>
                <c:pt idx="1109">
                  <c:v>99.9</c:v>
                </c:pt>
                <c:pt idx="1110">
                  <c:v>99.9</c:v>
                </c:pt>
                <c:pt idx="1111">
                  <c:v>99.9</c:v>
                </c:pt>
                <c:pt idx="1112">
                  <c:v>99.9</c:v>
                </c:pt>
                <c:pt idx="1113">
                  <c:v>99.9</c:v>
                </c:pt>
                <c:pt idx="1114">
                  <c:v>99.9</c:v>
                </c:pt>
                <c:pt idx="1115">
                  <c:v>99.9</c:v>
                </c:pt>
                <c:pt idx="1116">
                  <c:v>99.9</c:v>
                </c:pt>
                <c:pt idx="1117">
                  <c:v>99.9</c:v>
                </c:pt>
                <c:pt idx="1118">
                  <c:v>99.9</c:v>
                </c:pt>
                <c:pt idx="1119">
                  <c:v>99.9</c:v>
                </c:pt>
                <c:pt idx="1120">
                  <c:v>99.9</c:v>
                </c:pt>
                <c:pt idx="1121">
                  <c:v>99.9</c:v>
                </c:pt>
                <c:pt idx="1122">
                  <c:v>99.9</c:v>
                </c:pt>
                <c:pt idx="1123">
                  <c:v>99.9</c:v>
                </c:pt>
                <c:pt idx="1124">
                  <c:v>99.9</c:v>
                </c:pt>
                <c:pt idx="1125">
                  <c:v>99.9</c:v>
                </c:pt>
                <c:pt idx="1126">
                  <c:v>99.9</c:v>
                </c:pt>
                <c:pt idx="1127">
                  <c:v>99.9</c:v>
                </c:pt>
                <c:pt idx="1128">
                  <c:v>99.9</c:v>
                </c:pt>
                <c:pt idx="1129">
                  <c:v>99.9</c:v>
                </c:pt>
                <c:pt idx="1130">
                  <c:v>99.9</c:v>
                </c:pt>
                <c:pt idx="1131">
                  <c:v>99.9</c:v>
                </c:pt>
                <c:pt idx="1132">
                  <c:v>99.9</c:v>
                </c:pt>
                <c:pt idx="1133">
                  <c:v>99.9</c:v>
                </c:pt>
                <c:pt idx="1134">
                  <c:v>99.9</c:v>
                </c:pt>
                <c:pt idx="1135">
                  <c:v>99.9</c:v>
                </c:pt>
                <c:pt idx="1136">
                  <c:v>99.9</c:v>
                </c:pt>
                <c:pt idx="1137">
                  <c:v>99.9</c:v>
                </c:pt>
                <c:pt idx="1138">
                  <c:v>99.9</c:v>
                </c:pt>
                <c:pt idx="1139">
                  <c:v>99.9</c:v>
                </c:pt>
                <c:pt idx="1140">
                  <c:v>99.9</c:v>
                </c:pt>
                <c:pt idx="1141">
                  <c:v>99.9</c:v>
                </c:pt>
                <c:pt idx="1142">
                  <c:v>99.9</c:v>
                </c:pt>
                <c:pt idx="1143">
                  <c:v>99.9</c:v>
                </c:pt>
                <c:pt idx="1144">
                  <c:v>99.9</c:v>
                </c:pt>
                <c:pt idx="1145">
                  <c:v>99.9</c:v>
                </c:pt>
                <c:pt idx="1146">
                  <c:v>99.9</c:v>
                </c:pt>
                <c:pt idx="1147">
                  <c:v>99.9</c:v>
                </c:pt>
                <c:pt idx="1148">
                  <c:v>99.9</c:v>
                </c:pt>
                <c:pt idx="1149">
                  <c:v>99.9</c:v>
                </c:pt>
                <c:pt idx="1150">
                  <c:v>99.9</c:v>
                </c:pt>
                <c:pt idx="1151">
                  <c:v>99.9</c:v>
                </c:pt>
                <c:pt idx="1152">
                  <c:v>99.9</c:v>
                </c:pt>
                <c:pt idx="1153">
                  <c:v>99.9</c:v>
                </c:pt>
                <c:pt idx="1154">
                  <c:v>99.9</c:v>
                </c:pt>
                <c:pt idx="1155">
                  <c:v>99.9</c:v>
                </c:pt>
                <c:pt idx="1156">
                  <c:v>99.9</c:v>
                </c:pt>
                <c:pt idx="1157">
                  <c:v>99.9</c:v>
                </c:pt>
                <c:pt idx="1158">
                  <c:v>99.9</c:v>
                </c:pt>
                <c:pt idx="1159">
                  <c:v>99.9</c:v>
                </c:pt>
                <c:pt idx="1160">
                  <c:v>99.9</c:v>
                </c:pt>
                <c:pt idx="1161">
                  <c:v>99.9</c:v>
                </c:pt>
                <c:pt idx="1162">
                  <c:v>99.9</c:v>
                </c:pt>
                <c:pt idx="1163">
                  <c:v>99.9</c:v>
                </c:pt>
                <c:pt idx="1164">
                  <c:v>99.9</c:v>
                </c:pt>
                <c:pt idx="1165">
                  <c:v>99.9</c:v>
                </c:pt>
                <c:pt idx="1166">
                  <c:v>99.9</c:v>
                </c:pt>
                <c:pt idx="1167">
                  <c:v>99.9</c:v>
                </c:pt>
                <c:pt idx="1168">
                  <c:v>99.9</c:v>
                </c:pt>
                <c:pt idx="1169">
                  <c:v>99.9</c:v>
                </c:pt>
                <c:pt idx="1170">
                  <c:v>99.9</c:v>
                </c:pt>
                <c:pt idx="1171">
                  <c:v>99.9</c:v>
                </c:pt>
                <c:pt idx="1172">
                  <c:v>99.9</c:v>
                </c:pt>
                <c:pt idx="1173">
                  <c:v>99.9</c:v>
                </c:pt>
                <c:pt idx="1174">
                  <c:v>99.9</c:v>
                </c:pt>
                <c:pt idx="1175">
                  <c:v>99.9</c:v>
                </c:pt>
                <c:pt idx="1176">
                  <c:v>99.9</c:v>
                </c:pt>
                <c:pt idx="1177">
                  <c:v>99.9</c:v>
                </c:pt>
                <c:pt idx="1178">
                  <c:v>99.9</c:v>
                </c:pt>
                <c:pt idx="1179">
                  <c:v>99.9</c:v>
                </c:pt>
                <c:pt idx="1180">
                  <c:v>99.9</c:v>
                </c:pt>
                <c:pt idx="1181">
                  <c:v>99.9</c:v>
                </c:pt>
                <c:pt idx="1182">
                  <c:v>99.9</c:v>
                </c:pt>
                <c:pt idx="1183">
                  <c:v>99.9</c:v>
                </c:pt>
                <c:pt idx="1184">
                  <c:v>99.9</c:v>
                </c:pt>
                <c:pt idx="1185">
                  <c:v>99.9</c:v>
                </c:pt>
                <c:pt idx="1186">
                  <c:v>99.9</c:v>
                </c:pt>
                <c:pt idx="1187">
                  <c:v>99.9</c:v>
                </c:pt>
                <c:pt idx="1188">
                  <c:v>99.9</c:v>
                </c:pt>
                <c:pt idx="1189">
                  <c:v>99.9</c:v>
                </c:pt>
                <c:pt idx="1190">
                  <c:v>99.9</c:v>
                </c:pt>
                <c:pt idx="1191">
                  <c:v>99.9</c:v>
                </c:pt>
                <c:pt idx="1192">
                  <c:v>99.9</c:v>
                </c:pt>
                <c:pt idx="1193">
                  <c:v>99.9</c:v>
                </c:pt>
                <c:pt idx="1194">
                  <c:v>99.9</c:v>
                </c:pt>
                <c:pt idx="1195">
                  <c:v>99.9</c:v>
                </c:pt>
                <c:pt idx="1196">
                  <c:v>99.9</c:v>
                </c:pt>
                <c:pt idx="1197">
                  <c:v>99.9</c:v>
                </c:pt>
                <c:pt idx="1198">
                  <c:v>99.9</c:v>
                </c:pt>
                <c:pt idx="1199">
                  <c:v>99.9</c:v>
                </c:pt>
                <c:pt idx="1200">
                  <c:v>99.9</c:v>
                </c:pt>
                <c:pt idx="1201">
                  <c:v>99.9</c:v>
                </c:pt>
                <c:pt idx="1202">
                  <c:v>99.9</c:v>
                </c:pt>
                <c:pt idx="1203">
                  <c:v>99.9</c:v>
                </c:pt>
                <c:pt idx="1204">
                  <c:v>99.9</c:v>
                </c:pt>
                <c:pt idx="1205">
                  <c:v>99.9</c:v>
                </c:pt>
                <c:pt idx="1206">
                  <c:v>99.9</c:v>
                </c:pt>
                <c:pt idx="1207">
                  <c:v>99.9</c:v>
                </c:pt>
                <c:pt idx="1208">
                  <c:v>99.9</c:v>
                </c:pt>
                <c:pt idx="1209">
                  <c:v>99.9</c:v>
                </c:pt>
                <c:pt idx="1210">
                  <c:v>99.9</c:v>
                </c:pt>
                <c:pt idx="1211">
                  <c:v>99.9</c:v>
                </c:pt>
                <c:pt idx="1212">
                  <c:v>99.9</c:v>
                </c:pt>
                <c:pt idx="1213">
                  <c:v>99.9</c:v>
                </c:pt>
                <c:pt idx="1214">
                  <c:v>99.9</c:v>
                </c:pt>
                <c:pt idx="1215">
                  <c:v>99.9</c:v>
                </c:pt>
                <c:pt idx="1216">
                  <c:v>99.9</c:v>
                </c:pt>
                <c:pt idx="1217">
                  <c:v>99.9</c:v>
                </c:pt>
                <c:pt idx="1218">
                  <c:v>99.9</c:v>
                </c:pt>
                <c:pt idx="1219">
                  <c:v>99.9</c:v>
                </c:pt>
                <c:pt idx="1220">
                  <c:v>99.9</c:v>
                </c:pt>
                <c:pt idx="1221">
                  <c:v>99.9</c:v>
                </c:pt>
                <c:pt idx="1222">
                  <c:v>99.9</c:v>
                </c:pt>
                <c:pt idx="1223">
                  <c:v>99.9</c:v>
                </c:pt>
                <c:pt idx="1224">
                  <c:v>99.9</c:v>
                </c:pt>
                <c:pt idx="1225">
                  <c:v>99.9</c:v>
                </c:pt>
                <c:pt idx="1226">
                  <c:v>99.9</c:v>
                </c:pt>
                <c:pt idx="1227">
                  <c:v>99.9</c:v>
                </c:pt>
                <c:pt idx="1228">
                  <c:v>99.9</c:v>
                </c:pt>
                <c:pt idx="1229">
                  <c:v>99.9</c:v>
                </c:pt>
                <c:pt idx="1230">
                  <c:v>99.9</c:v>
                </c:pt>
                <c:pt idx="1231">
                  <c:v>99.9</c:v>
                </c:pt>
                <c:pt idx="1232">
                  <c:v>99.9</c:v>
                </c:pt>
                <c:pt idx="1233">
                  <c:v>99.9</c:v>
                </c:pt>
                <c:pt idx="1234">
                  <c:v>100</c:v>
                </c:pt>
                <c:pt idx="1235">
                  <c:v>100</c:v>
                </c:pt>
                <c:pt idx="1236">
                  <c:v>100</c:v>
                </c:pt>
                <c:pt idx="1237">
                  <c:v>100</c:v>
                </c:pt>
                <c:pt idx="1238">
                  <c:v>100</c:v>
                </c:pt>
                <c:pt idx="1239">
                  <c:v>100</c:v>
                </c:pt>
                <c:pt idx="1240">
                  <c:v>100</c:v>
                </c:pt>
                <c:pt idx="1241">
                  <c:v>100</c:v>
                </c:pt>
                <c:pt idx="1242">
                  <c:v>100</c:v>
                </c:pt>
                <c:pt idx="1243">
                  <c:v>100</c:v>
                </c:pt>
                <c:pt idx="1244">
                  <c:v>100</c:v>
                </c:pt>
                <c:pt idx="1245">
                  <c:v>100</c:v>
                </c:pt>
                <c:pt idx="1246">
                  <c:v>100</c:v>
                </c:pt>
                <c:pt idx="1247">
                  <c:v>100</c:v>
                </c:pt>
                <c:pt idx="1248">
                  <c:v>100</c:v>
                </c:pt>
                <c:pt idx="1249">
                  <c:v>100</c:v>
                </c:pt>
                <c:pt idx="1250">
                  <c:v>100</c:v>
                </c:pt>
                <c:pt idx="1251">
                  <c:v>100</c:v>
                </c:pt>
                <c:pt idx="1252">
                  <c:v>100</c:v>
                </c:pt>
                <c:pt idx="1253">
                  <c:v>100</c:v>
                </c:pt>
                <c:pt idx="1254">
                  <c:v>100</c:v>
                </c:pt>
                <c:pt idx="1255">
                  <c:v>100</c:v>
                </c:pt>
                <c:pt idx="1256">
                  <c:v>100</c:v>
                </c:pt>
                <c:pt idx="1257">
                  <c:v>100</c:v>
                </c:pt>
                <c:pt idx="1258">
                  <c:v>100</c:v>
                </c:pt>
                <c:pt idx="1259">
                  <c:v>100</c:v>
                </c:pt>
                <c:pt idx="1260">
                  <c:v>100</c:v>
                </c:pt>
                <c:pt idx="1261">
                  <c:v>100</c:v>
                </c:pt>
                <c:pt idx="1262">
                  <c:v>100</c:v>
                </c:pt>
                <c:pt idx="1263">
                  <c:v>100</c:v>
                </c:pt>
                <c:pt idx="1264">
                  <c:v>100</c:v>
                </c:pt>
                <c:pt idx="1265">
                  <c:v>100</c:v>
                </c:pt>
                <c:pt idx="1266">
                  <c:v>100</c:v>
                </c:pt>
                <c:pt idx="1267">
                  <c:v>100</c:v>
                </c:pt>
                <c:pt idx="1268">
                  <c:v>100</c:v>
                </c:pt>
                <c:pt idx="1269">
                  <c:v>100</c:v>
                </c:pt>
                <c:pt idx="1270">
                  <c:v>100</c:v>
                </c:pt>
                <c:pt idx="1271">
                  <c:v>100</c:v>
                </c:pt>
                <c:pt idx="1272">
                  <c:v>100</c:v>
                </c:pt>
                <c:pt idx="1273">
                  <c:v>100</c:v>
                </c:pt>
                <c:pt idx="1274">
                  <c:v>100</c:v>
                </c:pt>
                <c:pt idx="1275">
                  <c:v>100</c:v>
                </c:pt>
                <c:pt idx="1276">
                  <c:v>100</c:v>
                </c:pt>
                <c:pt idx="1277">
                  <c:v>100</c:v>
                </c:pt>
                <c:pt idx="1278">
                  <c:v>100</c:v>
                </c:pt>
                <c:pt idx="1279">
                  <c:v>100</c:v>
                </c:pt>
                <c:pt idx="1280">
                  <c:v>100</c:v>
                </c:pt>
                <c:pt idx="1281">
                  <c:v>100</c:v>
                </c:pt>
                <c:pt idx="1282">
                  <c:v>100</c:v>
                </c:pt>
                <c:pt idx="1283">
                  <c:v>100</c:v>
                </c:pt>
                <c:pt idx="1284">
                  <c:v>100</c:v>
                </c:pt>
                <c:pt idx="1285">
                  <c:v>100</c:v>
                </c:pt>
                <c:pt idx="1286">
                  <c:v>100</c:v>
                </c:pt>
                <c:pt idx="1287">
                  <c:v>100</c:v>
                </c:pt>
                <c:pt idx="1288">
                  <c:v>100</c:v>
                </c:pt>
                <c:pt idx="1289">
                  <c:v>100</c:v>
                </c:pt>
                <c:pt idx="1290">
                  <c:v>100</c:v>
                </c:pt>
                <c:pt idx="1291">
                  <c:v>100</c:v>
                </c:pt>
                <c:pt idx="1292">
                  <c:v>100</c:v>
                </c:pt>
                <c:pt idx="1293">
                  <c:v>100</c:v>
                </c:pt>
                <c:pt idx="1294">
                  <c:v>100</c:v>
                </c:pt>
                <c:pt idx="1295">
                  <c:v>100</c:v>
                </c:pt>
                <c:pt idx="1296">
                  <c:v>100</c:v>
                </c:pt>
                <c:pt idx="1297">
                  <c:v>100</c:v>
                </c:pt>
                <c:pt idx="1298">
                  <c:v>100</c:v>
                </c:pt>
                <c:pt idx="1299">
                  <c:v>100</c:v>
                </c:pt>
                <c:pt idx="1300">
                  <c:v>100</c:v>
                </c:pt>
                <c:pt idx="1301">
                  <c:v>100</c:v>
                </c:pt>
                <c:pt idx="1302">
                  <c:v>100</c:v>
                </c:pt>
                <c:pt idx="1303">
                  <c:v>100</c:v>
                </c:pt>
                <c:pt idx="1304">
                  <c:v>100</c:v>
                </c:pt>
                <c:pt idx="1305">
                  <c:v>100</c:v>
                </c:pt>
                <c:pt idx="1306">
                  <c:v>100</c:v>
                </c:pt>
                <c:pt idx="1307">
                  <c:v>100</c:v>
                </c:pt>
                <c:pt idx="1308">
                  <c:v>100</c:v>
                </c:pt>
                <c:pt idx="1309">
                  <c:v>100</c:v>
                </c:pt>
                <c:pt idx="1310">
                  <c:v>100</c:v>
                </c:pt>
                <c:pt idx="1311">
                  <c:v>100</c:v>
                </c:pt>
                <c:pt idx="1312">
                  <c:v>100</c:v>
                </c:pt>
                <c:pt idx="1313">
                  <c:v>100</c:v>
                </c:pt>
                <c:pt idx="1314">
                  <c:v>100</c:v>
                </c:pt>
                <c:pt idx="1315">
                  <c:v>100</c:v>
                </c:pt>
                <c:pt idx="1316">
                  <c:v>100</c:v>
                </c:pt>
                <c:pt idx="1317">
                  <c:v>100</c:v>
                </c:pt>
                <c:pt idx="1318">
                  <c:v>100</c:v>
                </c:pt>
                <c:pt idx="1319">
                  <c:v>100</c:v>
                </c:pt>
                <c:pt idx="1320">
                  <c:v>100</c:v>
                </c:pt>
                <c:pt idx="1321">
                  <c:v>100</c:v>
                </c:pt>
                <c:pt idx="1322">
                  <c:v>100</c:v>
                </c:pt>
                <c:pt idx="1323">
                  <c:v>100</c:v>
                </c:pt>
                <c:pt idx="1324">
                  <c:v>100</c:v>
                </c:pt>
                <c:pt idx="1325">
                  <c:v>100</c:v>
                </c:pt>
                <c:pt idx="1326">
                  <c:v>100</c:v>
                </c:pt>
                <c:pt idx="1327">
                  <c:v>100</c:v>
                </c:pt>
                <c:pt idx="1328">
                  <c:v>100</c:v>
                </c:pt>
                <c:pt idx="1329">
                  <c:v>100</c:v>
                </c:pt>
                <c:pt idx="1330">
                  <c:v>100</c:v>
                </c:pt>
                <c:pt idx="1331">
                  <c:v>100</c:v>
                </c:pt>
                <c:pt idx="1332">
                  <c:v>100</c:v>
                </c:pt>
                <c:pt idx="1333">
                  <c:v>100</c:v>
                </c:pt>
                <c:pt idx="1334">
                  <c:v>100</c:v>
                </c:pt>
                <c:pt idx="1335">
                  <c:v>100</c:v>
                </c:pt>
                <c:pt idx="1336">
                  <c:v>100</c:v>
                </c:pt>
                <c:pt idx="1337">
                  <c:v>100</c:v>
                </c:pt>
                <c:pt idx="1338">
                  <c:v>100</c:v>
                </c:pt>
                <c:pt idx="1339">
                  <c:v>100</c:v>
                </c:pt>
                <c:pt idx="1340">
                  <c:v>100</c:v>
                </c:pt>
                <c:pt idx="1341">
                  <c:v>100</c:v>
                </c:pt>
                <c:pt idx="1342">
                  <c:v>100</c:v>
                </c:pt>
                <c:pt idx="1343">
                  <c:v>100</c:v>
                </c:pt>
                <c:pt idx="1344">
                  <c:v>100</c:v>
                </c:pt>
                <c:pt idx="1345">
                  <c:v>100</c:v>
                </c:pt>
                <c:pt idx="1346">
                  <c:v>100</c:v>
                </c:pt>
                <c:pt idx="1347">
                  <c:v>100</c:v>
                </c:pt>
                <c:pt idx="1348">
                  <c:v>100</c:v>
                </c:pt>
                <c:pt idx="1349">
                  <c:v>100</c:v>
                </c:pt>
                <c:pt idx="1350">
                  <c:v>100</c:v>
                </c:pt>
                <c:pt idx="1351">
                  <c:v>100</c:v>
                </c:pt>
                <c:pt idx="1352">
                  <c:v>100</c:v>
                </c:pt>
                <c:pt idx="1353">
                  <c:v>100</c:v>
                </c:pt>
                <c:pt idx="1354">
                  <c:v>100</c:v>
                </c:pt>
                <c:pt idx="1355">
                  <c:v>100</c:v>
                </c:pt>
                <c:pt idx="1356">
                  <c:v>100</c:v>
                </c:pt>
                <c:pt idx="1357">
                  <c:v>100</c:v>
                </c:pt>
                <c:pt idx="1358">
                  <c:v>100</c:v>
                </c:pt>
                <c:pt idx="1359">
                  <c:v>100</c:v>
                </c:pt>
                <c:pt idx="1360">
                  <c:v>100</c:v>
                </c:pt>
                <c:pt idx="1361">
                  <c:v>100</c:v>
                </c:pt>
                <c:pt idx="1362">
                  <c:v>100</c:v>
                </c:pt>
                <c:pt idx="1363">
                  <c:v>100</c:v>
                </c:pt>
                <c:pt idx="1364">
                  <c:v>100</c:v>
                </c:pt>
                <c:pt idx="1365">
                  <c:v>100</c:v>
                </c:pt>
                <c:pt idx="1366">
                  <c:v>100</c:v>
                </c:pt>
                <c:pt idx="1367">
                  <c:v>100</c:v>
                </c:pt>
                <c:pt idx="1368">
                  <c:v>100</c:v>
                </c:pt>
                <c:pt idx="1369">
                  <c:v>100</c:v>
                </c:pt>
                <c:pt idx="1370">
                  <c:v>100</c:v>
                </c:pt>
                <c:pt idx="1371">
                  <c:v>100</c:v>
                </c:pt>
                <c:pt idx="1372">
                  <c:v>100</c:v>
                </c:pt>
                <c:pt idx="1373">
                  <c:v>100</c:v>
                </c:pt>
                <c:pt idx="1374">
                  <c:v>100</c:v>
                </c:pt>
                <c:pt idx="1375">
                  <c:v>100</c:v>
                </c:pt>
                <c:pt idx="1376">
                  <c:v>100</c:v>
                </c:pt>
                <c:pt idx="1377">
                  <c:v>100</c:v>
                </c:pt>
                <c:pt idx="1378">
                  <c:v>100</c:v>
                </c:pt>
                <c:pt idx="1379">
                  <c:v>100</c:v>
                </c:pt>
                <c:pt idx="1380">
                  <c:v>100</c:v>
                </c:pt>
                <c:pt idx="1381">
                  <c:v>100</c:v>
                </c:pt>
                <c:pt idx="1382">
                  <c:v>100</c:v>
                </c:pt>
                <c:pt idx="1383">
                  <c:v>100</c:v>
                </c:pt>
                <c:pt idx="1384">
                  <c:v>100</c:v>
                </c:pt>
                <c:pt idx="1385">
                  <c:v>100</c:v>
                </c:pt>
                <c:pt idx="1386">
                  <c:v>100</c:v>
                </c:pt>
                <c:pt idx="1387">
                  <c:v>100</c:v>
                </c:pt>
                <c:pt idx="1388">
                  <c:v>100</c:v>
                </c:pt>
                <c:pt idx="1389">
                  <c:v>100</c:v>
                </c:pt>
                <c:pt idx="1390">
                  <c:v>100</c:v>
                </c:pt>
                <c:pt idx="1391">
                  <c:v>100</c:v>
                </c:pt>
                <c:pt idx="1392">
                  <c:v>100</c:v>
                </c:pt>
                <c:pt idx="1393">
                  <c:v>100</c:v>
                </c:pt>
                <c:pt idx="1394">
                  <c:v>100</c:v>
                </c:pt>
                <c:pt idx="1395">
                  <c:v>100</c:v>
                </c:pt>
                <c:pt idx="1396">
                  <c:v>100</c:v>
                </c:pt>
                <c:pt idx="1397">
                  <c:v>100</c:v>
                </c:pt>
                <c:pt idx="1398">
                  <c:v>100</c:v>
                </c:pt>
                <c:pt idx="1399">
                  <c:v>100</c:v>
                </c:pt>
                <c:pt idx="1400">
                  <c:v>100</c:v>
                </c:pt>
                <c:pt idx="1401">
                  <c:v>100</c:v>
                </c:pt>
                <c:pt idx="1402">
                  <c:v>100</c:v>
                </c:pt>
                <c:pt idx="1403">
                  <c:v>100</c:v>
                </c:pt>
                <c:pt idx="1404">
                  <c:v>100</c:v>
                </c:pt>
                <c:pt idx="1405">
                  <c:v>100</c:v>
                </c:pt>
                <c:pt idx="1406">
                  <c:v>100</c:v>
                </c:pt>
                <c:pt idx="1407">
                  <c:v>100</c:v>
                </c:pt>
                <c:pt idx="1408">
                  <c:v>100</c:v>
                </c:pt>
                <c:pt idx="1409">
                  <c:v>100</c:v>
                </c:pt>
                <c:pt idx="1410">
                  <c:v>100</c:v>
                </c:pt>
                <c:pt idx="1411">
                  <c:v>100</c:v>
                </c:pt>
                <c:pt idx="1412">
                  <c:v>100</c:v>
                </c:pt>
                <c:pt idx="1413">
                  <c:v>100</c:v>
                </c:pt>
                <c:pt idx="1414">
                  <c:v>100</c:v>
                </c:pt>
                <c:pt idx="1415">
                  <c:v>100</c:v>
                </c:pt>
                <c:pt idx="1416">
                  <c:v>100</c:v>
                </c:pt>
                <c:pt idx="1417">
                  <c:v>100</c:v>
                </c:pt>
                <c:pt idx="1418">
                  <c:v>100</c:v>
                </c:pt>
                <c:pt idx="1419">
                  <c:v>100</c:v>
                </c:pt>
                <c:pt idx="1420">
                  <c:v>100</c:v>
                </c:pt>
                <c:pt idx="1421">
                  <c:v>100</c:v>
                </c:pt>
                <c:pt idx="1422">
                  <c:v>100</c:v>
                </c:pt>
                <c:pt idx="1423">
                  <c:v>100</c:v>
                </c:pt>
                <c:pt idx="1424">
                  <c:v>100</c:v>
                </c:pt>
                <c:pt idx="1425">
                  <c:v>100</c:v>
                </c:pt>
                <c:pt idx="1426">
                  <c:v>100</c:v>
                </c:pt>
                <c:pt idx="1427">
                  <c:v>100</c:v>
                </c:pt>
                <c:pt idx="1428">
                  <c:v>100</c:v>
                </c:pt>
                <c:pt idx="1429">
                  <c:v>100</c:v>
                </c:pt>
                <c:pt idx="1430">
                  <c:v>100</c:v>
                </c:pt>
                <c:pt idx="1431">
                  <c:v>100</c:v>
                </c:pt>
                <c:pt idx="1432">
                  <c:v>100</c:v>
                </c:pt>
                <c:pt idx="1433">
                  <c:v>100</c:v>
                </c:pt>
                <c:pt idx="1434">
                  <c:v>100</c:v>
                </c:pt>
                <c:pt idx="1435">
                  <c:v>100</c:v>
                </c:pt>
                <c:pt idx="1436">
                  <c:v>100</c:v>
                </c:pt>
                <c:pt idx="1437">
                  <c:v>100</c:v>
                </c:pt>
                <c:pt idx="1438">
                  <c:v>100</c:v>
                </c:pt>
                <c:pt idx="1439">
                  <c:v>100</c:v>
                </c:pt>
                <c:pt idx="1440">
                  <c:v>100</c:v>
                </c:pt>
                <c:pt idx="1441">
                  <c:v>100</c:v>
                </c:pt>
                <c:pt idx="1442">
                  <c:v>100</c:v>
                </c:pt>
                <c:pt idx="1443">
                  <c:v>100</c:v>
                </c:pt>
                <c:pt idx="1444">
                  <c:v>100</c:v>
                </c:pt>
                <c:pt idx="1445">
                  <c:v>100</c:v>
                </c:pt>
                <c:pt idx="1446">
                  <c:v>100</c:v>
                </c:pt>
                <c:pt idx="1447">
                  <c:v>100</c:v>
                </c:pt>
                <c:pt idx="1448">
                  <c:v>100</c:v>
                </c:pt>
                <c:pt idx="1449">
                  <c:v>100</c:v>
                </c:pt>
                <c:pt idx="1450">
                  <c:v>100</c:v>
                </c:pt>
                <c:pt idx="1451">
                  <c:v>100</c:v>
                </c:pt>
                <c:pt idx="1452">
                  <c:v>100</c:v>
                </c:pt>
                <c:pt idx="1453">
                  <c:v>100</c:v>
                </c:pt>
                <c:pt idx="1454">
                  <c:v>100</c:v>
                </c:pt>
                <c:pt idx="1455">
                  <c:v>100</c:v>
                </c:pt>
                <c:pt idx="1456">
                  <c:v>100</c:v>
                </c:pt>
                <c:pt idx="1457">
                  <c:v>100</c:v>
                </c:pt>
                <c:pt idx="1458">
                  <c:v>100</c:v>
                </c:pt>
                <c:pt idx="1459">
                  <c:v>100</c:v>
                </c:pt>
                <c:pt idx="1460">
                  <c:v>100</c:v>
                </c:pt>
                <c:pt idx="1461">
                  <c:v>100</c:v>
                </c:pt>
                <c:pt idx="1462">
                  <c:v>100</c:v>
                </c:pt>
                <c:pt idx="1463">
                  <c:v>100</c:v>
                </c:pt>
                <c:pt idx="1464">
                  <c:v>100</c:v>
                </c:pt>
                <c:pt idx="1465">
                  <c:v>100</c:v>
                </c:pt>
                <c:pt idx="1466">
                  <c:v>100</c:v>
                </c:pt>
                <c:pt idx="1467">
                  <c:v>100</c:v>
                </c:pt>
                <c:pt idx="1468">
                  <c:v>100</c:v>
                </c:pt>
                <c:pt idx="1469">
                  <c:v>100</c:v>
                </c:pt>
                <c:pt idx="1470">
                  <c:v>100</c:v>
                </c:pt>
                <c:pt idx="1471">
                  <c:v>100</c:v>
                </c:pt>
                <c:pt idx="1472">
                  <c:v>100</c:v>
                </c:pt>
                <c:pt idx="1473">
                  <c:v>100</c:v>
                </c:pt>
                <c:pt idx="1474">
                  <c:v>100</c:v>
                </c:pt>
                <c:pt idx="1475">
                  <c:v>100</c:v>
                </c:pt>
                <c:pt idx="1476">
                  <c:v>100</c:v>
                </c:pt>
                <c:pt idx="1477">
                  <c:v>100</c:v>
                </c:pt>
                <c:pt idx="1478">
                  <c:v>100</c:v>
                </c:pt>
                <c:pt idx="1479">
                  <c:v>100</c:v>
                </c:pt>
                <c:pt idx="1480">
                  <c:v>100</c:v>
                </c:pt>
                <c:pt idx="1481">
                  <c:v>100</c:v>
                </c:pt>
                <c:pt idx="1482">
                  <c:v>100</c:v>
                </c:pt>
                <c:pt idx="1483">
                  <c:v>100</c:v>
                </c:pt>
                <c:pt idx="1484">
                  <c:v>100</c:v>
                </c:pt>
                <c:pt idx="1485">
                  <c:v>100</c:v>
                </c:pt>
                <c:pt idx="1486">
                  <c:v>100</c:v>
                </c:pt>
                <c:pt idx="1487">
                  <c:v>100</c:v>
                </c:pt>
                <c:pt idx="1488">
                  <c:v>100</c:v>
                </c:pt>
                <c:pt idx="1489">
                  <c:v>100</c:v>
                </c:pt>
                <c:pt idx="1490">
                  <c:v>100</c:v>
                </c:pt>
                <c:pt idx="1491">
                  <c:v>100</c:v>
                </c:pt>
                <c:pt idx="1492">
                  <c:v>100</c:v>
                </c:pt>
                <c:pt idx="1493">
                  <c:v>100</c:v>
                </c:pt>
                <c:pt idx="1494">
                  <c:v>100</c:v>
                </c:pt>
                <c:pt idx="1495">
                  <c:v>100</c:v>
                </c:pt>
                <c:pt idx="1496">
                  <c:v>100</c:v>
                </c:pt>
                <c:pt idx="1497">
                  <c:v>100</c:v>
                </c:pt>
                <c:pt idx="1498">
                  <c:v>100</c:v>
                </c:pt>
                <c:pt idx="1499">
                  <c:v>100</c:v>
                </c:pt>
                <c:pt idx="1500">
                  <c:v>100</c:v>
                </c:pt>
                <c:pt idx="1501">
                  <c:v>100</c:v>
                </c:pt>
                <c:pt idx="1502">
                  <c:v>100</c:v>
                </c:pt>
                <c:pt idx="1503">
                  <c:v>100</c:v>
                </c:pt>
                <c:pt idx="1504">
                  <c:v>100</c:v>
                </c:pt>
                <c:pt idx="1505">
                  <c:v>100</c:v>
                </c:pt>
                <c:pt idx="1506">
                  <c:v>100</c:v>
                </c:pt>
                <c:pt idx="1507">
                  <c:v>100</c:v>
                </c:pt>
                <c:pt idx="1508">
                  <c:v>100</c:v>
                </c:pt>
                <c:pt idx="1509">
                  <c:v>100</c:v>
                </c:pt>
                <c:pt idx="1510">
                  <c:v>100</c:v>
                </c:pt>
                <c:pt idx="1511">
                  <c:v>100</c:v>
                </c:pt>
                <c:pt idx="1512">
                  <c:v>100</c:v>
                </c:pt>
                <c:pt idx="1513">
                  <c:v>100</c:v>
                </c:pt>
                <c:pt idx="1514">
                  <c:v>100</c:v>
                </c:pt>
                <c:pt idx="1515">
                  <c:v>100</c:v>
                </c:pt>
                <c:pt idx="1516">
                  <c:v>100</c:v>
                </c:pt>
                <c:pt idx="1517">
                  <c:v>100</c:v>
                </c:pt>
                <c:pt idx="1518">
                  <c:v>100</c:v>
                </c:pt>
                <c:pt idx="1519">
                  <c:v>100</c:v>
                </c:pt>
                <c:pt idx="1520">
                  <c:v>100</c:v>
                </c:pt>
                <c:pt idx="1521">
                  <c:v>100</c:v>
                </c:pt>
                <c:pt idx="1522">
                  <c:v>100</c:v>
                </c:pt>
                <c:pt idx="1523">
                  <c:v>100</c:v>
                </c:pt>
                <c:pt idx="1524">
                  <c:v>100</c:v>
                </c:pt>
                <c:pt idx="1525">
                  <c:v>100</c:v>
                </c:pt>
                <c:pt idx="1526">
                  <c:v>100</c:v>
                </c:pt>
                <c:pt idx="1527">
                  <c:v>100</c:v>
                </c:pt>
                <c:pt idx="1528">
                  <c:v>100</c:v>
                </c:pt>
                <c:pt idx="1529">
                  <c:v>100</c:v>
                </c:pt>
                <c:pt idx="1530">
                  <c:v>100</c:v>
                </c:pt>
                <c:pt idx="1531">
                  <c:v>100</c:v>
                </c:pt>
                <c:pt idx="1532">
                  <c:v>100</c:v>
                </c:pt>
                <c:pt idx="1533">
                  <c:v>100</c:v>
                </c:pt>
                <c:pt idx="1534">
                  <c:v>100</c:v>
                </c:pt>
                <c:pt idx="1535">
                  <c:v>100</c:v>
                </c:pt>
                <c:pt idx="1536">
                  <c:v>100</c:v>
                </c:pt>
                <c:pt idx="1537">
                  <c:v>100</c:v>
                </c:pt>
                <c:pt idx="1538">
                  <c:v>100</c:v>
                </c:pt>
                <c:pt idx="1539">
                  <c:v>100</c:v>
                </c:pt>
                <c:pt idx="1540">
                  <c:v>100</c:v>
                </c:pt>
                <c:pt idx="1541">
                  <c:v>100</c:v>
                </c:pt>
                <c:pt idx="1542">
                  <c:v>100</c:v>
                </c:pt>
                <c:pt idx="1543">
                  <c:v>100</c:v>
                </c:pt>
                <c:pt idx="1544">
                  <c:v>100</c:v>
                </c:pt>
                <c:pt idx="1545">
                  <c:v>100</c:v>
                </c:pt>
                <c:pt idx="1546">
                  <c:v>100</c:v>
                </c:pt>
                <c:pt idx="1547">
                  <c:v>100</c:v>
                </c:pt>
                <c:pt idx="1548">
                  <c:v>100</c:v>
                </c:pt>
                <c:pt idx="1549">
                  <c:v>100</c:v>
                </c:pt>
                <c:pt idx="1550">
                  <c:v>100</c:v>
                </c:pt>
                <c:pt idx="1551">
                  <c:v>100</c:v>
                </c:pt>
                <c:pt idx="1552">
                  <c:v>100</c:v>
                </c:pt>
                <c:pt idx="1553">
                  <c:v>100</c:v>
                </c:pt>
                <c:pt idx="1554">
                  <c:v>100</c:v>
                </c:pt>
                <c:pt idx="1555">
                  <c:v>100</c:v>
                </c:pt>
                <c:pt idx="1556">
                  <c:v>100</c:v>
                </c:pt>
                <c:pt idx="1557">
                  <c:v>100</c:v>
                </c:pt>
                <c:pt idx="1558">
                  <c:v>100</c:v>
                </c:pt>
                <c:pt idx="1559">
                  <c:v>100</c:v>
                </c:pt>
                <c:pt idx="1560">
                  <c:v>100</c:v>
                </c:pt>
                <c:pt idx="1561">
                  <c:v>100</c:v>
                </c:pt>
                <c:pt idx="1562">
                  <c:v>100</c:v>
                </c:pt>
                <c:pt idx="1563">
                  <c:v>100</c:v>
                </c:pt>
                <c:pt idx="1564">
                  <c:v>100</c:v>
                </c:pt>
                <c:pt idx="1565">
                  <c:v>100</c:v>
                </c:pt>
                <c:pt idx="1566">
                  <c:v>100</c:v>
                </c:pt>
                <c:pt idx="1567">
                  <c:v>100</c:v>
                </c:pt>
                <c:pt idx="1568">
                  <c:v>100</c:v>
                </c:pt>
                <c:pt idx="1569">
                  <c:v>100</c:v>
                </c:pt>
                <c:pt idx="1570">
                  <c:v>100</c:v>
                </c:pt>
                <c:pt idx="1571">
                  <c:v>100</c:v>
                </c:pt>
                <c:pt idx="1572">
                  <c:v>100</c:v>
                </c:pt>
                <c:pt idx="1573">
                  <c:v>100</c:v>
                </c:pt>
                <c:pt idx="1574">
                  <c:v>100</c:v>
                </c:pt>
                <c:pt idx="1575">
                  <c:v>100</c:v>
                </c:pt>
                <c:pt idx="1576">
                  <c:v>100</c:v>
                </c:pt>
                <c:pt idx="1577">
                  <c:v>100</c:v>
                </c:pt>
                <c:pt idx="1578">
                  <c:v>100</c:v>
                </c:pt>
                <c:pt idx="1579">
                  <c:v>100</c:v>
                </c:pt>
                <c:pt idx="1580">
                  <c:v>100</c:v>
                </c:pt>
                <c:pt idx="1581">
                  <c:v>100</c:v>
                </c:pt>
                <c:pt idx="1582">
                  <c:v>100</c:v>
                </c:pt>
                <c:pt idx="1583">
                  <c:v>100</c:v>
                </c:pt>
                <c:pt idx="1584">
                  <c:v>100</c:v>
                </c:pt>
                <c:pt idx="1585">
                  <c:v>100</c:v>
                </c:pt>
                <c:pt idx="1586">
                  <c:v>100</c:v>
                </c:pt>
                <c:pt idx="1587">
                  <c:v>100</c:v>
                </c:pt>
                <c:pt idx="1588">
                  <c:v>100</c:v>
                </c:pt>
                <c:pt idx="1589">
                  <c:v>100</c:v>
                </c:pt>
                <c:pt idx="1590">
                  <c:v>100</c:v>
                </c:pt>
                <c:pt idx="1591">
                  <c:v>100</c:v>
                </c:pt>
                <c:pt idx="1592">
                  <c:v>100</c:v>
                </c:pt>
                <c:pt idx="1593">
                  <c:v>100</c:v>
                </c:pt>
                <c:pt idx="1594">
                  <c:v>100</c:v>
                </c:pt>
                <c:pt idx="1595">
                  <c:v>100</c:v>
                </c:pt>
                <c:pt idx="1596">
                  <c:v>100</c:v>
                </c:pt>
                <c:pt idx="1597">
                  <c:v>100</c:v>
                </c:pt>
                <c:pt idx="1598">
                  <c:v>100</c:v>
                </c:pt>
                <c:pt idx="1599">
                  <c:v>100</c:v>
                </c:pt>
                <c:pt idx="1600">
                  <c:v>100</c:v>
                </c:pt>
                <c:pt idx="1601">
                  <c:v>100</c:v>
                </c:pt>
                <c:pt idx="1602">
                  <c:v>100</c:v>
                </c:pt>
                <c:pt idx="1603">
                  <c:v>100</c:v>
                </c:pt>
                <c:pt idx="1604">
                  <c:v>100</c:v>
                </c:pt>
                <c:pt idx="1605">
                  <c:v>100</c:v>
                </c:pt>
                <c:pt idx="1606">
                  <c:v>100</c:v>
                </c:pt>
                <c:pt idx="1607">
                  <c:v>100</c:v>
                </c:pt>
                <c:pt idx="1608">
                  <c:v>100</c:v>
                </c:pt>
                <c:pt idx="1609">
                  <c:v>100</c:v>
                </c:pt>
                <c:pt idx="1610">
                  <c:v>100</c:v>
                </c:pt>
                <c:pt idx="1611">
                  <c:v>100</c:v>
                </c:pt>
                <c:pt idx="1612">
                  <c:v>100</c:v>
                </c:pt>
                <c:pt idx="1613">
                  <c:v>100</c:v>
                </c:pt>
                <c:pt idx="1614">
                  <c:v>100</c:v>
                </c:pt>
                <c:pt idx="1615">
                  <c:v>100</c:v>
                </c:pt>
                <c:pt idx="1616">
                  <c:v>100</c:v>
                </c:pt>
                <c:pt idx="1617">
                  <c:v>100</c:v>
                </c:pt>
                <c:pt idx="1618">
                  <c:v>100</c:v>
                </c:pt>
                <c:pt idx="1619">
                  <c:v>100</c:v>
                </c:pt>
                <c:pt idx="1620">
                  <c:v>100</c:v>
                </c:pt>
                <c:pt idx="1621">
                  <c:v>100</c:v>
                </c:pt>
                <c:pt idx="1622">
                  <c:v>100</c:v>
                </c:pt>
                <c:pt idx="1623">
                  <c:v>100</c:v>
                </c:pt>
                <c:pt idx="1624">
                  <c:v>100</c:v>
                </c:pt>
                <c:pt idx="1625">
                  <c:v>100</c:v>
                </c:pt>
                <c:pt idx="1626">
                  <c:v>100</c:v>
                </c:pt>
                <c:pt idx="1627">
                  <c:v>100</c:v>
                </c:pt>
                <c:pt idx="1628">
                  <c:v>100</c:v>
                </c:pt>
                <c:pt idx="1629">
                  <c:v>100</c:v>
                </c:pt>
                <c:pt idx="1630">
                  <c:v>100</c:v>
                </c:pt>
                <c:pt idx="1631">
                  <c:v>100</c:v>
                </c:pt>
                <c:pt idx="1632">
                  <c:v>100</c:v>
                </c:pt>
                <c:pt idx="1633">
                  <c:v>100</c:v>
                </c:pt>
                <c:pt idx="1634">
                  <c:v>100</c:v>
                </c:pt>
                <c:pt idx="1635">
                  <c:v>100</c:v>
                </c:pt>
                <c:pt idx="1636">
                  <c:v>100</c:v>
                </c:pt>
                <c:pt idx="1637">
                  <c:v>100</c:v>
                </c:pt>
                <c:pt idx="1638">
                  <c:v>100</c:v>
                </c:pt>
                <c:pt idx="1639">
                  <c:v>100</c:v>
                </c:pt>
                <c:pt idx="1640">
                  <c:v>100</c:v>
                </c:pt>
                <c:pt idx="1641">
                  <c:v>100</c:v>
                </c:pt>
                <c:pt idx="1642">
                  <c:v>100</c:v>
                </c:pt>
                <c:pt idx="1643">
                  <c:v>100</c:v>
                </c:pt>
                <c:pt idx="1644">
                  <c:v>100</c:v>
                </c:pt>
                <c:pt idx="1645">
                  <c:v>100</c:v>
                </c:pt>
                <c:pt idx="1646">
                  <c:v>100</c:v>
                </c:pt>
                <c:pt idx="1647">
                  <c:v>100</c:v>
                </c:pt>
                <c:pt idx="1648">
                  <c:v>100</c:v>
                </c:pt>
                <c:pt idx="1649">
                  <c:v>100</c:v>
                </c:pt>
                <c:pt idx="1650">
                  <c:v>100</c:v>
                </c:pt>
                <c:pt idx="1651">
                  <c:v>100</c:v>
                </c:pt>
                <c:pt idx="1652">
                  <c:v>100</c:v>
                </c:pt>
                <c:pt idx="1653">
                  <c:v>100</c:v>
                </c:pt>
                <c:pt idx="1654">
                  <c:v>100</c:v>
                </c:pt>
                <c:pt idx="1655">
                  <c:v>100</c:v>
                </c:pt>
                <c:pt idx="1656">
                  <c:v>100</c:v>
                </c:pt>
                <c:pt idx="1657">
                  <c:v>100</c:v>
                </c:pt>
                <c:pt idx="1658">
                  <c:v>100</c:v>
                </c:pt>
                <c:pt idx="1659">
                  <c:v>100</c:v>
                </c:pt>
                <c:pt idx="1660">
                  <c:v>100</c:v>
                </c:pt>
                <c:pt idx="1661">
                  <c:v>100</c:v>
                </c:pt>
                <c:pt idx="1662">
                  <c:v>100</c:v>
                </c:pt>
                <c:pt idx="1663">
                  <c:v>100</c:v>
                </c:pt>
                <c:pt idx="1664">
                  <c:v>100</c:v>
                </c:pt>
                <c:pt idx="1665">
                  <c:v>100</c:v>
                </c:pt>
                <c:pt idx="1666">
                  <c:v>100</c:v>
                </c:pt>
                <c:pt idx="1667">
                  <c:v>100</c:v>
                </c:pt>
                <c:pt idx="1668">
                  <c:v>100</c:v>
                </c:pt>
                <c:pt idx="1669">
                  <c:v>100</c:v>
                </c:pt>
                <c:pt idx="1670">
                  <c:v>100</c:v>
                </c:pt>
                <c:pt idx="1671">
                  <c:v>100</c:v>
                </c:pt>
                <c:pt idx="1672">
                  <c:v>100</c:v>
                </c:pt>
                <c:pt idx="1673">
                  <c:v>100</c:v>
                </c:pt>
                <c:pt idx="1674">
                  <c:v>100</c:v>
                </c:pt>
                <c:pt idx="1675">
                  <c:v>100</c:v>
                </c:pt>
                <c:pt idx="1676">
                  <c:v>100</c:v>
                </c:pt>
                <c:pt idx="1677">
                  <c:v>100</c:v>
                </c:pt>
                <c:pt idx="1678">
                  <c:v>100</c:v>
                </c:pt>
                <c:pt idx="1679">
                  <c:v>100</c:v>
                </c:pt>
                <c:pt idx="1680">
                  <c:v>100</c:v>
                </c:pt>
                <c:pt idx="1681">
                  <c:v>100</c:v>
                </c:pt>
                <c:pt idx="1682">
                  <c:v>100</c:v>
                </c:pt>
                <c:pt idx="1683">
                  <c:v>100</c:v>
                </c:pt>
                <c:pt idx="1684">
                  <c:v>100</c:v>
                </c:pt>
                <c:pt idx="1685">
                  <c:v>100</c:v>
                </c:pt>
                <c:pt idx="1686">
                  <c:v>100</c:v>
                </c:pt>
                <c:pt idx="1687">
                  <c:v>100</c:v>
                </c:pt>
                <c:pt idx="1688">
                  <c:v>100</c:v>
                </c:pt>
                <c:pt idx="1689">
                  <c:v>100</c:v>
                </c:pt>
                <c:pt idx="1690">
                  <c:v>100</c:v>
                </c:pt>
                <c:pt idx="1691">
                  <c:v>100</c:v>
                </c:pt>
                <c:pt idx="1692">
                  <c:v>100</c:v>
                </c:pt>
                <c:pt idx="1693">
                  <c:v>100</c:v>
                </c:pt>
                <c:pt idx="1694">
                  <c:v>100</c:v>
                </c:pt>
                <c:pt idx="1695">
                  <c:v>100</c:v>
                </c:pt>
                <c:pt idx="1696">
                  <c:v>100</c:v>
                </c:pt>
                <c:pt idx="1697">
                  <c:v>100</c:v>
                </c:pt>
                <c:pt idx="1698">
                  <c:v>100</c:v>
                </c:pt>
                <c:pt idx="1699">
                  <c:v>100</c:v>
                </c:pt>
                <c:pt idx="1700">
                  <c:v>100</c:v>
                </c:pt>
                <c:pt idx="1701">
                  <c:v>100</c:v>
                </c:pt>
                <c:pt idx="1702">
                  <c:v>100</c:v>
                </c:pt>
                <c:pt idx="1703">
                  <c:v>100</c:v>
                </c:pt>
                <c:pt idx="1704">
                  <c:v>100</c:v>
                </c:pt>
                <c:pt idx="1705">
                  <c:v>100</c:v>
                </c:pt>
                <c:pt idx="1706">
                  <c:v>100</c:v>
                </c:pt>
                <c:pt idx="1707">
                  <c:v>100</c:v>
                </c:pt>
                <c:pt idx="1708">
                  <c:v>100</c:v>
                </c:pt>
                <c:pt idx="1709">
                  <c:v>100</c:v>
                </c:pt>
                <c:pt idx="1710">
                  <c:v>100</c:v>
                </c:pt>
                <c:pt idx="1711">
                  <c:v>100</c:v>
                </c:pt>
                <c:pt idx="1712">
                  <c:v>100</c:v>
                </c:pt>
                <c:pt idx="1713">
                  <c:v>100</c:v>
                </c:pt>
                <c:pt idx="1714">
                  <c:v>100</c:v>
                </c:pt>
                <c:pt idx="1715">
                  <c:v>100</c:v>
                </c:pt>
                <c:pt idx="1716">
                  <c:v>100</c:v>
                </c:pt>
                <c:pt idx="1717">
                  <c:v>100</c:v>
                </c:pt>
                <c:pt idx="1718">
                  <c:v>100</c:v>
                </c:pt>
                <c:pt idx="1719">
                  <c:v>100</c:v>
                </c:pt>
                <c:pt idx="1720">
                  <c:v>100</c:v>
                </c:pt>
                <c:pt idx="1721">
                  <c:v>100</c:v>
                </c:pt>
                <c:pt idx="1722">
                  <c:v>100</c:v>
                </c:pt>
                <c:pt idx="1723">
                  <c:v>100</c:v>
                </c:pt>
                <c:pt idx="1724">
                  <c:v>100</c:v>
                </c:pt>
                <c:pt idx="1725">
                  <c:v>100</c:v>
                </c:pt>
                <c:pt idx="1726">
                  <c:v>100</c:v>
                </c:pt>
                <c:pt idx="1727">
                  <c:v>100</c:v>
                </c:pt>
                <c:pt idx="1728">
                  <c:v>100</c:v>
                </c:pt>
                <c:pt idx="1729">
                  <c:v>100</c:v>
                </c:pt>
                <c:pt idx="1730">
                  <c:v>100</c:v>
                </c:pt>
                <c:pt idx="1731">
                  <c:v>100</c:v>
                </c:pt>
                <c:pt idx="1732">
                  <c:v>100</c:v>
                </c:pt>
                <c:pt idx="1733">
                  <c:v>100</c:v>
                </c:pt>
                <c:pt idx="1734">
                  <c:v>100</c:v>
                </c:pt>
                <c:pt idx="1735">
                  <c:v>100</c:v>
                </c:pt>
                <c:pt idx="1736">
                  <c:v>100</c:v>
                </c:pt>
                <c:pt idx="1737">
                  <c:v>100</c:v>
                </c:pt>
                <c:pt idx="1738">
                  <c:v>100</c:v>
                </c:pt>
                <c:pt idx="1739">
                  <c:v>100</c:v>
                </c:pt>
                <c:pt idx="1740">
                  <c:v>100</c:v>
                </c:pt>
                <c:pt idx="1741">
                  <c:v>100</c:v>
                </c:pt>
                <c:pt idx="1742">
                  <c:v>100</c:v>
                </c:pt>
                <c:pt idx="1743">
                  <c:v>100</c:v>
                </c:pt>
                <c:pt idx="1744">
                  <c:v>100</c:v>
                </c:pt>
                <c:pt idx="1745">
                  <c:v>100</c:v>
                </c:pt>
                <c:pt idx="1746">
                  <c:v>100</c:v>
                </c:pt>
                <c:pt idx="1747">
                  <c:v>100</c:v>
                </c:pt>
                <c:pt idx="1748">
                  <c:v>100</c:v>
                </c:pt>
                <c:pt idx="1749">
                  <c:v>100</c:v>
                </c:pt>
                <c:pt idx="1750">
                  <c:v>100</c:v>
                </c:pt>
                <c:pt idx="1751">
                  <c:v>100</c:v>
                </c:pt>
                <c:pt idx="1752">
                  <c:v>100</c:v>
                </c:pt>
                <c:pt idx="1753">
                  <c:v>100</c:v>
                </c:pt>
                <c:pt idx="1754">
                  <c:v>100</c:v>
                </c:pt>
                <c:pt idx="1755">
                  <c:v>100</c:v>
                </c:pt>
                <c:pt idx="1756">
                  <c:v>100</c:v>
                </c:pt>
                <c:pt idx="1757">
                  <c:v>100</c:v>
                </c:pt>
                <c:pt idx="1758">
                  <c:v>100</c:v>
                </c:pt>
                <c:pt idx="1759">
                  <c:v>100</c:v>
                </c:pt>
                <c:pt idx="1760">
                  <c:v>100</c:v>
                </c:pt>
                <c:pt idx="1761">
                  <c:v>100</c:v>
                </c:pt>
                <c:pt idx="1762">
                  <c:v>100</c:v>
                </c:pt>
                <c:pt idx="1763">
                  <c:v>100</c:v>
                </c:pt>
                <c:pt idx="1764">
                  <c:v>100</c:v>
                </c:pt>
                <c:pt idx="1765">
                  <c:v>100</c:v>
                </c:pt>
                <c:pt idx="1766">
                  <c:v>100</c:v>
                </c:pt>
                <c:pt idx="1767">
                  <c:v>100</c:v>
                </c:pt>
                <c:pt idx="1768">
                  <c:v>100</c:v>
                </c:pt>
                <c:pt idx="1769">
                  <c:v>100</c:v>
                </c:pt>
                <c:pt idx="1770">
                  <c:v>100</c:v>
                </c:pt>
                <c:pt idx="1771">
                  <c:v>100</c:v>
                </c:pt>
                <c:pt idx="1772">
                  <c:v>100</c:v>
                </c:pt>
                <c:pt idx="1773">
                  <c:v>100</c:v>
                </c:pt>
                <c:pt idx="1774">
                  <c:v>100</c:v>
                </c:pt>
                <c:pt idx="1775">
                  <c:v>100</c:v>
                </c:pt>
                <c:pt idx="1776">
                  <c:v>100</c:v>
                </c:pt>
                <c:pt idx="1777">
                  <c:v>100</c:v>
                </c:pt>
                <c:pt idx="1778">
                  <c:v>100</c:v>
                </c:pt>
                <c:pt idx="1779">
                  <c:v>100</c:v>
                </c:pt>
                <c:pt idx="1780">
                  <c:v>100</c:v>
                </c:pt>
                <c:pt idx="1781">
                  <c:v>100</c:v>
                </c:pt>
                <c:pt idx="1782">
                  <c:v>100</c:v>
                </c:pt>
                <c:pt idx="1783">
                  <c:v>100</c:v>
                </c:pt>
                <c:pt idx="1784">
                  <c:v>100</c:v>
                </c:pt>
                <c:pt idx="1785">
                  <c:v>100</c:v>
                </c:pt>
                <c:pt idx="1786">
                  <c:v>100</c:v>
                </c:pt>
                <c:pt idx="1787">
                  <c:v>100</c:v>
                </c:pt>
                <c:pt idx="1788">
                  <c:v>100</c:v>
                </c:pt>
                <c:pt idx="1789">
                  <c:v>100</c:v>
                </c:pt>
                <c:pt idx="1790">
                  <c:v>100</c:v>
                </c:pt>
                <c:pt idx="1791">
                  <c:v>100</c:v>
                </c:pt>
                <c:pt idx="1792">
                  <c:v>100</c:v>
                </c:pt>
                <c:pt idx="1793">
                  <c:v>100</c:v>
                </c:pt>
                <c:pt idx="1794">
                  <c:v>100</c:v>
                </c:pt>
                <c:pt idx="1795">
                  <c:v>100</c:v>
                </c:pt>
                <c:pt idx="1796">
                  <c:v>100</c:v>
                </c:pt>
                <c:pt idx="1797">
                  <c:v>100</c:v>
                </c:pt>
                <c:pt idx="1798">
                  <c:v>100</c:v>
                </c:pt>
                <c:pt idx="1799">
                  <c:v>100</c:v>
                </c:pt>
                <c:pt idx="1800">
                  <c:v>100</c:v>
                </c:pt>
                <c:pt idx="1801">
                  <c:v>100</c:v>
                </c:pt>
                <c:pt idx="1802">
                  <c:v>100</c:v>
                </c:pt>
                <c:pt idx="1803">
                  <c:v>100</c:v>
                </c:pt>
                <c:pt idx="1804">
                  <c:v>100</c:v>
                </c:pt>
                <c:pt idx="1805">
                  <c:v>100</c:v>
                </c:pt>
                <c:pt idx="1806">
                  <c:v>100</c:v>
                </c:pt>
                <c:pt idx="1807">
                  <c:v>100</c:v>
                </c:pt>
                <c:pt idx="1808">
                  <c:v>100</c:v>
                </c:pt>
                <c:pt idx="1809">
                  <c:v>100</c:v>
                </c:pt>
                <c:pt idx="1810">
                  <c:v>100</c:v>
                </c:pt>
                <c:pt idx="1811">
                  <c:v>100</c:v>
                </c:pt>
                <c:pt idx="1812">
                  <c:v>100</c:v>
                </c:pt>
                <c:pt idx="1813">
                  <c:v>100</c:v>
                </c:pt>
                <c:pt idx="1814">
                  <c:v>100</c:v>
                </c:pt>
                <c:pt idx="1815">
                  <c:v>100</c:v>
                </c:pt>
                <c:pt idx="1816">
                  <c:v>100</c:v>
                </c:pt>
                <c:pt idx="1817">
                  <c:v>100</c:v>
                </c:pt>
                <c:pt idx="1818">
                  <c:v>100</c:v>
                </c:pt>
                <c:pt idx="1819">
                  <c:v>100</c:v>
                </c:pt>
                <c:pt idx="1820">
                  <c:v>100</c:v>
                </c:pt>
                <c:pt idx="1821">
                  <c:v>100</c:v>
                </c:pt>
                <c:pt idx="1822">
                  <c:v>100</c:v>
                </c:pt>
                <c:pt idx="1823">
                  <c:v>100</c:v>
                </c:pt>
                <c:pt idx="1824">
                  <c:v>100</c:v>
                </c:pt>
                <c:pt idx="1825">
                  <c:v>100</c:v>
                </c:pt>
                <c:pt idx="1826">
                  <c:v>100</c:v>
                </c:pt>
                <c:pt idx="1827">
                  <c:v>100</c:v>
                </c:pt>
                <c:pt idx="1828">
                  <c:v>100</c:v>
                </c:pt>
                <c:pt idx="1829">
                  <c:v>100</c:v>
                </c:pt>
                <c:pt idx="1830">
                  <c:v>100</c:v>
                </c:pt>
                <c:pt idx="1831">
                  <c:v>100</c:v>
                </c:pt>
                <c:pt idx="1832">
                  <c:v>100</c:v>
                </c:pt>
                <c:pt idx="1833">
                  <c:v>100</c:v>
                </c:pt>
                <c:pt idx="1834">
                  <c:v>100</c:v>
                </c:pt>
                <c:pt idx="1835">
                  <c:v>100</c:v>
                </c:pt>
                <c:pt idx="1836">
                  <c:v>100</c:v>
                </c:pt>
                <c:pt idx="1837">
                  <c:v>100</c:v>
                </c:pt>
                <c:pt idx="1838">
                  <c:v>100</c:v>
                </c:pt>
                <c:pt idx="1839">
                  <c:v>100</c:v>
                </c:pt>
                <c:pt idx="1840">
                  <c:v>100</c:v>
                </c:pt>
                <c:pt idx="1841">
                  <c:v>100</c:v>
                </c:pt>
                <c:pt idx="1842">
                  <c:v>100</c:v>
                </c:pt>
                <c:pt idx="1843">
                  <c:v>100</c:v>
                </c:pt>
                <c:pt idx="1844">
                  <c:v>100</c:v>
                </c:pt>
                <c:pt idx="1845">
                  <c:v>100</c:v>
                </c:pt>
                <c:pt idx="1846">
                  <c:v>100</c:v>
                </c:pt>
                <c:pt idx="1847">
                  <c:v>100</c:v>
                </c:pt>
                <c:pt idx="1848">
                  <c:v>100</c:v>
                </c:pt>
                <c:pt idx="1849">
                  <c:v>100</c:v>
                </c:pt>
                <c:pt idx="1850">
                  <c:v>100</c:v>
                </c:pt>
                <c:pt idx="1851">
                  <c:v>100</c:v>
                </c:pt>
                <c:pt idx="1852">
                  <c:v>100</c:v>
                </c:pt>
                <c:pt idx="1853">
                  <c:v>100</c:v>
                </c:pt>
                <c:pt idx="1854">
                  <c:v>100</c:v>
                </c:pt>
                <c:pt idx="1855">
                  <c:v>100</c:v>
                </c:pt>
                <c:pt idx="1856">
                  <c:v>100</c:v>
                </c:pt>
                <c:pt idx="1857">
                  <c:v>100</c:v>
                </c:pt>
                <c:pt idx="1858">
                  <c:v>100</c:v>
                </c:pt>
                <c:pt idx="1859">
                  <c:v>100</c:v>
                </c:pt>
                <c:pt idx="1860">
                  <c:v>100</c:v>
                </c:pt>
                <c:pt idx="1861">
                  <c:v>100</c:v>
                </c:pt>
                <c:pt idx="1862">
                  <c:v>100</c:v>
                </c:pt>
                <c:pt idx="1863">
                  <c:v>100</c:v>
                </c:pt>
                <c:pt idx="1864">
                  <c:v>100</c:v>
                </c:pt>
                <c:pt idx="1865">
                  <c:v>100</c:v>
                </c:pt>
                <c:pt idx="1866">
                  <c:v>100</c:v>
                </c:pt>
                <c:pt idx="1867">
                  <c:v>100</c:v>
                </c:pt>
                <c:pt idx="1868">
                  <c:v>100</c:v>
                </c:pt>
                <c:pt idx="1869">
                  <c:v>100</c:v>
                </c:pt>
                <c:pt idx="1870">
                  <c:v>100</c:v>
                </c:pt>
                <c:pt idx="1871">
                  <c:v>100</c:v>
                </c:pt>
                <c:pt idx="1872">
                  <c:v>100</c:v>
                </c:pt>
                <c:pt idx="1873">
                  <c:v>100</c:v>
                </c:pt>
                <c:pt idx="1874">
                  <c:v>100</c:v>
                </c:pt>
                <c:pt idx="1875">
                  <c:v>100</c:v>
                </c:pt>
                <c:pt idx="1876">
                  <c:v>100</c:v>
                </c:pt>
                <c:pt idx="1877">
                  <c:v>100</c:v>
                </c:pt>
                <c:pt idx="1878">
                  <c:v>100</c:v>
                </c:pt>
                <c:pt idx="1879">
                  <c:v>100</c:v>
                </c:pt>
                <c:pt idx="1880">
                  <c:v>100</c:v>
                </c:pt>
                <c:pt idx="1881">
                  <c:v>100</c:v>
                </c:pt>
                <c:pt idx="1882">
                  <c:v>100</c:v>
                </c:pt>
                <c:pt idx="1883">
                  <c:v>100</c:v>
                </c:pt>
                <c:pt idx="1884">
                  <c:v>100</c:v>
                </c:pt>
                <c:pt idx="1885">
                  <c:v>100</c:v>
                </c:pt>
                <c:pt idx="1886">
                  <c:v>100</c:v>
                </c:pt>
                <c:pt idx="1887">
                  <c:v>100</c:v>
                </c:pt>
                <c:pt idx="1888">
                  <c:v>100</c:v>
                </c:pt>
                <c:pt idx="1889">
                  <c:v>100</c:v>
                </c:pt>
                <c:pt idx="1890">
                  <c:v>100</c:v>
                </c:pt>
                <c:pt idx="1891">
                  <c:v>100</c:v>
                </c:pt>
                <c:pt idx="1892">
                  <c:v>100</c:v>
                </c:pt>
                <c:pt idx="1893">
                  <c:v>100</c:v>
                </c:pt>
                <c:pt idx="1894">
                  <c:v>100</c:v>
                </c:pt>
                <c:pt idx="1895">
                  <c:v>100</c:v>
                </c:pt>
                <c:pt idx="1896">
                  <c:v>100</c:v>
                </c:pt>
                <c:pt idx="1897">
                  <c:v>100</c:v>
                </c:pt>
                <c:pt idx="1898">
                  <c:v>100</c:v>
                </c:pt>
                <c:pt idx="1899">
                  <c:v>100</c:v>
                </c:pt>
                <c:pt idx="1900">
                  <c:v>100</c:v>
                </c:pt>
                <c:pt idx="1901">
                  <c:v>100</c:v>
                </c:pt>
                <c:pt idx="1902">
                  <c:v>100</c:v>
                </c:pt>
                <c:pt idx="1903">
                  <c:v>100</c:v>
                </c:pt>
                <c:pt idx="1904">
                  <c:v>100</c:v>
                </c:pt>
                <c:pt idx="1905">
                  <c:v>100</c:v>
                </c:pt>
                <c:pt idx="1906">
                  <c:v>100</c:v>
                </c:pt>
                <c:pt idx="1907">
                  <c:v>100</c:v>
                </c:pt>
                <c:pt idx="1908">
                  <c:v>100</c:v>
                </c:pt>
                <c:pt idx="1909">
                  <c:v>100</c:v>
                </c:pt>
                <c:pt idx="1910">
                  <c:v>100</c:v>
                </c:pt>
                <c:pt idx="1911">
                  <c:v>100</c:v>
                </c:pt>
                <c:pt idx="1912">
                  <c:v>100</c:v>
                </c:pt>
                <c:pt idx="1913">
                  <c:v>100</c:v>
                </c:pt>
                <c:pt idx="1914">
                  <c:v>100</c:v>
                </c:pt>
                <c:pt idx="1915">
                  <c:v>100</c:v>
                </c:pt>
                <c:pt idx="1916">
                  <c:v>100</c:v>
                </c:pt>
                <c:pt idx="1917">
                  <c:v>100</c:v>
                </c:pt>
                <c:pt idx="1918">
                  <c:v>100</c:v>
                </c:pt>
                <c:pt idx="1919">
                  <c:v>100</c:v>
                </c:pt>
                <c:pt idx="1920">
                  <c:v>100</c:v>
                </c:pt>
                <c:pt idx="1921">
                  <c:v>100</c:v>
                </c:pt>
                <c:pt idx="1922">
                  <c:v>100</c:v>
                </c:pt>
                <c:pt idx="1923">
                  <c:v>100</c:v>
                </c:pt>
                <c:pt idx="1924">
                  <c:v>100</c:v>
                </c:pt>
                <c:pt idx="1925">
                  <c:v>100</c:v>
                </c:pt>
                <c:pt idx="1926">
                  <c:v>100</c:v>
                </c:pt>
                <c:pt idx="1927">
                  <c:v>100</c:v>
                </c:pt>
                <c:pt idx="1928">
                  <c:v>100</c:v>
                </c:pt>
                <c:pt idx="1929">
                  <c:v>100</c:v>
                </c:pt>
                <c:pt idx="1930">
                  <c:v>100</c:v>
                </c:pt>
                <c:pt idx="1931">
                  <c:v>100</c:v>
                </c:pt>
                <c:pt idx="1932">
                  <c:v>100</c:v>
                </c:pt>
                <c:pt idx="1933">
                  <c:v>100</c:v>
                </c:pt>
                <c:pt idx="1934">
                  <c:v>100</c:v>
                </c:pt>
                <c:pt idx="1935">
                  <c:v>100</c:v>
                </c:pt>
                <c:pt idx="1936">
                  <c:v>100</c:v>
                </c:pt>
                <c:pt idx="1937">
                  <c:v>100</c:v>
                </c:pt>
                <c:pt idx="1938">
                  <c:v>100</c:v>
                </c:pt>
                <c:pt idx="1939">
                  <c:v>100</c:v>
                </c:pt>
                <c:pt idx="1940">
                  <c:v>100</c:v>
                </c:pt>
                <c:pt idx="1941">
                  <c:v>100</c:v>
                </c:pt>
                <c:pt idx="1942">
                  <c:v>100</c:v>
                </c:pt>
                <c:pt idx="1943">
                  <c:v>100</c:v>
                </c:pt>
                <c:pt idx="1944">
                  <c:v>100</c:v>
                </c:pt>
                <c:pt idx="1945">
                  <c:v>100</c:v>
                </c:pt>
                <c:pt idx="1946">
                  <c:v>100</c:v>
                </c:pt>
                <c:pt idx="1947">
                  <c:v>100</c:v>
                </c:pt>
                <c:pt idx="1948">
                  <c:v>100</c:v>
                </c:pt>
                <c:pt idx="1949">
                  <c:v>100</c:v>
                </c:pt>
                <c:pt idx="1950">
                  <c:v>100</c:v>
                </c:pt>
                <c:pt idx="1951">
                  <c:v>100</c:v>
                </c:pt>
                <c:pt idx="1952">
                  <c:v>100</c:v>
                </c:pt>
                <c:pt idx="1953">
                  <c:v>100</c:v>
                </c:pt>
                <c:pt idx="1954">
                  <c:v>100</c:v>
                </c:pt>
                <c:pt idx="1955">
                  <c:v>100</c:v>
                </c:pt>
                <c:pt idx="1956">
                  <c:v>100</c:v>
                </c:pt>
                <c:pt idx="1957">
                  <c:v>100</c:v>
                </c:pt>
                <c:pt idx="1958">
                  <c:v>100</c:v>
                </c:pt>
                <c:pt idx="1959">
                  <c:v>100</c:v>
                </c:pt>
                <c:pt idx="1960">
                  <c:v>100</c:v>
                </c:pt>
                <c:pt idx="1961">
                  <c:v>100</c:v>
                </c:pt>
                <c:pt idx="1962">
                  <c:v>100</c:v>
                </c:pt>
                <c:pt idx="1963">
                  <c:v>100</c:v>
                </c:pt>
                <c:pt idx="1964">
                  <c:v>100</c:v>
                </c:pt>
                <c:pt idx="1965">
                  <c:v>100</c:v>
                </c:pt>
                <c:pt idx="1966">
                  <c:v>100</c:v>
                </c:pt>
                <c:pt idx="1967">
                  <c:v>100</c:v>
                </c:pt>
                <c:pt idx="1968">
                  <c:v>100</c:v>
                </c:pt>
                <c:pt idx="1969">
                  <c:v>100</c:v>
                </c:pt>
                <c:pt idx="1970">
                  <c:v>100</c:v>
                </c:pt>
                <c:pt idx="1971">
                  <c:v>100</c:v>
                </c:pt>
                <c:pt idx="1972">
                  <c:v>100</c:v>
                </c:pt>
                <c:pt idx="1973">
                  <c:v>100</c:v>
                </c:pt>
                <c:pt idx="1974">
                  <c:v>100</c:v>
                </c:pt>
                <c:pt idx="1975">
                  <c:v>100</c:v>
                </c:pt>
                <c:pt idx="1976">
                  <c:v>100</c:v>
                </c:pt>
                <c:pt idx="1977">
                  <c:v>100</c:v>
                </c:pt>
                <c:pt idx="1978">
                  <c:v>100</c:v>
                </c:pt>
                <c:pt idx="1979">
                  <c:v>100</c:v>
                </c:pt>
                <c:pt idx="1980">
                  <c:v>100</c:v>
                </c:pt>
                <c:pt idx="1981">
                  <c:v>100</c:v>
                </c:pt>
                <c:pt idx="1982">
                  <c:v>100</c:v>
                </c:pt>
                <c:pt idx="1983">
                  <c:v>100</c:v>
                </c:pt>
                <c:pt idx="1984">
                  <c:v>100</c:v>
                </c:pt>
                <c:pt idx="1985">
                  <c:v>100</c:v>
                </c:pt>
                <c:pt idx="1986">
                  <c:v>100</c:v>
                </c:pt>
                <c:pt idx="1987">
                  <c:v>100</c:v>
                </c:pt>
                <c:pt idx="1988">
                  <c:v>100</c:v>
                </c:pt>
                <c:pt idx="1989">
                  <c:v>100</c:v>
                </c:pt>
                <c:pt idx="1990">
                  <c:v>100</c:v>
                </c:pt>
                <c:pt idx="1991">
                  <c:v>100</c:v>
                </c:pt>
                <c:pt idx="1992">
                  <c:v>100</c:v>
                </c:pt>
                <c:pt idx="1993">
                  <c:v>100</c:v>
                </c:pt>
                <c:pt idx="1994">
                  <c:v>100</c:v>
                </c:pt>
                <c:pt idx="1995">
                  <c:v>100</c:v>
                </c:pt>
                <c:pt idx="1996">
                  <c:v>100</c:v>
                </c:pt>
                <c:pt idx="1997">
                  <c:v>100</c:v>
                </c:pt>
                <c:pt idx="1998">
                  <c:v>100</c:v>
                </c:pt>
                <c:pt idx="1999">
                  <c:v>100</c:v>
                </c:pt>
                <c:pt idx="2000">
                  <c:v>100</c:v>
                </c:pt>
                <c:pt idx="2001">
                  <c:v>100</c:v>
                </c:pt>
                <c:pt idx="2002">
                  <c:v>100</c:v>
                </c:pt>
                <c:pt idx="2003">
                  <c:v>100</c:v>
                </c:pt>
                <c:pt idx="2004">
                  <c:v>100</c:v>
                </c:pt>
                <c:pt idx="2005">
                  <c:v>100</c:v>
                </c:pt>
                <c:pt idx="2006">
                  <c:v>100</c:v>
                </c:pt>
                <c:pt idx="2007">
                  <c:v>100</c:v>
                </c:pt>
                <c:pt idx="2008">
                  <c:v>100</c:v>
                </c:pt>
                <c:pt idx="2009">
                  <c:v>100</c:v>
                </c:pt>
                <c:pt idx="2010">
                  <c:v>100</c:v>
                </c:pt>
                <c:pt idx="2011">
                  <c:v>100</c:v>
                </c:pt>
                <c:pt idx="2012">
                  <c:v>100</c:v>
                </c:pt>
                <c:pt idx="2013">
                  <c:v>100</c:v>
                </c:pt>
                <c:pt idx="2014">
                  <c:v>100</c:v>
                </c:pt>
                <c:pt idx="2015">
                  <c:v>100</c:v>
                </c:pt>
                <c:pt idx="2016">
                  <c:v>100</c:v>
                </c:pt>
                <c:pt idx="2017">
                  <c:v>100</c:v>
                </c:pt>
                <c:pt idx="2018">
                  <c:v>100</c:v>
                </c:pt>
                <c:pt idx="2019">
                  <c:v>100</c:v>
                </c:pt>
                <c:pt idx="2020">
                  <c:v>100</c:v>
                </c:pt>
                <c:pt idx="2021">
                  <c:v>100</c:v>
                </c:pt>
                <c:pt idx="2022">
                  <c:v>100</c:v>
                </c:pt>
                <c:pt idx="2023">
                  <c:v>100</c:v>
                </c:pt>
                <c:pt idx="2024">
                  <c:v>100</c:v>
                </c:pt>
                <c:pt idx="2025">
                  <c:v>100</c:v>
                </c:pt>
                <c:pt idx="2026">
                  <c:v>100</c:v>
                </c:pt>
                <c:pt idx="2027">
                  <c:v>100</c:v>
                </c:pt>
                <c:pt idx="2028">
                  <c:v>100</c:v>
                </c:pt>
                <c:pt idx="2029">
                  <c:v>100</c:v>
                </c:pt>
                <c:pt idx="2030">
                  <c:v>100</c:v>
                </c:pt>
                <c:pt idx="2031">
                  <c:v>100</c:v>
                </c:pt>
                <c:pt idx="2032">
                  <c:v>100</c:v>
                </c:pt>
                <c:pt idx="2033">
                  <c:v>100</c:v>
                </c:pt>
                <c:pt idx="2034">
                  <c:v>100</c:v>
                </c:pt>
                <c:pt idx="2035">
                  <c:v>100</c:v>
                </c:pt>
                <c:pt idx="2036">
                  <c:v>100</c:v>
                </c:pt>
                <c:pt idx="2037">
                  <c:v>100</c:v>
                </c:pt>
                <c:pt idx="2038">
                  <c:v>100</c:v>
                </c:pt>
                <c:pt idx="2039">
                  <c:v>100</c:v>
                </c:pt>
                <c:pt idx="2040">
                  <c:v>100</c:v>
                </c:pt>
                <c:pt idx="2041">
                  <c:v>100</c:v>
                </c:pt>
                <c:pt idx="2042">
                  <c:v>100</c:v>
                </c:pt>
                <c:pt idx="2043">
                  <c:v>100</c:v>
                </c:pt>
                <c:pt idx="2044">
                  <c:v>100</c:v>
                </c:pt>
                <c:pt idx="2045">
                  <c:v>100</c:v>
                </c:pt>
                <c:pt idx="2046">
                  <c:v>100</c:v>
                </c:pt>
                <c:pt idx="2047">
                  <c:v>100</c:v>
                </c:pt>
                <c:pt idx="2048">
                  <c:v>100</c:v>
                </c:pt>
                <c:pt idx="2049">
                  <c:v>100</c:v>
                </c:pt>
                <c:pt idx="2050">
                  <c:v>100</c:v>
                </c:pt>
                <c:pt idx="2051">
                  <c:v>100</c:v>
                </c:pt>
                <c:pt idx="2052">
                  <c:v>100</c:v>
                </c:pt>
                <c:pt idx="2053">
                  <c:v>100</c:v>
                </c:pt>
                <c:pt idx="2054">
                  <c:v>100</c:v>
                </c:pt>
                <c:pt idx="2055">
                  <c:v>100</c:v>
                </c:pt>
                <c:pt idx="2056">
                  <c:v>100</c:v>
                </c:pt>
                <c:pt idx="2057">
                  <c:v>100</c:v>
                </c:pt>
                <c:pt idx="2058">
                  <c:v>100</c:v>
                </c:pt>
                <c:pt idx="2059">
                  <c:v>100</c:v>
                </c:pt>
                <c:pt idx="2060">
                  <c:v>100</c:v>
                </c:pt>
                <c:pt idx="2061">
                  <c:v>100</c:v>
                </c:pt>
                <c:pt idx="2062">
                  <c:v>100</c:v>
                </c:pt>
                <c:pt idx="2063">
                  <c:v>100</c:v>
                </c:pt>
                <c:pt idx="2064">
                  <c:v>100</c:v>
                </c:pt>
                <c:pt idx="2065">
                  <c:v>100</c:v>
                </c:pt>
                <c:pt idx="2066">
                  <c:v>100</c:v>
                </c:pt>
                <c:pt idx="2067">
                  <c:v>100</c:v>
                </c:pt>
                <c:pt idx="2068">
                  <c:v>100</c:v>
                </c:pt>
                <c:pt idx="2069">
                  <c:v>100</c:v>
                </c:pt>
                <c:pt idx="2070">
                  <c:v>100</c:v>
                </c:pt>
                <c:pt idx="2071">
                  <c:v>100</c:v>
                </c:pt>
                <c:pt idx="2072">
                  <c:v>100</c:v>
                </c:pt>
                <c:pt idx="2073">
                  <c:v>100</c:v>
                </c:pt>
                <c:pt idx="2074">
                  <c:v>100</c:v>
                </c:pt>
                <c:pt idx="2075">
                  <c:v>100</c:v>
                </c:pt>
                <c:pt idx="2076">
                  <c:v>100</c:v>
                </c:pt>
                <c:pt idx="2077">
                  <c:v>100</c:v>
                </c:pt>
                <c:pt idx="2078">
                  <c:v>100</c:v>
                </c:pt>
                <c:pt idx="2079">
                  <c:v>100</c:v>
                </c:pt>
                <c:pt idx="2080">
                  <c:v>100</c:v>
                </c:pt>
                <c:pt idx="2081">
                  <c:v>100</c:v>
                </c:pt>
                <c:pt idx="2082">
                  <c:v>100</c:v>
                </c:pt>
                <c:pt idx="2083">
                  <c:v>100</c:v>
                </c:pt>
                <c:pt idx="2084">
                  <c:v>100</c:v>
                </c:pt>
                <c:pt idx="2085">
                  <c:v>100</c:v>
                </c:pt>
                <c:pt idx="2086">
                  <c:v>100</c:v>
                </c:pt>
                <c:pt idx="2087">
                  <c:v>100</c:v>
                </c:pt>
                <c:pt idx="2088">
                  <c:v>100</c:v>
                </c:pt>
                <c:pt idx="2089">
                  <c:v>100</c:v>
                </c:pt>
                <c:pt idx="2090">
                  <c:v>100</c:v>
                </c:pt>
                <c:pt idx="2091">
                  <c:v>100</c:v>
                </c:pt>
                <c:pt idx="2092">
                  <c:v>100</c:v>
                </c:pt>
                <c:pt idx="2093">
                  <c:v>100</c:v>
                </c:pt>
                <c:pt idx="2094">
                  <c:v>100</c:v>
                </c:pt>
                <c:pt idx="2095">
                  <c:v>100</c:v>
                </c:pt>
                <c:pt idx="2096">
                  <c:v>100</c:v>
                </c:pt>
                <c:pt idx="2097">
                  <c:v>100</c:v>
                </c:pt>
                <c:pt idx="2098">
                  <c:v>100</c:v>
                </c:pt>
                <c:pt idx="2099">
                  <c:v>100</c:v>
                </c:pt>
                <c:pt idx="2100">
                  <c:v>100</c:v>
                </c:pt>
                <c:pt idx="2101">
                  <c:v>100</c:v>
                </c:pt>
                <c:pt idx="2102">
                  <c:v>100</c:v>
                </c:pt>
                <c:pt idx="2103">
                  <c:v>100</c:v>
                </c:pt>
                <c:pt idx="2104">
                  <c:v>100</c:v>
                </c:pt>
                <c:pt idx="2105">
                  <c:v>100</c:v>
                </c:pt>
                <c:pt idx="2106">
                  <c:v>100</c:v>
                </c:pt>
                <c:pt idx="2107">
                  <c:v>100</c:v>
                </c:pt>
                <c:pt idx="2108">
                  <c:v>100</c:v>
                </c:pt>
                <c:pt idx="2109">
                  <c:v>100</c:v>
                </c:pt>
                <c:pt idx="2110">
                  <c:v>100</c:v>
                </c:pt>
                <c:pt idx="2111">
                  <c:v>100</c:v>
                </c:pt>
                <c:pt idx="2112">
                  <c:v>100</c:v>
                </c:pt>
                <c:pt idx="2113">
                  <c:v>100</c:v>
                </c:pt>
                <c:pt idx="2114">
                  <c:v>100</c:v>
                </c:pt>
                <c:pt idx="2115">
                  <c:v>100</c:v>
                </c:pt>
                <c:pt idx="2116">
                  <c:v>100</c:v>
                </c:pt>
                <c:pt idx="2117">
                  <c:v>100</c:v>
                </c:pt>
                <c:pt idx="2118">
                  <c:v>100</c:v>
                </c:pt>
                <c:pt idx="2119">
                  <c:v>100</c:v>
                </c:pt>
                <c:pt idx="2120">
                  <c:v>100</c:v>
                </c:pt>
                <c:pt idx="2121">
                  <c:v>100</c:v>
                </c:pt>
                <c:pt idx="2122">
                  <c:v>100</c:v>
                </c:pt>
                <c:pt idx="2123">
                  <c:v>100</c:v>
                </c:pt>
                <c:pt idx="2124">
                  <c:v>100</c:v>
                </c:pt>
                <c:pt idx="2125">
                  <c:v>100</c:v>
                </c:pt>
                <c:pt idx="2126">
                  <c:v>100</c:v>
                </c:pt>
                <c:pt idx="2127">
                  <c:v>100</c:v>
                </c:pt>
                <c:pt idx="2128">
                  <c:v>100</c:v>
                </c:pt>
                <c:pt idx="2129">
                  <c:v>100</c:v>
                </c:pt>
                <c:pt idx="2130">
                  <c:v>100</c:v>
                </c:pt>
                <c:pt idx="2131">
                  <c:v>100</c:v>
                </c:pt>
                <c:pt idx="2132">
                  <c:v>100</c:v>
                </c:pt>
                <c:pt idx="2133">
                  <c:v>100</c:v>
                </c:pt>
                <c:pt idx="2134">
                  <c:v>100</c:v>
                </c:pt>
                <c:pt idx="2135">
                  <c:v>100</c:v>
                </c:pt>
                <c:pt idx="2136">
                  <c:v>100</c:v>
                </c:pt>
                <c:pt idx="2137">
                  <c:v>100</c:v>
                </c:pt>
                <c:pt idx="2138">
                  <c:v>100</c:v>
                </c:pt>
                <c:pt idx="2139">
                  <c:v>100</c:v>
                </c:pt>
                <c:pt idx="2140">
                  <c:v>100</c:v>
                </c:pt>
                <c:pt idx="2141">
                  <c:v>100</c:v>
                </c:pt>
                <c:pt idx="2142">
                  <c:v>100</c:v>
                </c:pt>
                <c:pt idx="2143">
                  <c:v>100</c:v>
                </c:pt>
                <c:pt idx="2144">
                  <c:v>100</c:v>
                </c:pt>
                <c:pt idx="2145">
                  <c:v>100</c:v>
                </c:pt>
                <c:pt idx="2146">
                  <c:v>100</c:v>
                </c:pt>
                <c:pt idx="2147">
                  <c:v>100</c:v>
                </c:pt>
                <c:pt idx="2148">
                  <c:v>100</c:v>
                </c:pt>
                <c:pt idx="2149">
                  <c:v>100</c:v>
                </c:pt>
                <c:pt idx="2150">
                  <c:v>100</c:v>
                </c:pt>
                <c:pt idx="2151">
                  <c:v>100</c:v>
                </c:pt>
                <c:pt idx="2152">
                  <c:v>100</c:v>
                </c:pt>
                <c:pt idx="2153">
                  <c:v>100</c:v>
                </c:pt>
                <c:pt idx="2154">
                  <c:v>100</c:v>
                </c:pt>
                <c:pt idx="2155">
                  <c:v>100</c:v>
                </c:pt>
                <c:pt idx="2156">
                  <c:v>100</c:v>
                </c:pt>
                <c:pt idx="2157">
                  <c:v>100</c:v>
                </c:pt>
                <c:pt idx="2158">
                  <c:v>100</c:v>
                </c:pt>
                <c:pt idx="2159">
                  <c:v>100</c:v>
                </c:pt>
                <c:pt idx="2160">
                  <c:v>100</c:v>
                </c:pt>
                <c:pt idx="2161">
                  <c:v>100</c:v>
                </c:pt>
                <c:pt idx="2162">
                  <c:v>100</c:v>
                </c:pt>
                <c:pt idx="2163">
                  <c:v>100</c:v>
                </c:pt>
                <c:pt idx="2164">
                  <c:v>100</c:v>
                </c:pt>
                <c:pt idx="2165">
                  <c:v>100</c:v>
                </c:pt>
                <c:pt idx="2166">
                  <c:v>100</c:v>
                </c:pt>
                <c:pt idx="2167">
                  <c:v>100</c:v>
                </c:pt>
                <c:pt idx="2168">
                  <c:v>100</c:v>
                </c:pt>
                <c:pt idx="2169">
                  <c:v>100</c:v>
                </c:pt>
                <c:pt idx="2170">
                  <c:v>100</c:v>
                </c:pt>
                <c:pt idx="2171">
                  <c:v>100</c:v>
                </c:pt>
                <c:pt idx="2172">
                  <c:v>100</c:v>
                </c:pt>
                <c:pt idx="2173">
                  <c:v>100</c:v>
                </c:pt>
                <c:pt idx="2174">
                  <c:v>100</c:v>
                </c:pt>
                <c:pt idx="2175">
                  <c:v>100</c:v>
                </c:pt>
                <c:pt idx="2176">
                  <c:v>100</c:v>
                </c:pt>
                <c:pt idx="2177">
                  <c:v>100</c:v>
                </c:pt>
                <c:pt idx="2178">
                  <c:v>100</c:v>
                </c:pt>
                <c:pt idx="2179">
                  <c:v>100</c:v>
                </c:pt>
                <c:pt idx="2180">
                  <c:v>100</c:v>
                </c:pt>
                <c:pt idx="2181">
                  <c:v>100</c:v>
                </c:pt>
                <c:pt idx="2182">
                  <c:v>100</c:v>
                </c:pt>
                <c:pt idx="2183">
                  <c:v>100</c:v>
                </c:pt>
                <c:pt idx="2184">
                  <c:v>100</c:v>
                </c:pt>
                <c:pt idx="2185">
                  <c:v>100</c:v>
                </c:pt>
                <c:pt idx="2186">
                  <c:v>100</c:v>
                </c:pt>
                <c:pt idx="2187">
                  <c:v>100</c:v>
                </c:pt>
                <c:pt idx="2188">
                  <c:v>100</c:v>
                </c:pt>
                <c:pt idx="2189">
                  <c:v>100</c:v>
                </c:pt>
                <c:pt idx="2190">
                  <c:v>100</c:v>
                </c:pt>
                <c:pt idx="2191">
                  <c:v>100</c:v>
                </c:pt>
                <c:pt idx="2192">
                  <c:v>100</c:v>
                </c:pt>
                <c:pt idx="2193">
                  <c:v>100</c:v>
                </c:pt>
                <c:pt idx="2194">
                  <c:v>100</c:v>
                </c:pt>
                <c:pt idx="2195">
                  <c:v>100</c:v>
                </c:pt>
                <c:pt idx="2196">
                  <c:v>100</c:v>
                </c:pt>
                <c:pt idx="2197">
                  <c:v>100</c:v>
                </c:pt>
                <c:pt idx="2198">
                  <c:v>100</c:v>
                </c:pt>
                <c:pt idx="2199">
                  <c:v>100</c:v>
                </c:pt>
                <c:pt idx="2200">
                  <c:v>100</c:v>
                </c:pt>
                <c:pt idx="2201">
                  <c:v>100</c:v>
                </c:pt>
                <c:pt idx="2202">
                  <c:v>100</c:v>
                </c:pt>
                <c:pt idx="2203">
                  <c:v>100</c:v>
                </c:pt>
                <c:pt idx="2204">
                  <c:v>100</c:v>
                </c:pt>
                <c:pt idx="2205">
                  <c:v>100</c:v>
                </c:pt>
                <c:pt idx="2206">
                  <c:v>100</c:v>
                </c:pt>
                <c:pt idx="2207">
                  <c:v>100</c:v>
                </c:pt>
                <c:pt idx="2208">
                  <c:v>100</c:v>
                </c:pt>
                <c:pt idx="2209">
                  <c:v>100</c:v>
                </c:pt>
                <c:pt idx="2210">
                  <c:v>100</c:v>
                </c:pt>
                <c:pt idx="2211">
                  <c:v>100</c:v>
                </c:pt>
                <c:pt idx="2212">
                  <c:v>100</c:v>
                </c:pt>
                <c:pt idx="2213">
                  <c:v>100</c:v>
                </c:pt>
                <c:pt idx="2214">
                  <c:v>100</c:v>
                </c:pt>
                <c:pt idx="2215">
                  <c:v>100</c:v>
                </c:pt>
                <c:pt idx="2216">
                  <c:v>100</c:v>
                </c:pt>
                <c:pt idx="2217">
                  <c:v>100</c:v>
                </c:pt>
                <c:pt idx="2218">
                  <c:v>100</c:v>
                </c:pt>
                <c:pt idx="2219">
                  <c:v>100</c:v>
                </c:pt>
                <c:pt idx="2220">
                  <c:v>100</c:v>
                </c:pt>
                <c:pt idx="2221">
                  <c:v>100</c:v>
                </c:pt>
                <c:pt idx="2222">
                  <c:v>100</c:v>
                </c:pt>
                <c:pt idx="2223">
                  <c:v>100</c:v>
                </c:pt>
                <c:pt idx="2224">
                  <c:v>100</c:v>
                </c:pt>
                <c:pt idx="2225">
                  <c:v>100</c:v>
                </c:pt>
                <c:pt idx="2226">
                  <c:v>100</c:v>
                </c:pt>
                <c:pt idx="2227">
                  <c:v>100</c:v>
                </c:pt>
                <c:pt idx="2228">
                  <c:v>100</c:v>
                </c:pt>
                <c:pt idx="2229">
                  <c:v>100</c:v>
                </c:pt>
                <c:pt idx="2230">
                  <c:v>100</c:v>
                </c:pt>
                <c:pt idx="2231">
                  <c:v>100</c:v>
                </c:pt>
                <c:pt idx="2232">
                  <c:v>100</c:v>
                </c:pt>
                <c:pt idx="2233">
                  <c:v>100</c:v>
                </c:pt>
                <c:pt idx="2234">
                  <c:v>100</c:v>
                </c:pt>
                <c:pt idx="2235">
                  <c:v>100</c:v>
                </c:pt>
                <c:pt idx="2236">
                  <c:v>100</c:v>
                </c:pt>
                <c:pt idx="2237">
                  <c:v>100</c:v>
                </c:pt>
                <c:pt idx="2238">
                  <c:v>100</c:v>
                </c:pt>
                <c:pt idx="2239">
                  <c:v>100</c:v>
                </c:pt>
                <c:pt idx="2240">
                  <c:v>100</c:v>
                </c:pt>
                <c:pt idx="2241">
                  <c:v>100</c:v>
                </c:pt>
                <c:pt idx="2242">
                  <c:v>100</c:v>
                </c:pt>
                <c:pt idx="2243">
                  <c:v>100</c:v>
                </c:pt>
                <c:pt idx="2244">
                  <c:v>100</c:v>
                </c:pt>
                <c:pt idx="2245">
                  <c:v>100</c:v>
                </c:pt>
                <c:pt idx="2246">
                  <c:v>100</c:v>
                </c:pt>
                <c:pt idx="2247">
                  <c:v>100</c:v>
                </c:pt>
                <c:pt idx="2248">
                  <c:v>100</c:v>
                </c:pt>
                <c:pt idx="2249">
                  <c:v>100</c:v>
                </c:pt>
                <c:pt idx="2250">
                  <c:v>100</c:v>
                </c:pt>
                <c:pt idx="2251">
                  <c:v>100</c:v>
                </c:pt>
                <c:pt idx="2252">
                  <c:v>100</c:v>
                </c:pt>
                <c:pt idx="2253">
                  <c:v>100</c:v>
                </c:pt>
                <c:pt idx="2254">
                  <c:v>100</c:v>
                </c:pt>
                <c:pt idx="2255">
                  <c:v>100</c:v>
                </c:pt>
                <c:pt idx="2256">
                  <c:v>100</c:v>
                </c:pt>
                <c:pt idx="2257">
                  <c:v>100</c:v>
                </c:pt>
                <c:pt idx="2258">
                  <c:v>100</c:v>
                </c:pt>
                <c:pt idx="2259">
                  <c:v>100</c:v>
                </c:pt>
                <c:pt idx="2260">
                  <c:v>100</c:v>
                </c:pt>
                <c:pt idx="2261">
                  <c:v>100</c:v>
                </c:pt>
                <c:pt idx="2262">
                  <c:v>100</c:v>
                </c:pt>
                <c:pt idx="2263">
                  <c:v>100</c:v>
                </c:pt>
                <c:pt idx="2264">
                  <c:v>100</c:v>
                </c:pt>
                <c:pt idx="2265">
                  <c:v>100</c:v>
                </c:pt>
                <c:pt idx="2266">
                  <c:v>100</c:v>
                </c:pt>
                <c:pt idx="2267">
                  <c:v>100</c:v>
                </c:pt>
                <c:pt idx="2268">
                  <c:v>100</c:v>
                </c:pt>
                <c:pt idx="2269">
                  <c:v>100</c:v>
                </c:pt>
                <c:pt idx="2270">
                  <c:v>100</c:v>
                </c:pt>
                <c:pt idx="2271">
                  <c:v>100</c:v>
                </c:pt>
                <c:pt idx="2272">
                  <c:v>100</c:v>
                </c:pt>
                <c:pt idx="2273">
                  <c:v>100</c:v>
                </c:pt>
                <c:pt idx="2274">
                  <c:v>100</c:v>
                </c:pt>
                <c:pt idx="2275">
                  <c:v>100</c:v>
                </c:pt>
                <c:pt idx="2276">
                  <c:v>100</c:v>
                </c:pt>
                <c:pt idx="2277">
                  <c:v>100</c:v>
                </c:pt>
                <c:pt idx="2278">
                  <c:v>100</c:v>
                </c:pt>
                <c:pt idx="2279">
                  <c:v>100</c:v>
                </c:pt>
                <c:pt idx="2280">
                  <c:v>100</c:v>
                </c:pt>
                <c:pt idx="2281">
                  <c:v>100</c:v>
                </c:pt>
                <c:pt idx="2282">
                  <c:v>100</c:v>
                </c:pt>
                <c:pt idx="2283">
                  <c:v>100</c:v>
                </c:pt>
                <c:pt idx="2284">
                  <c:v>100</c:v>
                </c:pt>
                <c:pt idx="2285">
                  <c:v>100</c:v>
                </c:pt>
                <c:pt idx="2286">
                  <c:v>100</c:v>
                </c:pt>
                <c:pt idx="2287">
                  <c:v>100</c:v>
                </c:pt>
                <c:pt idx="2288">
                  <c:v>100</c:v>
                </c:pt>
                <c:pt idx="2289">
                  <c:v>100</c:v>
                </c:pt>
                <c:pt idx="2290">
                  <c:v>100</c:v>
                </c:pt>
                <c:pt idx="2291">
                  <c:v>100</c:v>
                </c:pt>
                <c:pt idx="2292">
                  <c:v>100</c:v>
                </c:pt>
                <c:pt idx="2293">
                  <c:v>100</c:v>
                </c:pt>
                <c:pt idx="2294">
                  <c:v>100</c:v>
                </c:pt>
                <c:pt idx="2295">
                  <c:v>100</c:v>
                </c:pt>
                <c:pt idx="2296">
                  <c:v>100</c:v>
                </c:pt>
                <c:pt idx="2297">
                  <c:v>100</c:v>
                </c:pt>
                <c:pt idx="2298">
                  <c:v>100</c:v>
                </c:pt>
                <c:pt idx="2299">
                  <c:v>100</c:v>
                </c:pt>
                <c:pt idx="2300">
                  <c:v>100</c:v>
                </c:pt>
                <c:pt idx="2301">
                  <c:v>100</c:v>
                </c:pt>
                <c:pt idx="2302">
                  <c:v>100</c:v>
                </c:pt>
                <c:pt idx="2303">
                  <c:v>100</c:v>
                </c:pt>
                <c:pt idx="2304">
                  <c:v>100</c:v>
                </c:pt>
                <c:pt idx="2305">
                  <c:v>100</c:v>
                </c:pt>
                <c:pt idx="2306">
                  <c:v>100</c:v>
                </c:pt>
                <c:pt idx="2307">
                  <c:v>100</c:v>
                </c:pt>
                <c:pt idx="2308">
                  <c:v>100</c:v>
                </c:pt>
                <c:pt idx="2309">
                  <c:v>100</c:v>
                </c:pt>
                <c:pt idx="2310">
                  <c:v>100</c:v>
                </c:pt>
                <c:pt idx="2311">
                  <c:v>100</c:v>
                </c:pt>
                <c:pt idx="2312">
                  <c:v>100</c:v>
                </c:pt>
                <c:pt idx="2313">
                  <c:v>100</c:v>
                </c:pt>
                <c:pt idx="2314">
                  <c:v>100</c:v>
                </c:pt>
                <c:pt idx="2315">
                  <c:v>100</c:v>
                </c:pt>
                <c:pt idx="2316">
                  <c:v>100</c:v>
                </c:pt>
                <c:pt idx="2317">
                  <c:v>100</c:v>
                </c:pt>
                <c:pt idx="2318">
                  <c:v>100</c:v>
                </c:pt>
                <c:pt idx="2319">
                  <c:v>100</c:v>
                </c:pt>
                <c:pt idx="2320">
                  <c:v>100</c:v>
                </c:pt>
                <c:pt idx="2321">
                  <c:v>100</c:v>
                </c:pt>
                <c:pt idx="2322">
                  <c:v>100</c:v>
                </c:pt>
                <c:pt idx="2323">
                  <c:v>100</c:v>
                </c:pt>
                <c:pt idx="2324">
                  <c:v>100</c:v>
                </c:pt>
                <c:pt idx="2325">
                  <c:v>100</c:v>
                </c:pt>
                <c:pt idx="2326">
                  <c:v>100</c:v>
                </c:pt>
                <c:pt idx="2327">
                  <c:v>100</c:v>
                </c:pt>
                <c:pt idx="2328">
                  <c:v>100</c:v>
                </c:pt>
                <c:pt idx="2329">
                  <c:v>100</c:v>
                </c:pt>
                <c:pt idx="2330">
                  <c:v>100</c:v>
                </c:pt>
                <c:pt idx="2331">
                  <c:v>100</c:v>
                </c:pt>
                <c:pt idx="2332">
                  <c:v>100</c:v>
                </c:pt>
                <c:pt idx="2333">
                  <c:v>100</c:v>
                </c:pt>
                <c:pt idx="2334">
                  <c:v>100</c:v>
                </c:pt>
                <c:pt idx="2335">
                  <c:v>100</c:v>
                </c:pt>
                <c:pt idx="2336">
                  <c:v>100</c:v>
                </c:pt>
                <c:pt idx="2337">
                  <c:v>100</c:v>
                </c:pt>
                <c:pt idx="2338">
                  <c:v>100</c:v>
                </c:pt>
                <c:pt idx="2339">
                  <c:v>100</c:v>
                </c:pt>
                <c:pt idx="2340">
                  <c:v>100</c:v>
                </c:pt>
                <c:pt idx="2341">
                  <c:v>100</c:v>
                </c:pt>
                <c:pt idx="2342">
                  <c:v>100</c:v>
                </c:pt>
                <c:pt idx="2343">
                  <c:v>100</c:v>
                </c:pt>
                <c:pt idx="2344">
                  <c:v>100</c:v>
                </c:pt>
                <c:pt idx="2345">
                  <c:v>100</c:v>
                </c:pt>
                <c:pt idx="2346">
                  <c:v>100</c:v>
                </c:pt>
                <c:pt idx="2347">
                  <c:v>100</c:v>
                </c:pt>
                <c:pt idx="2348">
                  <c:v>100</c:v>
                </c:pt>
                <c:pt idx="2349">
                  <c:v>100</c:v>
                </c:pt>
                <c:pt idx="2350">
                  <c:v>100</c:v>
                </c:pt>
                <c:pt idx="2351">
                  <c:v>100</c:v>
                </c:pt>
                <c:pt idx="2352">
                  <c:v>100</c:v>
                </c:pt>
                <c:pt idx="2353">
                  <c:v>100</c:v>
                </c:pt>
                <c:pt idx="2354">
                  <c:v>100</c:v>
                </c:pt>
                <c:pt idx="2355">
                  <c:v>100</c:v>
                </c:pt>
                <c:pt idx="2356">
                  <c:v>100</c:v>
                </c:pt>
                <c:pt idx="2357">
                  <c:v>100</c:v>
                </c:pt>
                <c:pt idx="2358">
                  <c:v>100</c:v>
                </c:pt>
                <c:pt idx="2359">
                  <c:v>100</c:v>
                </c:pt>
                <c:pt idx="2360">
                  <c:v>100</c:v>
                </c:pt>
                <c:pt idx="2361">
                  <c:v>100</c:v>
                </c:pt>
                <c:pt idx="2362">
                  <c:v>100</c:v>
                </c:pt>
                <c:pt idx="2363">
                  <c:v>100</c:v>
                </c:pt>
                <c:pt idx="2364">
                  <c:v>100</c:v>
                </c:pt>
                <c:pt idx="2365">
                  <c:v>100</c:v>
                </c:pt>
                <c:pt idx="2366">
                  <c:v>100</c:v>
                </c:pt>
                <c:pt idx="2367">
                  <c:v>100</c:v>
                </c:pt>
                <c:pt idx="2368">
                  <c:v>100</c:v>
                </c:pt>
                <c:pt idx="2369">
                  <c:v>100</c:v>
                </c:pt>
                <c:pt idx="2370">
                  <c:v>100</c:v>
                </c:pt>
                <c:pt idx="2371">
                  <c:v>100</c:v>
                </c:pt>
                <c:pt idx="2372">
                  <c:v>100</c:v>
                </c:pt>
                <c:pt idx="2373">
                  <c:v>100</c:v>
                </c:pt>
                <c:pt idx="2374">
                  <c:v>100</c:v>
                </c:pt>
                <c:pt idx="2375">
                  <c:v>100</c:v>
                </c:pt>
                <c:pt idx="2376">
                  <c:v>100</c:v>
                </c:pt>
                <c:pt idx="2377">
                  <c:v>100</c:v>
                </c:pt>
                <c:pt idx="2378">
                  <c:v>100</c:v>
                </c:pt>
                <c:pt idx="2379">
                  <c:v>100</c:v>
                </c:pt>
                <c:pt idx="2380">
                  <c:v>100</c:v>
                </c:pt>
                <c:pt idx="2381">
                  <c:v>100</c:v>
                </c:pt>
                <c:pt idx="2382">
                  <c:v>100</c:v>
                </c:pt>
                <c:pt idx="2383">
                  <c:v>100</c:v>
                </c:pt>
                <c:pt idx="2384">
                  <c:v>100</c:v>
                </c:pt>
                <c:pt idx="2385">
                  <c:v>100</c:v>
                </c:pt>
              </c:numCache>
            </c:numRef>
          </c:yVal>
          <c:smooth val="1"/>
        </c:ser>
        <c:ser>
          <c:idx val="1"/>
          <c:order val="1"/>
          <c:tx>
            <c:v>WiMax</c:v>
          </c:tx>
          <c:marker>
            <c:symbol val="none"/>
          </c:marker>
          <c:dPt>
            <c:idx val="17"/>
            <c:bubble3D val="0"/>
            <c:spPr>
              <a:ln w="38100"/>
            </c:spPr>
          </c:dPt>
          <c:xVal>
            <c:numRef>
              <c:f>'rtt-cdf'!$D:$D</c:f>
              <c:numCache>
                <c:formatCode>General</c:formatCode>
                <c:ptCount val="1048576"/>
                <c:pt idx="0">
                  <c:v>19</c:v>
                </c:pt>
                <c:pt idx="1">
                  <c:v>20</c:v>
                </c:pt>
                <c:pt idx="2">
                  <c:v>21</c:v>
                </c:pt>
                <c:pt idx="3">
                  <c:v>22</c:v>
                </c:pt>
                <c:pt idx="4">
                  <c:v>23</c:v>
                </c:pt>
                <c:pt idx="5">
                  <c:v>24</c:v>
                </c:pt>
                <c:pt idx="6">
                  <c:v>25</c:v>
                </c:pt>
                <c:pt idx="7">
                  <c:v>26</c:v>
                </c:pt>
                <c:pt idx="8">
                  <c:v>27</c:v>
                </c:pt>
                <c:pt idx="9">
                  <c:v>28</c:v>
                </c:pt>
                <c:pt idx="10">
                  <c:v>29</c:v>
                </c:pt>
                <c:pt idx="11">
                  <c:v>30</c:v>
                </c:pt>
                <c:pt idx="12">
                  <c:v>31</c:v>
                </c:pt>
                <c:pt idx="13">
                  <c:v>32</c:v>
                </c:pt>
                <c:pt idx="14">
                  <c:v>33</c:v>
                </c:pt>
                <c:pt idx="15">
                  <c:v>34</c:v>
                </c:pt>
                <c:pt idx="16">
                  <c:v>35</c:v>
                </c:pt>
                <c:pt idx="17">
                  <c:v>36</c:v>
                </c:pt>
                <c:pt idx="18">
                  <c:v>37</c:v>
                </c:pt>
                <c:pt idx="19">
                  <c:v>38</c:v>
                </c:pt>
                <c:pt idx="20">
                  <c:v>39</c:v>
                </c:pt>
                <c:pt idx="21">
                  <c:v>40</c:v>
                </c:pt>
                <c:pt idx="22">
                  <c:v>41</c:v>
                </c:pt>
                <c:pt idx="23">
                  <c:v>42</c:v>
                </c:pt>
                <c:pt idx="24">
                  <c:v>43</c:v>
                </c:pt>
                <c:pt idx="25">
                  <c:v>44</c:v>
                </c:pt>
                <c:pt idx="26">
                  <c:v>45</c:v>
                </c:pt>
                <c:pt idx="27">
                  <c:v>46</c:v>
                </c:pt>
                <c:pt idx="28">
                  <c:v>47</c:v>
                </c:pt>
                <c:pt idx="29">
                  <c:v>48</c:v>
                </c:pt>
                <c:pt idx="30">
                  <c:v>49</c:v>
                </c:pt>
                <c:pt idx="31">
                  <c:v>50</c:v>
                </c:pt>
                <c:pt idx="32">
                  <c:v>51</c:v>
                </c:pt>
                <c:pt idx="33">
                  <c:v>52</c:v>
                </c:pt>
                <c:pt idx="34">
                  <c:v>53</c:v>
                </c:pt>
                <c:pt idx="35">
                  <c:v>54</c:v>
                </c:pt>
                <c:pt idx="36">
                  <c:v>55</c:v>
                </c:pt>
                <c:pt idx="37">
                  <c:v>56</c:v>
                </c:pt>
                <c:pt idx="38">
                  <c:v>57</c:v>
                </c:pt>
                <c:pt idx="39">
                  <c:v>58</c:v>
                </c:pt>
                <c:pt idx="40">
                  <c:v>59</c:v>
                </c:pt>
                <c:pt idx="41">
                  <c:v>60</c:v>
                </c:pt>
                <c:pt idx="42">
                  <c:v>61</c:v>
                </c:pt>
                <c:pt idx="43">
                  <c:v>62</c:v>
                </c:pt>
                <c:pt idx="44">
                  <c:v>63</c:v>
                </c:pt>
                <c:pt idx="45">
                  <c:v>64</c:v>
                </c:pt>
                <c:pt idx="46">
                  <c:v>65</c:v>
                </c:pt>
                <c:pt idx="47">
                  <c:v>66</c:v>
                </c:pt>
                <c:pt idx="48">
                  <c:v>67</c:v>
                </c:pt>
                <c:pt idx="49">
                  <c:v>68</c:v>
                </c:pt>
                <c:pt idx="50">
                  <c:v>69</c:v>
                </c:pt>
                <c:pt idx="51">
                  <c:v>70</c:v>
                </c:pt>
                <c:pt idx="52">
                  <c:v>71</c:v>
                </c:pt>
                <c:pt idx="53">
                  <c:v>72</c:v>
                </c:pt>
                <c:pt idx="54">
                  <c:v>73</c:v>
                </c:pt>
                <c:pt idx="55">
                  <c:v>74</c:v>
                </c:pt>
                <c:pt idx="56">
                  <c:v>75</c:v>
                </c:pt>
                <c:pt idx="57">
                  <c:v>76</c:v>
                </c:pt>
                <c:pt idx="58">
                  <c:v>77</c:v>
                </c:pt>
                <c:pt idx="59">
                  <c:v>78</c:v>
                </c:pt>
                <c:pt idx="60">
                  <c:v>79</c:v>
                </c:pt>
                <c:pt idx="61">
                  <c:v>80</c:v>
                </c:pt>
                <c:pt idx="62">
                  <c:v>81</c:v>
                </c:pt>
                <c:pt idx="63">
                  <c:v>82</c:v>
                </c:pt>
                <c:pt idx="64">
                  <c:v>83</c:v>
                </c:pt>
                <c:pt idx="65">
                  <c:v>84</c:v>
                </c:pt>
                <c:pt idx="66">
                  <c:v>85</c:v>
                </c:pt>
                <c:pt idx="67">
                  <c:v>86</c:v>
                </c:pt>
                <c:pt idx="68">
                  <c:v>87</c:v>
                </c:pt>
                <c:pt idx="69">
                  <c:v>88</c:v>
                </c:pt>
                <c:pt idx="70">
                  <c:v>89</c:v>
                </c:pt>
                <c:pt idx="71">
                  <c:v>90</c:v>
                </c:pt>
                <c:pt idx="72">
                  <c:v>91</c:v>
                </c:pt>
                <c:pt idx="73">
                  <c:v>92</c:v>
                </c:pt>
                <c:pt idx="74">
                  <c:v>93</c:v>
                </c:pt>
                <c:pt idx="75">
                  <c:v>94</c:v>
                </c:pt>
                <c:pt idx="76">
                  <c:v>95</c:v>
                </c:pt>
                <c:pt idx="77">
                  <c:v>96</c:v>
                </c:pt>
                <c:pt idx="78">
                  <c:v>97</c:v>
                </c:pt>
                <c:pt idx="79">
                  <c:v>98</c:v>
                </c:pt>
                <c:pt idx="80">
                  <c:v>99</c:v>
                </c:pt>
                <c:pt idx="81">
                  <c:v>100</c:v>
                </c:pt>
                <c:pt idx="82">
                  <c:v>101</c:v>
                </c:pt>
                <c:pt idx="83">
                  <c:v>102</c:v>
                </c:pt>
                <c:pt idx="84">
                  <c:v>103</c:v>
                </c:pt>
                <c:pt idx="85">
                  <c:v>104</c:v>
                </c:pt>
                <c:pt idx="86">
                  <c:v>105</c:v>
                </c:pt>
                <c:pt idx="87">
                  <c:v>106</c:v>
                </c:pt>
                <c:pt idx="88">
                  <c:v>107</c:v>
                </c:pt>
                <c:pt idx="89">
                  <c:v>108</c:v>
                </c:pt>
                <c:pt idx="90">
                  <c:v>109</c:v>
                </c:pt>
                <c:pt idx="91">
                  <c:v>110</c:v>
                </c:pt>
                <c:pt idx="92">
                  <c:v>111</c:v>
                </c:pt>
                <c:pt idx="93">
                  <c:v>112</c:v>
                </c:pt>
                <c:pt idx="94">
                  <c:v>113</c:v>
                </c:pt>
                <c:pt idx="95">
                  <c:v>114</c:v>
                </c:pt>
                <c:pt idx="96">
                  <c:v>115</c:v>
                </c:pt>
                <c:pt idx="97">
                  <c:v>116</c:v>
                </c:pt>
                <c:pt idx="98">
                  <c:v>117</c:v>
                </c:pt>
                <c:pt idx="99">
                  <c:v>118</c:v>
                </c:pt>
                <c:pt idx="100">
                  <c:v>119</c:v>
                </c:pt>
                <c:pt idx="101">
                  <c:v>120</c:v>
                </c:pt>
                <c:pt idx="102">
                  <c:v>121</c:v>
                </c:pt>
                <c:pt idx="103">
                  <c:v>122</c:v>
                </c:pt>
                <c:pt idx="104">
                  <c:v>123</c:v>
                </c:pt>
                <c:pt idx="105">
                  <c:v>124</c:v>
                </c:pt>
                <c:pt idx="106">
                  <c:v>125</c:v>
                </c:pt>
                <c:pt idx="107">
                  <c:v>126</c:v>
                </c:pt>
                <c:pt idx="108">
                  <c:v>127</c:v>
                </c:pt>
                <c:pt idx="109">
                  <c:v>128</c:v>
                </c:pt>
                <c:pt idx="110">
                  <c:v>129</c:v>
                </c:pt>
                <c:pt idx="111">
                  <c:v>130</c:v>
                </c:pt>
                <c:pt idx="112">
                  <c:v>131</c:v>
                </c:pt>
                <c:pt idx="113">
                  <c:v>132</c:v>
                </c:pt>
                <c:pt idx="114">
                  <c:v>133</c:v>
                </c:pt>
                <c:pt idx="115">
                  <c:v>134</c:v>
                </c:pt>
                <c:pt idx="116">
                  <c:v>135</c:v>
                </c:pt>
                <c:pt idx="117">
                  <c:v>136</c:v>
                </c:pt>
                <c:pt idx="118">
                  <c:v>137</c:v>
                </c:pt>
                <c:pt idx="119">
                  <c:v>138</c:v>
                </c:pt>
                <c:pt idx="120">
                  <c:v>139</c:v>
                </c:pt>
                <c:pt idx="121">
                  <c:v>140</c:v>
                </c:pt>
                <c:pt idx="122">
                  <c:v>141</c:v>
                </c:pt>
                <c:pt idx="123">
                  <c:v>142</c:v>
                </c:pt>
                <c:pt idx="124">
                  <c:v>143</c:v>
                </c:pt>
                <c:pt idx="125">
                  <c:v>144</c:v>
                </c:pt>
                <c:pt idx="126">
                  <c:v>145</c:v>
                </c:pt>
                <c:pt idx="127">
                  <c:v>146</c:v>
                </c:pt>
                <c:pt idx="128">
                  <c:v>147</c:v>
                </c:pt>
                <c:pt idx="129">
                  <c:v>148</c:v>
                </c:pt>
                <c:pt idx="130">
                  <c:v>149</c:v>
                </c:pt>
                <c:pt idx="131">
                  <c:v>150</c:v>
                </c:pt>
                <c:pt idx="132">
                  <c:v>151</c:v>
                </c:pt>
                <c:pt idx="133">
                  <c:v>152</c:v>
                </c:pt>
                <c:pt idx="134">
                  <c:v>153</c:v>
                </c:pt>
                <c:pt idx="135">
                  <c:v>154</c:v>
                </c:pt>
                <c:pt idx="136">
                  <c:v>155</c:v>
                </c:pt>
                <c:pt idx="137">
                  <c:v>156</c:v>
                </c:pt>
                <c:pt idx="138">
                  <c:v>157</c:v>
                </c:pt>
                <c:pt idx="139">
                  <c:v>158</c:v>
                </c:pt>
                <c:pt idx="140">
                  <c:v>159</c:v>
                </c:pt>
                <c:pt idx="141">
                  <c:v>160</c:v>
                </c:pt>
                <c:pt idx="142">
                  <c:v>161</c:v>
                </c:pt>
                <c:pt idx="143">
                  <c:v>162</c:v>
                </c:pt>
                <c:pt idx="144">
                  <c:v>163</c:v>
                </c:pt>
                <c:pt idx="145">
                  <c:v>164</c:v>
                </c:pt>
                <c:pt idx="146">
                  <c:v>165</c:v>
                </c:pt>
                <c:pt idx="147">
                  <c:v>166</c:v>
                </c:pt>
                <c:pt idx="148">
                  <c:v>167</c:v>
                </c:pt>
                <c:pt idx="149">
                  <c:v>168</c:v>
                </c:pt>
                <c:pt idx="150">
                  <c:v>169</c:v>
                </c:pt>
                <c:pt idx="151">
                  <c:v>170</c:v>
                </c:pt>
                <c:pt idx="152">
                  <c:v>171</c:v>
                </c:pt>
                <c:pt idx="153">
                  <c:v>172</c:v>
                </c:pt>
                <c:pt idx="154">
                  <c:v>173</c:v>
                </c:pt>
                <c:pt idx="155">
                  <c:v>174</c:v>
                </c:pt>
                <c:pt idx="156">
                  <c:v>175</c:v>
                </c:pt>
                <c:pt idx="157">
                  <c:v>176</c:v>
                </c:pt>
                <c:pt idx="158">
                  <c:v>177</c:v>
                </c:pt>
                <c:pt idx="159">
                  <c:v>178</c:v>
                </c:pt>
                <c:pt idx="160">
                  <c:v>179</c:v>
                </c:pt>
                <c:pt idx="161">
                  <c:v>180</c:v>
                </c:pt>
                <c:pt idx="162">
                  <c:v>181</c:v>
                </c:pt>
                <c:pt idx="163">
                  <c:v>182</c:v>
                </c:pt>
                <c:pt idx="164">
                  <c:v>183</c:v>
                </c:pt>
                <c:pt idx="165">
                  <c:v>184</c:v>
                </c:pt>
                <c:pt idx="166">
                  <c:v>185</c:v>
                </c:pt>
                <c:pt idx="167">
                  <c:v>186</c:v>
                </c:pt>
                <c:pt idx="168">
                  <c:v>187</c:v>
                </c:pt>
                <c:pt idx="169">
                  <c:v>188</c:v>
                </c:pt>
                <c:pt idx="170">
                  <c:v>189</c:v>
                </c:pt>
                <c:pt idx="171">
                  <c:v>190</c:v>
                </c:pt>
                <c:pt idx="172">
                  <c:v>191</c:v>
                </c:pt>
                <c:pt idx="173">
                  <c:v>192</c:v>
                </c:pt>
                <c:pt idx="174">
                  <c:v>193</c:v>
                </c:pt>
                <c:pt idx="175">
                  <c:v>194</c:v>
                </c:pt>
                <c:pt idx="176">
                  <c:v>195</c:v>
                </c:pt>
                <c:pt idx="177">
                  <c:v>196</c:v>
                </c:pt>
                <c:pt idx="178">
                  <c:v>197</c:v>
                </c:pt>
                <c:pt idx="179">
                  <c:v>198</c:v>
                </c:pt>
                <c:pt idx="180">
                  <c:v>199</c:v>
                </c:pt>
                <c:pt idx="181">
                  <c:v>200</c:v>
                </c:pt>
                <c:pt idx="182">
                  <c:v>201</c:v>
                </c:pt>
                <c:pt idx="183">
                  <c:v>202</c:v>
                </c:pt>
                <c:pt idx="184">
                  <c:v>203</c:v>
                </c:pt>
                <c:pt idx="185">
                  <c:v>204</c:v>
                </c:pt>
                <c:pt idx="186">
                  <c:v>205</c:v>
                </c:pt>
                <c:pt idx="187">
                  <c:v>206</c:v>
                </c:pt>
                <c:pt idx="188">
                  <c:v>207</c:v>
                </c:pt>
                <c:pt idx="189">
                  <c:v>208</c:v>
                </c:pt>
                <c:pt idx="190">
                  <c:v>209</c:v>
                </c:pt>
                <c:pt idx="191">
                  <c:v>210</c:v>
                </c:pt>
                <c:pt idx="192">
                  <c:v>211</c:v>
                </c:pt>
                <c:pt idx="193">
                  <c:v>212</c:v>
                </c:pt>
                <c:pt idx="194">
                  <c:v>213</c:v>
                </c:pt>
                <c:pt idx="195">
                  <c:v>214</c:v>
                </c:pt>
                <c:pt idx="196">
                  <c:v>215</c:v>
                </c:pt>
                <c:pt idx="197">
                  <c:v>216</c:v>
                </c:pt>
                <c:pt idx="198">
                  <c:v>217</c:v>
                </c:pt>
                <c:pt idx="199">
                  <c:v>218</c:v>
                </c:pt>
                <c:pt idx="200">
                  <c:v>219</c:v>
                </c:pt>
                <c:pt idx="201">
                  <c:v>220</c:v>
                </c:pt>
                <c:pt idx="202">
                  <c:v>221</c:v>
                </c:pt>
                <c:pt idx="203">
                  <c:v>222</c:v>
                </c:pt>
                <c:pt idx="204">
                  <c:v>223</c:v>
                </c:pt>
                <c:pt idx="205">
                  <c:v>224</c:v>
                </c:pt>
                <c:pt idx="206">
                  <c:v>225</c:v>
                </c:pt>
                <c:pt idx="207">
                  <c:v>226</c:v>
                </c:pt>
                <c:pt idx="208">
                  <c:v>227</c:v>
                </c:pt>
                <c:pt idx="209">
                  <c:v>228</c:v>
                </c:pt>
                <c:pt idx="210">
                  <c:v>229</c:v>
                </c:pt>
                <c:pt idx="211">
                  <c:v>230</c:v>
                </c:pt>
                <c:pt idx="212">
                  <c:v>231</c:v>
                </c:pt>
                <c:pt idx="213">
                  <c:v>232</c:v>
                </c:pt>
                <c:pt idx="214">
                  <c:v>233</c:v>
                </c:pt>
                <c:pt idx="215">
                  <c:v>234</c:v>
                </c:pt>
                <c:pt idx="216">
                  <c:v>235</c:v>
                </c:pt>
                <c:pt idx="217">
                  <c:v>236</c:v>
                </c:pt>
                <c:pt idx="218">
                  <c:v>237</c:v>
                </c:pt>
                <c:pt idx="219">
                  <c:v>238</c:v>
                </c:pt>
                <c:pt idx="220">
                  <c:v>239</c:v>
                </c:pt>
                <c:pt idx="221">
                  <c:v>240</c:v>
                </c:pt>
                <c:pt idx="222">
                  <c:v>241</c:v>
                </c:pt>
                <c:pt idx="223">
                  <c:v>242</c:v>
                </c:pt>
                <c:pt idx="224">
                  <c:v>243</c:v>
                </c:pt>
                <c:pt idx="225">
                  <c:v>244</c:v>
                </c:pt>
                <c:pt idx="226">
                  <c:v>245</c:v>
                </c:pt>
                <c:pt idx="227">
                  <c:v>246</c:v>
                </c:pt>
                <c:pt idx="228">
                  <c:v>247</c:v>
                </c:pt>
                <c:pt idx="229">
                  <c:v>248</c:v>
                </c:pt>
                <c:pt idx="230">
                  <c:v>249</c:v>
                </c:pt>
                <c:pt idx="231">
                  <c:v>250</c:v>
                </c:pt>
                <c:pt idx="232">
                  <c:v>251</c:v>
                </c:pt>
                <c:pt idx="233">
                  <c:v>252</c:v>
                </c:pt>
                <c:pt idx="234">
                  <c:v>253</c:v>
                </c:pt>
                <c:pt idx="235">
                  <c:v>254</c:v>
                </c:pt>
                <c:pt idx="236">
                  <c:v>255</c:v>
                </c:pt>
                <c:pt idx="237">
                  <c:v>256</c:v>
                </c:pt>
                <c:pt idx="238">
                  <c:v>257</c:v>
                </c:pt>
                <c:pt idx="239">
                  <c:v>258</c:v>
                </c:pt>
                <c:pt idx="240">
                  <c:v>259</c:v>
                </c:pt>
                <c:pt idx="241">
                  <c:v>260</c:v>
                </c:pt>
                <c:pt idx="242">
                  <c:v>261</c:v>
                </c:pt>
                <c:pt idx="243">
                  <c:v>262</c:v>
                </c:pt>
                <c:pt idx="244">
                  <c:v>263</c:v>
                </c:pt>
                <c:pt idx="245">
                  <c:v>264</c:v>
                </c:pt>
                <c:pt idx="246">
                  <c:v>265</c:v>
                </c:pt>
                <c:pt idx="247">
                  <c:v>266</c:v>
                </c:pt>
                <c:pt idx="248">
                  <c:v>267</c:v>
                </c:pt>
                <c:pt idx="249">
                  <c:v>268</c:v>
                </c:pt>
                <c:pt idx="250">
                  <c:v>269</c:v>
                </c:pt>
                <c:pt idx="251">
                  <c:v>270</c:v>
                </c:pt>
                <c:pt idx="252">
                  <c:v>271</c:v>
                </c:pt>
                <c:pt idx="253">
                  <c:v>272</c:v>
                </c:pt>
                <c:pt idx="254">
                  <c:v>273</c:v>
                </c:pt>
                <c:pt idx="255">
                  <c:v>274</c:v>
                </c:pt>
                <c:pt idx="256">
                  <c:v>275</c:v>
                </c:pt>
                <c:pt idx="257">
                  <c:v>276</c:v>
                </c:pt>
                <c:pt idx="258">
                  <c:v>277</c:v>
                </c:pt>
                <c:pt idx="259">
                  <c:v>278</c:v>
                </c:pt>
                <c:pt idx="260">
                  <c:v>279</c:v>
                </c:pt>
                <c:pt idx="261">
                  <c:v>280</c:v>
                </c:pt>
                <c:pt idx="262">
                  <c:v>281</c:v>
                </c:pt>
                <c:pt idx="263">
                  <c:v>282</c:v>
                </c:pt>
                <c:pt idx="264">
                  <c:v>283</c:v>
                </c:pt>
                <c:pt idx="265">
                  <c:v>284</c:v>
                </c:pt>
                <c:pt idx="266">
                  <c:v>285</c:v>
                </c:pt>
                <c:pt idx="267">
                  <c:v>286</c:v>
                </c:pt>
                <c:pt idx="268">
                  <c:v>287</c:v>
                </c:pt>
                <c:pt idx="269">
                  <c:v>288</c:v>
                </c:pt>
                <c:pt idx="270">
                  <c:v>289</c:v>
                </c:pt>
                <c:pt idx="271">
                  <c:v>290</c:v>
                </c:pt>
                <c:pt idx="272">
                  <c:v>291</c:v>
                </c:pt>
                <c:pt idx="273">
                  <c:v>292</c:v>
                </c:pt>
                <c:pt idx="274">
                  <c:v>293</c:v>
                </c:pt>
                <c:pt idx="275">
                  <c:v>294</c:v>
                </c:pt>
                <c:pt idx="276">
                  <c:v>295</c:v>
                </c:pt>
                <c:pt idx="277">
                  <c:v>296</c:v>
                </c:pt>
                <c:pt idx="278">
                  <c:v>297</c:v>
                </c:pt>
                <c:pt idx="279">
                  <c:v>298</c:v>
                </c:pt>
                <c:pt idx="280">
                  <c:v>299</c:v>
                </c:pt>
                <c:pt idx="281">
                  <c:v>300</c:v>
                </c:pt>
                <c:pt idx="282">
                  <c:v>301</c:v>
                </c:pt>
                <c:pt idx="283">
                  <c:v>302</c:v>
                </c:pt>
                <c:pt idx="284">
                  <c:v>303</c:v>
                </c:pt>
                <c:pt idx="285">
                  <c:v>304</c:v>
                </c:pt>
                <c:pt idx="286">
                  <c:v>305</c:v>
                </c:pt>
                <c:pt idx="287">
                  <c:v>306</c:v>
                </c:pt>
                <c:pt idx="288">
                  <c:v>307</c:v>
                </c:pt>
                <c:pt idx="289">
                  <c:v>308</c:v>
                </c:pt>
                <c:pt idx="290">
                  <c:v>309</c:v>
                </c:pt>
                <c:pt idx="291">
                  <c:v>310</c:v>
                </c:pt>
                <c:pt idx="292">
                  <c:v>311</c:v>
                </c:pt>
                <c:pt idx="293">
                  <c:v>312</c:v>
                </c:pt>
                <c:pt idx="294">
                  <c:v>313</c:v>
                </c:pt>
                <c:pt idx="295">
                  <c:v>314</c:v>
                </c:pt>
                <c:pt idx="296">
                  <c:v>315</c:v>
                </c:pt>
                <c:pt idx="297">
                  <c:v>316</c:v>
                </c:pt>
                <c:pt idx="298">
                  <c:v>317</c:v>
                </c:pt>
                <c:pt idx="299">
                  <c:v>318</c:v>
                </c:pt>
                <c:pt idx="300">
                  <c:v>319</c:v>
                </c:pt>
                <c:pt idx="301">
                  <c:v>320</c:v>
                </c:pt>
                <c:pt idx="302">
                  <c:v>321</c:v>
                </c:pt>
                <c:pt idx="303">
                  <c:v>322</c:v>
                </c:pt>
                <c:pt idx="304">
                  <c:v>323</c:v>
                </c:pt>
                <c:pt idx="305">
                  <c:v>324</c:v>
                </c:pt>
                <c:pt idx="306">
                  <c:v>325</c:v>
                </c:pt>
                <c:pt idx="307">
                  <c:v>326</c:v>
                </c:pt>
                <c:pt idx="308">
                  <c:v>327</c:v>
                </c:pt>
                <c:pt idx="309">
                  <c:v>328</c:v>
                </c:pt>
                <c:pt idx="310">
                  <c:v>329</c:v>
                </c:pt>
                <c:pt idx="311">
                  <c:v>330</c:v>
                </c:pt>
                <c:pt idx="312">
                  <c:v>331</c:v>
                </c:pt>
                <c:pt idx="313">
                  <c:v>332</c:v>
                </c:pt>
                <c:pt idx="314">
                  <c:v>333</c:v>
                </c:pt>
                <c:pt idx="315">
                  <c:v>334</c:v>
                </c:pt>
                <c:pt idx="316">
                  <c:v>335</c:v>
                </c:pt>
                <c:pt idx="317">
                  <c:v>336</c:v>
                </c:pt>
                <c:pt idx="318">
                  <c:v>337</c:v>
                </c:pt>
                <c:pt idx="319">
                  <c:v>338</c:v>
                </c:pt>
                <c:pt idx="320">
                  <c:v>339</c:v>
                </c:pt>
                <c:pt idx="321">
                  <c:v>340</c:v>
                </c:pt>
                <c:pt idx="322">
                  <c:v>341</c:v>
                </c:pt>
                <c:pt idx="323">
                  <c:v>342</c:v>
                </c:pt>
                <c:pt idx="324">
                  <c:v>343</c:v>
                </c:pt>
                <c:pt idx="325">
                  <c:v>344</c:v>
                </c:pt>
                <c:pt idx="326">
                  <c:v>345</c:v>
                </c:pt>
                <c:pt idx="327">
                  <c:v>346</c:v>
                </c:pt>
                <c:pt idx="328">
                  <c:v>347</c:v>
                </c:pt>
                <c:pt idx="329">
                  <c:v>348</c:v>
                </c:pt>
                <c:pt idx="330">
                  <c:v>349</c:v>
                </c:pt>
                <c:pt idx="331">
                  <c:v>350</c:v>
                </c:pt>
                <c:pt idx="332">
                  <c:v>351</c:v>
                </c:pt>
                <c:pt idx="333">
                  <c:v>352</c:v>
                </c:pt>
                <c:pt idx="334">
                  <c:v>353</c:v>
                </c:pt>
                <c:pt idx="335">
                  <c:v>354</c:v>
                </c:pt>
                <c:pt idx="336">
                  <c:v>355</c:v>
                </c:pt>
                <c:pt idx="337">
                  <c:v>356</c:v>
                </c:pt>
                <c:pt idx="338">
                  <c:v>357</c:v>
                </c:pt>
                <c:pt idx="339">
                  <c:v>358</c:v>
                </c:pt>
                <c:pt idx="340">
                  <c:v>359</c:v>
                </c:pt>
                <c:pt idx="341">
                  <c:v>360</c:v>
                </c:pt>
                <c:pt idx="342">
                  <c:v>361</c:v>
                </c:pt>
                <c:pt idx="343">
                  <c:v>362</c:v>
                </c:pt>
                <c:pt idx="344">
                  <c:v>363</c:v>
                </c:pt>
                <c:pt idx="345">
                  <c:v>364</c:v>
                </c:pt>
                <c:pt idx="346">
                  <c:v>365</c:v>
                </c:pt>
                <c:pt idx="347">
                  <c:v>366</c:v>
                </c:pt>
                <c:pt idx="348">
                  <c:v>367</c:v>
                </c:pt>
                <c:pt idx="349">
                  <c:v>368</c:v>
                </c:pt>
                <c:pt idx="350">
                  <c:v>369</c:v>
                </c:pt>
                <c:pt idx="351">
                  <c:v>370</c:v>
                </c:pt>
                <c:pt idx="352">
                  <c:v>371</c:v>
                </c:pt>
                <c:pt idx="353">
                  <c:v>372</c:v>
                </c:pt>
                <c:pt idx="354">
                  <c:v>373</c:v>
                </c:pt>
                <c:pt idx="355">
                  <c:v>374</c:v>
                </c:pt>
                <c:pt idx="356">
                  <c:v>375</c:v>
                </c:pt>
                <c:pt idx="357">
                  <c:v>376</c:v>
                </c:pt>
                <c:pt idx="358">
                  <c:v>377</c:v>
                </c:pt>
                <c:pt idx="359">
                  <c:v>378</c:v>
                </c:pt>
                <c:pt idx="360">
                  <c:v>379</c:v>
                </c:pt>
                <c:pt idx="361">
                  <c:v>380</c:v>
                </c:pt>
                <c:pt idx="362">
                  <c:v>381</c:v>
                </c:pt>
                <c:pt idx="363">
                  <c:v>382</c:v>
                </c:pt>
                <c:pt idx="364">
                  <c:v>383</c:v>
                </c:pt>
                <c:pt idx="365">
                  <c:v>384</c:v>
                </c:pt>
                <c:pt idx="366">
                  <c:v>385</c:v>
                </c:pt>
                <c:pt idx="367">
                  <c:v>386</c:v>
                </c:pt>
                <c:pt idx="368">
                  <c:v>387</c:v>
                </c:pt>
                <c:pt idx="369">
                  <c:v>388</c:v>
                </c:pt>
                <c:pt idx="370">
                  <c:v>389</c:v>
                </c:pt>
                <c:pt idx="371">
                  <c:v>390</c:v>
                </c:pt>
                <c:pt idx="372">
                  <c:v>391</c:v>
                </c:pt>
                <c:pt idx="373">
                  <c:v>392</c:v>
                </c:pt>
                <c:pt idx="374">
                  <c:v>393</c:v>
                </c:pt>
                <c:pt idx="375">
                  <c:v>394</c:v>
                </c:pt>
                <c:pt idx="376">
                  <c:v>395</c:v>
                </c:pt>
                <c:pt idx="377">
                  <c:v>396</c:v>
                </c:pt>
                <c:pt idx="378">
                  <c:v>397</c:v>
                </c:pt>
                <c:pt idx="379">
                  <c:v>398</c:v>
                </c:pt>
                <c:pt idx="380">
                  <c:v>399</c:v>
                </c:pt>
                <c:pt idx="381">
                  <c:v>400</c:v>
                </c:pt>
                <c:pt idx="382">
                  <c:v>401</c:v>
                </c:pt>
                <c:pt idx="383">
                  <c:v>402</c:v>
                </c:pt>
                <c:pt idx="384">
                  <c:v>403</c:v>
                </c:pt>
                <c:pt idx="385">
                  <c:v>404</c:v>
                </c:pt>
                <c:pt idx="386">
                  <c:v>405</c:v>
                </c:pt>
                <c:pt idx="387">
                  <c:v>406</c:v>
                </c:pt>
                <c:pt idx="388">
                  <c:v>407</c:v>
                </c:pt>
                <c:pt idx="389">
                  <c:v>408</c:v>
                </c:pt>
                <c:pt idx="390">
                  <c:v>409</c:v>
                </c:pt>
                <c:pt idx="391">
                  <c:v>410</c:v>
                </c:pt>
                <c:pt idx="392">
                  <c:v>411</c:v>
                </c:pt>
                <c:pt idx="393">
                  <c:v>412</c:v>
                </c:pt>
                <c:pt idx="394">
                  <c:v>413</c:v>
                </c:pt>
                <c:pt idx="395">
                  <c:v>414</c:v>
                </c:pt>
                <c:pt idx="396">
                  <c:v>415</c:v>
                </c:pt>
                <c:pt idx="397">
                  <c:v>416</c:v>
                </c:pt>
                <c:pt idx="398">
                  <c:v>417</c:v>
                </c:pt>
                <c:pt idx="399">
                  <c:v>418</c:v>
                </c:pt>
                <c:pt idx="400">
                  <c:v>419</c:v>
                </c:pt>
                <c:pt idx="401">
                  <c:v>420</c:v>
                </c:pt>
                <c:pt idx="402">
                  <c:v>421</c:v>
                </c:pt>
                <c:pt idx="403">
                  <c:v>422</c:v>
                </c:pt>
                <c:pt idx="404">
                  <c:v>423</c:v>
                </c:pt>
                <c:pt idx="405">
                  <c:v>424</c:v>
                </c:pt>
                <c:pt idx="406">
                  <c:v>425</c:v>
                </c:pt>
                <c:pt idx="407">
                  <c:v>426</c:v>
                </c:pt>
                <c:pt idx="408">
                  <c:v>427</c:v>
                </c:pt>
                <c:pt idx="409">
                  <c:v>428</c:v>
                </c:pt>
                <c:pt idx="410">
                  <c:v>429</c:v>
                </c:pt>
                <c:pt idx="411">
                  <c:v>430</c:v>
                </c:pt>
                <c:pt idx="412">
                  <c:v>431</c:v>
                </c:pt>
                <c:pt idx="413">
                  <c:v>432</c:v>
                </c:pt>
                <c:pt idx="414">
                  <c:v>433</c:v>
                </c:pt>
                <c:pt idx="415">
                  <c:v>434</c:v>
                </c:pt>
                <c:pt idx="416">
                  <c:v>435</c:v>
                </c:pt>
                <c:pt idx="417">
                  <c:v>436</c:v>
                </c:pt>
                <c:pt idx="418">
                  <c:v>437</c:v>
                </c:pt>
                <c:pt idx="419">
                  <c:v>438</c:v>
                </c:pt>
                <c:pt idx="420">
                  <c:v>439</c:v>
                </c:pt>
                <c:pt idx="421">
                  <c:v>440</c:v>
                </c:pt>
                <c:pt idx="422">
                  <c:v>441</c:v>
                </c:pt>
                <c:pt idx="423">
                  <c:v>442</c:v>
                </c:pt>
                <c:pt idx="424">
                  <c:v>443</c:v>
                </c:pt>
                <c:pt idx="425">
                  <c:v>444</c:v>
                </c:pt>
                <c:pt idx="426">
                  <c:v>445</c:v>
                </c:pt>
                <c:pt idx="427">
                  <c:v>446</c:v>
                </c:pt>
                <c:pt idx="428">
                  <c:v>447</c:v>
                </c:pt>
                <c:pt idx="429">
                  <c:v>448</c:v>
                </c:pt>
                <c:pt idx="430">
                  <c:v>449</c:v>
                </c:pt>
                <c:pt idx="431">
                  <c:v>450</c:v>
                </c:pt>
                <c:pt idx="432">
                  <c:v>451</c:v>
                </c:pt>
                <c:pt idx="433">
                  <c:v>452</c:v>
                </c:pt>
                <c:pt idx="434">
                  <c:v>453</c:v>
                </c:pt>
                <c:pt idx="435">
                  <c:v>454</c:v>
                </c:pt>
                <c:pt idx="436">
                  <c:v>455</c:v>
                </c:pt>
                <c:pt idx="437">
                  <c:v>456</c:v>
                </c:pt>
                <c:pt idx="438">
                  <c:v>457</c:v>
                </c:pt>
                <c:pt idx="439">
                  <c:v>458</c:v>
                </c:pt>
                <c:pt idx="440">
                  <c:v>459</c:v>
                </c:pt>
                <c:pt idx="441">
                  <c:v>460</c:v>
                </c:pt>
                <c:pt idx="442">
                  <c:v>461</c:v>
                </c:pt>
                <c:pt idx="443">
                  <c:v>462</c:v>
                </c:pt>
                <c:pt idx="444">
                  <c:v>463</c:v>
                </c:pt>
                <c:pt idx="445">
                  <c:v>464</c:v>
                </c:pt>
                <c:pt idx="446">
                  <c:v>465</c:v>
                </c:pt>
                <c:pt idx="447">
                  <c:v>466</c:v>
                </c:pt>
                <c:pt idx="448">
                  <c:v>467</c:v>
                </c:pt>
                <c:pt idx="449">
                  <c:v>468</c:v>
                </c:pt>
                <c:pt idx="450">
                  <c:v>469</c:v>
                </c:pt>
                <c:pt idx="451">
                  <c:v>470</c:v>
                </c:pt>
                <c:pt idx="452">
                  <c:v>471</c:v>
                </c:pt>
                <c:pt idx="453">
                  <c:v>472</c:v>
                </c:pt>
                <c:pt idx="454">
                  <c:v>473</c:v>
                </c:pt>
                <c:pt idx="455">
                  <c:v>474</c:v>
                </c:pt>
                <c:pt idx="456">
                  <c:v>475</c:v>
                </c:pt>
                <c:pt idx="457">
                  <c:v>476</c:v>
                </c:pt>
                <c:pt idx="458">
                  <c:v>477</c:v>
                </c:pt>
                <c:pt idx="459">
                  <c:v>478</c:v>
                </c:pt>
                <c:pt idx="460">
                  <c:v>479</c:v>
                </c:pt>
                <c:pt idx="461">
                  <c:v>480</c:v>
                </c:pt>
                <c:pt idx="462">
                  <c:v>481</c:v>
                </c:pt>
                <c:pt idx="463">
                  <c:v>482</c:v>
                </c:pt>
                <c:pt idx="464">
                  <c:v>483</c:v>
                </c:pt>
                <c:pt idx="465">
                  <c:v>484</c:v>
                </c:pt>
                <c:pt idx="466">
                  <c:v>485</c:v>
                </c:pt>
                <c:pt idx="467">
                  <c:v>486</c:v>
                </c:pt>
                <c:pt idx="468">
                  <c:v>487</c:v>
                </c:pt>
                <c:pt idx="469">
                  <c:v>488</c:v>
                </c:pt>
                <c:pt idx="470">
                  <c:v>489</c:v>
                </c:pt>
                <c:pt idx="471">
                  <c:v>490</c:v>
                </c:pt>
                <c:pt idx="472">
                  <c:v>491</c:v>
                </c:pt>
                <c:pt idx="473">
                  <c:v>492</c:v>
                </c:pt>
                <c:pt idx="474">
                  <c:v>493</c:v>
                </c:pt>
                <c:pt idx="475">
                  <c:v>494</c:v>
                </c:pt>
                <c:pt idx="476">
                  <c:v>495</c:v>
                </c:pt>
                <c:pt idx="477">
                  <c:v>496</c:v>
                </c:pt>
                <c:pt idx="478">
                  <c:v>497</c:v>
                </c:pt>
                <c:pt idx="479">
                  <c:v>498</c:v>
                </c:pt>
                <c:pt idx="480">
                  <c:v>499</c:v>
                </c:pt>
                <c:pt idx="481">
                  <c:v>500</c:v>
                </c:pt>
                <c:pt idx="482">
                  <c:v>501</c:v>
                </c:pt>
                <c:pt idx="483">
                  <c:v>502</c:v>
                </c:pt>
                <c:pt idx="484">
                  <c:v>503</c:v>
                </c:pt>
                <c:pt idx="485">
                  <c:v>504</c:v>
                </c:pt>
                <c:pt idx="486">
                  <c:v>505</c:v>
                </c:pt>
                <c:pt idx="487">
                  <c:v>506</c:v>
                </c:pt>
                <c:pt idx="488">
                  <c:v>507</c:v>
                </c:pt>
                <c:pt idx="489">
                  <c:v>508</c:v>
                </c:pt>
                <c:pt idx="490">
                  <c:v>509</c:v>
                </c:pt>
                <c:pt idx="491">
                  <c:v>510</c:v>
                </c:pt>
                <c:pt idx="492">
                  <c:v>511</c:v>
                </c:pt>
                <c:pt idx="493">
                  <c:v>512</c:v>
                </c:pt>
                <c:pt idx="494">
                  <c:v>513</c:v>
                </c:pt>
                <c:pt idx="495">
                  <c:v>514</c:v>
                </c:pt>
                <c:pt idx="496">
                  <c:v>515</c:v>
                </c:pt>
                <c:pt idx="497">
                  <c:v>516</c:v>
                </c:pt>
                <c:pt idx="498">
                  <c:v>517</c:v>
                </c:pt>
                <c:pt idx="499">
                  <c:v>518</c:v>
                </c:pt>
                <c:pt idx="500">
                  <c:v>519</c:v>
                </c:pt>
                <c:pt idx="501">
                  <c:v>520</c:v>
                </c:pt>
                <c:pt idx="502">
                  <c:v>521</c:v>
                </c:pt>
                <c:pt idx="503">
                  <c:v>522</c:v>
                </c:pt>
                <c:pt idx="504">
                  <c:v>523</c:v>
                </c:pt>
                <c:pt idx="505">
                  <c:v>524</c:v>
                </c:pt>
                <c:pt idx="506">
                  <c:v>525</c:v>
                </c:pt>
                <c:pt idx="507">
                  <c:v>526</c:v>
                </c:pt>
                <c:pt idx="508">
                  <c:v>527</c:v>
                </c:pt>
                <c:pt idx="509">
                  <c:v>528</c:v>
                </c:pt>
                <c:pt idx="510">
                  <c:v>529</c:v>
                </c:pt>
                <c:pt idx="511">
                  <c:v>530</c:v>
                </c:pt>
                <c:pt idx="512">
                  <c:v>531</c:v>
                </c:pt>
                <c:pt idx="513">
                  <c:v>532</c:v>
                </c:pt>
                <c:pt idx="514">
                  <c:v>533</c:v>
                </c:pt>
                <c:pt idx="515">
                  <c:v>534</c:v>
                </c:pt>
                <c:pt idx="516">
                  <c:v>535</c:v>
                </c:pt>
                <c:pt idx="517">
                  <c:v>536</c:v>
                </c:pt>
                <c:pt idx="518">
                  <c:v>537</c:v>
                </c:pt>
                <c:pt idx="519">
                  <c:v>538</c:v>
                </c:pt>
                <c:pt idx="520">
                  <c:v>539</c:v>
                </c:pt>
                <c:pt idx="521">
                  <c:v>540</c:v>
                </c:pt>
                <c:pt idx="522">
                  <c:v>541</c:v>
                </c:pt>
                <c:pt idx="523">
                  <c:v>542</c:v>
                </c:pt>
                <c:pt idx="524">
                  <c:v>543</c:v>
                </c:pt>
                <c:pt idx="525">
                  <c:v>544</c:v>
                </c:pt>
                <c:pt idx="526">
                  <c:v>545</c:v>
                </c:pt>
                <c:pt idx="527">
                  <c:v>546</c:v>
                </c:pt>
                <c:pt idx="528">
                  <c:v>547</c:v>
                </c:pt>
                <c:pt idx="529">
                  <c:v>548</c:v>
                </c:pt>
                <c:pt idx="530">
                  <c:v>549</c:v>
                </c:pt>
                <c:pt idx="531">
                  <c:v>550</c:v>
                </c:pt>
                <c:pt idx="532">
                  <c:v>551</c:v>
                </c:pt>
                <c:pt idx="533">
                  <c:v>552</c:v>
                </c:pt>
                <c:pt idx="534">
                  <c:v>553</c:v>
                </c:pt>
                <c:pt idx="535">
                  <c:v>554</c:v>
                </c:pt>
                <c:pt idx="536">
                  <c:v>555</c:v>
                </c:pt>
                <c:pt idx="537">
                  <c:v>556</c:v>
                </c:pt>
                <c:pt idx="538">
                  <c:v>557</c:v>
                </c:pt>
                <c:pt idx="539">
                  <c:v>558</c:v>
                </c:pt>
                <c:pt idx="540">
                  <c:v>559</c:v>
                </c:pt>
                <c:pt idx="541">
                  <c:v>560</c:v>
                </c:pt>
                <c:pt idx="542">
                  <c:v>561</c:v>
                </c:pt>
                <c:pt idx="543">
                  <c:v>562</c:v>
                </c:pt>
                <c:pt idx="544">
                  <c:v>563</c:v>
                </c:pt>
                <c:pt idx="545">
                  <c:v>564</c:v>
                </c:pt>
                <c:pt idx="546">
                  <c:v>565</c:v>
                </c:pt>
                <c:pt idx="547">
                  <c:v>566</c:v>
                </c:pt>
                <c:pt idx="548">
                  <c:v>567</c:v>
                </c:pt>
                <c:pt idx="549">
                  <c:v>568</c:v>
                </c:pt>
                <c:pt idx="550">
                  <c:v>569</c:v>
                </c:pt>
                <c:pt idx="551">
                  <c:v>570</c:v>
                </c:pt>
                <c:pt idx="552">
                  <c:v>571</c:v>
                </c:pt>
                <c:pt idx="553">
                  <c:v>572</c:v>
                </c:pt>
                <c:pt idx="554">
                  <c:v>573</c:v>
                </c:pt>
                <c:pt idx="555">
                  <c:v>574</c:v>
                </c:pt>
                <c:pt idx="556">
                  <c:v>575</c:v>
                </c:pt>
                <c:pt idx="557">
                  <c:v>576</c:v>
                </c:pt>
                <c:pt idx="558">
                  <c:v>577</c:v>
                </c:pt>
                <c:pt idx="559">
                  <c:v>578</c:v>
                </c:pt>
                <c:pt idx="560">
                  <c:v>579</c:v>
                </c:pt>
                <c:pt idx="561">
                  <c:v>580</c:v>
                </c:pt>
                <c:pt idx="562">
                  <c:v>581</c:v>
                </c:pt>
                <c:pt idx="563">
                  <c:v>582</c:v>
                </c:pt>
                <c:pt idx="564">
                  <c:v>583</c:v>
                </c:pt>
                <c:pt idx="565">
                  <c:v>584</c:v>
                </c:pt>
                <c:pt idx="566">
                  <c:v>585</c:v>
                </c:pt>
                <c:pt idx="567">
                  <c:v>586</c:v>
                </c:pt>
                <c:pt idx="568">
                  <c:v>587</c:v>
                </c:pt>
                <c:pt idx="569">
                  <c:v>588</c:v>
                </c:pt>
                <c:pt idx="570">
                  <c:v>589</c:v>
                </c:pt>
                <c:pt idx="571">
                  <c:v>590</c:v>
                </c:pt>
                <c:pt idx="572">
                  <c:v>591</c:v>
                </c:pt>
                <c:pt idx="573">
                  <c:v>592</c:v>
                </c:pt>
                <c:pt idx="574">
                  <c:v>593</c:v>
                </c:pt>
                <c:pt idx="575">
                  <c:v>594</c:v>
                </c:pt>
                <c:pt idx="576">
                  <c:v>595</c:v>
                </c:pt>
                <c:pt idx="577">
                  <c:v>596</c:v>
                </c:pt>
                <c:pt idx="578">
                  <c:v>597</c:v>
                </c:pt>
                <c:pt idx="579">
                  <c:v>598</c:v>
                </c:pt>
                <c:pt idx="580">
                  <c:v>599</c:v>
                </c:pt>
                <c:pt idx="581">
                  <c:v>600</c:v>
                </c:pt>
                <c:pt idx="582">
                  <c:v>601</c:v>
                </c:pt>
                <c:pt idx="583">
                  <c:v>602</c:v>
                </c:pt>
                <c:pt idx="584">
                  <c:v>603</c:v>
                </c:pt>
                <c:pt idx="585">
                  <c:v>604</c:v>
                </c:pt>
                <c:pt idx="586">
                  <c:v>605</c:v>
                </c:pt>
                <c:pt idx="587">
                  <c:v>606</c:v>
                </c:pt>
                <c:pt idx="588">
                  <c:v>607</c:v>
                </c:pt>
                <c:pt idx="589">
                  <c:v>608</c:v>
                </c:pt>
                <c:pt idx="590">
                  <c:v>609</c:v>
                </c:pt>
                <c:pt idx="591">
                  <c:v>610</c:v>
                </c:pt>
                <c:pt idx="592">
                  <c:v>611</c:v>
                </c:pt>
                <c:pt idx="593">
                  <c:v>612</c:v>
                </c:pt>
                <c:pt idx="594">
                  <c:v>613</c:v>
                </c:pt>
                <c:pt idx="595">
                  <c:v>614</c:v>
                </c:pt>
                <c:pt idx="596">
                  <c:v>615</c:v>
                </c:pt>
                <c:pt idx="597">
                  <c:v>616</c:v>
                </c:pt>
                <c:pt idx="598">
                  <c:v>617</c:v>
                </c:pt>
                <c:pt idx="599">
                  <c:v>618</c:v>
                </c:pt>
                <c:pt idx="600">
                  <c:v>619</c:v>
                </c:pt>
                <c:pt idx="601">
                  <c:v>620</c:v>
                </c:pt>
                <c:pt idx="602">
                  <c:v>621</c:v>
                </c:pt>
                <c:pt idx="603">
                  <c:v>622</c:v>
                </c:pt>
                <c:pt idx="604">
                  <c:v>623</c:v>
                </c:pt>
                <c:pt idx="605">
                  <c:v>624</c:v>
                </c:pt>
                <c:pt idx="606">
                  <c:v>625</c:v>
                </c:pt>
                <c:pt idx="607">
                  <c:v>626</c:v>
                </c:pt>
                <c:pt idx="608">
                  <c:v>627</c:v>
                </c:pt>
                <c:pt idx="609">
                  <c:v>628</c:v>
                </c:pt>
                <c:pt idx="610">
                  <c:v>629</c:v>
                </c:pt>
                <c:pt idx="611">
                  <c:v>630</c:v>
                </c:pt>
                <c:pt idx="612">
                  <c:v>631</c:v>
                </c:pt>
                <c:pt idx="613">
                  <c:v>632</c:v>
                </c:pt>
                <c:pt idx="614">
                  <c:v>633</c:v>
                </c:pt>
                <c:pt idx="615">
                  <c:v>634</c:v>
                </c:pt>
                <c:pt idx="616">
                  <c:v>635</c:v>
                </c:pt>
                <c:pt idx="617">
                  <c:v>636</c:v>
                </c:pt>
                <c:pt idx="618">
                  <c:v>637</c:v>
                </c:pt>
                <c:pt idx="619">
                  <c:v>638</c:v>
                </c:pt>
                <c:pt idx="620">
                  <c:v>639</c:v>
                </c:pt>
                <c:pt idx="621">
                  <c:v>640</c:v>
                </c:pt>
                <c:pt idx="622">
                  <c:v>641</c:v>
                </c:pt>
                <c:pt idx="623">
                  <c:v>642</c:v>
                </c:pt>
                <c:pt idx="624">
                  <c:v>643</c:v>
                </c:pt>
                <c:pt idx="625">
                  <c:v>644</c:v>
                </c:pt>
                <c:pt idx="626">
                  <c:v>645</c:v>
                </c:pt>
                <c:pt idx="627">
                  <c:v>646</c:v>
                </c:pt>
                <c:pt idx="628">
                  <c:v>647</c:v>
                </c:pt>
                <c:pt idx="629">
                  <c:v>648</c:v>
                </c:pt>
                <c:pt idx="630">
                  <c:v>649</c:v>
                </c:pt>
                <c:pt idx="631">
                  <c:v>650</c:v>
                </c:pt>
                <c:pt idx="632">
                  <c:v>651</c:v>
                </c:pt>
                <c:pt idx="633">
                  <c:v>652</c:v>
                </c:pt>
                <c:pt idx="634">
                  <c:v>653</c:v>
                </c:pt>
                <c:pt idx="635">
                  <c:v>654</c:v>
                </c:pt>
                <c:pt idx="636">
                  <c:v>655</c:v>
                </c:pt>
                <c:pt idx="637">
                  <c:v>656</c:v>
                </c:pt>
                <c:pt idx="638">
                  <c:v>657</c:v>
                </c:pt>
                <c:pt idx="639">
                  <c:v>658</c:v>
                </c:pt>
                <c:pt idx="640">
                  <c:v>659</c:v>
                </c:pt>
                <c:pt idx="641">
                  <c:v>660</c:v>
                </c:pt>
                <c:pt idx="642">
                  <c:v>661</c:v>
                </c:pt>
                <c:pt idx="643">
                  <c:v>662</c:v>
                </c:pt>
                <c:pt idx="644">
                  <c:v>663</c:v>
                </c:pt>
                <c:pt idx="645">
                  <c:v>664</c:v>
                </c:pt>
                <c:pt idx="646">
                  <c:v>665</c:v>
                </c:pt>
                <c:pt idx="647">
                  <c:v>666</c:v>
                </c:pt>
                <c:pt idx="648">
                  <c:v>667</c:v>
                </c:pt>
                <c:pt idx="649">
                  <c:v>668</c:v>
                </c:pt>
                <c:pt idx="650">
                  <c:v>669</c:v>
                </c:pt>
                <c:pt idx="651">
                  <c:v>670</c:v>
                </c:pt>
                <c:pt idx="652">
                  <c:v>671</c:v>
                </c:pt>
                <c:pt idx="653">
                  <c:v>672</c:v>
                </c:pt>
                <c:pt idx="654">
                  <c:v>673</c:v>
                </c:pt>
                <c:pt idx="655">
                  <c:v>674</c:v>
                </c:pt>
                <c:pt idx="656">
                  <c:v>675</c:v>
                </c:pt>
                <c:pt idx="657">
                  <c:v>676</c:v>
                </c:pt>
                <c:pt idx="658">
                  <c:v>677</c:v>
                </c:pt>
                <c:pt idx="659">
                  <c:v>678</c:v>
                </c:pt>
                <c:pt idx="660">
                  <c:v>679</c:v>
                </c:pt>
                <c:pt idx="661">
                  <c:v>680</c:v>
                </c:pt>
                <c:pt idx="662">
                  <c:v>681</c:v>
                </c:pt>
                <c:pt idx="663">
                  <c:v>682</c:v>
                </c:pt>
                <c:pt idx="664">
                  <c:v>683</c:v>
                </c:pt>
                <c:pt idx="665">
                  <c:v>684</c:v>
                </c:pt>
                <c:pt idx="666">
                  <c:v>685</c:v>
                </c:pt>
                <c:pt idx="667">
                  <c:v>686</c:v>
                </c:pt>
                <c:pt idx="668">
                  <c:v>687</c:v>
                </c:pt>
                <c:pt idx="669">
                  <c:v>688</c:v>
                </c:pt>
                <c:pt idx="670">
                  <c:v>689</c:v>
                </c:pt>
                <c:pt idx="671">
                  <c:v>690</c:v>
                </c:pt>
                <c:pt idx="672">
                  <c:v>691</c:v>
                </c:pt>
                <c:pt idx="673">
                  <c:v>692</c:v>
                </c:pt>
                <c:pt idx="674">
                  <c:v>693</c:v>
                </c:pt>
                <c:pt idx="675">
                  <c:v>694</c:v>
                </c:pt>
                <c:pt idx="676">
                  <c:v>695</c:v>
                </c:pt>
                <c:pt idx="677">
                  <c:v>696</c:v>
                </c:pt>
                <c:pt idx="678">
                  <c:v>697</c:v>
                </c:pt>
                <c:pt idx="679">
                  <c:v>698</c:v>
                </c:pt>
                <c:pt idx="680">
                  <c:v>699</c:v>
                </c:pt>
                <c:pt idx="681">
                  <c:v>700</c:v>
                </c:pt>
                <c:pt idx="682">
                  <c:v>701</c:v>
                </c:pt>
                <c:pt idx="683">
                  <c:v>702</c:v>
                </c:pt>
                <c:pt idx="684">
                  <c:v>703</c:v>
                </c:pt>
                <c:pt idx="685">
                  <c:v>704</c:v>
                </c:pt>
                <c:pt idx="686">
                  <c:v>705</c:v>
                </c:pt>
                <c:pt idx="687">
                  <c:v>706</c:v>
                </c:pt>
                <c:pt idx="688">
                  <c:v>707</c:v>
                </c:pt>
                <c:pt idx="689">
                  <c:v>708</c:v>
                </c:pt>
                <c:pt idx="690">
                  <c:v>709</c:v>
                </c:pt>
                <c:pt idx="691">
                  <c:v>710</c:v>
                </c:pt>
                <c:pt idx="692">
                  <c:v>711</c:v>
                </c:pt>
                <c:pt idx="693">
                  <c:v>712</c:v>
                </c:pt>
                <c:pt idx="694">
                  <c:v>713</c:v>
                </c:pt>
                <c:pt idx="695">
                  <c:v>714</c:v>
                </c:pt>
                <c:pt idx="696">
                  <c:v>715</c:v>
                </c:pt>
                <c:pt idx="697">
                  <c:v>716</c:v>
                </c:pt>
                <c:pt idx="698">
                  <c:v>717</c:v>
                </c:pt>
                <c:pt idx="699">
                  <c:v>718</c:v>
                </c:pt>
                <c:pt idx="700">
                  <c:v>719</c:v>
                </c:pt>
                <c:pt idx="701">
                  <c:v>720</c:v>
                </c:pt>
                <c:pt idx="702">
                  <c:v>721</c:v>
                </c:pt>
                <c:pt idx="703">
                  <c:v>722</c:v>
                </c:pt>
                <c:pt idx="704">
                  <c:v>723</c:v>
                </c:pt>
                <c:pt idx="705">
                  <c:v>724</c:v>
                </c:pt>
                <c:pt idx="706">
                  <c:v>725</c:v>
                </c:pt>
                <c:pt idx="707">
                  <c:v>726</c:v>
                </c:pt>
                <c:pt idx="708">
                  <c:v>727</c:v>
                </c:pt>
                <c:pt idx="709">
                  <c:v>728</c:v>
                </c:pt>
                <c:pt idx="710">
                  <c:v>729</c:v>
                </c:pt>
                <c:pt idx="711">
                  <c:v>730</c:v>
                </c:pt>
                <c:pt idx="712">
                  <c:v>731</c:v>
                </c:pt>
                <c:pt idx="713">
                  <c:v>732</c:v>
                </c:pt>
                <c:pt idx="714">
                  <c:v>733</c:v>
                </c:pt>
                <c:pt idx="715">
                  <c:v>734</c:v>
                </c:pt>
                <c:pt idx="716">
                  <c:v>735</c:v>
                </c:pt>
                <c:pt idx="717">
                  <c:v>736</c:v>
                </c:pt>
                <c:pt idx="718">
                  <c:v>737</c:v>
                </c:pt>
                <c:pt idx="719">
                  <c:v>738</c:v>
                </c:pt>
                <c:pt idx="720">
                  <c:v>739</c:v>
                </c:pt>
                <c:pt idx="721">
                  <c:v>740</c:v>
                </c:pt>
                <c:pt idx="722">
                  <c:v>741</c:v>
                </c:pt>
                <c:pt idx="723">
                  <c:v>742</c:v>
                </c:pt>
                <c:pt idx="724">
                  <c:v>743</c:v>
                </c:pt>
                <c:pt idx="725">
                  <c:v>744</c:v>
                </c:pt>
                <c:pt idx="726">
                  <c:v>745</c:v>
                </c:pt>
                <c:pt idx="727">
                  <c:v>746</c:v>
                </c:pt>
                <c:pt idx="728">
                  <c:v>747</c:v>
                </c:pt>
                <c:pt idx="729">
                  <c:v>748</c:v>
                </c:pt>
                <c:pt idx="730">
                  <c:v>749</c:v>
                </c:pt>
                <c:pt idx="731">
                  <c:v>750</c:v>
                </c:pt>
                <c:pt idx="732">
                  <c:v>751</c:v>
                </c:pt>
                <c:pt idx="733">
                  <c:v>752</c:v>
                </c:pt>
                <c:pt idx="734">
                  <c:v>753</c:v>
                </c:pt>
                <c:pt idx="735">
                  <c:v>754</c:v>
                </c:pt>
                <c:pt idx="736">
                  <c:v>755</c:v>
                </c:pt>
                <c:pt idx="737">
                  <c:v>756</c:v>
                </c:pt>
                <c:pt idx="738">
                  <c:v>757</c:v>
                </c:pt>
                <c:pt idx="739">
                  <c:v>758</c:v>
                </c:pt>
                <c:pt idx="740">
                  <c:v>759</c:v>
                </c:pt>
                <c:pt idx="741">
                  <c:v>760</c:v>
                </c:pt>
                <c:pt idx="742">
                  <c:v>761</c:v>
                </c:pt>
                <c:pt idx="743">
                  <c:v>762</c:v>
                </c:pt>
                <c:pt idx="744">
                  <c:v>763</c:v>
                </c:pt>
                <c:pt idx="745">
                  <c:v>764</c:v>
                </c:pt>
                <c:pt idx="746">
                  <c:v>765</c:v>
                </c:pt>
                <c:pt idx="747">
                  <c:v>766</c:v>
                </c:pt>
                <c:pt idx="748">
                  <c:v>767</c:v>
                </c:pt>
                <c:pt idx="749">
                  <c:v>768</c:v>
                </c:pt>
                <c:pt idx="750">
                  <c:v>769</c:v>
                </c:pt>
                <c:pt idx="751">
                  <c:v>770</c:v>
                </c:pt>
                <c:pt idx="752">
                  <c:v>771</c:v>
                </c:pt>
                <c:pt idx="753">
                  <c:v>772</c:v>
                </c:pt>
                <c:pt idx="754">
                  <c:v>773</c:v>
                </c:pt>
                <c:pt idx="755">
                  <c:v>774</c:v>
                </c:pt>
                <c:pt idx="756">
                  <c:v>775</c:v>
                </c:pt>
                <c:pt idx="757">
                  <c:v>776</c:v>
                </c:pt>
                <c:pt idx="758">
                  <c:v>777</c:v>
                </c:pt>
                <c:pt idx="759">
                  <c:v>778</c:v>
                </c:pt>
                <c:pt idx="760">
                  <c:v>779</c:v>
                </c:pt>
                <c:pt idx="761">
                  <c:v>780</c:v>
                </c:pt>
                <c:pt idx="762">
                  <c:v>781</c:v>
                </c:pt>
                <c:pt idx="763">
                  <c:v>782</c:v>
                </c:pt>
                <c:pt idx="764">
                  <c:v>783</c:v>
                </c:pt>
                <c:pt idx="765">
                  <c:v>784</c:v>
                </c:pt>
                <c:pt idx="766">
                  <c:v>785</c:v>
                </c:pt>
                <c:pt idx="767">
                  <c:v>786</c:v>
                </c:pt>
                <c:pt idx="768">
                  <c:v>787</c:v>
                </c:pt>
                <c:pt idx="769">
                  <c:v>788</c:v>
                </c:pt>
                <c:pt idx="770">
                  <c:v>789</c:v>
                </c:pt>
                <c:pt idx="771">
                  <c:v>790</c:v>
                </c:pt>
                <c:pt idx="772">
                  <c:v>791</c:v>
                </c:pt>
                <c:pt idx="773">
                  <c:v>792</c:v>
                </c:pt>
                <c:pt idx="774">
                  <c:v>793</c:v>
                </c:pt>
                <c:pt idx="775">
                  <c:v>794</c:v>
                </c:pt>
                <c:pt idx="776">
                  <c:v>795</c:v>
                </c:pt>
                <c:pt idx="777">
                  <c:v>796</c:v>
                </c:pt>
                <c:pt idx="778">
                  <c:v>797</c:v>
                </c:pt>
                <c:pt idx="779">
                  <c:v>798</c:v>
                </c:pt>
                <c:pt idx="780">
                  <c:v>799</c:v>
                </c:pt>
                <c:pt idx="781">
                  <c:v>800</c:v>
                </c:pt>
                <c:pt idx="782">
                  <c:v>801</c:v>
                </c:pt>
                <c:pt idx="783">
                  <c:v>802</c:v>
                </c:pt>
                <c:pt idx="784">
                  <c:v>803</c:v>
                </c:pt>
                <c:pt idx="785">
                  <c:v>804</c:v>
                </c:pt>
                <c:pt idx="786">
                  <c:v>805</c:v>
                </c:pt>
                <c:pt idx="787">
                  <c:v>806</c:v>
                </c:pt>
                <c:pt idx="788">
                  <c:v>807</c:v>
                </c:pt>
                <c:pt idx="789">
                  <c:v>808</c:v>
                </c:pt>
                <c:pt idx="790">
                  <c:v>809</c:v>
                </c:pt>
                <c:pt idx="791">
                  <c:v>810</c:v>
                </c:pt>
                <c:pt idx="792">
                  <c:v>811</c:v>
                </c:pt>
                <c:pt idx="793">
                  <c:v>812</c:v>
                </c:pt>
                <c:pt idx="794">
                  <c:v>813</c:v>
                </c:pt>
                <c:pt idx="795">
                  <c:v>814</c:v>
                </c:pt>
                <c:pt idx="796">
                  <c:v>815</c:v>
                </c:pt>
                <c:pt idx="797">
                  <c:v>816</c:v>
                </c:pt>
                <c:pt idx="798">
                  <c:v>817</c:v>
                </c:pt>
                <c:pt idx="799">
                  <c:v>818</c:v>
                </c:pt>
                <c:pt idx="800">
                  <c:v>819</c:v>
                </c:pt>
                <c:pt idx="801">
                  <c:v>820</c:v>
                </c:pt>
                <c:pt idx="802">
                  <c:v>821</c:v>
                </c:pt>
                <c:pt idx="803">
                  <c:v>822</c:v>
                </c:pt>
                <c:pt idx="804">
                  <c:v>823</c:v>
                </c:pt>
                <c:pt idx="805">
                  <c:v>824</c:v>
                </c:pt>
                <c:pt idx="806">
                  <c:v>825</c:v>
                </c:pt>
                <c:pt idx="807">
                  <c:v>826</c:v>
                </c:pt>
                <c:pt idx="808">
                  <c:v>827</c:v>
                </c:pt>
                <c:pt idx="809">
                  <c:v>828</c:v>
                </c:pt>
                <c:pt idx="810">
                  <c:v>829</c:v>
                </c:pt>
                <c:pt idx="811">
                  <c:v>830</c:v>
                </c:pt>
                <c:pt idx="812">
                  <c:v>831</c:v>
                </c:pt>
                <c:pt idx="813">
                  <c:v>832</c:v>
                </c:pt>
                <c:pt idx="814">
                  <c:v>833</c:v>
                </c:pt>
                <c:pt idx="815">
                  <c:v>834</c:v>
                </c:pt>
                <c:pt idx="816">
                  <c:v>835</c:v>
                </c:pt>
                <c:pt idx="817">
                  <c:v>836</c:v>
                </c:pt>
                <c:pt idx="818">
                  <c:v>837</c:v>
                </c:pt>
                <c:pt idx="819">
                  <c:v>838</c:v>
                </c:pt>
                <c:pt idx="820">
                  <c:v>839</c:v>
                </c:pt>
                <c:pt idx="821">
                  <c:v>840</c:v>
                </c:pt>
                <c:pt idx="822">
                  <c:v>841</c:v>
                </c:pt>
                <c:pt idx="823">
                  <c:v>842</c:v>
                </c:pt>
                <c:pt idx="824">
                  <c:v>843</c:v>
                </c:pt>
                <c:pt idx="825">
                  <c:v>844</c:v>
                </c:pt>
                <c:pt idx="826">
                  <c:v>845</c:v>
                </c:pt>
                <c:pt idx="827">
                  <c:v>846</c:v>
                </c:pt>
                <c:pt idx="828">
                  <c:v>847</c:v>
                </c:pt>
                <c:pt idx="829">
                  <c:v>848</c:v>
                </c:pt>
                <c:pt idx="830">
                  <c:v>849</c:v>
                </c:pt>
                <c:pt idx="831">
                  <c:v>850</c:v>
                </c:pt>
                <c:pt idx="832">
                  <c:v>851</c:v>
                </c:pt>
                <c:pt idx="833">
                  <c:v>852</c:v>
                </c:pt>
                <c:pt idx="834">
                  <c:v>853</c:v>
                </c:pt>
                <c:pt idx="835">
                  <c:v>854</c:v>
                </c:pt>
                <c:pt idx="836">
                  <c:v>855</c:v>
                </c:pt>
                <c:pt idx="837">
                  <c:v>856</c:v>
                </c:pt>
                <c:pt idx="838">
                  <c:v>857</c:v>
                </c:pt>
                <c:pt idx="839">
                  <c:v>858</c:v>
                </c:pt>
                <c:pt idx="840">
                  <c:v>859</c:v>
                </c:pt>
                <c:pt idx="841">
                  <c:v>860</c:v>
                </c:pt>
                <c:pt idx="842">
                  <c:v>861</c:v>
                </c:pt>
                <c:pt idx="843">
                  <c:v>862</c:v>
                </c:pt>
                <c:pt idx="844">
                  <c:v>863</c:v>
                </c:pt>
                <c:pt idx="845">
                  <c:v>864</c:v>
                </c:pt>
                <c:pt idx="846">
                  <c:v>865</c:v>
                </c:pt>
                <c:pt idx="847">
                  <c:v>866</c:v>
                </c:pt>
                <c:pt idx="848">
                  <c:v>867</c:v>
                </c:pt>
                <c:pt idx="849">
                  <c:v>868</c:v>
                </c:pt>
                <c:pt idx="850">
                  <c:v>869</c:v>
                </c:pt>
                <c:pt idx="851">
                  <c:v>870</c:v>
                </c:pt>
                <c:pt idx="852">
                  <c:v>871</c:v>
                </c:pt>
                <c:pt idx="853">
                  <c:v>872</c:v>
                </c:pt>
                <c:pt idx="854">
                  <c:v>873</c:v>
                </c:pt>
                <c:pt idx="855">
                  <c:v>874</c:v>
                </c:pt>
                <c:pt idx="856">
                  <c:v>875</c:v>
                </c:pt>
                <c:pt idx="857">
                  <c:v>876</c:v>
                </c:pt>
                <c:pt idx="858">
                  <c:v>877</c:v>
                </c:pt>
                <c:pt idx="859">
                  <c:v>878</c:v>
                </c:pt>
                <c:pt idx="860">
                  <c:v>879</c:v>
                </c:pt>
                <c:pt idx="861">
                  <c:v>880</c:v>
                </c:pt>
                <c:pt idx="862">
                  <c:v>881</c:v>
                </c:pt>
                <c:pt idx="863">
                  <c:v>882</c:v>
                </c:pt>
                <c:pt idx="864">
                  <c:v>883</c:v>
                </c:pt>
                <c:pt idx="865">
                  <c:v>884</c:v>
                </c:pt>
                <c:pt idx="866">
                  <c:v>885</c:v>
                </c:pt>
                <c:pt idx="867">
                  <c:v>886</c:v>
                </c:pt>
                <c:pt idx="868">
                  <c:v>887</c:v>
                </c:pt>
                <c:pt idx="869">
                  <c:v>888</c:v>
                </c:pt>
                <c:pt idx="870">
                  <c:v>889</c:v>
                </c:pt>
                <c:pt idx="871">
                  <c:v>890</c:v>
                </c:pt>
                <c:pt idx="872">
                  <c:v>891</c:v>
                </c:pt>
                <c:pt idx="873">
                  <c:v>892</c:v>
                </c:pt>
                <c:pt idx="874">
                  <c:v>893</c:v>
                </c:pt>
                <c:pt idx="875">
                  <c:v>894</c:v>
                </c:pt>
                <c:pt idx="876">
                  <c:v>895</c:v>
                </c:pt>
                <c:pt idx="877">
                  <c:v>896</c:v>
                </c:pt>
                <c:pt idx="878">
                  <c:v>897</c:v>
                </c:pt>
                <c:pt idx="879">
                  <c:v>898</c:v>
                </c:pt>
                <c:pt idx="880">
                  <c:v>899</c:v>
                </c:pt>
                <c:pt idx="881">
                  <c:v>900</c:v>
                </c:pt>
                <c:pt idx="882">
                  <c:v>901</c:v>
                </c:pt>
                <c:pt idx="883">
                  <c:v>902</c:v>
                </c:pt>
                <c:pt idx="884">
                  <c:v>903</c:v>
                </c:pt>
                <c:pt idx="885">
                  <c:v>904</c:v>
                </c:pt>
                <c:pt idx="886">
                  <c:v>905</c:v>
                </c:pt>
                <c:pt idx="887">
                  <c:v>906</c:v>
                </c:pt>
                <c:pt idx="888">
                  <c:v>907</c:v>
                </c:pt>
                <c:pt idx="889">
                  <c:v>908</c:v>
                </c:pt>
                <c:pt idx="890">
                  <c:v>909</c:v>
                </c:pt>
                <c:pt idx="891">
                  <c:v>910</c:v>
                </c:pt>
                <c:pt idx="892">
                  <c:v>911</c:v>
                </c:pt>
                <c:pt idx="893">
                  <c:v>912</c:v>
                </c:pt>
                <c:pt idx="894">
                  <c:v>913</c:v>
                </c:pt>
                <c:pt idx="895">
                  <c:v>914</c:v>
                </c:pt>
                <c:pt idx="896">
                  <c:v>915</c:v>
                </c:pt>
                <c:pt idx="897">
                  <c:v>916</c:v>
                </c:pt>
                <c:pt idx="898">
                  <c:v>917</c:v>
                </c:pt>
                <c:pt idx="899">
                  <c:v>918</c:v>
                </c:pt>
                <c:pt idx="900">
                  <c:v>919</c:v>
                </c:pt>
                <c:pt idx="901">
                  <c:v>920</c:v>
                </c:pt>
                <c:pt idx="902">
                  <c:v>921</c:v>
                </c:pt>
                <c:pt idx="903">
                  <c:v>922</c:v>
                </c:pt>
                <c:pt idx="904">
                  <c:v>923</c:v>
                </c:pt>
                <c:pt idx="905">
                  <c:v>924</c:v>
                </c:pt>
                <c:pt idx="906">
                  <c:v>925</c:v>
                </c:pt>
                <c:pt idx="907">
                  <c:v>926</c:v>
                </c:pt>
                <c:pt idx="908">
                  <c:v>927</c:v>
                </c:pt>
                <c:pt idx="909">
                  <c:v>928</c:v>
                </c:pt>
                <c:pt idx="910">
                  <c:v>929</c:v>
                </c:pt>
                <c:pt idx="911">
                  <c:v>930</c:v>
                </c:pt>
                <c:pt idx="912">
                  <c:v>931</c:v>
                </c:pt>
                <c:pt idx="913">
                  <c:v>932</c:v>
                </c:pt>
                <c:pt idx="914">
                  <c:v>933</c:v>
                </c:pt>
                <c:pt idx="915">
                  <c:v>934</c:v>
                </c:pt>
                <c:pt idx="916">
                  <c:v>935</c:v>
                </c:pt>
                <c:pt idx="917">
                  <c:v>936</c:v>
                </c:pt>
                <c:pt idx="918">
                  <c:v>937</c:v>
                </c:pt>
                <c:pt idx="919">
                  <c:v>938</c:v>
                </c:pt>
                <c:pt idx="920">
                  <c:v>939</c:v>
                </c:pt>
                <c:pt idx="921">
                  <c:v>940</c:v>
                </c:pt>
                <c:pt idx="922">
                  <c:v>941</c:v>
                </c:pt>
                <c:pt idx="923">
                  <c:v>942</c:v>
                </c:pt>
                <c:pt idx="924">
                  <c:v>943</c:v>
                </c:pt>
                <c:pt idx="925">
                  <c:v>944</c:v>
                </c:pt>
                <c:pt idx="926">
                  <c:v>945</c:v>
                </c:pt>
                <c:pt idx="927">
                  <c:v>946</c:v>
                </c:pt>
                <c:pt idx="928">
                  <c:v>947</c:v>
                </c:pt>
                <c:pt idx="929">
                  <c:v>948</c:v>
                </c:pt>
                <c:pt idx="930">
                  <c:v>949</c:v>
                </c:pt>
                <c:pt idx="931">
                  <c:v>950</c:v>
                </c:pt>
                <c:pt idx="932">
                  <c:v>951</c:v>
                </c:pt>
                <c:pt idx="933">
                  <c:v>952</c:v>
                </c:pt>
                <c:pt idx="934">
                  <c:v>953</c:v>
                </c:pt>
                <c:pt idx="935">
                  <c:v>954</c:v>
                </c:pt>
                <c:pt idx="936">
                  <c:v>955</c:v>
                </c:pt>
                <c:pt idx="937">
                  <c:v>956</c:v>
                </c:pt>
                <c:pt idx="938">
                  <c:v>957</c:v>
                </c:pt>
                <c:pt idx="939">
                  <c:v>958</c:v>
                </c:pt>
                <c:pt idx="940">
                  <c:v>959</c:v>
                </c:pt>
                <c:pt idx="941">
                  <c:v>960</c:v>
                </c:pt>
                <c:pt idx="942">
                  <c:v>961</c:v>
                </c:pt>
                <c:pt idx="943">
                  <c:v>962</c:v>
                </c:pt>
                <c:pt idx="944">
                  <c:v>963</c:v>
                </c:pt>
                <c:pt idx="945">
                  <c:v>964</c:v>
                </c:pt>
                <c:pt idx="946">
                  <c:v>965</c:v>
                </c:pt>
                <c:pt idx="947">
                  <c:v>966</c:v>
                </c:pt>
                <c:pt idx="948">
                  <c:v>967</c:v>
                </c:pt>
                <c:pt idx="949">
                  <c:v>968</c:v>
                </c:pt>
                <c:pt idx="950">
                  <c:v>969</c:v>
                </c:pt>
                <c:pt idx="951">
                  <c:v>970</c:v>
                </c:pt>
                <c:pt idx="952">
                  <c:v>971</c:v>
                </c:pt>
                <c:pt idx="953">
                  <c:v>972</c:v>
                </c:pt>
                <c:pt idx="954">
                  <c:v>973</c:v>
                </c:pt>
                <c:pt idx="955">
                  <c:v>974</c:v>
                </c:pt>
                <c:pt idx="956">
                  <c:v>975</c:v>
                </c:pt>
                <c:pt idx="957">
                  <c:v>976</c:v>
                </c:pt>
                <c:pt idx="958">
                  <c:v>977</c:v>
                </c:pt>
                <c:pt idx="959">
                  <c:v>978</c:v>
                </c:pt>
                <c:pt idx="960">
                  <c:v>979</c:v>
                </c:pt>
                <c:pt idx="961">
                  <c:v>980</c:v>
                </c:pt>
                <c:pt idx="962">
                  <c:v>981</c:v>
                </c:pt>
                <c:pt idx="963">
                  <c:v>982</c:v>
                </c:pt>
                <c:pt idx="964">
                  <c:v>983</c:v>
                </c:pt>
                <c:pt idx="965">
                  <c:v>984</c:v>
                </c:pt>
                <c:pt idx="966">
                  <c:v>985</c:v>
                </c:pt>
                <c:pt idx="967">
                  <c:v>986</c:v>
                </c:pt>
                <c:pt idx="968">
                  <c:v>987</c:v>
                </c:pt>
                <c:pt idx="969">
                  <c:v>988</c:v>
                </c:pt>
                <c:pt idx="970">
                  <c:v>989</c:v>
                </c:pt>
                <c:pt idx="971">
                  <c:v>990</c:v>
                </c:pt>
                <c:pt idx="972">
                  <c:v>991</c:v>
                </c:pt>
                <c:pt idx="973">
                  <c:v>992</c:v>
                </c:pt>
                <c:pt idx="974">
                  <c:v>993</c:v>
                </c:pt>
                <c:pt idx="975">
                  <c:v>994</c:v>
                </c:pt>
                <c:pt idx="976">
                  <c:v>995</c:v>
                </c:pt>
                <c:pt idx="977">
                  <c:v>996</c:v>
                </c:pt>
                <c:pt idx="978">
                  <c:v>997</c:v>
                </c:pt>
                <c:pt idx="979">
                  <c:v>998</c:v>
                </c:pt>
                <c:pt idx="980">
                  <c:v>999</c:v>
                </c:pt>
                <c:pt idx="981">
                  <c:v>1000</c:v>
                </c:pt>
                <c:pt idx="982">
                  <c:v>1001</c:v>
                </c:pt>
                <c:pt idx="983">
                  <c:v>1002</c:v>
                </c:pt>
                <c:pt idx="984">
                  <c:v>1003</c:v>
                </c:pt>
                <c:pt idx="985">
                  <c:v>1004</c:v>
                </c:pt>
                <c:pt idx="986">
                  <c:v>1005</c:v>
                </c:pt>
                <c:pt idx="987">
                  <c:v>1006</c:v>
                </c:pt>
                <c:pt idx="988">
                  <c:v>1007</c:v>
                </c:pt>
                <c:pt idx="989">
                  <c:v>1008</c:v>
                </c:pt>
                <c:pt idx="990">
                  <c:v>1009</c:v>
                </c:pt>
                <c:pt idx="991">
                  <c:v>1010</c:v>
                </c:pt>
                <c:pt idx="992">
                  <c:v>1011</c:v>
                </c:pt>
                <c:pt idx="993">
                  <c:v>1012</c:v>
                </c:pt>
                <c:pt idx="994">
                  <c:v>1013</c:v>
                </c:pt>
                <c:pt idx="995">
                  <c:v>1014</c:v>
                </c:pt>
                <c:pt idx="996">
                  <c:v>1015</c:v>
                </c:pt>
                <c:pt idx="997">
                  <c:v>1016</c:v>
                </c:pt>
                <c:pt idx="998">
                  <c:v>1017</c:v>
                </c:pt>
                <c:pt idx="999">
                  <c:v>1018</c:v>
                </c:pt>
                <c:pt idx="1000">
                  <c:v>1019</c:v>
                </c:pt>
                <c:pt idx="1001">
                  <c:v>1020</c:v>
                </c:pt>
                <c:pt idx="1002">
                  <c:v>1021</c:v>
                </c:pt>
                <c:pt idx="1003">
                  <c:v>1022</c:v>
                </c:pt>
                <c:pt idx="1004">
                  <c:v>1023</c:v>
                </c:pt>
                <c:pt idx="1005">
                  <c:v>1024</c:v>
                </c:pt>
                <c:pt idx="1006">
                  <c:v>1025</c:v>
                </c:pt>
                <c:pt idx="1007">
                  <c:v>1026</c:v>
                </c:pt>
                <c:pt idx="1008">
                  <c:v>1027</c:v>
                </c:pt>
                <c:pt idx="1009">
                  <c:v>1028</c:v>
                </c:pt>
                <c:pt idx="1010">
                  <c:v>1029</c:v>
                </c:pt>
                <c:pt idx="1011">
                  <c:v>1030</c:v>
                </c:pt>
                <c:pt idx="1012">
                  <c:v>1031</c:v>
                </c:pt>
                <c:pt idx="1013">
                  <c:v>1032</c:v>
                </c:pt>
                <c:pt idx="1014">
                  <c:v>1033</c:v>
                </c:pt>
                <c:pt idx="1015">
                  <c:v>1034</c:v>
                </c:pt>
                <c:pt idx="1016">
                  <c:v>1035</c:v>
                </c:pt>
                <c:pt idx="1017">
                  <c:v>1036</c:v>
                </c:pt>
                <c:pt idx="1018">
                  <c:v>1037</c:v>
                </c:pt>
                <c:pt idx="1019">
                  <c:v>1038</c:v>
                </c:pt>
                <c:pt idx="1020">
                  <c:v>1039</c:v>
                </c:pt>
                <c:pt idx="1021">
                  <c:v>1040</c:v>
                </c:pt>
                <c:pt idx="1022">
                  <c:v>1041</c:v>
                </c:pt>
                <c:pt idx="1023">
                  <c:v>1042</c:v>
                </c:pt>
                <c:pt idx="1024">
                  <c:v>1043</c:v>
                </c:pt>
                <c:pt idx="1025">
                  <c:v>1044</c:v>
                </c:pt>
                <c:pt idx="1026">
                  <c:v>1045</c:v>
                </c:pt>
                <c:pt idx="1027">
                  <c:v>1046</c:v>
                </c:pt>
                <c:pt idx="1028">
                  <c:v>1047</c:v>
                </c:pt>
                <c:pt idx="1029">
                  <c:v>1048</c:v>
                </c:pt>
                <c:pt idx="1030">
                  <c:v>1049</c:v>
                </c:pt>
                <c:pt idx="1031">
                  <c:v>1050</c:v>
                </c:pt>
                <c:pt idx="1032">
                  <c:v>1051</c:v>
                </c:pt>
                <c:pt idx="1033">
                  <c:v>1052</c:v>
                </c:pt>
                <c:pt idx="1034">
                  <c:v>1053</c:v>
                </c:pt>
                <c:pt idx="1035">
                  <c:v>1054</c:v>
                </c:pt>
                <c:pt idx="1036">
                  <c:v>1055</c:v>
                </c:pt>
                <c:pt idx="1037">
                  <c:v>1056</c:v>
                </c:pt>
                <c:pt idx="1038">
                  <c:v>1057</c:v>
                </c:pt>
                <c:pt idx="1039">
                  <c:v>1058</c:v>
                </c:pt>
                <c:pt idx="1040">
                  <c:v>1059</c:v>
                </c:pt>
                <c:pt idx="1041">
                  <c:v>1060</c:v>
                </c:pt>
                <c:pt idx="1042">
                  <c:v>1061</c:v>
                </c:pt>
                <c:pt idx="1043">
                  <c:v>1062</c:v>
                </c:pt>
                <c:pt idx="1044">
                  <c:v>1063</c:v>
                </c:pt>
                <c:pt idx="1045">
                  <c:v>1064</c:v>
                </c:pt>
                <c:pt idx="1046">
                  <c:v>1065</c:v>
                </c:pt>
                <c:pt idx="1047">
                  <c:v>1066</c:v>
                </c:pt>
                <c:pt idx="1048">
                  <c:v>1067</c:v>
                </c:pt>
                <c:pt idx="1049">
                  <c:v>1068</c:v>
                </c:pt>
                <c:pt idx="1050">
                  <c:v>1069</c:v>
                </c:pt>
                <c:pt idx="1051">
                  <c:v>1070</c:v>
                </c:pt>
                <c:pt idx="1052">
                  <c:v>1071</c:v>
                </c:pt>
                <c:pt idx="1053">
                  <c:v>1072</c:v>
                </c:pt>
                <c:pt idx="1054">
                  <c:v>1073</c:v>
                </c:pt>
                <c:pt idx="1055">
                  <c:v>1074</c:v>
                </c:pt>
                <c:pt idx="1056">
                  <c:v>1075</c:v>
                </c:pt>
                <c:pt idx="1057">
                  <c:v>1076</c:v>
                </c:pt>
                <c:pt idx="1058">
                  <c:v>1077</c:v>
                </c:pt>
                <c:pt idx="1059">
                  <c:v>1078</c:v>
                </c:pt>
                <c:pt idx="1060">
                  <c:v>1079</c:v>
                </c:pt>
                <c:pt idx="1061">
                  <c:v>1080</c:v>
                </c:pt>
                <c:pt idx="1062">
                  <c:v>1081</c:v>
                </c:pt>
                <c:pt idx="1063">
                  <c:v>1082</c:v>
                </c:pt>
                <c:pt idx="1064">
                  <c:v>1083</c:v>
                </c:pt>
                <c:pt idx="1065">
                  <c:v>1084</c:v>
                </c:pt>
                <c:pt idx="1066">
                  <c:v>1085</c:v>
                </c:pt>
                <c:pt idx="1067">
                  <c:v>1086</c:v>
                </c:pt>
                <c:pt idx="1068">
                  <c:v>1087</c:v>
                </c:pt>
                <c:pt idx="1069">
                  <c:v>1088</c:v>
                </c:pt>
                <c:pt idx="1070">
                  <c:v>1089</c:v>
                </c:pt>
                <c:pt idx="1071">
                  <c:v>1090</c:v>
                </c:pt>
                <c:pt idx="1072">
                  <c:v>1091</c:v>
                </c:pt>
                <c:pt idx="1073">
                  <c:v>1092</c:v>
                </c:pt>
                <c:pt idx="1074">
                  <c:v>1093</c:v>
                </c:pt>
                <c:pt idx="1075">
                  <c:v>1094</c:v>
                </c:pt>
                <c:pt idx="1076">
                  <c:v>1095</c:v>
                </c:pt>
                <c:pt idx="1077">
                  <c:v>1096</c:v>
                </c:pt>
                <c:pt idx="1078">
                  <c:v>1097</c:v>
                </c:pt>
                <c:pt idx="1079">
                  <c:v>1098</c:v>
                </c:pt>
                <c:pt idx="1080">
                  <c:v>1099</c:v>
                </c:pt>
                <c:pt idx="1081">
                  <c:v>1100</c:v>
                </c:pt>
                <c:pt idx="1082">
                  <c:v>1101</c:v>
                </c:pt>
                <c:pt idx="1083">
                  <c:v>1102</c:v>
                </c:pt>
                <c:pt idx="1084">
                  <c:v>1103</c:v>
                </c:pt>
                <c:pt idx="1085">
                  <c:v>1104</c:v>
                </c:pt>
                <c:pt idx="1086">
                  <c:v>1105</c:v>
                </c:pt>
                <c:pt idx="1087">
                  <c:v>1106</c:v>
                </c:pt>
                <c:pt idx="1088">
                  <c:v>1107</c:v>
                </c:pt>
                <c:pt idx="1089">
                  <c:v>1108</c:v>
                </c:pt>
                <c:pt idx="1090">
                  <c:v>1109</c:v>
                </c:pt>
                <c:pt idx="1091">
                  <c:v>1110</c:v>
                </c:pt>
                <c:pt idx="1092">
                  <c:v>1111</c:v>
                </c:pt>
                <c:pt idx="1093">
                  <c:v>1112</c:v>
                </c:pt>
                <c:pt idx="1094">
                  <c:v>1113</c:v>
                </c:pt>
                <c:pt idx="1095">
                  <c:v>1114</c:v>
                </c:pt>
                <c:pt idx="1096">
                  <c:v>1115</c:v>
                </c:pt>
                <c:pt idx="1097">
                  <c:v>1116</c:v>
                </c:pt>
                <c:pt idx="1098">
                  <c:v>1117</c:v>
                </c:pt>
                <c:pt idx="1099">
                  <c:v>1118</c:v>
                </c:pt>
                <c:pt idx="1100">
                  <c:v>1119</c:v>
                </c:pt>
                <c:pt idx="1101">
                  <c:v>1120</c:v>
                </c:pt>
                <c:pt idx="1102">
                  <c:v>1121</c:v>
                </c:pt>
                <c:pt idx="1103">
                  <c:v>1122</c:v>
                </c:pt>
                <c:pt idx="1104">
                  <c:v>1123</c:v>
                </c:pt>
                <c:pt idx="1105">
                  <c:v>1124</c:v>
                </c:pt>
                <c:pt idx="1106">
                  <c:v>1125</c:v>
                </c:pt>
                <c:pt idx="1107">
                  <c:v>1126</c:v>
                </c:pt>
                <c:pt idx="1108">
                  <c:v>1127</c:v>
                </c:pt>
                <c:pt idx="1109">
                  <c:v>1128</c:v>
                </c:pt>
                <c:pt idx="1110">
                  <c:v>1129</c:v>
                </c:pt>
                <c:pt idx="1111">
                  <c:v>1130</c:v>
                </c:pt>
                <c:pt idx="1112">
                  <c:v>1131</c:v>
                </c:pt>
                <c:pt idx="1113">
                  <c:v>1132</c:v>
                </c:pt>
                <c:pt idx="1114">
                  <c:v>1133</c:v>
                </c:pt>
                <c:pt idx="1115">
                  <c:v>1134</c:v>
                </c:pt>
                <c:pt idx="1116">
                  <c:v>1135</c:v>
                </c:pt>
                <c:pt idx="1117">
                  <c:v>1136</c:v>
                </c:pt>
                <c:pt idx="1118">
                  <c:v>1137</c:v>
                </c:pt>
                <c:pt idx="1119">
                  <c:v>1138</c:v>
                </c:pt>
                <c:pt idx="1120">
                  <c:v>1139</c:v>
                </c:pt>
                <c:pt idx="1121">
                  <c:v>1140</c:v>
                </c:pt>
                <c:pt idx="1122">
                  <c:v>1141</c:v>
                </c:pt>
                <c:pt idx="1123">
                  <c:v>1142</c:v>
                </c:pt>
                <c:pt idx="1124">
                  <c:v>1143</c:v>
                </c:pt>
                <c:pt idx="1125">
                  <c:v>1144</c:v>
                </c:pt>
                <c:pt idx="1126">
                  <c:v>1145</c:v>
                </c:pt>
                <c:pt idx="1127">
                  <c:v>1146</c:v>
                </c:pt>
                <c:pt idx="1128">
                  <c:v>1147</c:v>
                </c:pt>
                <c:pt idx="1129">
                  <c:v>1148</c:v>
                </c:pt>
                <c:pt idx="1130">
                  <c:v>1149</c:v>
                </c:pt>
                <c:pt idx="1131">
                  <c:v>1150</c:v>
                </c:pt>
                <c:pt idx="1132">
                  <c:v>1151</c:v>
                </c:pt>
                <c:pt idx="1133">
                  <c:v>1152</c:v>
                </c:pt>
                <c:pt idx="1134">
                  <c:v>1153</c:v>
                </c:pt>
                <c:pt idx="1135">
                  <c:v>1154</c:v>
                </c:pt>
                <c:pt idx="1136">
                  <c:v>1155</c:v>
                </c:pt>
                <c:pt idx="1137">
                  <c:v>1156</c:v>
                </c:pt>
                <c:pt idx="1138">
                  <c:v>1157</c:v>
                </c:pt>
                <c:pt idx="1139">
                  <c:v>1158</c:v>
                </c:pt>
                <c:pt idx="1140">
                  <c:v>1159</c:v>
                </c:pt>
                <c:pt idx="1141">
                  <c:v>1160</c:v>
                </c:pt>
                <c:pt idx="1142">
                  <c:v>1161</c:v>
                </c:pt>
                <c:pt idx="1143">
                  <c:v>1162</c:v>
                </c:pt>
                <c:pt idx="1144">
                  <c:v>1163</c:v>
                </c:pt>
                <c:pt idx="1145">
                  <c:v>1164</c:v>
                </c:pt>
                <c:pt idx="1146">
                  <c:v>1165</c:v>
                </c:pt>
                <c:pt idx="1147">
                  <c:v>1166</c:v>
                </c:pt>
                <c:pt idx="1148">
                  <c:v>1167</c:v>
                </c:pt>
                <c:pt idx="1149">
                  <c:v>1168</c:v>
                </c:pt>
                <c:pt idx="1150">
                  <c:v>1169</c:v>
                </c:pt>
                <c:pt idx="1151">
                  <c:v>1170</c:v>
                </c:pt>
                <c:pt idx="1152">
                  <c:v>1171</c:v>
                </c:pt>
                <c:pt idx="1153">
                  <c:v>1172</c:v>
                </c:pt>
                <c:pt idx="1154">
                  <c:v>1173</c:v>
                </c:pt>
                <c:pt idx="1155">
                  <c:v>1174</c:v>
                </c:pt>
                <c:pt idx="1156">
                  <c:v>1175</c:v>
                </c:pt>
                <c:pt idx="1157">
                  <c:v>1176</c:v>
                </c:pt>
                <c:pt idx="1158">
                  <c:v>1177</c:v>
                </c:pt>
                <c:pt idx="1159">
                  <c:v>1178</c:v>
                </c:pt>
                <c:pt idx="1160">
                  <c:v>1179</c:v>
                </c:pt>
                <c:pt idx="1161">
                  <c:v>1180</c:v>
                </c:pt>
                <c:pt idx="1162">
                  <c:v>1181</c:v>
                </c:pt>
                <c:pt idx="1163">
                  <c:v>1182</c:v>
                </c:pt>
                <c:pt idx="1164">
                  <c:v>1183</c:v>
                </c:pt>
                <c:pt idx="1165">
                  <c:v>1184</c:v>
                </c:pt>
                <c:pt idx="1166">
                  <c:v>1185</c:v>
                </c:pt>
                <c:pt idx="1167">
                  <c:v>1186</c:v>
                </c:pt>
                <c:pt idx="1168">
                  <c:v>1187</c:v>
                </c:pt>
                <c:pt idx="1169">
                  <c:v>1188</c:v>
                </c:pt>
                <c:pt idx="1170">
                  <c:v>1189</c:v>
                </c:pt>
                <c:pt idx="1171">
                  <c:v>1190</c:v>
                </c:pt>
                <c:pt idx="1172">
                  <c:v>1191</c:v>
                </c:pt>
                <c:pt idx="1173">
                  <c:v>1192</c:v>
                </c:pt>
                <c:pt idx="1174">
                  <c:v>1193</c:v>
                </c:pt>
                <c:pt idx="1175">
                  <c:v>1194</c:v>
                </c:pt>
                <c:pt idx="1176">
                  <c:v>1195</c:v>
                </c:pt>
                <c:pt idx="1177">
                  <c:v>1196</c:v>
                </c:pt>
                <c:pt idx="1178">
                  <c:v>1197</c:v>
                </c:pt>
                <c:pt idx="1179">
                  <c:v>1198</c:v>
                </c:pt>
                <c:pt idx="1180">
                  <c:v>1199</c:v>
                </c:pt>
                <c:pt idx="1181">
                  <c:v>1200</c:v>
                </c:pt>
                <c:pt idx="1182">
                  <c:v>1201</c:v>
                </c:pt>
                <c:pt idx="1183">
                  <c:v>1202</c:v>
                </c:pt>
                <c:pt idx="1184">
                  <c:v>1203</c:v>
                </c:pt>
                <c:pt idx="1185">
                  <c:v>1204</c:v>
                </c:pt>
                <c:pt idx="1186">
                  <c:v>1205</c:v>
                </c:pt>
                <c:pt idx="1187">
                  <c:v>1206</c:v>
                </c:pt>
                <c:pt idx="1188">
                  <c:v>1207</c:v>
                </c:pt>
                <c:pt idx="1189">
                  <c:v>1208</c:v>
                </c:pt>
                <c:pt idx="1190">
                  <c:v>1209</c:v>
                </c:pt>
                <c:pt idx="1191">
                  <c:v>1210</c:v>
                </c:pt>
                <c:pt idx="1192">
                  <c:v>1211</c:v>
                </c:pt>
                <c:pt idx="1193">
                  <c:v>1212</c:v>
                </c:pt>
                <c:pt idx="1194">
                  <c:v>1213</c:v>
                </c:pt>
                <c:pt idx="1195">
                  <c:v>1214</c:v>
                </c:pt>
                <c:pt idx="1196">
                  <c:v>1215</c:v>
                </c:pt>
                <c:pt idx="1197">
                  <c:v>1216</c:v>
                </c:pt>
                <c:pt idx="1198">
                  <c:v>1217</c:v>
                </c:pt>
                <c:pt idx="1199">
                  <c:v>1218</c:v>
                </c:pt>
                <c:pt idx="1200">
                  <c:v>1219</c:v>
                </c:pt>
                <c:pt idx="1201">
                  <c:v>1220</c:v>
                </c:pt>
                <c:pt idx="1202">
                  <c:v>1221</c:v>
                </c:pt>
                <c:pt idx="1203">
                  <c:v>1222</c:v>
                </c:pt>
                <c:pt idx="1204">
                  <c:v>1223</c:v>
                </c:pt>
                <c:pt idx="1205">
                  <c:v>1224</c:v>
                </c:pt>
                <c:pt idx="1206">
                  <c:v>1225</c:v>
                </c:pt>
                <c:pt idx="1207">
                  <c:v>1226</c:v>
                </c:pt>
                <c:pt idx="1208">
                  <c:v>1227</c:v>
                </c:pt>
                <c:pt idx="1209">
                  <c:v>1228</c:v>
                </c:pt>
                <c:pt idx="1210">
                  <c:v>1229</c:v>
                </c:pt>
                <c:pt idx="1211">
                  <c:v>1230</c:v>
                </c:pt>
                <c:pt idx="1212">
                  <c:v>1231</c:v>
                </c:pt>
                <c:pt idx="1213">
                  <c:v>1232</c:v>
                </c:pt>
                <c:pt idx="1214">
                  <c:v>1233</c:v>
                </c:pt>
                <c:pt idx="1215">
                  <c:v>1234</c:v>
                </c:pt>
                <c:pt idx="1216">
                  <c:v>1235</c:v>
                </c:pt>
                <c:pt idx="1217">
                  <c:v>1236</c:v>
                </c:pt>
                <c:pt idx="1218">
                  <c:v>1237</c:v>
                </c:pt>
                <c:pt idx="1219">
                  <c:v>1238</c:v>
                </c:pt>
                <c:pt idx="1220">
                  <c:v>1239</c:v>
                </c:pt>
                <c:pt idx="1221">
                  <c:v>1240</c:v>
                </c:pt>
                <c:pt idx="1222">
                  <c:v>1241</c:v>
                </c:pt>
                <c:pt idx="1223">
                  <c:v>1242</c:v>
                </c:pt>
                <c:pt idx="1224">
                  <c:v>1243</c:v>
                </c:pt>
                <c:pt idx="1225">
                  <c:v>1244</c:v>
                </c:pt>
                <c:pt idx="1226">
                  <c:v>1245</c:v>
                </c:pt>
                <c:pt idx="1227">
                  <c:v>1246</c:v>
                </c:pt>
                <c:pt idx="1228">
                  <c:v>1247</c:v>
                </c:pt>
                <c:pt idx="1229">
                  <c:v>1248</c:v>
                </c:pt>
                <c:pt idx="1230">
                  <c:v>1249</c:v>
                </c:pt>
                <c:pt idx="1231">
                  <c:v>1250</c:v>
                </c:pt>
                <c:pt idx="1232">
                  <c:v>1251</c:v>
                </c:pt>
                <c:pt idx="1233">
                  <c:v>1252</c:v>
                </c:pt>
                <c:pt idx="1234">
                  <c:v>1253</c:v>
                </c:pt>
                <c:pt idx="1235">
                  <c:v>1254</c:v>
                </c:pt>
                <c:pt idx="1236">
                  <c:v>1255</c:v>
                </c:pt>
                <c:pt idx="1237">
                  <c:v>1256</c:v>
                </c:pt>
                <c:pt idx="1238">
                  <c:v>1257</c:v>
                </c:pt>
                <c:pt idx="1239">
                  <c:v>1258</c:v>
                </c:pt>
                <c:pt idx="1240">
                  <c:v>1259</c:v>
                </c:pt>
                <c:pt idx="1241">
                  <c:v>1260</c:v>
                </c:pt>
                <c:pt idx="1242">
                  <c:v>1261</c:v>
                </c:pt>
                <c:pt idx="1243">
                  <c:v>1262</c:v>
                </c:pt>
                <c:pt idx="1244">
                  <c:v>1263</c:v>
                </c:pt>
                <c:pt idx="1245">
                  <c:v>1264</c:v>
                </c:pt>
                <c:pt idx="1246">
                  <c:v>1265</c:v>
                </c:pt>
                <c:pt idx="1247">
                  <c:v>1266</c:v>
                </c:pt>
                <c:pt idx="1248">
                  <c:v>1267</c:v>
                </c:pt>
                <c:pt idx="1249">
                  <c:v>1268</c:v>
                </c:pt>
                <c:pt idx="1250">
                  <c:v>1269</c:v>
                </c:pt>
                <c:pt idx="1251">
                  <c:v>1270</c:v>
                </c:pt>
                <c:pt idx="1252">
                  <c:v>1271</c:v>
                </c:pt>
                <c:pt idx="1253">
                  <c:v>1272</c:v>
                </c:pt>
                <c:pt idx="1254">
                  <c:v>1273</c:v>
                </c:pt>
                <c:pt idx="1255">
                  <c:v>1274</c:v>
                </c:pt>
                <c:pt idx="1256">
                  <c:v>1275</c:v>
                </c:pt>
                <c:pt idx="1257">
                  <c:v>1276</c:v>
                </c:pt>
                <c:pt idx="1258">
                  <c:v>1277</c:v>
                </c:pt>
                <c:pt idx="1259">
                  <c:v>1278</c:v>
                </c:pt>
                <c:pt idx="1260">
                  <c:v>1279</c:v>
                </c:pt>
                <c:pt idx="1261">
                  <c:v>1280</c:v>
                </c:pt>
                <c:pt idx="1262">
                  <c:v>1281</c:v>
                </c:pt>
                <c:pt idx="1263">
                  <c:v>1282</c:v>
                </c:pt>
                <c:pt idx="1264">
                  <c:v>1283</c:v>
                </c:pt>
                <c:pt idx="1265">
                  <c:v>1284</c:v>
                </c:pt>
                <c:pt idx="1266">
                  <c:v>1285</c:v>
                </c:pt>
                <c:pt idx="1267">
                  <c:v>1286</c:v>
                </c:pt>
                <c:pt idx="1268">
                  <c:v>1287</c:v>
                </c:pt>
                <c:pt idx="1269">
                  <c:v>1288</c:v>
                </c:pt>
                <c:pt idx="1270">
                  <c:v>1289</c:v>
                </c:pt>
                <c:pt idx="1271">
                  <c:v>1290</c:v>
                </c:pt>
                <c:pt idx="1272">
                  <c:v>1291</c:v>
                </c:pt>
                <c:pt idx="1273">
                  <c:v>1292</c:v>
                </c:pt>
                <c:pt idx="1274">
                  <c:v>1293</c:v>
                </c:pt>
                <c:pt idx="1275">
                  <c:v>1294</c:v>
                </c:pt>
                <c:pt idx="1276">
                  <c:v>1295</c:v>
                </c:pt>
                <c:pt idx="1277">
                  <c:v>1296</c:v>
                </c:pt>
                <c:pt idx="1278">
                  <c:v>1297</c:v>
                </c:pt>
                <c:pt idx="1279">
                  <c:v>1298</c:v>
                </c:pt>
                <c:pt idx="1280">
                  <c:v>1299</c:v>
                </c:pt>
                <c:pt idx="1281">
                  <c:v>1300</c:v>
                </c:pt>
                <c:pt idx="1282">
                  <c:v>1301</c:v>
                </c:pt>
                <c:pt idx="1283">
                  <c:v>1302</c:v>
                </c:pt>
                <c:pt idx="1284">
                  <c:v>1303</c:v>
                </c:pt>
                <c:pt idx="1285">
                  <c:v>1304</c:v>
                </c:pt>
                <c:pt idx="1286">
                  <c:v>1305</c:v>
                </c:pt>
                <c:pt idx="1287">
                  <c:v>1306</c:v>
                </c:pt>
                <c:pt idx="1288">
                  <c:v>1307</c:v>
                </c:pt>
                <c:pt idx="1289">
                  <c:v>1308</c:v>
                </c:pt>
                <c:pt idx="1290">
                  <c:v>1309</c:v>
                </c:pt>
                <c:pt idx="1291">
                  <c:v>1310</c:v>
                </c:pt>
                <c:pt idx="1292">
                  <c:v>1311</c:v>
                </c:pt>
                <c:pt idx="1293">
                  <c:v>1312</c:v>
                </c:pt>
                <c:pt idx="1294">
                  <c:v>1313</c:v>
                </c:pt>
                <c:pt idx="1295">
                  <c:v>1314</c:v>
                </c:pt>
                <c:pt idx="1296">
                  <c:v>1315</c:v>
                </c:pt>
                <c:pt idx="1297">
                  <c:v>1316</c:v>
                </c:pt>
                <c:pt idx="1298">
                  <c:v>1317</c:v>
                </c:pt>
                <c:pt idx="1299">
                  <c:v>1318</c:v>
                </c:pt>
                <c:pt idx="1300">
                  <c:v>1319</c:v>
                </c:pt>
                <c:pt idx="1301">
                  <c:v>1320</c:v>
                </c:pt>
                <c:pt idx="1302">
                  <c:v>1321</c:v>
                </c:pt>
                <c:pt idx="1303">
                  <c:v>1322</c:v>
                </c:pt>
                <c:pt idx="1304">
                  <c:v>1323</c:v>
                </c:pt>
                <c:pt idx="1305">
                  <c:v>1324</c:v>
                </c:pt>
                <c:pt idx="1306">
                  <c:v>1325</c:v>
                </c:pt>
                <c:pt idx="1307">
                  <c:v>1326</c:v>
                </c:pt>
                <c:pt idx="1308">
                  <c:v>1327</c:v>
                </c:pt>
                <c:pt idx="1309">
                  <c:v>1328</c:v>
                </c:pt>
                <c:pt idx="1310">
                  <c:v>1329</c:v>
                </c:pt>
                <c:pt idx="1311">
                  <c:v>1330</c:v>
                </c:pt>
                <c:pt idx="1312">
                  <c:v>1331</c:v>
                </c:pt>
                <c:pt idx="1313">
                  <c:v>1332</c:v>
                </c:pt>
                <c:pt idx="1314">
                  <c:v>1333</c:v>
                </c:pt>
                <c:pt idx="1315">
                  <c:v>1334</c:v>
                </c:pt>
                <c:pt idx="1316">
                  <c:v>1335</c:v>
                </c:pt>
                <c:pt idx="1317">
                  <c:v>1336</c:v>
                </c:pt>
                <c:pt idx="1318">
                  <c:v>1337</c:v>
                </c:pt>
                <c:pt idx="1319">
                  <c:v>1338</c:v>
                </c:pt>
                <c:pt idx="1320">
                  <c:v>1339</c:v>
                </c:pt>
                <c:pt idx="1321">
                  <c:v>1340</c:v>
                </c:pt>
                <c:pt idx="1322">
                  <c:v>1341</c:v>
                </c:pt>
                <c:pt idx="1323">
                  <c:v>1342</c:v>
                </c:pt>
                <c:pt idx="1324">
                  <c:v>1343</c:v>
                </c:pt>
                <c:pt idx="1325">
                  <c:v>1344</c:v>
                </c:pt>
                <c:pt idx="1326">
                  <c:v>1345</c:v>
                </c:pt>
                <c:pt idx="1327">
                  <c:v>1346</c:v>
                </c:pt>
                <c:pt idx="1328">
                  <c:v>1347</c:v>
                </c:pt>
                <c:pt idx="1329">
                  <c:v>1348</c:v>
                </c:pt>
                <c:pt idx="1330">
                  <c:v>1349</c:v>
                </c:pt>
                <c:pt idx="1331">
                  <c:v>1350</c:v>
                </c:pt>
                <c:pt idx="1332">
                  <c:v>1351</c:v>
                </c:pt>
                <c:pt idx="1333">
                  <c:v>1352</c:v>
                </c:pt>
                <c:pt idx="1334">
                  <c:v>1353</c:v>
                </c:pt>
                <c:pt idx="1335">
                  <c:v>1354</c:v>
                </c:pt>
                <c:pt idx="1336">
                  <c:v>1355</c:v>
                </c:pt>
                <c:pt idx="1337">
                  <c:v>1356</c:v>
                </c:pt>
                <c:pt idx="1338">
                  <c:v>1357</c:v>
                </c:pt>
                <c:pt idx="1339">
                  <c:v>1358</c:v>
                </c:pt>
                <c:pt idx="1340">
                  <c:v>1359</c:v>
                </c:pt>
                <c:pt idx="1341">
                  <c:v>1360</c:v>
                </c:pt>
                <c:pt idx="1342">
                  <c:v>1361</c:v>
                </c:pt>
                <c:pt idx="1343">
                  <c:v>1362</c:v>
                </c:pt>
                <c:pt idx="1344">
                  <c:v>1363</c:v>
                </c:pt>
                <c:pt idx="1345">
                  <c:v>1364</c:v>
                </c:pt>
                <c:pt idx="1346">
                  <c:v>1365</c:v>
                </c:pt>
                <c:pt idx="1347">
                  <c:v>1366</c:v>
                </c:pt>
                <c:pt idx="1348">
                  <c:v>1367</c:v>
                </c:pt>
                <c:pt idx="1349">
                  <c:v>1368</c:v>
                </c:pt>
                <c:pt idx="1350">
                  <c:v>1369</c:v>
                </c:pt>
                <c:pt idx="1351">
                  <c:v>1370</c:v>
                </c:pt>
                <c:pt idx="1352">
                  <c:v>1371</c:v>
                </c:pt>
                <c:pt idx="1353">
                  <c:v>1372</c:v>
                </c:pt>
                <c:pt idx="1354">
                  <c:v>1373</c:v>
                </c:pt>
                <c:pt idx="1355">
                  <c:v>1374</c:v>
                </c:pt>
                <c:pt idx="1356">
                  <c:v>1375</c:v>
                </c:pt>
                <c:pt idx="1357">
                  <c:v>1376</c:v>
                </c:pt>
                <c:pt idx="1358">
                  <c:v>1377</c:v>
                </c:pt>
                <c:pt idx="1359">
                  <c:v>1378</c:v>
                </c:pt>
                <c:pt idx="1360">
                  <c:v>1379</c:v>
                </c:pt>
                <c:pt idx="1361">
                  <c:v>1380</c:v>
                </c:pt>
                <c:pt idx="1362">
                  <c:v>1381</c:v>
                </c:pt>
                <c:pt idx="1363">
                  <c:v>1382</c:v>
                </c:pt>
                <c:pt idx="1364">
                  <c:v>1383</c:v>
                </c:pt>
                <c:pt idx="1365">
                  <c:v>1384</c:v>
                </c:pt>
                <c:pt idx="1366">
                  <c:v>1385</c:v>
                </c:pt>
                <c:pt idx="1367">
                  <c:v>1386</c:v>
                </c:pt>
                <c:pt idx="1368">
                  <c:v>1387</c:v>
                </c:pt>
                <c:pt idx="1369">
                  <c:v>1388</c:v>
                </c:pt>
                <c:pt idx="1370">
                  <c:v>1389</c:v>
                </c:pt>
                <c:pt idx="1371">
                  <c:v>1390</c:v>
                </c:pt>
                <c:pt idx="1372">
                  <c:v>1391</c:v>
                </c:pt>
                <c:pt idx="1373">
                  <c:v>1392</c:v>
                </c:pt>
                <c:pt idx="1374">
                  <c:v>1393</c:v>
                </c:pt>
                <c:pt idx="1375">
                  <c:v>1394</c:v>
                </c:pt>
                <c:pt idx="1376">
                  <c:v>1395</c:v>
                </c:pt>
                <c:pt idx="1377">
                  <c:v>1396</c:v>
                </c:pt>
                <c:pt idx="1378">
                  <c:v>1397</c:v>
                </c:pt>
                <c:pt idx="1379">
                  <c:v>1399</c:v>
                </c:pt>
                <c:pt idx="1380">
                  <c:v>1400</c:v>
                </c:pt>
                <c:pt idx="1381">
                  <c:v>1401</c:v>
                </c:pt>
                <c:pt idx="1382">
                  <c:v>1402</c:v>
                </c:pt>
                <c:pt idx="1383">
                  <c:v>1403</c:v>
                </c:pt>
                <c:pt idx="1384">
                  <c:v>1404</c:v>
                </c:pt>
                <c:pt idx="1385">
                  <c:v>1405</c:v>
                </c:pt>
                <c:pt idx="1386">
                  <c:v>1406</c:v>
                </c:pt>
                <c:pt idx="1387">
                  <c:v>1407</c:v>
                </c:pt>
                <c:pt idx="1388">
                  <c:v>1408</c:v>
                </c:pt>
                <c:pt idx="1389">
                  <c:v>1409</c:v>
                </c:pt>
                <c:pt idx="1390">
                  <c:v>1410</c:v>
                </c:pt>
                <c:pt idx="1391">
                  <c:v>1411</c:v>
                </c:pt>
                <c:pt idx="1392">
                  <c:v>1412</c:v>
                </c:pt>
                <c:pt idx="1393">
                  <c:v>1413</c:v>
                </c:pt>
                <c:pt idx="1394">
                  <c:v>1415</c:v>
                </c:pt>
                <c:pt idx="1395">
                  <c:v>1416</c:v>
                </c:pt>
                <c:pt idx="1396">
                  <c:v>1417</c:v>
                </c:pt>
                <c:pt idx="1397">
                  <c:v>1418</c:v>
                </c:pt>
                <c:pt idx="1398">
                  <c:v>1419</c:v>
                </c:pt>
                <c:pt idx="1399">
                  <c:v>1420</c:v>
                </c:pt>
                <c:pt idx="1400">
                  <c:v>1421</c:v>
                </c:pt>
                <c:pt idx="1401">
                  <c:v>1422</c:v>
                </c:pt>
                <c:pt idx="1402">
                  <c:v>1423</c:v>
                </c:pt>
                <c:pt idx="1403">
                  <c:v>1424</c:v>
                </c:pt>
                <c:pt idx="1404">
                  <c:v>1425</c:v>
                </c:pt>
                <c:pt idx="1405">
                  <c:v>1426</c:v>
                </c:pt>
                <c:pt idx="1406">
                  <c:v>1427</c:v>
                </c:pt>
                <c:pt idx="1407">
                  <c:v>1428</c:v>
                </c:pt>
                <c:pt idx="1408">
                  <c:v>1429</c:v>
                </c:pt>
                <c:pt idx="1409">
                  <c:v>1430</c:v>
                </c:pt>
                <c:pt idx="1410">
                  <c:v>1431</c:v>
                </c:pt>
                <c:pt idx="1411">
                  <c:v>1432</c:v>
                </c:pt>
                <c:pt idx="1412">
                  <c:v>1433</c:v>
                </c:pt>
                <c:pt idx="1413">
                  <c:v>1434</c:v>
                </c:pt>
                <c:pt idx="1414">
                  <c:v>1435</c:v>
                </c:pt>
                <c:pt idx="1415">
                  <c:v>1436</c:v>
                </c:pt>
                <c:pt idx="1416">
                  <c:v>1437</c:v>
                </c:pt>
                <c:pt idx="1417">
                  <c:v>1438</c:v>
                </c:pt>
                <c:pt idx="1418">
                  <c:v>1439</c:v>
                </c:pt>
                <c:pt idx="1419">
                  <c:v>1440</c:v>
                </c:pt>
                <c:pt idx="1420">
                  <c:v>1441</c:v>
                </c:pt>
                <c:pt idx="1421">
                  <c:v>1443</c:v>
                </c:pt>
                <c:pt idx="1422">
                  <c:v>1444</c:v>
                </c:pt>
                <c:pt idx="1423">
                  <c:v>1445</c:v>
                </c:pt>
                <c:pt idx="1424">
                  <c:v>1446</c:v>
                </c:pt>
                <c:pt idx="1425">
                  <c:v>1447</c:v>
                </c:pt>
                <c:pt idx="1426">
                  <c:v>1448</c:v>
                </c:pt>
                <c:pt idx="1427">
                  <c:v>1449</c:v>
                </c:pt>
                <c:pt idx="1428">
                  <c:v>1450</c:v>
                </c:pt>
                <c:pt idx="1429">
                  <c:v>1451</c:v>
                </c:pt>
                <c:pt idx="1430">
                  <c:v>1452</c:v>
                </c:pt>
                <c:pt idx="1431">
                  <c:v>1453</c:v>
                </c:pt>
                <c:pt idx="1432">
                  <c:v>1454</c:v>
                </c:pt>
                <c:pt idx="1433">
                  <c:v>1455</c:v>
                </c:pt>
                <c:pt idx="1434">
                  <c:v>1456</c:v>
                </c:pt>
                <c:pt idx="1435">
                  <c:v>1458</c:v>
                </c:pt>
                <c:pt idx="1436">
                  <c:v>1459</c:v>
                </c:pt>
                <c:pt idx="1437">
                  <c:v>1460</c:v>
                </c:pt>
                <c:pt idx="1438">
                  <c:v>1461</c:v>
                </c:pt>
                <c:pt idx="1439">
                  <c:v>1462</c:v>
                </c:pt>
                <c:pt idx="1440">
                  <c:v>1463</c:v>
                </c:pt>
                <c:pt idx="1441">
                  <c:v>1464</c:v>
                </c:pt>
                <c:pt idx="1442">
                  <c:v>1465</c:v>
                </c:pt>
                <c:pt idx="1443">
                  <c:v>1466</c:v>
                </c:pt>
                <c:pt idx="1444">
                  <c:v>1467</c:v>
                </c:pt>
                <c:pt idx="1445">
                  <c:v>1468</c:v>
                </c:pt>
                <c:pt idx="1446">
                  <c:v>1469</c:v>
                </c:pt>
                <c:pt idx="1447">
                  <c:v>1470</c:v>
                </c:pt>
                <c:pt idx="1448">
                  <c:v>1471</c:v>
                </c:pt>
                <c:pt idx="1449">
                  <c:v>1472</c:v>
                </c:pt>
                <c:pt idx="1450">
                  <c:v>1473</c:v>
                </c:pt>
                <c:pt idx="1451">
                  <c:v>1474</c:v>
                </c:pt>
                <c:pt idx="1452">
                  <c:v>1475</c:v>
                </c:pt>
                <c:pt idx="1453">
                  <c:v>1476</c:v>
                </c:pt>
                <c:pt idx="1454">
                  <c:v>1477</c:v>
                </c:pt>
                <c:pt idx="1455">
                  <c:v>1478</c:v>
                </c:pt>
                <c:pt idx="1456">
                  <c:v>1479</c:v>
                </c:pt>
                <c:pt idx="1457">
                  <c:v>1481</c:v>
                </c:pt>
                <c:pt idx="1458">
                  <c:v>1482</c:v>
                </c:pt>
                <c:pt idx="1459">
                  <c:v>1483</c:v>
                </c:pt>
                <c:pt idx="1460">
                  <c:v>1484</c:v>
                </c:pt>
                <c:pt idx="1461">
                  <c:v>1485</c:v>
                </c:pt>
                <c:pt idx="1462">
                  <c:v>1486</c:v>
                </c:pt>
                <c:pt idx="1463">
                  <c:v>1487</c:v>
                </c:pt>
                <c:pt idx="1464">
                  <c:v>1488</c:v>
                </c:pt>
                <c:pt idx="1465">
                  <c:v>1489</c:v>
                </c:pt>
                <c:pt idx="1466">
                  <c:v>1490</c:v>
                </c:pt>
                <c:pt idx="1467">
                  <c:v>1491</c:v>
                </c:pt>
                <c:pt idx="1468">
                  <c:v>1492</c:v>
                </c:pt>
                <c:pt idx="1469">
                  <c:v>1493</c:v>
                </c:pt>
                <c:pt idx="1470">
                  <c:v>1494</c:v>
                </c:pt>
                <c:pt idx="1471">
                  <c:v>1495</c:v>
                </c:pt>
                <c:pt idx="1472">
                  <c:v>1497</c:v>
                </c:pt>
                <c:pt idx="1473">
                  <c:v>1498</c:v>
                </c:pt>
                <c:pt idx="1474">
                  <c:v>1499</c:v>
                </c:pt>
                <c:pt idx="1475">
                  <c:v>1500</c:v>
                </c:pt>
                <c:pt idx="1476">
                  <c:v>1501</c:v>
                </c:pt>
                <c:pt idx="1477">
                  <c:v>1502</c:v>
                </c:pt>
                <c:pt idx="1478">
                  <c:v>1503</c:v>
                </c:pt>
                <c:pt idx="1479">
                  <c:v>1504</c:v>
                </c:pt>
                <c:pt idx="1480">
                  <c:v>1505</c:v>
                </c:pt>
                <c:pt idx="1481">
                  <c:v>1506</c:v>
                </c:pt>
                <c:pt idx="1482">
                  <c:v>1507</c:v>
                </c:pt>
                <c:pt idx="1483">
                  <c:v>1508</c:v>
                </c:pt>
                <c:pt idx="1484">
                  <c:v>1509</c:v>
                </c:pt>
                <c:pt idx="1485">
                  <c:v>1510</c:v>
                </c:pt>
                <c:pt idx="1486">
                  <c:v>1511</c:v>
                </c:pt>
                <c:pt idx="1487">
                  <c:v>1512</c:v>
                </c:pt>
                <c:pt idx="1488">
                  <c:v>1513</c:v>
                </c:pt>
                <c:pt idx="1489">
                  <c:v>1514</c:v>
                </c:pt>
                <c:pt idx="1490">
                  <c:v>1515</c:v>
                </c:pt>
                <c:pt idx="1491">
                  <c:v>1516</c:v>
                </c:pt>
                <c:pt idx="1492">
                  <c:v>1517</c:v>
                </c:pt>
                <c:pt idx="1493">
                  <c:v>1518</c:v>
                </c:pt>
                <c:pt idx="1494">
                  <c:v>1519</c:v>
                </c:pt>
                <c:pt idx="1495">
                  <c:v>1520</c:v>
                </c:pt>
                <c:pt idx="1496">
                  <c:v>1522</c:v>
                </c:pt>
                <c:pt idx="1497">
                  <c:v>1524</c:v>
                </c:pt>
                <c:pt idx="1498">
                  <c:v>1525</c:v>
                </c:pt>
                <c:pt idx="1499">
                  <c:v>1526</c:v>
                </c:pt>
                <c:pt idx="1500">
                  <c:v>1527</c:v>
                </c:pt>
                <c:pt idx="1501">
                  <c:v>1528</c:v>
                </c:pt>
                <c:pt idx="1502">
                  <c:v>1529</c:v>
                </c:pt>
                <c:pt idx="1503">
                  <c:v>1530</c:v>
                </c:pt>
                <c:pt idx="1504">
                  <c:v>1531</c:v>
                </c:pt>
                <c:pt idx="1505">
                  <c:v>1532</c:v>
                </c:pt>
                <c:pt idx="1506">
                  <c:v>1533</c:v>
                </c:pt>
                <c:pt idx="1507">
                  <c:v>1534</c:v>
                </c:pt>
                <c:pt idx="1508">
                  <c:v>1535</c:v>
                </c:pt>
                <c:pt idx="1509">
                  <c:v>1536</c:v>
                </c:pt>
                <c:pt idx="1510">
                  <c:v>1537</c:v>
                </c:pt>
                <c:pt idx="1511">
                  <c:v>1538</c:v>
                </c:pt>
                <c:pt idx="1512">
                  <c:v>1539</c:v>
                </c:pt>
                <c:pt idx="1513">
                  <c:v>1540</c:v>
                </c:pt>
                <c:pt idx="1514">
                  <c:v>1541</c:v>
                </c:pt>
                <c:pt idx="1515">
                  <c:v>1542</c:v>
                </c:pt>
                <c:pt idx="1516">
                  <c:v>1543</c:v>
                </c:pt>
                <c:pt idx="1517">
                  <c:v>1545</c:v>
                </c:pt>
                <c:pt idx="1518">
                  <c:v>1546</c:v>
                </c:pt>
                <c:pt idx="1519">
                  <c:v>1547</c:v>
                </c:pt>
                <c:pt idx="1520">
                  <c:v>1548</c:v>
                </c:pt>
                <c:pt idx="1521">
                  <c:v>1549</c:v>
                </c:pt>
                <c:pt idx="1522">
                  <c:v>1550</c:v>
                </c:pt>
                <c:pt idx="1523">
                  <c:v>1552</c:v>
                </c:pt>
                <c:pt idx="1524">
                  <c:v>1553</c:v>
                </c:pt>
                <c:pt idx="1525">
                  <c:v>1554</c:v>
                </c:pt>
                <c:pt idx="1526">
                  <c:v>1555</c:v>
                </c:pt>
                <c:pt idx="1527">
                  <c:v>1556</c:v>
                </c:pt>
                <c:pt idx="1528">
                  <c:v>1557</c:v>
                </c:pt>
                <c:pt idx="1529">
                  <c:v>1558</c:v>
                </c:pt>
                <c:pt idx="1530">
                  <c:v>1560</c:v>
                </c:pt>
                <c:pt idx="1531">
                  <c:v>1562</c:v>
                </c:pt>
                <c:pt idx="1532">
                  <c:v>1564</c:v>
                </c:pt>
                <c:pt idx="1533">
                  <c:v>1565</c:v>
                </c:pt>
                <c:pt idx="1534">
                  <c:v>1566</c:v>
                </c:pt>
                <c:pt idx="1535">
                  <c:v>1567</c:v>
                </c:pt>
                <c:pt idx="1536">
                  <c:v>1568</c:v>
                </c:pt>
                <c:pt idx="1537">
                  <c:v>1569</c:v>
                </c:pt>
                <c:pt idx="1538">
                  <c:v>1570</c:v>
                </c:pt>
                <c:pt idx="1539">
                  <c:v>1572</c:v>
                </c:pt>
                <c:pt idx="1540">
                  <c:v>1573</c:v>
                </c:pt>
                <c:pt idx="1541">
                  <c:v>1574</c:v>
                </c:pt>
                <c:pt idx="1542">
                  <c:v>1575</c:v>
                </c:pt>
                <c:pt idx="1543">
                  <c:v>1578</c:v>
                </c:pt>
                <c:pt idx="1544">
                  <c:v>1579</c:v>
                </c:pt>
                <c:pt idx="1545">
                  <c:v>1580</c:v>
                </c:pt>
                <c:pt idx="1546">
                  <c:v>1581</c:v>
                </c:pt>
                <c:pt idx="1547">
                  <c:v>1582</c:v>
                </c:pt>
                <c:pt idx="1548">
                  <c:v>1584</c:v>
                </c:pt>
                <c:pt idx="1549">
                  <c:v>1585</c:v>
                </c:pt>
                <c:pt idx="1550">
                  <c:v>1586</c:v>
                </c:pt>
                <c:pt idx="1551">
                  <c:v>1587</c:v>
                </c:pt>
                <c:pt idx="1552">
                  <c:v>1588</c:v>
                </c:pt>
                <c:pt idx="1553">
                  <c:v>1589</c:v>
                </c:pt>
                <c:pt idx="1554">
                  <c:v>1590</c:v>
                </c:pt>
                <c:pt idx="1555">
                  <c:v>1591</c:v>
                </c:pt>
                <c:pt idx="1556">
                  <c:v>1592</c:v>
                </c:pt>
                <c:pt idx="1557">
                  <c:v>1593</c:v>
                </c:pt>
                <c:pt idx="1558">
                  <c:v>1594</c:v>
                </c:pt>
                <c:pt idx="1559">
                  <c:v>1595</c:v>
                </c:pt>
                <c:pt idx="1560">
                  <c:v>1596</c:v>
                </c:pt>
                <c:pt idx="1561">
                  <c:v>1600</c:v>
                </c:pt>
                <c:pt idx="1562">
                  <c:v>1601</c:v>
                </c:pt>
                <c:pt idx="1563">
                  <c:v>1602</c:v>
                </c:pt>
                <c:pt idx="1564">
                  <c:v>1603</c:v>
                </c:pt>
                <c:pt idx="1565">
                  <c:v>1604</c:v>
                </c:pt>
                <c:pt idx="1566">
                  <c:v>1605</c:v>
                </c:pt>
                <c:pt idx="1567">
                  <c:v>1606</c:v>
                </c:pt>
                <c:pt idx="1568">
                  <c:v>1608</c:v>
                </c:pt>
                <c:pt idx="1569">
                  <c:v>1609</c:v>
                </c:pt>
                <c:pt idx="1570">
                  <c:v>1610</c:v>
                </c:pt>
                <c:pt idx="1571">
                  <c:v>1611</c:v>
                </c:pt>
                <c:pt idx="1572">
                  <c:v>1612</c:v>
                </c:pt>
                <c:pt idx="1573">
                  <c:v>1613</c:v>
                </c:pt>
                <c:pt idx="1574">
                  <c:v>1614</c:v>
                </c:pt>
                <c:pt idx="1575">
                  <c:v>1616</c:v>
                </c:pt>
                <c:pt idx="1576">
                  <c:v>1617</c:v>
                </c:pt>
                <c:pt idx="1577">
                  <c:v>1618</c:v>
                </c:pt>
                <c:pt idx="1578">
                  <c:v>1619</c:v>
                </c:pt>
                <c:pt idx="1579">
                  <c:v>1620</c:v>
                </c:pt>
                <c:pt idx="1580">
                  <c:v>1621</c:v>
                </c:pt>
                <c:pt idx="1581">
                  <c:v>1622</c:v>
                </c:pt>
                <c:pt idx="1582">
                  <c:v>1623</c:v>
                </c:pt>
                <c:pt idx="1583">
                  <c:v>1625</c:v>
                </c:pt>
                <c:pt idx="1584">
                  <c:v>1626</c:v>
                </c:pt>
                <c:pt idx="1585">
                  <c:v>1627</c:v>
                </c:pt>
                <c:pt idx="1586">
                  <c:v>1629</c:v>
                </c:pt>
                <c:pt idx="1587">
                  <c:v>1630</c:v>
                </c:pt>
                <c:pt idx="1588">
                  <c:v>1631</c:v>
                </c:pt>
                <c:pt idx="1589">
                  <c:v>1633</c:v>
                </c:pt>
                <c:pt idx="1590">
                  <c:v>1634</c:v>
                </c:pt>
                <c:pt idx="1591">
                  <c:v>1635</c:v>
                </c:pt>
                <c:pt idx="1592">
                  <c:v>1636</c:v>
                </c:pt>
                <c:pt idx="1593">
                  <c:v>1637</c:v>
                </c:pt>
                <c:pt idx="1594">
                  <c:v>1638</c:v>
                </c:pt>
                <c:pt idx="1595">
                  <c:v>1640</c:v>
                </c:pt>
                <c:pt idx="1596">
                  <c:v>1641</c:v>
                </c:pt>
                <c:pt idx="1597">
                  <c:v>1642</c:v>
                </c:pt>
                <c:pt idx="1598">
                  <c:v>1643</c:v>
                </c:pt>
                <c:pt idx="1599">
                  <c:v>1644</c:v>
                </c:pt>
                <c:pt idx="1600">
                  <c:v>1647</c:v>
                </c:pt>
                <c:pt idx="1601">
                  <c:v>1648</c:v>
                </c:pt>
                <c:pt idx="1602">
                  <c:v>1649</c:v>
                </c:pt>
                <c:pt idx="1603">
                  <c:v>1650</c:v>
                </c:pt>
                <c:pt idx="1604">
                  <c:v>1651</c:v>
                </c:pt>
                <c:pt idx="1605">
                  <c:v>1652</c:v>
                </c:pt>
                <c:pt idx="1606">
                  <c:v>1653</c:v>
                </c:pt>
                <c:pt idx="1607">
                  <c:v>1655</c:v>
                </c:pt>
                <c:pt idx="1608">
                  <c:v>1656</c:v>
                </c:pt>
                <c:pt idx="1609">
                  <c:v>1657</c:v>
                </c:pt>
                <c:pt idx="1610">
                  <c:v>1658</c:v>
                </c:pt>
                <c:pt idx="1611">
                  <c:v>1659</c:v>
                </c:pt>
                <c:pt idx="1612">
                  <c:v>1660</c:v>
                </c:pt>
                <c:pt idx="1613">
                  <c:v>1661</c:v>
                </c:pt>
                <c:pt idx="1614">
                  <c:v>1662</c:v>
                </c:pt>
                <c:pt idx="1615">
                  <c:v>1664</c:v>
                </c:pt>
                <c:pt idx="1616">
                  <c:v>1665</c:v>
                </c:pt>
                <c:pt idx="1617">
                  <c:v>1666</c:v>
                </c:pt>
                <c:pt idx="1618">
                  <c:v>1667</c:v>
                </c:pt>
                <c:pt idx="1619">
                  <c:v>1668</c:v>
                </c:pt>
                <c:pt idx="1620">
                  <c:v>1669</c:v>
                </c:pt>
                <c:pt idx="1621">
                  <c:v>1670</c:v>
                </c:pt>
                <c:pt idx="1622">
                  <c:v>1671</c:v>
                </c:pt>
                <c:pt idx="1623">
                  <c:v>1673</c:v>
                </c:pt>
                <c:pt idx="1624">
                  <c:v>1674</c:v>
                </c:pt>
                <c:pt idx="1625">
                  <c:v>1675</c:v>
                </c:pt>
                <c:pt idx="1626">
                  <c:v>1676</c:v>
                </c:pt>
                <c:pt idx="1627">
                  <c:v>1677</c:v>
                </c:pt>
                <c:pt idx="1628">
                  <c:v>1679</c:v>
                </c:pt>
                <c:pt idx="1629">
                  <c:v>1680</c:v>
                </c:pt>
                <c:pt idx="1630">
                  <c:v>1681</c:v>
                </c:pt>
                <c:pt idx="1631">
                  <c:v>1683</c:v>
                </c:pt>
                <c:pt idx="1632">
                  <c:v>1685</c:v>
                </c:pt>
                <c:pt idx="1633">
                  <c:v>1688</c:v>
                </c:pt>
                <c:pt idx="1634">
                  <c:v>1689</c:v>
                </c:pt>
                <c:pt idx="1635">
                  <c:v>1690</c:v>
                </c:pt>
                <c:pt idx="1636">
                  <c:v>1693</c:v>
                </c:pt>
                <c:pt idx="1637">
                  <c:v>1694</c:v>
                </c:pt>
                <c:pt idx="1638">
                  <c:v>1695</c:v>
                </c:pt>
                <c:pt idx="1639">
                  <c:v>1698</c:v>
                </c:pt>
                <c:pt idx="1640">
                  <c:v>1700</c:v>
                </c:pt>
                <c:pt idx="1641">
                  <c:v>1701</c:v>
                </c:pt>
                <c:pt idx="1642">
                  <c:v>1702</c:v>
                </c:pt>
                <c:pt idx="1643">
                  <c:v>1704</c:v>
                </c:pt>
                <c:pt idx="1644">
                  <c:v>1705</c:v>
                </c:pt>
                <c:pt idx="1645">
                  <c:v>1707</c:v>
                </c:pt>
                <c:pt idx="1646">
                  <c:v>1708</c:v>
                </c:pt>
                <c:pt idx="1647">
                  <c:v>1710</c:v>
                </c:pt>
                <c:pt idx="1648">
                  <c:v>1713</c:v>
                </c:pt>
                <c:pt idx="1649">
                  <c:v>1715</c:v>
                </c:pt>
                <c:pt idx="1650">
                  <c:v>1716</c:v>
                </c:pt>
                <c:pt idx="1651">
                  <c:v>1717</c:v>
                </c:pt>
                <c:pt idx="1652">
                  <c:v>1718</c:v>
                </c:pt>
                <c:pt idx="1653">
                  <c:v>1719</c:v>
                </c:pt>
                <c:pt idx="1654">
                  <c:v>1721</c:v>
                </c:pt>
                <c:pt idx="1655">
                  <c:v>1722</c:v>
                </c:pt>
                <c:pt idx="1656">
                  <c:v>1726</c:v>
                </c:pt>
                <c:pt idx="1657">
                  <c:v>1728</c:v>
                </c:pt>
                <c:pt idx="1658">
                  <c:v>1729</c:v>
                </c:pt>
                <c:pt idx="1659">
                  <c:v>1730</c:v>
                </c:pt>
                <c:pt idx="1660">
                  <c:v>1732</c:v>
                </c:pt>
                <c:pt idx="1661">
                  <c:v>1733</c:v>
                </c:pt>
                <c:pt idx="1662">
                  <c:v>1735</c:v>
                </c:pt>
                <c:pt idx="1663">
                  <c:v>1736</c:v>
                </c:pt>
                <c:pt idx="1664">
                  <c:v>1737</c:v>
                </c:pt>
                <c:pt idx="1665">
                  <c:v>1738</c:v>
                </c:pt>
                <c:pt idx="1666">
                  <c:v>1739</c:v>
                </c:pt>
                <c:pt idx="1667">
                  <c:v>1741</c:v>
                </c:pt>
                <c:pt idx="1668">
                  <c:v>1743</c:v>
                </c:pt>
                <c:pt idx="1669">
                  <c:v>1744</c:v>
                </c:pt>
                <c:pt idx="1670">
                  <c:v>1745</c:v>
                </c:pt>
                <c:pt idx="1671">
                  <c:v>1746</c:v>
                </c:pt>
                <c:pt idx="1672">
                  <c:v>1747</c:v>
                </c:pt>
                <c:pt idx="1673">
                  <c:v>1748</c:v>
                </c:pt>
                <c:pt idx="1674">
                  <c:v>1749</c:v>
                </c:pt>
                <c:pt idx="1675">
                  <c:v>1750</c:v>
                </c:pt>
                <c:pt idx="1676">
                  <c:v>1751</c:v>
                </c:pt>
                <c:pt idx="1677">
                  <c:v>1753</c:v>
                </c:pt>
                <c:pt idx="1678">
                  <c:v>1754</c:v>
                </c:pt>
                <c:pt idx="1679">
                  <c:v>1756</c:v>
                </c:pt>
                <c:pt idx="1680">
                  <c:v>1758</c:v>
                </c:pt>
                <c:pt idx="1681">
                  <c:v>1759</c:v>
                </c:pt>
                <c:pt idx="1682">
                  <c:v>1760</c:v>
                </c:pt>
                <c:pt idx="1683">
                  <c:v>1762</c:v>
                </c:pt>
                <c:pt idx="1684">
                  <c:v>1763</c:v>
                </c:pt>
                <c:pt idx="1685">
                  <c:v>1765</c:v>
                </c:pt>
                <c:pt idx="1686">
                  <c:v>1766</c:v>
                </c:pt>
                <c:pt idx="1687">
                  <c:v>1767</c:v>
                </c:pt>
                <c:pt idx="1688">
                  <c:v>1768</c:v>
                </c:pt>
                <c:pt idx="1689">
                  <c:v>1774</c:v>
                </c:pt>
                <c:pt idx="1690">
                  <c:v>1775</c:v>
                </c:pt>
                <c:pt idx="1691">
                  <c:v>1776</c:v>
                </c:pt>
                <c:pt idx="1692">
                  <c:v>1777</c:v>
                </c:pt>
                <c:pt idx="1693">
                  <c:v>1778</c:v>
                </c:pt>
                <c:pt idx="1694">
                  <c:v>1779</c:v>
                </c:pt>
                <c:pt idx="1695">
                  <c:v>1781</c:v>
                </c:pt>
                <c:pt idx="1696">
                  <c:v>1782</c:v>
                </c:pt>
                <c:pt idx="1697">
                  <c:v>1783</c:v>
                </c:pt>
                <c:pt idx="1698">
                  <c:v>1784</c:v>
                </c:pt>
                <c:pt idx="1699">
                  <c:v>1785</c:v>
                </c:pt>
                <c:pt idx="1700">
                  <c:v>1786</c:v>
                </c:pt>
                <c:pt idx="1701">
                  <c:v>1787</c:v>
                </c:pt>
                <c:pt idx="1702">
                  <c:v>1788</c:v>
                </c:pt>
                <c:pt idx="1703">
                  <c:v>1789</c:v>
                </c:pt>
                <c:pt idx="1704">
                  <c:v>1790</c:v>
                </c:pt>
                <c:pt idx="1705">
                  <c:v>1791</c:v>
                </c:pt>
                <c:pt idx="1706">
                  <c:v>1792</c:v>
                </c:pt>
                <c:pt idx="1707">
                  <c:v>1793</c:v>
                </c:pt>
                <c:pt idx="1708">
                  <c:v>1794</c:v>
                </c:pt>
                <c:pt idx="1709">
                  <c:v>1795</c:v>
                </c:pt>
                <c:pt idx="1710">
                  <c:v>1796</c:v>
                </c:pt>
                <c:pt idx="1711">
                  <c:v>1797</c:v>
                </c:pt>
                <c:pt idx="1712">
                  <c:v>1798</c:v>
                </c:pt>
                <c:pt idx="1713">
                  <c:v>1799</c:v>
                </c:pt>
                <c:pt idx="1714">
                  <c:v>1800</c:v>
                </c:pt>
                <c:pt idx="1715">
                  <c:v>1801</c:v>
                </c:pt>
                <c:pt idx="1716">
                  <c:v>1803</c:v>
                </c:pt>
                <c:pt idx="1717">
                  <c:v>1804</c:v>
                </c:pt>
                <c:pt idx="1718">
                  <c:v>1806</c:v>
                </c:pt>
                <c:pt idx="1719">
                  <c:v>1807</c:v>
                </c:pt>
                <c:pt idx="1720">
                  <c:v>1811</c:v>
                </c:pt>
                <c:pt idx="1721">
                  <c:v>1812</c:v>
                </c:pt>
                <c:pt idx="1722">
                  <c:v>1813</c:v>
                </c:pt>
                <c:pt idx="1723">
                  <c:v>1814</c:v>
                </c:pt>
                <c:pt idx="1724">
                  <c:v>1815</c:v>
                </c:pt>
                <c:pt idx="1725">
                  <c:v>1816</c:v>
                </c:pt>
                <c:pt idx="1726">
                  <c:v>1817</c:v>
                </c:pt>
                <c:pt idx="1727">
                  <c:v>1819</c:v>
                </c:pt>
                <c:pt idx="1728">
                  <c:v>1821</c:v>
                </c:pt>
                <c:pt idx="1729">
                  <c:v>1822</c:v>
                </c:pt>
                <c:pt idx="1730">
                  <c:v>1823</c:v>
                </c:pt>
                <c:pt idx="1731">
                  <c:v>1827</c:v>
                </c:pt>
                <c:pt idx="1732">
                  <c:v>1828</c:v>
                </c:pt>
                <c:pt idx="1733">
                  <c:v>1830</c:v>
                </c:pt>
                <c:pt idx="1734">
                  <c:v>1832</c:v>
                </c:pt>
                <c:pt idx="1735">
                  <c:v>1834</c:v>
                </c:pt>
                <c:pt idx="1736">
                  <c:v>1835</c:v>
                </c:pt>
                <c:pt idx="1737">
                  <c:v>1837</c:v>
                </c:pt>
                <c:pt idx="1738">
                  <c:v>1838</c:v>
                </c:pt>
                <c:pt idx="1739">
                  <c:v>1840</c:v>
                </c:pt>
                <c:pt idx="1740">
                  <c:v>1841</c:v>
                </c:pt>
                <c:pt idx="1741">
                  <c:v>1842</c:v>
                </c:pt>
                <c:pt idx="1742">
                  <c:v>1843</c:v>
                </c:pt>
                <c:pt idx="1743">
                  <c:v>1846</c:v>
                </c:pt>
                <c:pt idx="1744">
                  <c:v>1847</c:v>
                </c:pt>
                <c:pt idx="1745">
                  <c:v>1850</c:v>
                </c:pt>
                <c:pt idx="1746">
                  <c:v>1851</c:v>
                </c:pt>
                <c:pt idx="1747">
                  <c:v>1852</c:v>
                </c:pt>
                <c:pt idx="1748">
                  <c:v>1853</c:v>
                </c:pt>
                <c:pt idx="1749">
                  <c:v>1854</c:v>
                </c:pt>
                <c:pt idx="1750">
                  <c:v>1855</c:v>
                </c:pt>
                <c:pt idx="1751">
                  <c:v>1857</c:v>
                </c:pt>
                <c:pt idx="1752">
                  <c:v>1858</c:v>
                </c:pt>
                <c:pt idx="1753">
                  <c:v>1859</c:v>
                </c:pt>
                <c:pt idx="1754">
                  <c:v>1860</c:v>
                </c:pt>
                <c:pt idx="1755">
                  <c:v>1861</c:v>
                </c:pt>
                <c:pt idx="1756">
                  <c:v>1865</c:v>
                </c:pt>
                <c:pt idx="1757">
                  <c:v>1866</c:v>
                </c:pt>
                <c:pt idx="1758">
                  <c:v>1867</c:v>
                </c:pt>
                <c:pt idx="1759">
                  <c:v>1869</c:v>
                </c:pt>
                <c:pt idx="1760">
                  <c:v>1870</c:v>
                </c:pt>
                <c:pt idx="1761">
                  <c:v>1871</c:v>
                </c:pt>
                <c:pt idx="1762">
                  <c:v>1872</c:v>
                </c:pt>
                <c:pt idx="1763">
                  <c:v>1873</c:v>
                </c:pt>
                <c:pt idx="1764">
                  <c:v>1874</c:v>
                </c:pt>
                <c:pt idx="1765">
                  <c:v>1878</c:v>
                </c:pt>
                <c:pt idx="1766">
                  <c:v>1879</c:v>
                </c:pt>
                <c:pt idx="1767">
                  <c:v>1880</c:v>
                </c:pt>
                <c:pt idx="1768">
                  <c:v>1881</c:v>
                </c:pt>
                <c:pt idx="1769">
                  <c:v>1882</c:v>
                </c:pt>
                <c:pt idx="1770">
                  <c:v>1883</c:v>
                </c:pt>
                <c:pt idx="1771">
                  <c:v>1884</c:v>
                </c:pt>
                <c:pt idx="1772">
                  <c:v>1885</c:v>
                </c:pt>
                <c:pt idx="1773">
                  <c:v>1886</c:v>
                </c:pt>
                <c:pt idx="1774">
                  <c:v>1887</c:v>
                </c:pt>
                <c:pt idx="1775">
                  <c:v>1888</c:v>
                </c:pt>
                <c:pt idx="1776">
                  <c:v>1890</c:v>
                </c:pt>
                <c:pt idx="1777">
                  <c:v>1891</c:v>
                </c:pt>
                <c:pt idx="1778">
                  <c:v>1892</c:v>
                </c:pt>
                <c:pt idx="1779">
                  <c:v>1893</c:v>
                </c:pt>
                <c:pt idx="1780">
                  <c:v>1894</c:v>
                </c:pt>
                <c:pt idx="1781">
                  <c:v>1899</c:v>
                </c:pt>
                <c:pt idx="1782">
                  <c:v>1900</c:v>
                </c:pt>
                <c:pt idx="1783">
                  <c:v>1901</c:v>
                </c:pt>
                <c:pt idx="1784">
                  <c:v>1903</c:v>
                </c:pt>
                <c:pt idx="1785">
                  <c:v>1904</c:v>
                </c:pt>
                <c:pt idx="1786">
                  <c:v>1905</c:v>
                </c:pt>
                <c:pt idx="1787">
                  <c:v>1906</c:v>
                </c:pt>
                <c:pt idx="1788">
                  <c:v>1907</c:v>
                </c:pt>
                <c:pt idx="1789">
                  <c:v>1908</c:v>
                </c:pt>
                <c:pt idx="1790">
                  <c:v>1909</c:v>
                </c:pt>
                <c:pt idx="1791">
                  <c:v>1910</c:v>
                </c:pt>
                <c:pt idx="1792">
                  <c:v>1913</c:v>
                </c:pt>
                <c:pt idx="1793">
                  <c:v>1915</c:v>
                </c:pt>
                <c:pt idx="1794">
                  <c:v>1916</c:v>
                </c:pt>
                <c:pt idx="1795">
                  <c:v>1917</c:v>
                </c:pt>
                <c:pt idx="1796">
                  <c:v>1918</c:v>
                </c:pt>
                <c:pt idx="1797">
                  <c:v>1919</c:v>
                </c:pt>
                <c:pt idx="1798">
                  <c:v>1920</c:v>
                </c:pt>
                <c:pt idx="1799">
                  <c:v>1921</c:v>
                </c:pt>
                <c:pt idx="1800">
                  <c:v>1922</c:v>
                </c:pt>
                <c:pt idx="1801">
                  <c:v>1923</c:v>
                </c:pt>
                <c:pt idx="1802">
                  <c:v>1924</c:v>
                </c:pt>
                <c:pt idx="1803">
                  <c:v>1925</c:v>
                </c:pt>
                <c:pt idx="1804">
                  <c:v>1927</c:v>
                </c:pt>
                <c:pt idx="1805">
                  <c:v>1929</c:v>
                </c:pt>
                <c:pt idx="1806">
                  <c:v>1930</c:v>
                </c:pt>
                <c:pt idx="1807">
                  <c:v>1931</c:v>
                </c:pt>
                <c:pt idx="1808">
                  <c:v>1933</c:v>
                </c:pt>
                <c:pt idx="1809">
                  <c:v>1935</c:v>
                </c:pt>
                <c:pt idx="1810">
                  <c:v>1936</c:v>
                </c:pt>
                <c:pt idx="1811">
                  <c:v>1940</c:v>
                </c:pt>
                <c:pt idx="1812">
                  <c:v>1942</c:v>
                </c:pt>
                <c:pt idx="1813">
                  <c:v>1943</c:v>
                </c:pt>
                <c:pt idx="1814">
                  <c:v>1944</c:v>
                </c:pt>
                <c:pt idx="1815">
                  <c:v>1946</c:v>
                </c:pt>
                <c:pt idx="1816">
                  <c:v>1949</c:v>
                </c:pt>
                <c:pt idx="1817">
                  <c:v>1950</c:v>
                </c:pt>
                <c:pt idx="1818">
                  <c:v>1951</c:v>
                </c:pt>
                <c:pt idx="1819">
                  <c:v>1952</c:v>
                </c:pt>
                <c:pt idx="1820">
                  <c:v>1953</c:v>
                </c:pt>
                <c:pt idx="1821">
                  <c:v>1954</c:v>
                </c:pt>
                <c:pt idx="1822">
                  <c:v>1955</c:v>
                </c:pt>
                <c:pt idx="1823">
                  <c:v>1958</c:v>
                </c:pt>
                <c:pt idx="1824">
                  <c:v>1959</c:v>
                </c:pt>
                <c:pt idx="1825">
                  <c:v>1960</c:v>
                </c:pt>
                <c:pt idx="1826">
                  <c:v>1962</c:v>
                </c:pt>
                <c:pt idx="1827">
                  <c:v>1963</c:v>
                </c:pt>
                <c:pt idx="1828">
                  <c:v>1964</c:v>
                </c:pt>
                <c:pt idx="1829">
                  <c:v>1965</c:v>
                </c:pt>
                <c:pt idx="1830">
                  <c:v>1966</c:v>
                </c:pt>
                <c:pt idx="1831">
                  <c:v>1967</c:v>
                </c:pt>
                <c:pt idx="1832">
                  <c:v>1968</c:v>
                </c:pt>
                <c:pt idx="1833">
                  <c:v>1970</c:v>
                </c:pt>
                <c:pt idx="1834">
                  <c:v>1972</c:v>
                </c:pt>
                <c:pt idx="1835">
                  <c:v>1974</c:v>
                </c:pt>
                <c:pt idx="1836">
                  <c:v>1975</c:v>
                </c:pt>
                <c:pt idx="1837">
                  <c:v>1976</c:v>
                </c:pt>
                <c:pt idx="1838">
                  <c:v>1977</c:v>
                </c:pt>
                <c:pt idx="1839">
                  <c:v>1978</c:v>
                </c:pt>
                <c:pt idx="1840">
                  <c:v>1979</c:v>
                </c:pt>
                <c:pt idx="1841">
                  <c:v>1980</c:v>
                </c:pt>
                <c:pt idx="1842">
                  <c:v>1981</c:v>
                </c:pt>
                <c:pt idx="1843">
                  <c:v>1984</c:v>
                </c:pt>
                <c:pt idx="1844">
                  <c:v>1985</c:v>
                </c:pt>
                <c:pt idx="1845">
                  <c:v>1986</c:v>
                </c:pt>
                <c:pt idx="1846">
                  <c:v>1990</c:v>
                </c:pt>
                <c:pt idx="1847">
                  <c:v>1991</c:v>
                </c:pt>
                <c:pt idx="1848">
                  <c:v>1992</c:v>
                </c:pt>
                <c:pt idx="1849">
                  <c:v>1994</c:v>
                </c:pt>
                <c:pt idx="1850">
                  <c:v>1997</c:v>
                </c:pt>
                <c:pt idx="1851">
                  <c:v>1998</c:v>
                </c:pt>
                <c:pt idx="1852">
                  <c:v>2001</c:v>
                </c:pt>
                <c:pt idx="1853">
                  <c:v>2002</c:v>
                </c:pt>
                <c:pt idx="1854">
                  <c:v>2003</c:v>
                </c:pt>
                <c:pt idx="1855">
                  <c:v>2004</c:v>
                </c:pt>
                <c:pt idx="1856">
                  <c:v>2011</c:v>
                </c:pt>
                <c:pt idx="1857">
                  <c:v>2012</c:v>
                </c:pt>
                <c:pt idx="1858">
                  <c:v>2015</c:v>
                </c:pt>
                <c:pt idx="1859">
                  <c:v>2016</c:v>
                </c:pt>
                <c:pt idx="1860">
                  <c:v>2017</c:v>
                </c:pt>
                <c:pt idx="1861">
                  <c:v>2018</c:v>
                </c:pt>
                <c:pt idx="1862">
                  <c:v>2019</c:v>
                </c:pt>
                <c:pt idx="1863">
                  <c:v>2021</c:v>
                </c:pt>
                <c:pt idx="1864">
                  <c:v>2022</c:v>
                </c:pt>
                <c:pt idx="1865">
                  <c:v>2024</c:v>
                </c:pt>
                <c:pt idx="1866">
                  <c:v>2025</c:v>
                </c:pt>
                <c:pt idx="1867">
                  <c:v>2026</c:v>
                </c:pt>
                <c:pt idx="1868">
                  <c:v>2027</c:v>
                </c:pt>
                <c:pt idx="1869">
                  <c:v>2028</c:v>
                </c:pt>
                <c:pt idx="1870">
                  <c:v>2029</c:v>
                </c:pt>
                <c:pt idx="1871">
                  <c:v>2030</c:v>
                </c:pt>
                <c:pt idx="1872">
                  <c:v>2031</c:v>
                </c:pt>
                <c:pt idx="1873">
                  <c:v>2032</c:v>
                </c:pt>
                <c:pt idx="1874">
                  <c:v>2035</c:v>
                </c:pt>
                <c:pt idx="1875">
                  <c:v>2036</c:v>
                </c:pt>
                <c:pt idx="1876">
                  <c:v>2037</c:v>
                </c:pt>
                <c:pt idx="1877">
                  <c:v>2038</c:v>
                </c:pt>
                <c:pt idx="1878">
                  <c:v>2040</c:v>
                </c:pt>
                <c:pt idx="1879">
                  <c:v>2041</c:v>
                </c:pt>
                <c:pt idx="1880">
                  <c:v>2042</c:v>
                </c:pt>
                <c:pt idx="1881">
                  <c:v>2043</c:v>
                </c:pt>
                <c:pt idx="1882">
                  <c:v>2045</c:v>
                </c:pt>
                <c:pt idx="1883">
                  <c:v>2046</c:v>
                </c:pt>
                <c:pt idx="1884">
                  <c:v>2047</c:v>
                </c:pt>
                <c:pt idx="1885">
                  <c:v>2050</c:v>
                </c:pt>
                <c:pt idx="1886">
                  <c:v>2051</c:v>
                </c:pt>
                <c:pt idx="1887">
                  <c:v>2054</c:v>
                </c:pt>
                <c:pt idx="1888">
                  <c:v>2055</c:v>
                </c:pt>
                <c:pt idx="1889">
                  <c:v>2056</c:v>
                </c:pt>
                <c:pt idx="1890">
                  <c:v>2057</c:v>
                </c:pt>
                <c:pt idx="1891">
                  <c:v>2058</c:v>
                </c:pt>
                <c:pt idx="1892">
                  <c:v>2059</c:v>
                </c:pt>
                <c:pt idx="1893">
                  <c:v>2062</c:v>
                </c:pt>
                <c:pt idx="1894">
                  <c:v>2063</c:v>
                </c:pt>
                <c:pt idx="1895">
                  <c:v>2064</c:v>
                </c:pt>
                <c:pt idx="1896">
                  <c:v>2065</c:v>
                </c:pt>
                <c:pt idx="1897">
                  <c:v>2067</c:v>
                </c:pt>
                <c:pt idx="1898">
                  <c:v>2070</c:v>
                </c:pt>
                <c:pt idx="1899">
                  <c:v>2071</c:v>
                </c:pt>
                <c:pt idx="1900">
                  <c:v>2072</c:v>
                </c:pt>
                <c:pt idx="1901">
                  <c:v>2077</c:v>
                </c:pt>
                <c:pt idx="1902">
                  <c:v>2078</c:v>
                </c:pt>
                <c:pt idx="1903">
                  <c:v>2079</c:v>
                </c:pt>
                <c:pt idx="1904">
                  <c:v>2080</c:v>
                </c:pt>
                <c:pt idx="1905">
                  <c:v>2082</c:v>
                </c:pt>
                <c:pt idx="1906">
                  <c:v>2083</c:v>
                </c:pt>
                <c:pt idx="1907">
                  <c:v>2089</c:v>
                </c:pt>
                <c:pt idx="1908">
                  <c:v>2090</c:v>
                </c:pt>
                <c:pt idx="1909">
                  <c:v>2091</c:v>
                </c:pt>
                <c:pt idx="1910">
                  <c:v>2092</c:v>
                </c:pt>
                <c:pt idx="1911">
                  <c:v>2093</c:v>
                </c:pt>
                <c:pt idx="1912">
                  <c:v>2095</c:v>
                </c:pt>
                <c:pt idx="1913">
                  <c:v>2099</c:v>
                </c:pt>
                <c:pt idx="1914">
                  <c:v>2100</c:v>
                </c:pt>
                <c:pt idx="1915">
                  <c:v>2101</c:v>
                </c:pt>
                <c:pt idx="1916">
                  <c:v>2102</c:v>
                </c:pt>
                <c:pt idx="1917">
                  <c:v>2103</c:v>
                </c:pt>
                <c:pt idx="1918">
                  <c:v>2104</c:v>
                </c:pt>
                <c:pt idx="1919">
                  <c:v>2106</c:v>
                </c:pt>
                <c:pt idx="1920">
                  <c:v>2107</c:v>
                </c:pt>
                <c:pt idx="1921">
                  <c:v>2108</c:v>
                </c:pt>
                <c:pt idx="1922">
                  <c:v>2111</c:v>
                </c:pt>
                <c:pt idx="1923">
                  <c:v>2114</c:v>
                </c:pt>
                <c:pt idx="1924">
                  <c:v>2115</c:v>
                </c:pt>
                <c:pt idx="1925">
                  <c:v>2117</c:v>
                </c:pt>
                <c:pt idx="1926">
                  <c:v>2118</c:v>
                </c:pt>
                <c:pt idx="1927">
                  <c:v>2121</c:v>
                </c:pt>
                <c:pt idx="1928">
                  <c:v>2123</c:v>
                </c:pt>
                <c:pt idx="1929">
                  <c:v>2127</c:v>
                </c:pt>
                <c:pt idx="1930">
                  <c:v>2130</c:v>
                </c:pt>
                <c:pt idx="1931">
                  <c:v>2131</c:v>
                </c:pt>
                <c:pt idx="1932">
                  <c:v>2135</c:v>
                </c:pt>
                <c:pt idx="1933">
                  <c:v>2138</c:v>
                </c:pt>
                <c:pt idx="1934">
                  <c:v>2140</c:v>
                </c:pt>
                <c:pt idx="1935">
                  <c:v>2142</c:v>
                </c:pt>
                <c:pt idx="1936">
                  <c:v>2144</c:v>
                </c:pt>
                <c:pt idx="1937">
                  <c:v>2145</c:v>
                </c:pt>
                <c:pt idx="1938">
                  <c:v>2147</c:v>
                </c:pt>
                <c:pt idx="1939">
                  <c:v>2150</c:v>
                </c:pt>
                <c:pt idx="1940">
                  <c:v>2151</c:v>
                </c:pt>
                <c:pt idx="1941">
                  <c:v>2152</c:v>
                </c:pt>
                <c:pt idx="1942">
                  <c:v>2153</c:v>
                </c:pt>
                <c:pt idx="1943">
                  <c:v>2155</c:v>
                </c:pt>
                <c:pt idx="1944">
                  <c:v>2158</c:v>
                </c:pt>
                <c:pt idx="1945">
                  <c:v>2159</c:v>
                </c:pt>
                <c:pt idx="1946">
                  <c:v>2160</c:v>
                </c:pt>
                <c:pt idx="1947">
                  <c:v>2162</c:v>
                </c:pt>
                <c:pt idx="1948">
                  <c:v>2163</c:v>
                </c:pt>
                <c:pt idx="1949">
                  <c:v>2165</c:v>
                </c:pt>
                <c:pt idx="1950">
                  <c:v>2166</c:v>
                </c:pt>
                <c:pt idx="1951">
                  <c:v>2170</c:v>
                </c:pt>
                <c:pt idx="1952">
                  <c:v>2171</c:v>
                </c:pt>
                <c:pt idx="1953">
                  <c:v>2172</c:v>
                </c:pt>
                <c:pt idx="1954">
                  <c:v>2173</c:v>
                </c:pt>
                <c:pt idx="1955">
                  <c:v>2175</c:v>
                </c:pt>
                <c:pt idx="1956">
                  <c:v>2176</c:v>
                </c:pt>
                <c:pt idx="1957">
                  <c:v>2177</c:v>
                </c:pt>
                <c:pt idx="1958">
                  <c:v>2178</c:v>
                </c:pt>
                <c:pt idx="1959">
                  <c:v>2179</c:v>
                </c:pt>
                <c:pt idx="1960">
                  <c:v>2180</c:v>
                </c:pt>
                <c:pt idx="1961">
                  <c:v>2184</c:v>
                </c:pt>
                <c:pt idx="1962">
                  <c:v>2185</c:v>
                </c:pt>
                <c:pt idx="1963">
                  <c:v>2187</c:v>
                </c:pt>
                <c:pt idx="1964">
                  <c:v>2189</c:v>
                </c:pt>
                <c:pt idx="1965">
                  <c:v>2191</c:v>
                </c:pt>
                <c:pt idx="1966">
                  <c:v>2194</c:v>
                </c:pt>
                <c:pt idx="1967">
                  <c:v>2197</c:v>
                </c:pt>
                <c:pt idx="1968">
                  <c:v>2201</c:v>
                </c:pt>
                <c:pt idx="1969">
                  <c:v>2202</c:v>
                </c:pt>
                <c:pt idx="1970">
                  <c:v>2203</c:v>
                </c:pt>
                <c:pt idx="1971">
                  <c:v>2208</c:v>
                </c:pt>
                <c:pt idx="1972">
                  <c:v>2211</c:v>
                </c:pt>
                <c:pt idx="1973">
                  <c:v>2213</c:v>
                </c:pt>
                <c:pt idx="1974">
                  <c:v>2214</c:v>
                </c:pt>
                <c:pt idx="1975">
                  <c:v>2215</c:v>
                </c:pt>
                <c:pt idx="1976">
                  <c:v>2216</c:v>
                </c:pt>
                <c:pt idx="1977">
                  <c:v>2217</c:v>
                </c:pt>
                <c:pt idx="1978">
                  <c:v>2221</c:v>
                </c:pt>
                <c:pt idx="1979">
                  <c:v>2223</c:v>
                </c:pt>
                <c:pt idx="1980">
                  <c:v>2226</c:v>
                </c:pt>
                <c:pt idx="1981">
                  <c:v>2231</c:v>
                </c:pt>
                <c:pt idx="1982">
                  <c:v>2232</c:v>
                </c:pt>
                <c:pt idx="1983">
                  <c:v>2233</c:v>
                </c:pt>
                <c:pt idx="1984">
                  <c:v>2234</c:v>
                </c:pt>
                <c:pt idx="1985">
                  <c:v>2236</c:v>
                </c:pt>
                <c:pt idx="1986">
                  <c:v>2237</c:v>
                </c:pt>
                <c:pt idx="1987">
                  <c:v>2238</c:v>
                </c:pt>
                <c:pt idx="1988">
                  <c:v>2239</c:v>
                </c:pt>
                <c:pt idx="1989">
                  <c:v>2240</c:v>
                </c:pt>
                <c:pt idx="1990">
                  <c:v>2244</c:v>
                </c:pt>
                <c:pt idx="1991">
                  <c:v>2245</c:v>
                </c:pt>
                <c:pt idx="1992">
                  <c:v>2246</c:v>
                </c:pt>
                <c:pt idx="1993">
                  <c:v>2247</c:v>
                </c:pt>
                <c:pt idx="1994">
                  <c:v>2253</c:v>
                </c:pt>
                <c:pt idx="1995">
                  <c:v>2258</c:v>
                </c:pt>
                <c:pt idx="1996">
                  <c:v>2261</c:v>
                </c:pt>
                <c:pt idx="1997">
                  <c:v>2262</c:v>
                </c:pt>
                <c:pt idx="1998">
                  <c:v>2264</c:v>
                </c:pt>
                <c:pt idx="1999">
                  <c:v>2265</c:v>
                </c:pt>
                <c:pt idx="2000">
                  <c:v>2266</c:v>
                </c:pt>
                <c:pt idx="2001">
                  <c:v>2267</c:v>
                </c:pt>
                <c:pt idx="2002">
                  <c:v>2269</c:v>
                </c:pt>
                <c:pt idx="2003">
                  <c:v>2272</c:v>
                </c:pt>
                <c:pt idx="2004">
                  <c:v>2273</c:v>
                </c:pt>
                <c:pt idx="2005">
                  <c:v>2274</c:v>
                </c:pt>
                <c:pt idx="2006">
                  <c:v>2275</c:v>
                </c:pt>
                <c:pt idx="2007">
                  <c:v>2277</c:v>
                </c:pt>
                <c:pt idx="2008">
                  <c:v>2279</c:v>
                </c:pt>
                <c:pt idx="2009">
                  <c:v>2280</c:v>
                </c:pt>
                <c:pt idx="2010">
                  <c:v>2281</c:v>
                </c:pt>
                <c:pt idx="2011">
                  <c:v>2282</c:v>
                </c:pt>
                <c:pt idx="2012">
                  <c:v>2283</c:v>
                </c:pt>
                <c:pt idx="2013">
                  <c:v>2284</c:v>
                </c:pt>
                <c:pt idx="2014">
                  <c:v>2285</c:v>
                </c:pt>
                <c:pt idx="2015">
                  <c:v>2287</c:v>
                </c:pt>
                <c:pt idx="2016">
                  <c:v>2288</c:v>
                </c:pt>
                <c:pt idx="2017">
                  <c:v>2290</c:v>
                </c:pt>
                <c:pt idx="2018">
                  <c:v>2292</c:v>
                </c:pt>
                <c:pt idx="2019">
                  <c:v>2295</c:v>
                </c:pt>
                <c:pt idx="2020">
                  <c:v>2297</c:v>
                </c:pt>
                <c:pt idx="2021">
                  <c:v>2298</c:v>
                </c:pt>
                <c:pt idx="2022">
                  <c:v>2299</c:v>
                </c:pt>
                <c:pt idx="2023">
                  <c:v>2300</c:v>
                </c:pt>
                <c:pt idx="2024">
                  <c:v>2302</c:v>
                </c:pt>
                <c:pt idx="2025">
                  <c:v>2304</c:v>
                </c:pt>
                <c:pt idx="2026">
                  <c:v>2305</c:v>
                </c:pt>
                <c:pt idx="2027">
                  <c:v>2309</c:v>
                </c:pt>
                <c:pt idx="2028">
                  <c:v>2310</c:v>
                </c:pt>
                <c:pt idx="2029">
                  <c:v>2311</c:v>
                </c:pt>
                <c:pt idx="2030">
                  <c:v>2313</c:v>
                </c:pt>
                <c:pt idx="2031">
                  <c:v>2314</c:v>
                </c:pt>
                <c:pt idx="2032">
                  <c:v>2315</c:v>
                </c:pt>
                <c:pt idx="2033">
                  <c:v>2316</c:v>
                </c:pt>
                <c:pt idx="2034">
                  <c:v>2317</c:v>
                </c:pt>
                <c:pt idx="2035">
                  <c:v>2318</c:v>
                </c:pt>
                <c:pt idx="2036">
                  <c:v>2323</c:v>
                </c:pt>
                <c:pt idx="2037">
                  <c:v>2327</c:v>
                </c:pt>
                <c:pt idx="2038">
                  <c:v>2328</c:v>
                </c:pt>
                <c:pt idx="2039">
                  <c:v>2330</c:v>
                </c:pt>
                <c:pt idx="2040">
                  <c:v>2333</c:v>
                </c:pt>
                <c:pt idx="2041">
                  <c:v>2334</c:v>
                </c:pt>
                <c:pt idx="2042">
                  <c:v>2335</c:v>
                </c:pt>
                <c:pt idx="2043">
                  <c:v>2336</c:v>
                </c:pt>
                <c:pt idx="2044">
                  <c:v>2337</c:v>
                </c:pt>
                <c:pt idx="2045">
                  <c:v>2338</c:v>
                </c:pt>
                <c:pt idx="2046">
                  <c:v>2340</c:v>
                </c:pt>
                <c:pt idx="2047">
                  <c:v>2343</c:v>
                </c:pt>
                <c:pt idx="2048">
                  <c:v>2344</c:v>
                </c:pt>
                <c:pt idx="2049">
                  <c:v>2345</c:v>
                </c:pt>
                <c:pt idx="2050">
                  <c:v>2347</c:v>
                </c:pt>
                <c:pt idx="2051">
                  <c:v>2350</c:v>
                </c:pt>
                <c:pt idx="2052">
                  <c:v>2351</c:v>
                </c:pt>
                <c:pt idx="2053">
                  <c:v>2352</c:v>
                </c:pt>
                <c:pt idx="2054">
                  <c:v>2354</c:v>
                </c:pt>
                <c:pt idx="2055">
                  <c:v>2355</c:v>
                </c:pt>
                <c:pt idx="2056">
                  <c:v>2356</c:v>
                </c:pt>
                <c:pt idx="2057">
                  <c:v>2359</c:v>
                </c:pt>
                <c:pt idx="2058">
                  <c:v>2360</c:v>
                </c:pt>
                <c:pt idx="2059">
                  <c:v>2361</c:v>
                </c:pt>
                <c:pt idx="2060">
                  <c:v>2362</c:v>
                </c:pt>
                <c:pt idx="2061">
                  <c:v>2363</c:v>
                </c:pt>
                <c:pt idx="2062">
                  <c:v>2364</c:v>
                </c:pt>
                <c:pt idx="2063">
                  <c:v>2365</c:v>
                </c:pt>
                <c:pt idx="2064">
                  <c:v>2366</c:v>
                </c:pt>
                <c:pt idx="2065">
                  <c:v>2370</c:v>
                </c:pt>
                <c:pt idx="2066">
                  <c:v>2372</c:v>
                </c:pt>
                <c:pt idx="2067">
                  <c:v>2375</c:v>
                </c:pt>
                <c:pt idx="2068">
                  <c:v>2377</c:v>
                </c:pt>
                <c:pt idx="2069">
                  <c:v>2378</c:v>
                </c:pt>
                <c:pt idx="2070">
                  <c:v>2380</c:v>
                </c:pt>
                <c:pt idx="2071">
                  <c:v>2382</c:v>
                </c:pt>
                <c:pt idx="2072">
                  <c:v>2385</c:v>
                </c:pt>
                <c:pt idx="2073">
                  <c:v>2386</c:v>
                </c:pt>
                <c:pt idx="2074">
                  <c:v>2388</c:v>
                </c:pt>
                <c:pt idx="2075">
                  <c:v>2389</c:v>
                </c:pt>
                <c:pt idx="2076">
                  <c:v>2392</c:v>
                </c:pt>
                <c:pt idx="2077">
                  <c:v>2393</c:v>
                </c:pt>
                <c:pt idx="2078">
                  <c:v>2394</c:v>
                </c:pt>
                <c:pt idx="2079">
                  <c:v>2395</c:v>
                </c:pt>
                <c:pt idx="2080">
                  <c:v>2396</c:v>
                </c:pt>
                <c:pt idx="2081">
                  <c:v>2398</c:v>
                </c:pt>
                <c:pt idx="2082">
                  <c:v>2400</c:v>
                </c:pt>
                <c:pt idx="2083">
                  <c:v>2404</c:v>
                </c:pt>
                <c:pt idx="2084">
                  <c:v>2408</c:v>
                </c:pt>
                <c:pt idx="2085">
                  <c:v>2409</c:v>
                </c:pt>
                <c:pt idx="2086">
                  <c:v>2412</c:v>
                </c:pt>
                <c:pt idx="2087">
                  <c:v>2413</c:v>
                </c:pt>
                <c:pt idx="2088">
                  <c:v>2414</c:v>
                </c:pt>
                <c:pt idx="2089">
                  <c:v>2415</c:v>
                </c:pt>
                <c:pt idx="2090">
                  <c:v>2416</c:v>
                </c:pt>
                <c:pt idx="2091">
                  <c:v>2417</c:v>
                </c:pt>
                <c:pt idx="2092">
                  <c:v>2421</c:v>
                </c:pt>
                <c:pt idx="2093">
                  <c:v>2422</c:v>
                </c:pt>
                <c:pt idx="2094">
                  <c:v>2423</c:v>
                </c:pt>
                <c:pt idx="2095">
                  <c:v>2425</c:v>
                </c:pt>
                <c:pt idx="2096">
                  <c:v>2426</c:v>
                </c:pt>
                <c:pt idx="2097">
                  <c:v>2430</c:v>
                </c:pt>
                <c:pt idx="2098">
                  <c:v>2431</c:v>
                </c:pt>
                <c:pt idx="2099">
                  <c:v>2432</c:v>
                </c:pt>
                <c:pt idx="2100">
                  <c:v>2434</c:v>
                </c:pt>
                <c:pt idx="2101">
                  <c:v>2435</c:v>
                </c:pt>
                <c:pt idx="2102">
                  <c:v>2438</c:v>
                </c:pt>
                <c:pt idx="2103">
                  <c:v>2441</c:v>
                </c:pt>
                <c:pt idx="2104">
                  <c:v>2442</c:v>
                </c:pt>
                <c:pt idx="2105">
                  <c:v>2443</c:v>
                </c:pt>
                <c:pt idx="2106">
                  <c:v>2444</c:v>
                </c:pt>
                <c:pt idx="2107">
                  <c:v>2446</c:v>
                </c:pt>
                <c:pt idx="2108">
                  <c:v>2447</c:v>
                </c:pt>
                <c:pt idx="2109">
                  <c:v>2448</c:v>
                </c:pt>
                <c:pt idx="2110">
                  <c:v>2450</c:v>
                </c:pt>
                <c:pt idx="2111">
                  <c:v>2452</c:v>
                </c:pt>
                <c:pt idx="2112">
                  <c:v>2453</c:v>
                </c:pt>
                <c:pt idx="2113">
                  <c:v>2459</c:v>
                </c:pt>
                <c:pt idx="2114">
                  <c:v>2462</c:v>
                </c:pt>
                <c:pt idx="2115">
                  <c:v>2463</c:v>
                </c:pt>
                <c:pt idx="2116">
                  <c:v>2464</c:v>
                </c:pt>
                <c:pt idx="2117">
                  <c:v>2465</c:v>
                </c:pt>
                <c:pt idx="2118">
                  <c:v>2466</c:v>
                </c:pt>
                <c:pt idx="2119">
                  <c:v>2467</c:v>
                </c:pt>
                <c:pt idx="2120">
                  <c:v>2471</c:v>
                </c:pt>
                <c:pt idx="2121">
                  <c:v>2472</c:v>
                </c:pt>
                <c:pt idx="2122">
                  <c:v>2475</c:v>
                </c:pt>
                <c:pt idx="2123">
                  <c:v>2476</c:v>
                </c:pt>
                <c:pt idx="2124">
                  <c:v>2479</c:v>
                </c:pt>
                <c:pt idx="2125">
                  <c:v>2480</c:v>
                </c:pt>
                <c:pt idx="2126">
                  <c:v>2481</c:v>
                </c:pt>
                <c:pt idx="2127">
                  <c:v>2483</c:v>
                </c:pt>
                <c:pt idx="2128">
                  <c:v>2484</c:v>
                </c:pt>
                <c:pt idx="2129">
                  <c:v>2485</c:v>
                </c:pt>
                <c:pt idx="2130">
                  <c:v>2490</c:v>
                </c:pt>
                <c:pt idx="2131">
                  <c:v>2492</c:v>
                </c:pt>
                <c:pt idx="2132">
                  <c:v>2497</c:v>
                </c:pt>
                <c:pt idx="2133">
                  <c:v>2503</c:v>
                </c:pt>
                <c:pt idx="2134">
                  <c:v>2505</c:v>
                </c:pt>
                <c:pt idx="2135">
                  <c:v>2506</c:v>
                </c:pt>
                <c:pt idx="2136">
                  <c:v>2508</c:v>
                </c:pt>
                <c:pt idx="2137">
                  <c:v>2509</c:v>
                </c:pt>
                <c:pt idx="2138">
                  <c:v>2510</c:v>
                </c:pt>
                <c:pt idx="2139">
                  <c:v>2512</c:v>
                </c:pt>
                <c:pt idx="2140">
                  <c:v>2513</c:v>
                </c:pt>
                <c:pt idx="2141">
                  <c:v>2514</c:v>
                </c:pt>
                <c:pt idx="2142">
                  <c:v>2515</c:v>
                </c:pt>
                <c:pt idx="2143">
                  <c:v>2517</c:v>
                </c:pt>
                <c:pt idx="2144">
                  <c:v>2518</c:v>
                </c:pt>
                <c:pt idx="2145">
                  <c:v>2519</c:v>
                </c:pt>
                <c:pt idx="2146">
                  <c:v>2521</c:v>
                </c:pt>
                <c:pt idx="2147">
                  <c:v>2522</c:v>
                </c:pt>
                <c:pt idx="2148">
                  <c:v>2523</c:v>
                </c:pt>
                <c:pt idx="2149">
                  <c:v>2525</c:v>
                </c:pt>
                <c:pt idx="2150">
                  <c:v>2526</c:v>
                </c:pt>
                <c:pt idx="2151">
                  <c:v>2527</c:v>
                </c:pt>
                <c:pt idx="2152">
                  <c:v>2528</c:v>
                </c:pt>
                <c:pt idx="2153">
                  <c:v>2530</c:v>
                </c:pt>
                <c:pt idx="2154">
                  <c:v>2531</c:v>
                </c:pt>
                <c:pt idx="2155">
                  <c:v>2533</c:v>
                </c:pt>
                <c:pt idx="2156">
                  <c:v>2534</c:v>
                </c:pt>
                <c:pt idx="2157">
                  <c:v>2535</c:v>
                </c:pt>
                <c:pt idx="2158">
                  <c:v>2538</c:v>
                </c:pt>
                <c:pt idx="2159">
                  <c:v>2540</c:v>
                </c:pt>
                <c:pt idx="2160">
                  <c:v>2543</c:v>
                </c:pt>
                <c:pt idx="2161">
                  <c:v>2545</c:v>
                </c:pt>
                <c:pt idx="2162">
                  <c:v>2547</c:v>
                </c:pt>
                <c:pt idx="2163">
                  <c:v>2548</c:v>
                </c:pt>
                <c:pt idx="2164">
                  <c:v>2555</c:v>
                </c:pt>
                <c:pt idx="2165">
                  <c:v>2557</c:v>
                </c:pt>
                <c:pt idx="2166">
                  <c:v>2560</c:v>
                </c:pt>
                <c:pt idx="2167">
                  <c:v>2561</c:v>
                </c:pt>
                <c:pt idx="2168">
                  <c:v>2562</c:v>
                </c:pt>
                <c:pt idx="2169">
                  <c:v>2568</c:v>
                </c:pt>
                <c:pt idx="2170">
                  <c:v>2570</c:v>
                </c:pt>
                <c:pt idx="2171">
                  <c:v>2577</c:v>
                </c:pt>
                <c:pt idx="2172">
                  <c:v>2578</c:v>
                </c:pt>
                <c:pt idx="2173">
                  <c:v>2583</c:v>
                </c:pt>
                <c:pt idx="2174">
                  <c:v>2586</c:v>
                </c:pt>
                <c:pt idx="2175">
                  <c:v>2587</c:v>
                </c:pt>
                <c:pt idx="2176">
                  <c:v>2588</c:v>
                </c:pt>
                <c:pt idx="2177">
                  <c:v>2591</c:v>
                </c:pt>
                <c:pt idx="2178">
                  <c:v>2595</c:v>
                </c:pt>
                <c:pt idx="2179">
                  <c:v>2596</c:v>
                </c:pt>
                <c:pt idx="2180">
                  <c:v>2598</c:v>
                </c:pt>
                <c:pt idx="2181">
                  <c:v>2599</c:v>
                </c:pt>
                <c:pt idx="2182">
                  <c:v>2600</c:v>
                </c:pt>
                <c:pt idx="2183">
                  <c:v>2602</c:v>
                </c:pt>
                <c:pt idx="2184">
                  <c:v>2604</c:v>
                </c:pt>
                <c:pt idx="2185">
                  <c:v>2605</c:v>
                </c:pt>
                <c:pt idx="2186">
                  <c:v>2607</c:v>
                </c:pt>
                <c:pt idx="2187">
                  <c:v>2610</c:v>
                </c:pt>
                <c:pt idx="2188">
                  <c:v>2612</c:v>
                </c:pt>
                <c:pt idx="2189">
                  <c:v>2615</c:v>
                </c:pt>
                <c:pt idx="2190">
                  <c:v>2616</c:v>
                </c:pt>
                <c:pt idx="2191">
                  <c:v>2617</c:v>
                </c:pt>
                <c:pt idx="2192">
                  <c:v>2619</c:v>
                </c:pt>
                <c:pt idx="2193">
                  <c:v>2620</c:v>
                </c:pt>
                <c:pt idx="2194">
                  <c:v>2621</c:v>
                </c:pt>
                <c:pt idx="2195">
                  <c:v>2623</c:v>
                </c:pt>
                <c:pt idx="2196">
                  <c:v>2626</c:v>
                </c:pt>
                <c:pt idx="2197">
                  <c:v>2630</c:v>
                </c:pt>
                <c:pt idx="2198">
                  <c:v>2631</c:v>
                </c:pt>
                <c:pt idx="2199">
                  <c:v>2635</c:v>
                </c:pt>
                <c:pt idx="2200">
                  <c:v>2639</c:v>
                </c:pt>
                <c:pt idx="2201">
                  <c:v>2640</c:v>
                </c:pt>
                <c:pt idx="2202">
                  <c:v>2641</c:v>
                </c:pt>
                <c:pt idx="2203">
                  <c:v>2646</c:v>
                </c:pt>
                <c:pt idx="2204">
                  <c:v>2651</c:v>
                </c:pt>
                <c:pt idx="2205">
                  <c:v>2653</c:v>
                </c:pt>
                <c:pt idx="2206">
                  <c:v>2656</c:v>
                </c:pt>
                <c:pt idx="2207">
                  <c:v>2657</c:v>
                </c:pt>
                <c:pt idx="2208">
                  <c:v>2660</c:v>
                </c:pt>
                <c:pt idx="2209">
                  <c:v>2662</c:v>
                </c:pt>
                <c:pt idx="2210">
                  <c:v>2664</c:v>
                </c:pt>
                <c:pt idx="2211">
                  <c:v>2669</c:v>
                </c:pt>
                <c:pt idx="2212">
                  <c:v>2670</c:v>
                </c:pt>
                <c:pt idx="2213">
                  <c:v>2678</c:v>
                </c:pt>
                <c:pt idx="2214">
                  <c:v>2679</c:v>
                </c:pt>
                <c:pt idx="2215">
                  <c:v>2680</c:v>
                </c:pt>
                <c:pt idx="2216">
                  <c:v>2685</c:v>
                </c:pt>
                <c:pt idx="2217">
                  <c:v>2689</c:v>
                </c:pt>
                <c:pt idx="2218">
                  <c:v>2690</c:v>
                </c:pt>
                <c:pt idx="2219">
                  <c:v>2695</c:v>
                </c:pt>
                <c:pt idx="2220">
                  <c:v>2697</c:v>
                </c:pt>
                <c:pt idx="2221">
                  <c:v>2698</c:v>
                </c:pt>
                <c:pt idx="2222">
                  <c:v>2703</c:v>
                </c:pt>
                <c:pt idx="2223">
                  <c:v>2706</c:v>
                </c:pt>
                <c:pt idx="2224">
                  <c:v>2707</c:v>
                </c:pt>
                <c:pt idx="2225">
                  <c:v>2708</c:v>
                </c:pt>
                <c:pt idx="2226">
                  <c:v>2709</c:v>
                </c:pt>
                <c:pt idx="2227">
                  <c:v>2716</c:v>
                </c:pt>
                <c:pt idx="2228">
                  <c:v>2720</c:v>
                </c:pt>
                <c:pt idx="2229">
                  <c:v>2721</c:v>
                </c:pt>
                <c:pt idx="2230">
                  <c:v>2722</c:v>
                </c:pt>
                <c:pt idx="2231">
                  <c:v>2723</c:v>
                </c:pt>
                <c:pt idx="2232">
                  <c:v>2726</c:v>
                </c:pt>
                <c:pt idx="2233">
                  <c:v>2729</c:v>
                </c:pt>
                <c:pt idx="2234">
                  <c:v>2730</c:v>
                </c:pt>
                <c:pt idx="2235">
                  <c:v>2731</c:v>
                </c:pt>
                <c:pt idx="2236">
                  <c:v>2732</c:v>
                </c:pt>
                <c:pt idx="2237">
                  <c:v>2734</c:v>
                </c:pt>
                <c:pt idx="2238">
                  <c:v>2739</c:v>
                </c:pt>
                <c:pt idx="2239">
                  <c:v>2747</c:v>
                </c:pt>
                <c:pt idx="2240">
                  <c:v>2753</c:v>
                </c:pt>
                <c:pt idx="2241">
                  <c:v>2760</c:v>
                </c:pt>
                <c:pt idx="2242">
                  <c:v>2761</c:v>
                </c:pt>
                <c:pt idx="2243">
                  <c:v>2765</c:v>
                </c:pt>
                <c:pt idx="2244">
                  <c:v>2766</c:v>
                </c:pt>
                <c:pt idx="2245">
                  <c:v>2767</c:v>
                </c:pt>
                <c:pt idx="2246">
                  <c:v>2772</c:v>
                </c:pt>
                <c:pt idx="2247">
                  <c:v>2777</c:v>
                </c:pt>
                <c:pt idx="2248">
                  <c:v>2778</c:v>
                </c:pt>
                <c:pt idx="2249">
                  <c:v>2784</c:v>
                </c:pt>
                <c:pt idx="2250">
                  <c:v>2785</c:v>
                </c:pt>
                <c:pt idx="2251">
                  <c:v>2786</c:v>
                </c:pt>
                <c:pt idx="2252">
                  <c:v>2788</c:v>
                </c:pt>
                <c:pt idx="2253">
                  <c:v>2795</c:v>
                </c:pt>
                <c:pt idx="2254">
                  <c:v>2796</c:v>
                </c:pt>
                <c:pt idx="2255">
                  <c:v>2801</c:v>
                </c:pt>
                <c:pt idx="2256">
                  <c:v>2807</c:v>
                </c:pt>
                <c:pt idx="2257">
                  <c:v>2810</c:v>
                </c:pt>
                <c:pt idx="2258">
                  <c:v>2812</c:v>
                </c:pt>
                <c:pt idx="2259">
                  <c:v>2814</c:v>
                </c:pt>
                <c:pt idx="2260">
                  <c:v>2815</c:v>
                </c:pt>
                <c:pt idx="2261">
                  <c:v>2820</c:v>
                </c:pt>
                <c:pt idx="2262">
                  <c:v>2821</c:v>
                </c:pt>
                <c:pt idx="2263">
                  <c:v>2826</c:v>
                </c:pt>
                <c:pt idx="2264">
                  <c:v>2828</c:v>
                </c:pt>
                <c:pt idx="2265">
                  <c:v>2829</c:v>
                </c:pt>
                <c:pt idx="2266">
                  <c:v>2832</c:v>
                </c:pt>
                <c:pt idx="2267">
                  <c:v>2835</c:v>
                </c:pt>
                <c:pt idx="2268">
                  <c:v>2842</c:v>
                </c:pt>
                <c:pt idx="2269">
                  <c:v>2843</c:v>
                </c:pt>
                <c:pt idx="2270">
                  <c:v>2846</c:v>
                </c:pt>
                <c:pt idx="2271">
                  <c:v>2848</c:v>
                </c:pt>
                <c:pt idx="2272">
                  <c:v>2850</c:v>
                </c:pt>
                <c:pt idx="2273">
                  <c:v>2854</c:v>
                </c:pt>
                <c:pt idx="2274">
                  <c:v>2859</c:v>
                </c:pt>
                <c:pt idx="2275">
                  <c:v>2862</c:v>
                </c:pt>
                <c:pt idx="2276">
                  <c:v>2866</c:v>
                </c:pt>
                <c:pt idx="2277">
                  <c:v>2868</c:v>
                </c:pt>
                <c:pt idx="2278">
                  <c:v>2869</c:v>
                </c:pt>
                <c:pt idx="2279">
                  <c:v>2871</c:v>
                </c:pt>
                <c:pt idx="2280">
                  <c:v>2875</c:v>
                </c:pt>
                <c:pt idx="2281">
                  <c:v>2876</c:v>
                </c:pt>
                <c:pt idx="2282">
                  <c:v>2879</c:v>
                </c:pt>
                <c:pt idx="2283">
                  <c:v>2882</c:v>
                </c:pt>
                <c:pt idx="2284">
                  <c:v>2884</c:v>
                </c:pt>
                <c:pt idx="2285">
                  <c:v>2885</c:v>
                </c:pt>
                <c:pt idx="2286">
                  <c:v>2888</c:v>
                </c:pt>
                <c:pt idx="2287">
                  <c:v>2890</c:v>
                </c:pt>
                <c:pt idx="2288">
                  <c:v>2891</c:v>
                </c:pt>
                <c:pt idx="2289">
                  <c:v>2895</c:v>
                </c:pt>
                <c:pt idx="2290">
                  <c:v>2896</c:v>
                </c:pt>
                <c:pt idx="2291">
                  <c:v>2898</c:v>
                </c:pt>
                <c:pt idx="2292">
                  <c:v>2901</c:v>
                </c:pt>
                <c:pt idx="2293">
                  <c:v>2905</c:v>
                </c:pt>
                <c:pt idx="2294">
                  <c:v>2907</c:v>
                </c:pt>
                <c:pt idx="2295">
                  <c:v>2910</c:v>
                </c:pt>
                <c:pt idx="2296">
                  <c:v>2913</c:v>
                </c:pt>
                <c:pt idx="2297">
                  <c:v>2933</c:v>
                </c:pt>
                <c:pt idx="2298">
                  <c:v>2936</c:v>
                </c:pt>
                <c:pt idx="2299">
                  <c:v>2945</c:v>
                </c:pt>
                <c:pt idx="2300">
                  <c:v>2954</c:v>
                </c:pt>
                <c:pt idx="2301">
                  <c:v>2961</c:v>
                </c:pt>
                <c:pt idx="2302">
                  <c:v>2974</c:v>
                </c:pt>
                <c:pt idx="2303">
                  <c:v>2975</c:v>
                </c:pt>
                <c:pt idx="2304">
                  <c:v>2982</c:v>
                </c:pt>
                <c:pt idx="2305">
                  <c:v>2985</c:v>
                </c:pt>
                <c:pt idx="2306">
                  <c:v>2988</c:v>
                </c:pt>
                <c:pt idx="2307">
                  <c:v>3015</c:v>
                </c:pt>
                <c:pt idx="2308">
                  <c:v>3016</c:v>
                </c:pt>
                <c:pt idx="2309">
                  <c:v>3021</c:v>
                </c:pt>
                <c:pt idx="2310">
                  <c:v>3033</c:v>
                </c:pt>
                <c:pt idx="2311">
                  <c:v>3055</c:v>
                </c:pt>
                <c:pt idx="2312">
                  <c:v>3059</c:v>
                </c:pt>
                <c:pt idx="2313">
                  <c:v>3065</c:v>
                </c:pt>
                <c:pt idx="2314">
                  <c:v>3070</c:v>
                </c:pt>
                <c:pt idx="2315">
                  <c:v>3075</c:v>
                </c:pt>
                <c:pt idx="2316">
                  <c:v>3076</c:v>
                </c:pt>
                <c:pt idx="2317">
                  <c:v>3080</c:v>
                </c:pt>
                <c:pt idx="2318">
                  <c:v>3110</c:v>
                </c:pt>
                <c:pt idx="2319">
                  <c:v>3117</c:v>
                </c:pt>
                <c:pt idx="2320">
                  <c:v>3137</c:v>
                </c:pt>
                <c:pt idx="2321">
                  <c:v>3139</c:v>
                </c:pt>
                <c:pt idx="2322">
                  <c:v>3141</c:v>
                </c:pt>
                <c:pt idx="2323">
                  <c:v>3157</c:v>
                </c:pt>
                <c:pt idx="2324">
                  <c:v>3175</c:v>
                </c:pt>
                <c:pt idx="2325">
                  <c:v>3176</c:v>
                </c:pt>
                <c:pt idx="2326">
                  <c:v>3181</c:v>
                </c:pt>
                <c:pt idx="2327">
                  <c:v>3195</c:v>
                </c:pt>
                <c:pt idx="2328">
                  <c:v>3205</c:v>
                </c:pt>
                <c:pt idx="2329">
                  <c:v>3233</c:v>
                </c:pt>
                <c:pt idx="2330">
                  <c:v>3265</c:v>
                </c:pt>
                <c:pt idx="2331">
                  <c:v>3274</c:v>
                </c:pt>
                <c:pt idx="2332">
                  <c:v>3290</c:v>
                </c:pt>
                <c:pt idx="2333">
                  <c:v>3296</c:v>
                </c:pt>
                <c:pt idx="2334">
                  <c:v>3297</c:v>
                </c:pt>
                <c:pt idx="2335">
                  <c:v>3298</c:v>
                </c:pt>
                <c:pt idx="2336">
                  <c:v>3312</c:v>
                </c:pt>
                <c:pt idx="2337">
                  <c:v>3314</c:v>
                </c:pt>
                <c:pt idx="2338">
                  <c:v>3315</c:v>
                </c:pt>
                <c:pt idx="2339">
                  <c:v>3316</c:v>
                </c:pt>
                <c:pt idx="2340">
                  <c:v>3318</c:v>
                </c:pt>
                <c:pt idx="2341">
                  <c:v>3320</c:v>
                </c:pt>
                <c:pt idx="2342">
                  <c:v>3337</c:v>
                </c:pt>
                <c:pt idx="2343">
                  <c:v>3358</c:v>
                </c:pt>
                <c:pt idx="2344">
                  <c:v>3380</c:v>
                </c:pt>
                <c:pt idx="2345">
                  <c:v>3390</c:v>
                </c:pt>
                <c:pt idx="2346">
                  <c:v>3418</c:v>
                </c:pt>
                <c:pt idx="2347">
                  <c:v>3445</c:v>
                </c:pt>
                <c:pt idx="2348">
                  <c:v>3483</c:v>
                </c:pt>
                <c:pt idx="2349">
                  <c:v>3512</c:v>
                </c:pt>
                <c:pt idx="2350">
                  <c:v>3513</c:v>
                </c:pt>
                <c:pt idx="2351">
                  <c:v>3565</c:v>
                </c:pt>
                <c:pt idx="2352">
                  <c:v>3568</c:v>
                </c:pt>
                <c:pt idx="2353">
                  <c:v>3627</c:v>
                </c:pt>
                <c:pt idx="2354">
                  <c:v>3631</c:v>
                </c:pt>
                <c:pt idx="2355">
                  <c:v>3634</c:v>
                </c:pt>
                <c:pt idx="2356">
                  <c:v>3636</c:v>
                </c:pt>
                <c:pt idx="2357">
                  <c:v>3638</c:v>
                </c:pt>
                <c:pt idx="2358">
                  <c:v>3665</c:v>
                </c:pt>
                <c:pt idx="2359">
                  <c:v>3667</c:v>
                </c:pt>
                <c:pt idx="2360">
                  <c:v>3668</c:v>
                </c:pt>
                <c:pt idx="2361">
                  <c:v>3669</c:v>
                </c:pt>
                <c:pt idx="2362">
                  <c:v>3670</c:v>
                </c:pt>
                <c:pt idx="2363">
                  <c:v>3671</c:v>
                </c:pt>
                <c:pt idx="2364">
                  <c:v>3678</c:v>
                </c:pt>
                <c:pt idx="2365">
                  <c:v>3682</c:v>
                </c:pt>
                <c:pt idx="2366">
                  <c:v>3683</c:v>
                </c:pt>
                <c:pt idx="2367">
                  <c:v>3684</c:v>
                </c:pt>
                <c:pt idx="2368">
                  <c:v>3693</c:v>
                </c:pt>
                <c:pt idx="2369">
                  <c:v>3725</c:v>
                </c:pt>
                <c:pt idx="2370">
                  <c:v>3727</c:v>
                </c:pt>
                <c:pt idx="2371">
                  <c:v>3730</c:v>
                </c:pt>
                <c:pt idx="2372">
                  <c:v>3740</c:v>
                </c:pt>
                <c:pt idx="2373">
                  <c:v>3741</c:v>
                </c:pt>
                <c:pt idx="2374">
                  <c:v>3746</c:v>
                </c:pt>
                <c:pt idx="2375">
                  <c:v>3764</c:v>
                </c:pt>
                <c:pt idx="2376">
                  <c:v>3775</c:v>
                </c:pt>
                <c:pt idx="2377">
                  <c:v>3875</c:v>
                </c:pt>
                <c:pt idx="2378">
                  <c:v>3879</c:v>
                </c:pt>
                <c:pt idx="2379">
                  <c:v>3883</c:v>
                </c:pt>
                <c:pt idx="2380">
                  <c:v>3972</c:v>
                </c:pt>
                <c:pt idx="2381">
                  <c:v>3992</c:v>
                </c:pt>
                <c:pt idx="2382">
                  <c:v>5326</c:v>
                </c:pt>
                <c:pt idx="2383">
                  <c:v>5328</c:v>
                </c:pt>
                <c:pt idx="2384">
                  <c:v>5532</c:v>
                </c:pt>
                <c:pt idx="2385">
                  <c:v>5535</c:v>
                </c:pt>
              </c:numCache>
            </c:numRef>
          </c:xVal>
          <c:yVal>
            <c:numRef>
              <c:f>'rtt-cdf'!$E:$E</c:f>
              <c:numCache>
                <c:formatCode>General</c:formatCode>
                <c:ptCount val="1048576"/>
                <c:pt idx="0">
                  <c:v>0</c:v>
                </c:pt>
                <c:pt idx="1">
                  <c:v>0</c:v>
                </c:pt>
                <c:pt idx="2">
                  <c:v>0.1</c:v>
                </c:pt>
                <c:pt idx="3">
                  <c:v>0.3</c:v>
                </c:pt>
                <c:pt idx="4">
                  <c:v>0.7</c:v>
                </c:pt>
                <c:pt idx="5">
                  <c:v>1.6</c:v>
                </c:pt>
                <c:pt idx="6">
                  <c:v>2.9</c:v>
                </c:pt>
                <c:pt idx="7">
                  <c:v>5.0999999999999996</c:v>
                </c:pt>
                <c:pt idx="8">
                  <c:v>8.6</c:v>
                </c:pt>
                <c:pt idx="9">
                  <c:v>13.5</c:v>
                </c:pt>
                <c:pt idx="10">
                  <c:v>20</c:v>
                </c:pt>
                <c:pt idx="11">
                  <c:v>27.6</c:v>
                </c:pt>
                <c:pt idx="12">
                  <c:v>35.700000000000003</c:v>
                </c:pt>
                <c:pt idx="13">
                  <c:v>43.6</c:v>
                </c:pt>
                <c:pt idx="14">
                  <c:v>50.9</c:v>
                </c:pt>
                <c:pt idx="15">
                  <c:v>57.5</c:v>
                </c:pt>
                <c:pt idx="16">
                  <c:v>63.3</c:v>
                </c:pt>
                <c:pt idx="17">
                  <c:v>68.400000000000006</c:v>
                </c:pt>
                <c:pt idx="18">
                  <c:v>72.8</c:v>
                </c:pt>
                <c:pt idx="19">
                  <c:v>76.5</c:v>
                </c:pt>
                <c:pt idx="20">
                  <c:v>79.599999999999994</c:v>
                </c:pt>
                <c:pt idx="21">
                  <c:v>82.1</c:v>
                </c:pt>
                <c:pt idx="22">
                  <c:v>84.3</c:v>
                </c:pt>
                <c:pt idx="23">
                  <c:v>86.1</c:v>
                </c:pt>
                <c:pt idx="24">
                  <c:v>87.7</c:v>
                </c:pt>
                <c:pt idx="25">
                  <c:v>88.9</c:v>
                </c:pt>
                <c:pt idx="26">
                  <c:v>90</c:v>
                </c:pt>
                <c:pt idx="27">
                  <c:v>90.8</c:v>
                </c:pt>
                <c:pt idx="28">
                  <c:v>91.5</c:v>
                </c:pt>
                <c:pt idx="29">
                  <c:v>92</c:v>
                </c:pt>
                <c:pt idx="30">
                  <c:v>92.5</c:v>
                </c:pt>
                <c:pt idx="31">
                  <c:v>93</c:v>
                </c:pt>
                <c:pt idx="32">
                  <c:v>93.3</c:v>
                </c:pt>
                <c:pt idx="33">
                  <c:v>93.7</c:v>
                </c:pt>
                <c:pt idx="34">
                  <c:v>94</c:v>
                </c:pt>
                <c:pt idx="35">
                  <c:v>94.2</c:v>
                </c:pt>
                <c:pt idx="36">
                  <c:v>94.5</c:v>
                </c:pt>
                <c:pt idx="37">
                  <c:v>94.7</c:v>
                </c:pt>
                <c:pt idx="38">
                  <c:v>94.9</c:v>
                </c:pt>
                <c:pt idx="39">
                  <c:v>95.1</c:v>
                </c:pt>
                <c:pt idx="40">
                  <c:v>95.3</c:v>
                </c:pt>
                <c:pt idx="41">
                  <c:v>95.4</c:v>
                </c:pt>
                <c:pt idx="42">
                  <c:v>95.6</c:v>
                </c:pt>
                <c:pt idx="43">
                  <c:v>95.7</c:v>
                </c:pt>
                <c:pt idx="44">
                  <c:v>95.8</c:v>
                </c:pt>
                <c:pt idx="45">
                  <c:v>96</c:v>
                </c:pt>
                <c:pt idx="46">
                  <c:v>96.1</c:v>
                </c:pt>
                <c:pt idx="47">
                  <c:v>96.2</c:v>
                </c:pt>
                <c:pt idx="48">
                  <c:v>96.3</c:v>
                </c:pt>
                <c:pt idx="49">
                  <c:v>96.4</c:v>
                </c:pt>
                <c:pt idx="50">
                  <c:v>96.5</c:v>
                </c:pt>
                <c:pt idx="51">
                  <c:v>96.5</c:v>
                </c:pt>
                <c:pt idx="52">
                  <c:v>96.6</c:v>
                </c:pt>
                <c:pt idx="53">
                  <c:v>96.7</c:v>
                </c:pt>
                <c:pt idx="54">
                  <c:v>96.8</c:v>
                </c:pt>
                <c:pt idx="55">
                  <c:v>96.8</c:v>
                </c:pt>
                <c:pt idx="56">
                  <c:v>96.9</c:v>
                </c:pt>
                <c:pt idx="57">
                  <c:v>97</c:v>
                </c:pt>
                <c:pt idx="58">
                  <c:v>97</c:v>
                </c:pt>
                <c:pt idx="59">
                  <c:v>97.1</c:v>
                </c:pt>
                <c:pt idx="60">
                  <c:v>97.1</c:v>
                </c:pt>
                <c:pt idx="61">
                  <c:v>97.2</c:v>
                </c:pt>
                <c:pt idx="62">
                  <c:v>97.2</c:v>
                </c:pt>
                <c:pt idx="63">
                  <c:v>97.3</c:v>
                </c:pt>
                <c:pt idx="64">
                  <c:v>97.3</c:v>
                </c:pt>
                <c:pt idx="65">
                  <c:v>97.4</c:v>
                </c:pt>
                <c:pt idx="66">
                  <c:v>97.4</c:v>
                </c:pt>
                <c:pt idx="67">
                  <c:v>97.5</c:v>
                </c:pt>
                <c:pt idx="68">
                  <c:v>97.5</c:v>
                </c:pt>
                <c:pt idx="69">
                  <c:v>97.6</c:v>
                </c:pt>
                <c:pt idx="70">
                  <c:v>97.6</c:v>
                </c:pt>
                <c:pt idx="71">
                  <c:v>97.7</c:v>
                </c:pt>
                <c:pt idx="72">
                  <c:v>97.7</c:v>
                </c:pt>
                <c:pt idx="73">
                  <c:v>97.7</c:v>
                </c:pt>
                <c:pt idx="74">
                  <c:v>97.8</c:v>
                </c:pt>
                <c:pt idx="75">
                  <c:v>97.8</c:v>
                </c:pt>
                <c:pt idx="76">
                  <c:v>97.8</c:v>
                </c:pt>
                <c:pt idx="77">
                  <c:v>97.9</c:v>
                </c:pt>
                <c:pt idx="78">
                  <c:v>97.9</c:v>
                </c:pt>
                <c:pt idx="79">
                  <c:v>97.9</c:v>
                </c:pt>
                <c:pt idx="80">
                  <c:v>97.9</c:v>
                </c:pt>
                <c:pt idx="81">
                  <c:v>98</c:v>
                </c:pt>
                <c:pt idx="82">
                  <c:v>98</c:v>
                </c:pt>
                <c:pt idx="83">
                  <c:v>98</c:v>
                </c:pt>
                <c:pt idx="84">
                  <c:v>98.1</c:v>
                </c:pt>
                <c:pt idx="85">
                  <c:v>98.1</c:v>
                </c:pt>
                <c:pt idx="86">
                  <c:v>98.1</c:v>
                </c:pt>
                <c:pt idx="87">
                  <c:v>98.1</c:v>
                </c:pt>
                <c:pt idx="88">
                  <c:v>98.2</c:v>
                </c:pt>
                <c:pt idx="89">
                  <c:v>98.2</c:v>
                </c:pt>
                <c:pt idx="90">
                  <c:v>98.2</c:v>
                </c:pt>
                <c:pt idx="91">
                  <c:v>98.2</c:v>
                </c:pt>
                <c:pt idx="92">
                  <c:v>98.2</c:v>
                </c:pt>
                <c:pt idx="93">
                  <c:v>98.3</c:v>
                </c:pt>
                <c:pt idx="94">
                  <c:v>98.3</c:v>
                </c:pt>
                <c:pt idx="95">
                  <c:v>98.3</c:v>
                </c:pt>
                <c:pt idx="96">
                  <c:v>98.3</c:v>
                </c:pt>
                <c:pt idx="97">
                  <c:v>98.3</c:v>
                </c:pt>
                <c:pt idx="98">
                  <c:v>98.4</c:v>
                </c:pt>
                <c:pt idx="99">
                  <c:v>98.4</c:v>
                </c:pt>
                <c:pt idx="100">
                  <c:v>98.4</c:v>
                </c:pt>
                <c:pt idx="101">
                  <c:v>98.4</c:v>
                </c:pt>
                <c:pt idx="102">
                  <c:v>98.4</c:v>
                </c:pt>
                <c:pt idx="103">
                  <c:v>98.5</c:v>
                </c:pt>
                <c:pt idx="104">
                  <c:v>98.5</c:v>
                </c:pt>
                <c:pt idx="105">
                  <c:v>98.5</c:v>
                </c:pt>
                <c:pt idx="106">
                  <c:v>98.5</c:v>
                </c:pt>
                <c:pt idx="107">
                  <c:v>98.5</c:v>
                </c:pt>
                <c:pt idx="108">
                  <c:v>98.5</c:v>
                </c:pt>
                <c:pt idx="109">
                  <c:v>98.5</c:v>
                </c:pt>
                <c:pt idx="110">
                  <c:v>98.6</c:v>
                </c:pt>
                <c:pt idx="111">
                  <c:v>98.6</c:v>
                </c:pt>
                <c:pt idx="112">
                  <c:v>98.6</c:v>
                </c:pt>
                <c:pt idx="113">
                  <c:v>98.6</c:v>
                </c:pt>
                <c:pt idx="114">
                  <c:v>98.6</c:v>
                </c:pt>
                <c:pt idx="115">
                  <c:v>98.6</c:v>
                </c:pt>
                <c:pt idx="116">
                  <c:v>98.6</c:v>
                </c:pt>
                <c:pt idx="117">
                  <c:v>98.7</c:v>
                </c:pt>
                <c:pt idx="118">
                  <c:v>98.7</c:v>
                </c:pt>
                <c:pt idx="119">
                  <c:v>98.7</c:v>
                </c:pt>
                <c:pt idx="120">
                  <c:v>98.7</c:v>
                </c:pt>
                <c:pt idx="121">
                  <c:v>98.7</c:v>
                </c:pt>
                <c:pt idx="122">
                  <c:v>98.7</c:v>
                </c:pt>
                <c:pt idx="123">
                  <c:v>98.7</c:v>
                </c:pt>
                <c:pt idx="124">
                  <c:v>98.7</c:v>
                </c:pt>
                <c:pt idx="125">
                  <c:v>98.8</c:v>
                </c:pt>
                <c:pt idx="126">
                  <c:v>98.8</c:v>
                </c:pt>
                <c:pt idx="127">
                  <c:v>98.8</c:v>
                </c:pt>
                <c:pt idx="128">
                  <c:v>98.8</c:v>
                </c:pt>
                <c:pt idx="129">
                  <c:v>98.8</c:v>
                </c:pt>
                <c:pt idx="130">
                  <c:v>98.8</c:v>
                </c:pt>
                <c:pt idx="131">
                  <c:v>98.8</c:v>
                </c:pt>
                <c:pt idx="132">
                  <c:v>98.8</c:v>
                </c:pt>
                <c:pt idx="133">
                  <c:v>98.8</c:v>
                </c:pt>
                <c:pt idx="134">
                  <c:v>98.8</c:v>
                </c:pt>
                <c:pt idx="135">
                  <c:v>98.9</c:v>
                </c:pt>
                <c:pt idx="136">
                  <c:v>98.9</c:v>
                </c:pt>
                <c:pt idx="137">
                  <c:v>98.9</c:v>
                </c:pt>
                <c:pt idx="138">
                  <c:v>98.9</c:v>
                </c:pt>
                <c:pt idx="139">
                  <c:v>98.9</c:v>
                </c:pt>
                <c:pt idx="140">
                  <c:v>98.9</c:v>
                </c:pt>
                <c:pt idx="141">
                  <c:v>98.9</c:v>
                </c:pt>
                <c:pt idx="142">
                  <c:v>98.9</c:v>
                </c:pt>
                <c:pt idx="143">
                  <c:v>98.9</c:v>
                </c:pt>
                <c:pt idx="144">
                  <c:v>98.9</c:v>
                </c:pt>
                <c:pt idx="145">
                  <c:v>98.9</c:v>
                </c:pt>
                <c:pt idx="146">
                  <c:v>99</c:v>
                </c:pt>
                <c:pt idx="147">
                  <c:v>99</c:v>
                </c:pt>
                <c:pt idx="148">
                  <c:v>99</c:v>
                </c:pt>
                <c:pt idx="149">
                  <c:v>99</c:v>
                </c:pt>
                <c:pt idx="150">
                  <c:v>99</c:v>
                </c:pt>
                <c:pt idx="151">
                  <c:v>99</c:v>
                </c:pt>
                <c:pt idx="152">
                  <c:v>99</c:v>
                </c:pt>
                <c:pt idx="153">
                  <c:v>99</c:v>
                </c:pt>
                <c:pt idx="154">
                  <c:v>99</c:v>
                </c:pt>
                <c:pt idx="155">
                  <c:v>99</c:v>
                </c:pt>
                <c:pt idx="156">
                  <c:v>99</c:v>
                </c:pt>
                <c:pt idx="157">
                  <c:v>99</c:v>
                </c:pt>
                <c:pt idx="158">
                  <c:v>99</c:v>
                </c:pt>
                <c:pt idx="159">
                  <c:v>99.1</c:v>
                </c:pt>
                <c:pt idx="160">
                  <c:v>99.1</c:v>
                </c:pt>
                <c:pt idx="161">
                  <c:v>99.1</c:v>
                </c:pt>
                <c:pt idx="162">
                  <c:v>99.1</c:v>
                </c:pt>
                <c:pt idx="163">
                  <c:v>99.1</c:v>
                </c:pt>
                <c:pt idx="164">
                  <c:v>99.1</c:v>
                </c:pt>
                <c:pt idx="165">
                  <c:v>99.1</c:v>
                </c:pt>
                <c:pt idx="166">
                  <c:v>99.1</c:v>
                </c:pt>
                <c:pt idx="167">
                  <c:v>99.1</c:v>
                </c:pt>
                <c:pt idx="168">
                  <c:v>99.1</c:v>
                </c:pt>
                <c:pt idx="169">
                  <c:v>99.1</c:v>
                </c:pt>
                <c:pt idx="170">
                  <c:v>99.1</c:v>
                </c:pt>
                <c:pt idx="171">
                  <c:v>99.1</c:v>
                </c:pt>
                <c:pt idx="172">
                  <c:v>99.1</c:v>
                </c:pt>
                <c:pt idx="173">
                  <c:v>99.1</c:v>
                </c:pt>
                <c:pt idx="174">
                  <c:v>99.2</c:v>
                </c:pt>
                <c:pt idx="175">
                  <c:v>99.2</c:v>
                </c:pt>
                <c:pt idx="176">
                  <c:v>99.2</c:v>
                </c:pt>
                <c:pt idx="177">
                  <c:v>99.2</c:v>
                </c:pt>
                <c:pt idx="178">
                  <c:v>99.2</c:v>
                </c:pt>
                <c:pt idx="179">
                  <c:v>99.2</c:v>
                </c:pt>
                <c:pt idx="180">
                  <c:v>99.2</c:v>
                </c:pt>
                <c:pt idx="181">
                  <c:v>99.2</c:v>
                </c:pt>
                <c:pt idx="182">
                  <c:v>99.2</c:v>
                </c:pt>
                <c:pt idx="183">
                  <c:v>99.2</c:v>
                </c:pt>
                <c:pt idx="184">
                  <c:v>99.2</c:v>
                </c:pt>
                <c:pt idx="185">
                  <c:v>99.2</c:v>
                </c:pt>
                <c:pt idx="186">
                  <c:v>99.2</c:v>
                </c:pt>
                <c:pt idx="187">
                  <c:v>99.2</c:v>
                </c:pt>
                <c:pt idx="188">
                  <c:v>99.2</c:v>
                </c:pt>
                <c:pt idx="189">
                  <c:v>99.2</c:v>
                </c:pt>
                <c:pt idx="190">
                  <c:v>99.2</c:v>
                </c:pt>
                <c:pt idx="191">
                  <c:v>99.2</c:v>
                </c:pt>
                <c:pt idx="192">
                  <c:v>99.3</c:v>
                </c:pt>
                <c:pt idx="193">
                  <c:v>99.3</c:v>
                </c:pt>
                <c:pt idx="194">
                  <c:v>99.3</c:v>
                </c:pt>
                <c:pt idx="195">
                  <c:v>99.3</c:v>
                </c:pt>
                <c:pt idx="196">
                  <c:v>99.3</c:v>
                </c:pt>
                <c:pt idx="197">
                  <c:v>99.3</c:v>
                </c:pt>
                <c:pt idx="198">
                  <c:v>99.3</c:v>
                </c:pt>
                <c:pt idx="199">
                  <c:v>99.3</c:v>
                </c:pt>
                <c:pt idx="200">
                  <c:v>99.3</c:v>
                </c:pt>
                <c:pt idx="201">
                  <c:v>99.3</c:v>
                </c:pt>
                <c:pt idx="202">
                  <c:v>99.3</c:v>
                </c:pt>
                <c:pt idx="203">
                  <c:v>99.3</c:v>
                </c:pt>
                <c:pt idx="204">
                  <c:v>99.3</c:v>
                </c:pt>
                <c:pt idx="205">
                  <c:v>99.3</c:v>
                </c:pt>
                <c:pt idx="206">
                  <c:v>99.3</c:v>
                </c:pt>
                <c:pt idx="207">
                  <c:v>99.3</c:v>
                </c:pt>
                <c:pt idx="208">
                  <c:v>99.3</c:v>
                </c:pt>
                <c:pt idx="209">
                  <c:v>99.3</c:v>
                </c:pt>
                <c:pt idx="210">
                  <c:v>99.3</c:v>
                </c:pt>
                <c:pt idx="211">
                  <c:v>99.3</c:v>
                </c:pt>
                <c:pt idx="212">
                  <c:v>99.3</c:v>
                </c:pt>
                <c:pt idx="213">
                  <c:v>99.3</c:v>
                </c:pt>
                <c:pt idx="214">
                  <c:v>99.4</c:v>
                </c:pt>
                <c:pt idx="215">
                  <c:v>99.4</c:v>
                </c:pt>
                <c:pt idx="216">
                  <c:v>99.4</c:v>
                </c:pt>
                <c:pt idx="217">
                  <c:v>99.4</c:v>
                </c:pt>
                <c:pt idx="218">
                  <c:v>99.4</c:v>
                </c:pt>
                <c:pt idx="219">
                  <c:v>99.4</c:v>
                </c:pt>
                <c:pt idx="220">
                  <c:v>99.4</c:v>
                </c:pt>
                <c:pt idx="221">
                  <c:v>99.4</c:v>
                </c:pt>
                <c:pt idx="222">
                  <c:v>99.4</c:v>
                </c:pt>
                <c:pt idx="223">
                  <c:v>99.4</c:v>
                </c:pt>
                <c:pt idx="224">
                  <c:v>99.4</c:v>
                </c:pt>
                <c:pt idx="225">
                  <c:v>99.4</c:v>
                </c:pt>
                <c:pt idx="226">
                  <c:v>99.4</c:v>
                </c:pt>
                <c:pt idx="227">
                  <c:v>99.4</c:v>
                </c:pt>
                <c:pt idx="228">
                  <c:v>99.4</c:v>
                </c:pt>
                <c:pt idx="229">
                  <c:v>99.4</c:v>
                </c:pt>
                <c:pt idx="230">
                  <c:v>99.4</c:v>
                </c:pt>
                <c:pt idx="231">
                  <c:v>99.4</c:v>
                </c:pt>
                <c:pt idx="232">
                  <c:v>99.4</c:v>
                </c:pt>
                <c:pt idx="233">
                  <c:v>99.4</c:v>
                </c:pt>
                <c:pt idx="234">
                  <c:v>99.4</c:v>
                </c:pt>
                <c:pt idx="235">
                  <c:v>99.4</c:v>
                </c:pt>
                <c:pt idx="236">
                  <c:v>99.4</c:v>
                </c:pt>
                <c:pt idx="237">
                  <c:v>99.4</c:v>
                </c:pt>
                <c:pt idx="238">
                  <c:v>99.4</c:v>
                </c:pt>
                <c:pt idx="239">
                  <c:v>99.4</c:v>
                </c:pt>
                <c:pt idx="240">
                  <c:v>99.5</c:v>
                </c:pt>
                <c:pt idx="241">
                  <c:v>99.5</c:v>
                </c:pt>
                <c:pt idx="242">
                  <c:v>99.5</c:v>
                </c:pt>
                <c:pt idx="243">
                  <c:v>99.5</c:v>
                </c:pt>
                <c:pt idx="244">
                  <c:v>99.5</c:v>
                </c:pt>
                <c:pt idx="245">
                  <c:v>99.5</c:v>
                </c:pt>
                <c:pt idx="246">
                  <c:v>99.5</c:v>
                </c:pt>
                <c:pt idx="247">
                  <c:v>99.5</c:v>
                </c:pt>
                <c:pt idx="248">
                  <c:v>99.5</c:v>
                </c:pt>
                <c:pt idx="249">
                  <c:v>99.5</c:v>
                </c:pt>
                <c:pt idx="250">
                  <c:v>99.5</c:v>
                </c:pt>
                <c:pt idx="251">
                  <c:v>99.5</c:v>
                </c:pt>
                <c:pt idx="252">
                  <c:v>99.5</c:v>
                </c:pt>
                <c:pt idx="253">
                  <c:v>99.5</c:v>
                </c:pt>
                <c:pt idx="254">
                  <c:v>99.5</c:v>
                </c:pt>
                <c:pt idx="255">
                  <c:v>99.5</c:v>
                </c:pt>
                <c:pt idx="256">
                  <c:v>99.5</c:v>
                </c:pt>
                <c:pt idx="257">
                  <c:v>99.5</c:v>
                </c:pt>
                <c:pt idx="258">
                  <c:v>99.5</c:v>
                </c:pt>
                <c:pt idx="259">
                  <c:v>99.5</c:v>
                </c:pt>
                <c:pt idx="260">
                  <c:v>99.5</c:v>
                </c:pt>
                <c:pt idx="261">
                  <c:v>99.5</c:v>
                </c:pt>
                <c:pt idx="262">
                  <c:v>99.5</c:v>
                </c:pt>
                <c:pt idx="263">
                  <c:v>99.5</c:v>
                </c:pt>
                <c:pt idx="264">
                  <c:v>99.5</c:v>
                </c:pt>
                <c:pt idx="265">
                  <c:v>99.5</c:v>
                </c:pt>
                <c:pt idx="266">
                  <c:v>99.5</c:v>
                </c:pt>
                <c:pt idx="267">
                  <c:v>99.5</c:v>
                </c:pt>
                <c:pt idx="268">
                  <c:v>99.5</c:v>
                </c:pt>
                <c:pt idx="269">
                  <c:v>99.5</c:v>
                </c:pt>
                <c:pt idx="270">
                  <c:v>99.5</c:v>
                </c:pt>
                <c:pt idx="271">
                  <c:v>99.5</c:v>
                </c:pt>
                <c:pt idx="272">
                  <c:v>99.6</c:v>
                </c:pt>
                <c:pt idx="273">
                  <c:v>99.6</c:v>
                </c:pt>
                <c:pt idx="274">
                  <c:v>99.6</c:v>
                </c:pt>
                <c:pt idx="275">
                  <c:v>99.6</c:v>
                </c:pt>
                <c:pt idx="276">
                  <c:v>99.6</c:v>
                </c:pt>
                <c:pt idx="277">
                  <c:v>99.6</c:v>
                </c:pt>
                <c:pt idx="278">
                  <c:v>99.6</c:v>
                </c:pt>
                <c:pt idx="279">
                  <c:v>99.6</c:v>
                </c:pt>
                <c:pt idx="280">
                  <c:v>99.6</c:v>
                </c:pt>
                <c:pt idx="281">
                  <c:v>99.6</c:v>
                </c:pt>
                <c:pt idx="282">
                  <c:v>99.6</c:v>
                </c:pt>
                <c:pt idx="283">
                  <c:v>99.6</c:v>
                </c:pt>
                <c:pt idx="284">
                  <c:v>99.6</c:v>
                </c:pt>
                <c:pt idx="285">
                  <c:v>99.6</c:v>
                </c:pt>
                <c:pt idx="286">
                  <c:v>99.6</c:v>
                </c:pt>
                <c:pt idx="287">
                  <c:v>99.6</c:v>
                </c:pt>
                <c:pt idx="288">
                  <c:v>99.6</c:v>
                </c:pt>
                <c:pt idx="289">
                  <c:v>99.6</c:v>
                </c:pt>
                <c:pt idx="290">
                  <c:v>99.6</c:v>
                </c:pt>
                <c:pt idx="291">
                  <c:v>99.6</c:v>
                </c:pt>
                <c:pt idx="292">
                  <c:v>99.6</c:v>
                </c:pt>
                <c:pt idx="293">
                  <c:v>99.6</c:v>
                </c:pt>
                <c:pt idx="294">
                  <c:v>99.6</c:v>
                </c:pt>
                <c:pt idx="295">
                  <c:v>99.6</c:v>
                </c:pt>
                <c:pt idx="296">
                  <c:v>99.6</c:v>
                </c:pt>
                <c:pt idx="297">
                  <c:v>99.6</c:v>
                </c:pt>
                <c:pt idx="298">
                  <c:v>99.6</c:v>
                </c:pt>
                <c:pt idx="299">
                  <c:v>99.6</c:v>
                </c:pt>
                <c:pt idx="300">
                  <c:v>99.6</c:v>
                </c:pt>
                <c:pt idx="301">
                  <c:v>99.6</c:v>
                </c:pt>
                <c:pt idx="302">
                  <c:v>99.6</c:v>
                </c:pt>
                <c:pt idx="303">
                  <c:v>99.6</c:v>
                </c:pt>
                <c:pt idx="304">
                  <c:v>99.6</c:v>
                </c:pt>
                <c:pt idx="305">
                  <c:v>99.6</c:v>
                </c:pt>
                <c:pt idx="306">
                  <c:v>99.6</c:v>
                </c:pt>
                <c:pt idx="307">
                  <c:v>99.6</c:v>
                </c:pt>
                <c:pt idx="308">
                  <c:v>99.6</c:v>
                </c:pt>
                <c:pt idx="309">
                  <c:v>99.6</c:v>
                </c:pt>
                <c:pt idx="310">
                  <c:v>99.6</c:v>
                </c:pt>
                <c:pt idx="311">
                  <c:v>99.6</c:v>
                </c:pt>
                <c:pt idx="312">
                  <c:v>99.6</c:v>
                </c:pt>
                <c:pt idx="313">
                  <c:v>99.6</c:v>
                </c:pt>
                <c:pt idx="314">
                  <c:v>99.6</c:v>
                </c:pt>
                <c:pt idx="315">
                  <c:v>99.6</c:v>
                </c:pt>
                <c:pt idx="316">
                  <c:v>99.6</c:v>
                </c:pt>
                <c:pt idx="317">
                  <c:v>99.6</c:v>
                </c:pt>
                <c:pt idx="318">
                  <c:v>99.6</c:v>
                </c:pt>
                <c:pt idx="319">
                  <c:v>99.7</c:v>
                </c:pt>
                <c:pt idx="320">
                  <c:v>99.7</c:v>
                </c:pt>
                <c:pt idx="321">
                  <c:v>99.7</c:v>
                </c:pt>
                <c:pt idx="322">
                  <c:v>99.7</c:v>
                </c:pt>
                <c:pt idx="323">
                  <c:v>99.7</c:v>
                </c:pt>
                <c:pt idx="324">
                  <c:v>99.7</c:v>
                </c:pt>
                <c:pt idx="325">
                  <c:v>99.7</c:v>
                </c:pt>
                <c:pt idx="326">
                  <c:v>99.7</c:v>
                </c:pt>
                <c:pt idx="327">
                  <c:v>99.7</c:v>
                </c:pt>
                <c:pt idx="328">
                  <c:v>99.7</c:v>
                </c:pt>
                <c:pt idx="329">
                  <c:v>99.7</c:v>
                </c:pt>
                <c:pt idx="330">
                  <c:v>99.7</c:v>
                </c:pt>
                <c:pt idx="331">
                  <c:v>99.7</c:v>
                </c:pt>
                <c:pt idx="332">
                  <c:v>99.7</c:v>
                </c:pt>
                <c:pt idx="333">
                  <c:v>99.7</c:v>
                </c:pt>
                <c:pt idx="334">
                  <c:v>99.7</c:v>
                </c:pt>
                <c:pt idx="335">
                  <c:v>99.7</c:v>
                </c:pt>
                <c:pt idx="336">
                  <c:v>99.7</c:v>
                </c:pt>
                <c:pt idx="337">
                  <c:v>99.7</c:v>
                </c:pt>
                <c:pt idx="338">
                  <c:v>99.7</c:v>
                </c:pt>
                <c:pt idx="339">
                  <c:v>99.7</c:v>
                </c:pt>
                <c:pt idx="340">
                  <c:v>99.7</c:v>
                </c:pt>
                <c:pt idx="341">
                  <c:v>99.7</c:v>
                </c:pt>
                <c:pt idx="342">
                  <c:v>99.7</c:v>
                </c:pt>
                <c:pt idx="343">
                  <c:v>99.7</c:v>
                </c:pt>
                <c:pt idx="344">
                  <c:v>99.7</c:v>
                </c:pt>
                <c:pt idx="345">
                  <c:v>99.7</c:v>
                </c:pt>
                <c:pt idx="346">
                  <c:v>99.7</c:v>
                </c:pt>
                <c:pt idx="347">
                  <c:v>99.7</c:v>
                </c:pt>
                <c:pt idx="348">
                  <c:v>99.7</c:v>
                </c:pt>
                <c:pt idx="349">
                  <c:v>99.7</c:v>
                </c:pt>
                <c:pt idx="350">
                  <c:v>99.7</c:v>
                </c:pt>
                <c:pt idx="351">
                  <c:v>99.7</c:v>
                </c:pt>
                <c:pt idx="352">
                  <c:v>99.7</c:v>
                </c:pt>
                <c:pt idx="353">
                  <c:v>99.7</c:v>
                </c:pt>
                <c:pt idx="354">
                  <c:v>99.7</c:v>
                </c:pt>
                <c:pt idx="355">
                  <c:v>99.7</c:v>
                </c:pt>
                <c:pt idx="356">
                  <c:v>99.7</c:v>
                </c:pt>
                <c:pt idx="357">
                  <c:v>99.7</c:v>
                </c:pt>
                <c:pt idx="358">
                  <c:v>99.7</c:v>
                </c:pt>
                <c:pt idx="359">
                  <c:v>99.7</c:v>
                </c:pt>
                <c:pt idx="360">
                  <c:v>99.7</c:v>
                </c:pt>
                <c:pt idx="361">
                  <c:v>99.7</c:v>
                </c:pt>
                <c:pt idx="362">
                  <c:v>99.7</c:v>
                </c:pt>
                <c:pt idx="363">
                  <c:v>99.7</c:v>
                </c:pt>
                <c:pt idx="364">
                  <c:v>99.7</c:v>
                </c:pt>
                <c:pt idx="365">
                  <c:v>99.7</c:v>
                </c:pt>
                <c:pt idx="366">
                  <c:v>99.7</c:v>
                </c:pt>
                <c:pt idx="367">
                  <c:v>99.7</c:v>
                </c:pt>
                <c:pt idx="368">
                  <c:v>99.7</c:v>
                </c:pt>
                <c:pt idx="369">
                  <c:v>99.7</c:v>
                </c:pt>
                <c:pt idx="370">
                  <c:v>99.7</c:v>
                </c:pt>
                <c:pt idx="371">
                  <c:v>99.7</c:v>
                </c:pt>
                <c:pt idx="372">
                  <c:v>99.7</c:v>
                </c:pt>
                <c:pt idx="373">
                  <c:v>99.7</c:v>
                </c:pt>
                <c:pt idx="374">
                  <c:v>99.7</c:v>
                </c:pt>
                <c:pt idx="375">
                  <c:v>99.7</c:v>
                </c:pt>
                <c:pt idx="376">
                  <c:v>99.7</c:v>
                </c:pt>
                <c:pt idx="377">
                  <c:v>99.7</c:v>
                </c:pt>
                <c:pt idx="378">
                  <c:v>99.7</c:v>
                </c:pt>
                <c:pt idx="379">
                  <c:v>99.7</c:v>
                </c:pt>
                <c:pt idx="380">
                  <c:v>99.7</c:v>
                </c:pt>
                <c:pt idx="381">
                  <c:v>99.7</c:v>
                </c:pt>
                <c:pt idx="382">
                  <c:v>99.7</c:v>
                </c:pt>
                <c:pt idx="383">
                  <c:v>99.7</c:v>
                </c:pt>
                <c:pt idx="384">
                  <c:v>99.7</c:v>
                </c:pt>
                <c:pt idx="385">
                  <c:v>99.7</c:v>
                </c:pt>
                <c:pt idx="386">
                  <c:v>99.7</c:v>
                </c:pt>
                <c:pt idx="387">
                  <c:v>99.7</c:v>
                </c:pt>
                <c:pt idx="388">
                  <c:v>99.7</c:v>
                </c:pt>
                <c:pt idx="389">
                  <c:v>99.7</c:v>
                </c:pt>
                <c:pt idx="390">
                  <c:v>99.7</c:v>
                </c:pt>
                <c:pt idx="391">
                  <c:v>99.7</c:v>
                </c:pt>
                <c:pt idx="392">
                  <c:v>99.7</c:v>
                </c:pt>
                <c:pt idx="393">
                  <c:v>99.7</c:v>
                </c:pt>
                <c:pt idx="394">
                  <c:v>99.7</c:v>
                </c:pt>
                <c:pt idx="395">
                  <c:v>99.7</c:v>
                </c:pt>
                <c:pt idx="396">
                  <c:v>99.8</c:v>
                </c:pt>
                <c:pt idx="397">
                  <c:v>99.8</c:v>
                </c:pt>
                <c:pt idx="398">
                  <c:v>99.8</c:v>
                </c:pt>
                <c:pt idx="399">
                  <c:v>99.8</c:v>
                </c:pt>
                <c:pt idx="400">
                  <c:v>99.8</c:v>
                </c:pt>
                <c:pt idx="401">
                  <c:v>99.8</c:v>
                </c:pt>
                <c:pt idx="402">
                  <c:v>99.8</c:v>
                </c:pt>
                <c:pt idx="403">
                  <c:v>99.8</c:v>
                </c:pt>
                <c:pt idx="404">
                  <c:v>99.8</c:v>
                </c:pt>
                <c:pt idx="405">
                  <c:v>99.8</c:v>
                </c:pt>
                <c:pt idx="406">
                  <c:v>99.8</c:v>
                </c:pt>
                <c:pt idx="407">
                  <c:v>99.8</c:v>
                </c:pt>
                <c:pt idx="408">
                  <c:v>99.8</c:v>
                </c:pt>
                <c:pt idx="409">
                  <c:v>99.8</c:v>
                </c:pt>
                <c:pt idx="410">
                  <c:v>99.8</c:v>
                </c:pt>
                <c:pt idx="411">
                  <c:v>99.8</c:v>
                </c:pt>
                <c:pt idx="412">
                  <c:v>99.8</c:v>
                </c:pt>
                <c:pt idx="413">
                  <c:v>99.8</c:v>
                </c:pt>
                <c:pt idx="414">
                  <c:v>99.8</c:v>
                </c:pt>
                <c:pt idx="415">
                  <c:v>99.8</c:v>
                </c:pt>
                <c:pt idx="416">
                  <c:v>99.8</c:v>
                </c:pt>
                <c:pt idx="417">
                  <c:v>99.8</c:v>
                </c:pt>
                <c:pt idx="418">
                  <c:v>99.8</c:v>
                </c:pt>
                <c:pt idx="419">
                  <c:v>99.8</c:v>
                </c:pt>
                <c:pt idx="420">
                  <c:v>99.8</c:v>
                </c:pt>
                <c:pt idx="421">
                  <c:v>99.8</c:v>
                </c:pt>
                <c:pt idx="422">
                  <c:v>99.8</c:v>
                </c:pt>
                <c:pt idx="423">
                  <c:v>99.8</c:v>
                </c:pt>
                <c:pt idx="424">
                  <c:v>99.8</c:v>
                </c:pt>
                <c:pt idx="425">
                  <c:v>99.8</c:v>
                </c:pt>
                <c:pt idx="426">
                  <c:v>99.8</c:v>
                </c:pt>
                <c:pt idx="427">
                  <c:v>99.8</c:v>
                </c:pt>
                <c:pt idx="428">
                  <c:v>99.8</c:v>
                </c:pt>
                <c:pt idx="429">
                  <c:v>99.8</c:v>
                </c:pt>
                <c:pt idx="430">
                  <c:v>99.8</c:v>
                </c:pt>
                <c:pt idx="431">
                  <c:v>99.8</c:v>
                </c:pt>
                <c:pt idx="432">
                  <c:v>99.8</c:v>
                </c:pt>
                <c:pt idx="433">
                  <c:v>99.8</c:v>
                </c:pt>
                <c:pt idx="434">
                  <c:v>99.8</c:v>
                </c:pt>
                <c:pt idx="435">
                  <c:v>99.8</c:v>
                </c:pt>
                <c:pt idx="436">
                  <c:v>99.8</c:v>
                </c:pt>
                <c:pt idx="437">
                  <c:v>99.8</c:v>
                </c:pt>
                <c:pt idx="438">
                  <c:v>99.8</c:v>
                </c:pt>
                <c:pt idx="439">
                  <c:v>99.8</c:v>
                </c:pt>
                <c:pt idx="440">
                  <c:v>99.8</c:v>
                </c:pt>
                <c:pt idx="441">
                  <c:v>99.8</c:v>
                </c:pt>
                <c:pt idx="442">
                  <c:v>99.8</c:v>
                </c:pt>
                <c:pt idx="443">
                  <c:v>99.8</c:v>
                </c:pt>
                <c:pt idx="444">
                  <c:v>99.8</c:v>
                </c:pt>
                <c:pt idx="445">
                  <c:v>99.8</c:v>
                </c:pt>
                <c:pt idx="446">
                  <c:v>99.8</c:v>
                </c:pt>
                <c:pt idx="447">
                  <c:v>99.8</c:v>
                </c:pt>
                <c:pt idx="448">
                  <c:v>99.8</c:v>
                </c:pt>
                <c:pt idx="449">
                  <c:v>99.8</c:v>
                </c:pt>
                <c:pt idx="450">
                  <c:v>99.8</c:v>
                </c:pt>
                <c:pt idx="451">
                  <c:v>99.8</c:v>
                </c:pt>
                <c:pt idx="452">
                  <c:v>99.8</c:v>
                </c:pt>
                <c:pt idx="453">
                  <c:v>99.8</c:v>
                </c:pt>
                <c:pt idx="454">
                  <c:v>99.8</c:v>
                </c:pt>
                <c:pt idx="455">
                  <c:v>99.8</c:v>
                </c:pt>
                <c:pt idx="456">
                  <c:v>99.8</c:v>
                </c:pt>
                <c:pt idx="457">
                  <c:v>99.8</c:v>
                </c:pt>
                <c:pt idx="458">
                  <c:v>99.8</c:v>
                </c:pt>
                <c:pt idx="459">
                  <c:v>99.8</c:v>
                </c:pt>
                <c:pt idx="460">
                  <c:v>99.8</c:v>
                </c:pt>
                <c:pt idx="461">
                  <c:v>99.8</c:v>
                </c:pt>
                <c:pt idx="462">
                  <c:v>99.8</c:v>
                </c:pt>
                <c:pt idx="463">
                  <c:v>99.8</c:v>
                </c:pt>
                <c:pt idx="464">
                  <c:v>99.8</c:v>
                </c:pt>
                <c:pt idx="465">
                  <c:v>99.8</c:v>
                </c:pt>
                <c:pt idx="466">
                  <c:v>99.8</c:v>
                </c:pt>
                <c:pt idx="467">
                  <c:v>99.8</c:v>
                </c:pt>
                <c:pt idx="468">
                  <c:v>99.8</c:v>
                </c:pt>
                <c:pt idx="469">
                  <c:v>99.8</c:v>
                </c:pt>
                <c:pt idx="470">
                  <c:v>99.8</c:v>
                </c:pt>
                <c:pt idx="471">
                  <c:v>99.8</c:v>
                </c:pt>
                <c:pt idx="472">
                  <c:v>99.8</c:v>
                </c:pt>
                <c:pt idx="473">
                  <c:v>99.8</c:v>
                </c:pt>
                <c:pt idx="474">
                  <c:v>99.8</c:v>
                </c:pt>
                <c:pt idx="475">
                  <c:v>99.8</c:v>
                </c:pt>
                <c:pt idx="476">
                  <c:v>99.8</c:v>
                </c:pt>
                <c:pt idx="477">
                  <c:v>99.8</c:v>
                </c:pt>
                <c:pt idx="478">
                  <c:v>99.8</c:v>
                </c:pt>
                <c:pt idx="479">
                  <c:v>99.8</c:v>
                </c:pt>
                <c:pt idx="480">
                  <c:v>99.8</c:v>
                </c:pt>
                <c:pt idx="481">
                  <c:v>99.8</c:v>
                </c:pt>
                <c:pt idx="482">
                  <c:v>99.8</c:v>
                </c:pt>
                <c:pt idx="483">
                  <c:v>99.8</c:v>
                </c:pt>
                <c:pt idx="484">
                  <c:v>99.8</c:v>
                </c:pt>
                <c:pt idx="485">
                  <c:v>99.8</c:v>
                </c:pt>
                <c:pt idx="486">
                  <c:v>99.8</c:v>
                </c:pt>
                <c:pt idx="487">
                  <c:v>99.8</c:v>
                </c:pt>
                <c:pt idx="488">
                  <c:v>99.8</c:v>
                </c:pt>
                <c:pt idx="489">
                  <c:v>99.8</c:v>
                </c:pt>
                <c:pt idx="490">
                  <c:v>99.8</c:v>
                </c:pt>
                <c:pt idx="491">
                  <c:v>99.8</c:v>
                </c:pt>
                <c:pt idx="492">
                  <c:v>99.8</c:v>
                </c:pt>
                <c:pt idx="493">
                  <c:v>99.8</c:v>
                </c:pt>
                <c:pt idx="494">
                  <c:v>99.8</c:v>
                </c:pt>
                <c:pt idx="495">
                  <c:v>99.8</c:v>
                </c:pt>
                <c:pt idx="496">
                  <c:v>99.8</c:v>
                </c:pt>
                <c:pt idx="497">
                  <c:v>99.8</c:v>
                </c:pt>
                <c:pt idx="498">
                  <c:v>99.8</c:v>
                </c:pt>
                <c:pt idx="499">
                  <c:v>99.8</c:v>
                </c:pt>
                <c:pt idx="500">
                  <c:v>99.8</c:v>
                </c:pt>
                <c:pt idx="501">
                  <c:v>99.8</c:v>
                </c:pt>
                <c:pt idx="502">
                  <c:v>99.8</c:v>
                </c:pt>
                <c:pt idx="503">
                  <c:v>99.8</c:v>
                </c:pt>
                <c:pt idx="504">
                  <c:v>99.8</c:v>
                </c:pt>
                <c:pt idx="505">
                  <c:v>99.8</c:v>
                </c:pt>
                <c:pt idx="506">
                  <c:v>99.8</c:v>
                </c:pt>
                <c:pt idx="507">
                  <c:v>99.8</c:v>
                </c:pt>
                <c:pt idx="508">
                  <c:v>99.8</c:v>
                </c:pt>
                <c:pt idx="509">
                  <c:v>99.8</c:v>
                </c:pt>
                <c:pt idx="510">
                  <c:v>99.8</c:v>
                </c:pt>
                <c:pt idx="511">
                  <c:v>99.8</c:v>
                </c:pt>
                <c:pt idx="512">
                  <c:v>99.8</c:v>
                </c:pt>
                <c:pt idx="513">
                  <c:v>99.8</c:v>
                </c:pt>
                <c:pt idx="514">
                  <c:v>99.8</c:v>
                </c:pt>
                <c:pt idx="515">
                  <c:v>99.8</c:v>
                </c:pt>
                <c:pt idx="516">
                  <c:v>99.8</c:v>
                </c:pt>
                <c:pt idx="517">
                  <c:v>99.8</c:v>
                </c:pt>
                <c:pt idx="518">
                  <c:v>99.8</c:v>
                </c:pt>
                <c:pt idx="519">
                  <c:v>99.8</c:v>
                </c:pt>
                <c:pt idx="520">
                  <c:v>99.8</c:v>
                </c:pt>
                <c:pt idx="521">
                  <c:v>99.8</c:v>
                </c:pt>
                <c:pt idx="522">
                  <c:v>99.8</c:v>
                </c:pt>
                <c:pt idx="523">
                  <c:v>99.8</c:v>
                </c:pt>
                <c:pt idx="524">
                  <c:v>99.8</c:v>
                </c:pt>
                <c:pt idx="525">
                  <c:v>99.8</c:v>
                </c:pt>
                <c:pt idx="526">
                  <c:v>99.8</c:v>
                </c:pt>
                <c:pt idx="527">
                  <c:v>99.8</c:v>
                </c:pt>
                <c:pt idx="528">
                  <c:v>99.8</c:v>
                </c:pt>
                <c:pt idx="529">
                  <c:v>99.8</c:v>
                </c:pt>
                <c:pt idx="530">
                  <c:v>99.8</c:v>
                </c:pt>
                <c:pt idx="531">
                  <c:v>99.8</c:v>
                </c:pt>
                <c:pt idx="532">
                  <c:v>99.8</c:v>
                </c:pt>
                <c:pt idx="533">
                  <c:v>99.8</c:v>
                </c:pt>
                <c:pt idx="534">
                  <c:v>99.8</c:v>
                </c:pt>
                <c:pt idx="535">
                  <c:v>99.8</c:v>
                </c:pt>
                <c:pt idx="536">
                  <c:v>99.8</c:v>
                </c:pt>
                <c:pt idx="537">
                  <c:v>99.8</c:v>
                </c:pt>
                <c:pt idx="538">
                  <c:v>99.8</c:v>
                </c:pt>
                <c:pt idx="539">
                  <c:v>99.8</c:v>
                </c:pt>
                <c:pt idx="540">
                  <c:v>99.8</c:v>
                </c:pt>
                <c:pt idx="541">
                  <c:v>99.8</c:v>
                </c:pt>
                <c:pt idx="542">
                  <c:v>99.8</c:v>
                </c:pt>
                <c:pt idx="543">
                  <c:v>99.8</c:v>
                </c:pt>
                <c:pt idx="544">
                  <c:v>99.8</c:v>
                </c:pt>
                <c:pt idx="545">
                  <c:v>99.8</c:v>
                </c:pt>
                <c:pt idx="546">
                  <c:v>99.8</c:v>
                </c:pt>
                <c:pt idx="547">
                  <c:v>99.8</c:v>
                </c:pt>
                <c:pt idx="548">
                  <c:v>99.8</c:v>
                </c:pt>
                <c:pt idx="549">
                  <c:v>99.8</c:v>
                </c:pt>
                <c:pt idx="550">
                  <c:v>99.8</c:v>
                </c:pt>
                <c:pt idx="551">
                  <c:v>99.8</c:v>
                </c:pt>
                <c:pt idx="552">
                  <c:v>99.8</c:v>
                </c:pt>
                <c:pt idx="553">
                  <c:v>99.8</c:v>
                </c:pt>
                <c:pt idx="554">
                  <c:v>99.8</c:v>
                </c:pt>
                <c:pt idx="555">
                  <c:v>99.8</c:v>
                </c:pt>
                <c:pt idx="556">
                  <c:v>99.8</c:v>
                </c:pt>
                <c:pt idx="557">
                  <c:v>99.9</c:v>
                </c:pt>
                <c:pt idx="558">
                  <c:v>99.9</c:v>
                </c:pt>
                <c:pt idx="559">
                  <c:v>99.9</c:v>
                </c:pt>
                <c:pt idx="560">
                  <c:v>99.9</c:v>
                </c:pt>
                <c:pt idx="561">
                  <c:v>99.9</c:v>
                </c:pt>
                <c:pt idx="562">
                  <c:v>99.9</c:v>
                </c:pt>
                <c:pt idx="563">
                  <c:v>99.9</c:v>
                </c:pt>
                <c:pt idx="564">
                  <c:v>99.9</c:v>
                </c:pt>
                <c:pt idx="565">
                  <c:v>99.9</c:v>
                </c:pt>
                <c:pt idx="566">
                  <c:v>99.9</c:v>
                </c:pt>
                <c:pt idx="567">
                  <c:v>99.9</c:v>
                </c:pt>
                <c:pt idx="568">
                  <c:v>99.9</c:v>
                </c:pt>
                <c:pt idx="569">
                  <c:v>99.9</c:v>
                </c:pt>
                <c:pt idx="570">
                  <c:v>99.9</c:v>
                </c:pt>
                <c:pt idx="571">
                  <c:v>99.9</c:v>
                </c:pt>
                <c:pt idx="572">
                  <c:v>99.9</c:v>
                </c:pt>
                <c:pt idx="573">
                  <c:v>99.9</c:v>
                </c:pt>
                <c:pt idx="574">
                  <c:v>99.9</c:v>
                </c:pt>
                <c:pt idx="575">
                  <c:v>99.9</c:v>
                </c:pt>
                <c:pt idx="576">
                  <c:v>99.9</c:v>
                </c:pt>
                <c:pt idx="577">
                  <c:v>99.9</c:v>
                </c:pt>
                <c:pt idx="578">
                  <c:v>99.9</c:v>
                </c:pt>
                <c:pt idx="579">
                  <c:v>99.9</c:v>
                </c:pt>
                <c:pt idx="580">
                  <c:v>99.9</c:v>
                </c:pt>
                <c:pt idx="581">
                  <c:v>99.9</c:v>
                </c:pt>
                <c:pt idx="582">
                  <c:v>99.9</c:v>
                </c:pt>
                <c:pt idx="583">
                  <c:v>99.9</c:v>
                </c:pt>
                <c:pt idx="584">
                  <c:v>99.9</c:v>
                </c:pt>
                <c:pt idx="585">
                  <c:v>99.9</c:v>
                </c:pt>
                <c:pt idx="586">
                  <c:v>99.9</c:v>
                </c:pt>
                <c:pt idx="587">
                  <c:v>99.9</c:v>
                </c:pt>
                <c:pt idx="588">
                  <c:v>99.9</c:v>
                </c:pt>
                <c:pt idx="589">
                  <c:v>99.9</c:v>
                </c:pt>
                <c:pt idx="590">
                  <c:v>99.9</c:v>
                </c:pt>
                <c:pt idx="591">
                  <c:v>99.9</c:v>
                </c:pt>
                <c:pt idx="592">
                  <c:v>99.9</c:v>
                </c:pt>
                <c:pt idx="593">
                  <c:v>99.9</c:v>
                </c:pt>
                <c:pt idx="594">
                  <c:v>99.9</c:v>
                </c:pt>
                <c:pt idx="595">
                  <c:v>99.9</c:v>
                </c:pt>
                <c:pt idx="596">
                  <c:v>99.9</c:v>
                </c:pt>
                <c:pt idx="597">
                  <c:v>99.9</c:v>
                </c:pt>
                <c:pt idx="598">
                  <c:v>99.9</c:v>
                </c:pt>
                <c:pt idx="599">
                  <c:v>99.9</c:v>
                </c:pt>
                <c:pt idx="600">
                  <c:v>99.9</c:v>
                </c:pt>
                <c:pt idx="601">
                  <c:v>99.9</c:v>
                </c:pt>
                <c:pt idx="602">
                  <c:v>99.9</c:v>
                </c:pt>
                <c:pt idx="603">
                  <c:v>99.9</c:v>
                </c:pt>
                <c:pt idx="604">
                  <c:v>99.9</c:v>
                </c:pt>
                <c:pt idx="605">
                  <c:v>99.9</c:v>
                </c:pt>
                <c:pt idx="606">
                  <c:v>99.9</c:v>
                </c:pt>
                <c:pt idx="607">
                  <c:v>99.9</c:v>
                </c:pt>
                <c:pt idx="608">
                  <c:v>99.9</c:v>
                </c:pt>
                <c:pt idx="609">
                  <c:v>99.9</c:v>
                </c:pt>
                <c:pt idx="610">
                  <c:v>99.9</c:v>
                </c:pt>
                <c:pt idx="611">
                  <c:v>99.9</c:v>
                </c:pt>
                <c:pt idx="612">
                  <c:v>99.9</c:v>
                </c:pt>
                <c:pt idx="613">
                  <c:v>99.9</c:v>
                </c:pt>
                <c:pt idx="614">
                  <c:v>99.9</c:v>
                </c:pt>
                <c:pt idx="615">
                  <c:v>99.9</c:v>
                </c:pt>
                <c:pt idx="616">
                  <c:v>99.9</c:v>
                </c:pt>
                <c:pt idx="617">
                  <c:v>99.9</c:v>
                </c:pt>
                <c:pt idx="618">
                  <c:v>99.9</c:v>
                </c:pt>
                <c:pt idx="619">
                  <c:v>99.9</c:v>
                </c:pt>
                <c:pt idx="620">
                  <c:v>99.9</c:v>
                </c:pt>
                <c:pt idx="621">
                  <c:v>99.9</c:v>
                </c:pt>
                <c:pt idx="622">
                  <c:v>99.9</c:v>
                </c:pt>
                <c:pt idx="623">
                  <c:v>99.9</c:v>
                </c:pt>
                <c:pt idx="624">
                  <c:v>99.9</c:v>
                </c:pt>
                <c:pt idx="625">
                  <c:v>99.9</c:v>
                </c:pt>
                <c:pt idx="626">
                  <c:v>99.9</c:v>
                </c:pt>
                <c:pt idx="627">
                  <c:v>99.9</c:v>
                </c:pt>
                <c:pt idx="628">
                  <c:v>99.9</c:v>
                </c:pt>
                <c:pt idx="629">
                  <c:v>99.9</c:v>
                </c:pt>
                <c:pt idx="630">
                  <c:v>99.9</c:v>
                </c:pt>
                <c:pt idx="631">
                  <c:v>99.9</c:v>
                </c:pt>
                <c:pt idx="632">
                  <c:v>99.9</c:v>
                </c:pt>
                <c:pt idx="633">
                  <c:v>99.9</c:v>
                </c:pt>
                <c:pt idx="634">
                  <c:v>99.9</c:v>
                </c:pt>
                <c:pt idx="635">
                  <c:v>99.9</c:v>
                </c:pt>
                <c:pt idx="636">
                  <c:v>99.9</c:v>
                </c:pt>
                <c:pt idx="637">
                  <c:v>99.9</c:v>
                </c:pt>
                <c:pt idx="638">
                  <c:v>99.9</c:v>
                </c:pt>
                <c:pt idx="639">
                  <c:v>99.9</c:v>
                </c:pt>
                <c:pt idx="640">
                  <c:v>99.9</c:v>
                </c:pt>
                <c:pt idx="641">
                  <c:v>99.9</c:v>
                </c:pt>
                <c:pt idx="642">
                  <c:v>99.9</c:v>
                </c:pt>
                <c:pt idx="643">
                  <c:v>99.9</c:v>
                </c:pt>
                <c:pt idx="644">
                  <c:v>99.9</c:v>
                </c:pt>
                <c:pt idx="645">
                  <c:v>99.9</c:v>
                </c:pt>
                <c:pt idx="646">
                  <c:v>99.9</c:v>
                </c:pt>
                <c:pt idx="647">
                  <c:v>99.9</c:v>
                </c:pt>
                <c:pt idx="648">
                  <c:v>99.9</c:v>
                </c:pt>
                <c:pt idx="649">
                  <c:v>99.9</c:v>
                </c:pt>
                <c:pt idx="650">
                  <c:v>99.9</c:v>
                </c:pt>
                <c:pt idx="651">
                  <c:v>99.9</c:v>
                </c:pt>
                <c:pt idx="652">
                  <c:v>99.9</c:v>
                </c:pt>
                <c:pt idx="653">
                  <c:v>99.9</c:v>
                </c:pt>
                <c:pt idx="654">
                  <c:v>99.9</c:v>
                </c:pt>
                <c:pt idx="655">
                  <c:v>99.9</c:v>
                </c:pt>
                <c:pt idx="656">
                  <c:v>99.9</c:v>
                </c:pt>
                <c:pt idx="657">
                  <c:v>99.9</c:v>
                </c:pt>
                <c:pt idx="658">
                  <c:v>99.9</c:v>
                </c:pt>
                <c:pt idx="659">
                  <c:v>99.9</c:v>
                </c:pt>
                <c:pt idx="660">
                  <c:v>99.9</c:v>
                </c:pt>
                <c:pt idx="661">
                  <c:v>99.9</c:v>
                </c:pt>
                <c:pt idx="662">
                  <c:v>99.9</c:v>
                </c:pt>
                <c:pt idx="663">
                  <c:v>99.9</c:v>
                </c:pt>
                <c:pt idx="664">
                  <c:v>99.9</c:v>
                </c:pt>
                <c:pt idx="665">
                  <c:v>99.9</c:v>
                </c:pt>
                <c:pt idx="666">
                  <c:v>99.9</c:v>
                </c:pt>
                <c:pt idx="667">
                  <c:v>99.9</c:v>
                </c:pt>
                <c:pt idx="668">
                  <c:v>99.9</c:v>
                </c:pt>
                <c:pt idx="669">
                  <c:v>99.9</c:v>
                </c:pt>
                <c:pt idx="670">
                  <c:v>99.9</c:v>
                </c:pt>
                <c:pt idx="671">
                  <c:v>99.9</c:v>
                </c:pt>
                <c:pt idx="672">
                  <c:v>99.9</c:v>
                </c:pt>
                <c:pt idx="673">
                  <c:v>99.9</c:v>
                </c:pt>
                <c:pt idx="674">
                  <c:v>99.9</c:v>
                </c:pt>
                <c:pt idx="675">
                  <c:v>99.9</c:v>
                </c:pt>
                <c:pt idx="676">
                  <c:v>99.9</c:v>
                </c:pt>
                <c:pt idx="677">
                  <c:v>99.9</c:v>
                </c:pt>
                <c:pt idx="678">
                  <c:v>99.9</c:v>
                </c:pt>
                <c:pt idx="679">
                  <c:v>99.9</c:v>
                </c:pt>
                <c:pt idx="680">
                  <c:v>99.9</c:v>
                </c:pt>
                <c:pt idx="681">
                  <c:v>99.9</c:v>
                </c:pt>
                <c:pt idx="682">
                  <c:v>99.9</c:v>
                </c:pt>
                <c:pt idx="683">
                  <c:v>99.9</c:v>
                </c:pt>
                <c:pt idx="684">
                  <c:v>99.9</c:v>
                </c:pt>
                <c:pt idx="685">
                  <c:v>99.9</c:v>
                </c:pt>
                <c:pt idx="686">
                  <c:v>99.9</c:v>
                </c:pt>
                <c:pt idx="687">
                  <c:v>99.9</c:v>
                </c:pt>
                <c:pt idx="688">
                  <c:v>99.9</c:v>
                </c:pt>
                <c:pt idx="689">
                  <c:v>99.9</c:v>
                </c:pt>
                <c:pt idx="690">
                  <c:v>99.9</c:v>
                </c:pt>
                <c:pt idx="691">
                  <c:v>99.9</c:v>
                </c:pt>
                <c:pt idx="692">
                  <c:v>99.9</c:v>
                </c:pt>
                <c:pt idx="693">
                  <c:v>99.9</c:v>
                </c:pt>
                <c:pt idx="694">
                  <c:v>99.9</c:v>
                </c:pt>
                <c:pt idx="695">
                  <c:v>99.9</c:v>
                </c:pt>
                <c:pt idx="696">
                  <c:v>99.9</c:v>
                </c:pt>
                <c:pt idx="697">
                  <c:v>99.9</c:v>
                </c:pt>
                <c:pt idx="698">
                  <c:v>99.9</c:v>
                </c:pt>
                <c:pt idx="699">
                  <c:v>99.9</c:v>
                </c:pt>
                <c:pt idx="700">
                  <c:v>99.9</c:v>
                </c:pt>
                <c:pt idx="701">
                  <c:v>99.9</c:v>
                </c:pt>
                <c:pt idx="702">
                  <c:v>99.9</c:v>
                </c:pt>
                <c:pt idx="703">
                  <c:v>99.9</c:v>
                </c:pt>
                <c:pt idx="704">
                  <c:v>99.9</c:v>
                </c:pt>
                <c:pt idx="705">
                  <c:v>99.9</c:v>
                </c:pt>
                <c:pt idx="706">
                  <c:v>99.9</c:v>
                </c:pt>
                <c:pt idx="707">
                  <c:v>99.9</c:v>
                </c:pt>
                <c:pt idx="708">
                  <c:v>99.9</c:v>
                </c:pt>
                <c:pt idx="709">
                  <c:v>99.9</c:v>
                </c:pt>
                <c:pt idx="710">
                  <c:v>99.9</c:v>
                </c:pt>
                <c:pt idx="711">
                  <c:v>99.9</c:v>
                </c:pt>
                <c:pt idx="712">
                  <c:v>99.9</c:v>
                </c:pt>
                <c:pt idx="713">
                  <c:v>99.9</c:v>
                </c:pt>
                <c:pt idx="714">
                  <c:v>99.9</c:v>
                </c:pt>
                <c:pt idx="715">
                  <c:v>99.9</c:v>
                </c:pt>
                <c:pt idx="716">
                  <c:v>99.9</c:v>
                </c:pt>
                <c:pt idx="717">
                  <c:v>99.9</c:v>
                </c:pt>
                <c:pt idx="718">
                  <c:v>99.9</c:v>
                </c:pt>
                <c:pt idx="719">
                  <c:v>99.9</c:v>
                </c:pt>
                <c:pt idx="720">
                  <c:v>99.9</c:v>
                </c:pt>
                <c:pt idx="721">
                  <c:v>99.9</c:v>
                </c:pt>
                <c:pt idx="722">
                  <c:v>99.9</c:v>
                </c:pt>
                <c:pt idx="723">
                  <c:v>99.9</c:v>
                </c:pt>
                <c:pt idx="724">
                  <c:v>99.9</c:v>
                </c:pt>
                <c:pt idx="725">
                  <c:v>99.9</c:v>
                </c:pt>
                <c:pt idx="726">
                  <c:v>99.9</c:v>
                </c:pt>
                <c:pt idx="727">
                  <c:v>99.9</c:v>
                </c:pt>
                <c:pt idx="728">
                  <c:v>99.9</c:v>
                </c:pt>
                <c:pt idx="729">
                  <c:v>99.9</c:v>
                </c:pt>
                <c:pt idx="730">
                  <c:v>99.9</c:v>
                </c:pt>
                <c:pt idx="731">
                  <c:v>99.9</c:v>
                </c:pt>
                <c:pt idx="732">
                  <c:v>99.9</c:v>
                </c:pt>
                <c:pt idx="733">
                  <c:v>99.9</c:v>
                </c:pt>
                <c:pt idx="734">
                  <c:v>99.9</c:v>
                </c:pt>
                <c:pt idx="735">
                  <c:v>99.9</c:v>
                </c:pt>
                <c:pt idx="736">
                  <c:v>99.9</c:v>
                </c:pt>
                <c:pt idx="737">
                  <c:v>99.9</c:v>
                </c:pt>
                <c:pt idx="738">
                  <c:v>99.9</c:v>
                </c:pt>
                <c:pt idx="739">
                  <c:v>99.9</c:v>
                </c:pt>
                <c:pt idx="740">
                  <c:v>99.9</c:v>
                </c:pt>
                <c:pt idx="741">
                  <c:v>99.9</c:v>
                </c:pt>
                <c:pt idx="742">
                  <c:v>99.9</c:v>
                </c:pt>
                <c:pt idx="743">
                  <c:v>99.9</c:v>
                </c:pt>
                <c:pt idx="744">
                  <c:v>99.9</c:v>
                </c:pt>
                <c:pt idx="745">
                  <c:v>99.9</c:v>
                </c:pt>
                <c:pt idx="746">
                  <c:v>99.9</c:v>
                </c:pt>
                <c:pt idx="747">
                  <c:v>99.9</c:v>
                </c:pt>
                <c:pt idx="748">
                  <c:v>99.9</c:v>
                </c:pt>
                <c:pt idx="749">
                  <c:v>99.9</c:v>
                </c:pt>
                <c:pt idx="750">
                  <c:v>99.9</c:v>
                </c:pt>
                <c:pt idx="751">
                  <c:v>99.9</c:v>
                </c:pt>
                <c:pt idx="752">
                  <c:v>99.9</c:v>
                </c:pt>
                <c:pt idx="753">
                  <c:v>99.9</c:v>
                </c:pt>
                <c:pt idx="754">
                  <c:v>99.9</c:v>
                </c:pt>
                <c:pt idx="755">
                  <c:v>99.9</c:v>
                </c:pt>
                <c:pt idx="756">
                  <c:v>99.9</c:v>
                </c:pt>
                <c:pt idx="757">
                  <c:v>99.9</c:v>
                </c:pt>
                <c:pt idx="758">
                  <c:v>99.9</c:v>
                </c:pt>
                <c:pt idx="759">
                  <c:v>99.9</c:v>
                </c:pt>
                <c:pt idx="760">
                  <c:v>99.9</c:v>
                </c:pt>
                <c:pt idx="761">
                  <c:v>99.9</c:v>
                </c:pt>
                <c:pt idx="762">
                  <c:v>99.9</c:v>
                </c:pt>
                <c:pt idx="763">
                  <c:v>99.9</c:v>
                </c:pt>
                <c:pt idx="764">
                  <c:v>99.9</c:v>
                </c:pt>
                <c:pt idx="765">
                  <c:v>99.9</c:v>
                </c:pt>
                <c:pt idx="766">
                  <c:v>99.9</c:v>
                </c:pt>
                <c:pt idx="767">
                  <c:v>99.9</c:v>
                </c:pt>
                <c:pt idx="768">
                  <c:v>99.9</c:v>
                </c:pt>
                <c:pt idx="769">
                  <c:v>99.9</c:v>
                </c:pt>
                <c:pt idx="770">
                  <c:v>99.9</c:v>
                </c:pt>
                <c:pt idx="771">
                  <c:v>99.9</c:v>
                </c:pt>
                <c:pt idx="772">
                  <c:v>99.9</c:v>
                </c:pt>
                <c:pt idx="773">
                  <c:v>99.9</c:v>
                </c:pt>
                <c:pt idx="774">
                  <c:v>99.9</c:v>
                </c:pt>
                <c:pt idx="775">
                  <c:v>99.9</c:v>
                </c:pt>
                <c:pt idx="776">
                  <c:v>99.9</c:v>
                </c:pt>
                <c:pt idx="777">
                  <c:v>99.9</c:v>
                </c:pt>
                <c:pt idx="778">
                  <c:v>99.9</c:v>
                </c:pt>
                <c:pt idx="779">
                  <c:v>99.9</c:v>
                </c:pt>
                <c:pt idx="780">
                  <c:v>99.9</c:v>
                </c:pt>
                <c:pt idx="781">
                  <c:v>99.9</c:v>
                </c:pt>
                <c:pt idx="782">
                  <c:v>99.9</c:v>
                </c:pt>
                <c:pt idx="783">
                  <c:v>99.9</c:v>
                </c:pt>
                <c:pt idx="784">
                  <c:v>99.9</c:v>
                </c:pt>
                <c:pt idx="785">
                  <c:v>99.9</c:v>
                </c:pt>
                <c:pt idx="786">
                  <c:v>99.9</c:v>
                </c:pt>
                <c:pt idx="787">
                  <c:v>99.9</c:v>
                </c:pt>
                <c:pt idx="788">
                  <c:v>99.9</c:v>
                </c:pt>
                <c:pt idx="789">
                  <c:v>99.9</c:v>
                </c:pt>
                <c:pt idx="790">
                  <c:v>99.9</c:v>
                </c:pt>
                <c:pt idx="791">
                  <c:v>99.9</c:v>
                </c:pt>
                <c:pt idx="792">
                  <c:v>99.9</c:v>
                </c:pt>
                <c:pt idx="793">
                  <c:v>99.9</c:v>
                </c:pt>
                <c:pt idx="794">
                  <c:v>99.9</c:v>
                </c:pt>
                <c:pt idx="795">
                  <c:v>99.9</c:v>
                </c:pt>
                <c:pt idx="796">
                  <c:v>99.9</c:v>
                </c:pt>
                <c:pt idx="797">
                  <c:v>99.9</c:v>
                </c:pt>
                <c:pt idx="798">
                  <c:v>99.9</c:v>
                </c:pt>
                <c:pt idx="799">
                  <c:v>99.9</c:v>
                </c:pt>
                <c:pt idx="800">
                  <c:v>99.9</c:v>
                </c:pt>
                <c:pt idx="801">
                  <c:v>99.9</c:v>
                </c:pt>
                <c:pt idx="802">
                  <c:v>99.9</c:v>
                </c:pt>
                <c:pt idx="803">
                  <c:v>99.9</c:v>
                </c:pt>
                <c:pt idx="804">
                  <c:v>99.9</c:v>
                </c:pt>
                <c:pt idx="805">
                  <c:v>99.9</c:v>
                </c:pt>
                <c:pt idx="806">
                  <c:v>99.9</c:v>
                </c:pt>
                <c:pt idx="807">
                  <c:v>99.9</c:v>
                </c:pt>
                <c:pt idx="808">
                  <c:v>99.9</c:v>
                </c:pt>
                <c:pt idx="809">
                  <c:v>99.9</c:v>
                </c:pt>
                <c:pt idx="810">
                  <c:v>99.9</c:v>
                </c:pt>
                <c:pt idx="811">
                  <c:v>99.9</c:v>
                </c:pt>
                <c:pt idx="812">
                  <c:v>99.9</c:v>
                </c:pt>
                <c:pt idx="813">
                  <c:v>99.9</c:v>
                </c:pt>
                <c:pt idx="814">
                  <c:v>99.9</c:v>
                </c:pt>
                <c:pt idx="815">
                  <c:v>99.9</c:v>
                </c:pt>
                <c:pt idx="816">
                  <c:v>99.9</c:v>
                </c:pt>
                <c:pt idx="817">
                  <c:v>99.9</c:v>
                </c:pt>
                <c:pt idx="818">
                  <c:v>99.9</c:v>
                </c:pt>
                <c:pt idx="819">
                  <c:v>99.9</c:v>
                </c:pt>
                <c:pt idx="820">
                  <c:v>99.9</c:v>
                </c:pt>
                <c:pt idx="821">
                  <c:v>99.9</c:v>
                </c:pt>
                <c:pt idx="822">
                  <c:v>99.9</c:v>
                </c:pt>
                <c:pt idx="823">
                  <c:v>99.9</c:v>
                </c:pt>
                <c:pt idx="824">
                  <c:v>99.9</c:v>
                </c:pt>
                <c:pt idx="825">
                  <c:v>99.9</c:v>
                </c:pt>
                <c:pt idx="826">
                  <c:v>99.9</c:v>
                </c:pt>
                <c:pt idx="827">
                  <c:v>99.9</c:v>
                </c:pt>
                <c:pt idx="828">
                  <c:v>99.9</c:v>
                </c:pt>
                <c:pt idx="829">
                  <c:v>99.9</c:v>
                </c:pt>
                <c:pt idx="830">
                  <c:v>99.9</c:v>
                </c:pt>
                <c:pt idx="831">
                  <c:v>99.9</c:v>
                </c:pt>
                <c:pt idx="832">
                  <c:v>99.9</c:v>
                </c:pt>
                <c:pt idx="833">
                  <c:v>99.9</c:v>
                </c:pt>
                <c:pt idx="834">
                  <c:v>99.9</c:v>
                </c:pt>
                <c:pt idx="835">
                  <c:v>99.9</c:v>
                </c:pt>
                <c:pt idx="836">
                  <c:v>99.9</c:v>
                </c:pt>
                <c:pt idx="837">
                  <c:v>99.9</c:v>
                </c:pt>
                <c:pt idx="838">
                  <c:v>99.9</c:v>
                </c:pt>
                <c:pt idx="839">
                  <c:v>99.9</c:v>
                </c:pt>
                <c:pt idx="840">
                  <c:v>99.9</c:v>
                </c:pt>
                <c:pt idx="841">
                  <c:v>99.9</c:v>
                </c:pt>
                <c:pt idx="842">
                  <c:v>99.9</c:v>
                </c:pt>
                <c:pt idx="843">
                  <c:v>99.9</c:v>
                </c:pt>
                <c:pt idx="844">
                  <c:v>99.9</c:v>
                </c:pt>
                <c:pt idx="845">
                  <c:v>99.9</c:v>
                </c:pt>
                <c:pt idx="846">
                  <c:v>99.9</c:v>
                </c:pt>
                <c:pt idx="847">
                  <c:v>99.9</c:v>
                </c:pt>
                <c:pt idx="848">
                  <c:v>99.9</c:v>
                </c:pt>
                <c:pt idx="849">
                  <c:v>99.9</c:v>
                </c:pt>
                <c:pt idx="850">
                  <c:v>99.9</c:v>
                </c:pt>
                <c:pt idx="851">
                  <c:v>99.9</c:v>
                </c:pt>
                <c:pt idx="852">
                  <c:v>99.9</c:v>
                </c:pt>
                <c:pt idx="853">
                  <c:v>99.9</c:v>
                </c:pt>
                <c:pt idx="854">
                  <c:v>99.9</c:v>
                </c:pt>
                <c:pt idx="855">
                  <c:v>99.9</c:v>
                </c:pt>
                <c:pt idx="856">
                  <c:v>99.9</c:v>
                </c:pt>
                <c:pt idx="857">
                  <c:v>99.9</c:v>
                </c:pt>
                <c:pt idx="858">
                  <c:v>99.9</c:v>
                </c:pt>
                <c:pt idx="859">
                  <c:v>99.9</c:v>
                </c:pt>
                <c:pt idx="860">
                  <c:v>99.9</c:v>
                </c:pt>
                <c:pt idx="861">
                  <c:v>99.9</c:v>
                </c:pt>
                <c:pt idx="862">
                  <c:v>99.9</c:v>
                </c:pt>
                <c:pt idx="863">
                  <c:v>99.9</c:v>
                </c:pt>
                <c:pt idx="864">
                  <c:v>99.9</c:v>
                </c:pt>
                <c:pt idx="865">
                  <c:v>99.9</c:v>
                </c:pt>
                <c:pt idx="866">
                  <c:v>99.9</c:v>
                </c:pt>
                <c:pt idx="867">
                  <c:v>99.9</c:v>
                </c:pt>
                <c:pt idx="868">
                  <c:v>99.9</c:v>
                </c:pt>
                <c:pt idx="869">
                  <c:v>99.9</c:v>
                </c:pt>
                <c:pt idx="870">
                  <c:v>99.9</c:v>
                </c:pt>
                <c:pt idx="871">
                  <c:v>99.9</c:v>
                </c:pt>
                <c:pt idx="872">
                  <c:v>99.9</c:v>
                </c:pt>
                <c:pt idx="873">
                  <c:v>99.9</c:v>
                </c:pt>
                <c:pt idx="874">
                  <c:v>99.9</c:v>
                </c:pt>
                <c:pt idx="875">
                  <c:v>99.9</c:v>
                </c:pt>
                <c:pt idx="876">
                  <c:v>99.9</c:v>
                </c:pt>
                <c:pt idx="877">
                  <c:v>99.9</c:v>
                </c:pt>
                <c:pt idx="878">
                  <c:v>99.9</c:v>
                </c:pt>
                <c:pt idx="879">
                  <c:v>99.9</c:v>
                </c:pt>
                <c:pt idx="880">
                  <c:v>99.9</c:v>
                </c:pt>
                <c:pt idx="881">
                  <c:v>99.9</c:v>
                </c:pt>
                <c:pt idx="882">
                  <c:v>99.9</c:v>
                </c:pt>
                <c:pt idx="883">
                  <c:v>99.9</c:v>
                </c:pt>
                <c:pt idx="884">
                  <c:v>99.9</c:v>
                </c:pt>
                <c:pt idx="885">
                  <c:v>99.9</c:v>
                </c:pt>
                <c:pt idx="886">
                  <c:v>99.9</c:v>
                </c:pt>
                <c:pt idx="887">
                  <c:v>99.9</c:v>
                </c:pt>
                <c:pt idx="888">
                  <c:v>99.9</c:v>
                </c:pt>
                <c:pt idx="889">
                  <c:v>99.9</c:v>
                </c:pt>
                <c:pt idx="890">
                  <c:v>99.9</c:v>
                </c:pt>
                <c:pt idx="891">
                  <c:v>99.9</c:v>
                </c:pt>
                <c:pt idx="892">
                  <c:v>99.9</c:v>
                </c:pt>
                <c:pt idx="893">
                  <c:v>99.9</c:v>
                </c:pt>
                <c:pt idx="894">
                  <c:v>99.9</c:v>
                </c:pt>
                <c:pt idx="895">
                  <c:v>99.9</c:v>
                </c:pt>
                <c:pt idx="896">
                  <c:v>99.9</c:v>
                </c:pt>
                <c:pt idx="897">
                  <c:v>99.9</c:v>
                </c:pt>
                <c:pt idx="898">
                  <c:v>99.9</c:v>
                </c:pt>
                <c:pt idx="899">
                  <c:v>99.9</c:v>
                </c:pt>
                <c:pt idx="900">
                  <c:v>99.9</c:v>
                </c:pt>
                <c:pt idx="901">
                  <c:v>99.9</c:v>
                </c:pt>
                <c:pt idx="902">
                  <c:v>99.9</c:v>
                </c:pt>
                <c:pt idx="903">
                  <c:v>99.9</c:v>
                </c:pt>
                <c:pt idx="904">
                  <c:v>99.9</c:v>
                </c:pt>
                <c:pt idx="905">
                  <c:v>99.9</c:v>
                </c:pt>
                <c:pt idx="906">
                  <c:v>99.9</c:v>
                </c:pt>
                <c:pt idx="907">
                  <c:v>99.9</c:v>
                </c:pt>
                <c:pt idx="908">
                  <c:v>99.9</c:v>
                </c:pt>
                <c:pt idx="909">
                  <c:v>99.9</c:v>
                </c:pt>
                <c:pt idx="910">
                  <c:v>99.9</c:v>
                </c:pt>
                <c:pt idx="911">
                  <c:v>99.9</c:v>
                </c:pt>
                <c:pt idx="912">
                  <c:v>99.9</c:v>
                </c:pt>
                <c:pt idx="913">
                  <c:v>99.9</c:v>
                </c:pt>
                <c:pt idx="914">
                  <c:v>99.9</c:v>
                </c:pt>
                <c:pt idx="915">
                  <c:v>99.9</c:v>
                </c:pt>
                <c:pt idx="916">
                  <c:v>99.9</c:v>
                </c:pt>
                <c:pt idx="917">
                  <c:v>99.9</c:v>
                </c:pt>
                <c:pt idx="918">
                  <c:v>99.9</c:v>
                </c:pt>
                <c:pt idx="919">
                  <c:v>99.9</c:v>
                </c:pt>
                <c:pt idx="920">
                  <c:v>99.9</c:v>
                </c:pt>
                <c:pt idx="921">
                  <c:v>99.9</c:v>
                </c:pt>
                <c:pt idx="922">
                  <c:v>99.9</c:v>
                </c:pt>
                <c:pt idx="923">
                  <c:v>99.9</c:v>
                </c:pt>
                <c:pt idx="924">
                  <c:v>99.9</c:v>
                </c:pt>
                <c:pt idx="925">
                  <c:v>99.9</c:v>
                </c:pt>
                <c:pt idx="926">
                  <c:v>99.9</c:v>
                </c:pt>
                <c:pt idx="927">
                  <c:v>99.9</c:v>
                </c:pt>
                <c:pt idx="928">
                  <c:v>99.9</c:v>
                </c:pt>
                <c:pt idx="929">
                  <c:v>99.9</c:v>
                </c:pt>
                <c:pt idx="930">
                  <c:v>99.9</c:v>
                </c:pt>
                <c:pt idx="931">
                  <c:v>99.9</c:v>
                </c:pt>
                <c:pt idx="932">
                  <c:v>99.9</c:v>
                </c:pt>
                <c:pt idx="933">
                  <c:v>99.9</c:v>
                </c:pt>
                <c:pt idx="934">
                  <c:v>99.9</c:v>
                </c:pt>
                <c:pt idx="935">
                  <c:v>99.9</c:v>
                </c:pt>
                <c:pt idx="936">
                  <c:v>99.9</c:v>
                </c:pt>
                <c:pt idx="937">
                  <c:v>99.9</c:v>
                </c:pt>
                <c:pt idx="938">
                  <c:v>99.9</c:v>
                </c:pt>
                <c:pt idx="939">
                  <c:v>99.9</c:v>
                </c:pt>
                <c:pt idx="940">
                  <c:v>99.9</c:v>
                </c:pt>
                <c:pt idx="941">
                  <c:v>99.9</c:v>
                </c:pt>
                <c:pt idx="942">
                  <c:v>99.9</c:v>
                </c:pt>
                <c:pt idx="943">
                  <c:v>99.9</c:v>
                </c:pt>
                <c:pt idx="944">
                  <c:v>99.9</c:v>
                </c:pt>
                <c:pt idx="945">
                  <c:v>99.9</c:v>
                </c:pt>
                <c:pt idx="946">
                  <c:v>99.9</c:v>
                </c:pt>
                <c:pt idx="947">
                  <c:v>99.9</c:v>
                </c:pt>
                <c:pt idx="948">
                  <c:v>99.9</c:v>
                </c:pt>
                <c:pt idx="949">
                  <c:v>99.9</c:v>
                </c:pt>
                <c:pt idx="950">
                  <c:v>99.9</c:v>
                </c:pt>
                <c:pt idx="951">
                  <c:v>99.9</c:v>
                </c:pt>
                <c:pt idx="952">
                  <c:v>99.9</c:v>
                </c:pt>
                <c:pt idx="953">
                  <c:v>99.9</c:v>
                </c:pt>
                <c:pt idx="954">
                  <c:v>99.9</c:v>
                </c:pt>
                <c:pt idx="955">
                  <c:v>99.9</c:v>
                </c:pt>
                <c:pt idx="956">
                  <c:v>99.9</c:v>
                </c:pt>
                <c:pt idx="957">
                  <c:v>99.9</c:v>
                </c:pt>
                <c:pt idx="958">
                  <c:v>99.9</c:v>
                </c:pt>
                <c:pt idx="959">
                  <c:v>99.9</c:v>
                </c:pt>
                <c:pt idx="960">
                  <c:v>99.9</c:v>
                </c:pt>
                <c:pt idx="961">
                  <c:v>99.9</c:v>
                </c:pt>
                <c:pt idx="962">
                  <c:v>99.9</c:v>
                </c:pt>
                <c:pt idx="963">
                  <c:v>99.9</c:v>
                </c:pt>
                <c:pt idx="964">
                  <c:v>99.9</c:v>
                </c:pt>
                <c:pt idx="965">
                  <c:v>99.9</c:v>
                </c:pt>
                <c:pt idx="966">
                  <c:v>99.9</c:v>
                </c:pt>
                <c:pt idx="967">
                  <c:v>99.9</c:v>
                </c:pt>
                <c:pt idx="968">
                  <c:v>99.9</c:v>
                </c:pt>
                <c:pt idx="969">
                  <c:v>99.9</c:v>
                </c:pt>
                <c:pt idx="970">
                  <c:v>99.9</c:v>
                </c:pt>
                <c:pt idx="971">
                  <c:v>99.9</c:v>
                </c:pt>
                <c:pt idx="972">
                  <c:v>99.9</c:v>
                </c:pt>
                <c:pt idx="973">
                  <c:v>99.9</c:v>
                </c:pt>
                <c:pt idx="974">
                  <c:v>99.9</c:v>
                </c:pt>
                <c:pt idx="975">
                  <c:v>99.9</c:v>
                </c:pt>
                <c:pt idx="976">
                  <c:v>99.9</c:v>
                </c:pt>
                <c:pt idx="977">
                  <c:v>99.9</c:v>
                </c:pt>
                <c:pt idx="978">
                  <c:v>99.9</c:v>
                </c:pt>
                <c:pt idx="979">
                  <c:v>99.9</c:v>
                </c:pt>
                <c:pt idx="980">
                  <c:v>99.9</c:v>
                </c:pt>
                <c:pt idx="981">
                  <c:v>99.9</c:v>
                </c:pt>
                <c:pt idx="982">
                  <c:v>99.9</c:v>
                </c:pt>
                <c:pt idx="983">
                  <c:v>99.9</c:v>
                </c:pt>
                <c:pt idx="984">
                  <c:v>99.9</c:v>
                </c:pt>
                <c:pt idx="985">
                  <c:v>99.9</c:v>
                </c:pt>
                <c:pt idx="986">
                  <c:v>99.9</c:v>
                </c:pt>
                <c:pt idx="987">
                  <c:v>99.9</c:v>
                </c:pt>
                <c:pt idx="988">
                  <c:v>99.9</c:v>
                </c:pt>
                <c:pt idx="989">
                  <c:v>99.9</c:v>
                </c:pt>
                <c:pt idx="990">
                  <c:v>99.9</c:v>
                </c:pt>
                <c:pt idx="991">
                  <c:v>99.9</c:v>
                </c:pt>
                <c:pt idx="992">
                  <c:v>99.9</c:v>
                </c:pt>
                <c:pt idx="993">
                  <c:v>99.9</c:v>
                </c:pt>
                <c:pt idx="994">
                  <c:v>99.9</c:v>
                </c:pt>
                <c:pt idx="995">
                  <c:v>99.9</c:v>
                </c:pt>
                <c:pt idx="996">
                  <c:v>99.9</c:v>
                </c:pt>
                <c:pt idx="997">
                  <c:v>99.9</c:v>
                </c:pt>
                <c:pt idx="998">
                  <c:v>99.9</c:v>
                </c:pt>
                <c:pt idx="999">
                  <c:v>99.9</c:v>
                </c:pt>
                <c:pt idx="1000">
                  <c:v>99.9</c:v>
                </c:pt>
                <c:pt idx="1001">
                  <c:v>99.9</c:v>
                </c:pt>
                <c:pt idx="1002">
                  <c:v>99.9</c:v>
                </c:pt>
                <c:pt idx="1003">
                  <c:v>99.9</c:v>
                </c:pt>
                <c:pt idx="1004">
                  <c:v>99.9</c:v>
                </c:pt>
                <c:pt idx="1005">
                  <c:v>99.9</c:v>
                </c:pt>
                <c:pt idx="1006">
                  <c:v>99.9</c:v>
                </c:pt>
                <c:pt idx="1007">
                  <c:v>99.9</c:v>
                </c:pt>
                <c:pt idx="1008">
                  <c:v>99.9</c:v>
                </c:pt>
                <c:pt idx="1009">
                  <c:v>99.9</c:v>
                </c:pt>
                <c:pt idx="1010">
                  <c:v>99.9</c:v>
                </c:pt>
                <c:pt idx="1011">
                  <c:v>99.9</c:v>
                </c:pt>
                <c:pt idx="1012">
                  <c:v>99.9</c:v>
                </c:pt>
                <c:pt idx="1013">
                  <c:v>99.9</c:v>
                </c:pt>
                <c:pt idx="1014">
                  <c:v>99.9</c:v>
                </c:pt>
                <c:pt idx="1015">
                  <c:v>99.9</c:v>
                </c:pt>
                <c:pt idx="1016">
                  <c:v>99.9</c:v>
                </c:pt>
                <c:pt idx="1017">
                  <c:v>99.9</c:v>
                </c:pt>
                <c:pt idx="1018">
                  <c:v>99.9</c:v>
                </c:pt>
                <c:pt idx="1019">
                  <c:v>99.9</c:v>
                </c:pt>
                <c:pt idx="1020">
                  <c:v>99.9</c:v>
                </c:pt>
                <c:pt idx="1021">
                  <c:v>99.9</c:v>
                </c:pt>
                <c:pt idx="1022">
                  <c:v>99.9</c:v>
                </c:pt>
                <c:pt idx="1023">
                  <c:v>99.9</c:v>
                </c:pt>
                <c:pt idx="1024">
                  <c:v>99.9</c:v>
                </c:pt>
                <c:pt idx="1025">
                  <c:v>99.9</c:v>
                </c:pt>
                <c:pt idx="1026">
                  <c:v>99.9</c:v>
                </c:pt>
                <c:pt idx="1027">
                  <c:v>99.9</c:v>
                </c:pt>
                <c:pt idx="1028">
                  <c:v>99.9</c:v>
                </c:pt>
                <c:pt idx="1029">
                  <c:v>99.9</c:v>
                </c:pt>
                <c:pt idx="1030">
                  <c:v>99.9</c:v>
                </c:pt>
                <c:pt idx="1031">
                  <c:v>99.9</c:v>
                </c:pt>
                <c:pt idx="1032">
                  <c:v>99.9</c:v>
                </c:pt>
                <c:pt idx="1033">
                  <c:v>99.9</c:v>
                </c:pt>
                <c:pt idx="1034">
                  <c:v>99.9</c:v>
                </c:pt>
                <c:pt idx="1035">
                  <c:v>99.9</c:v>
                </c:pt>
                <c:pt idx="1036">
                  <c:v>99.9</c:v>
                </c:pt>
                <c:pt idx="1037">
                  <c:v>99.9</c:v>
                </c:pt>
                <c:pt idx="1038">
                  <c:v>99.9</c:v>
                </c:pt>
                <c:pt idx="1039">
                  <c:v>99.9</c:v>
                </c:pt>
                <c:pt idx="1040">
                  <c:v>99.9</c:v>
                </c:pt>
                <c:pt idx="1041">
                  <c:v>99.9</c:v>
                </c:pt>
                <c:pt idx="1042">
                  <c:v>99.9</c:v>
                </c:pt>
                <c:pt idx="1043">
                  <c:v>99.9</c:v>
                </c:pt>
                <c:pt idx="1044">
                  <c:v>99.9</c:v>
                </c:pt>
                <c:pt idx="1045">
                  <c:v>99.9</c:v>
                </c:pt>
                <c:pt idx="1046">
                  <c:v>99.9</c:v>
                </c:pt>
                <c:pt idx="1047">
                  <c:v>99.9</c:v>
                </c:pt>
                <c:pt idx="1048">
                  <c:v>99.9</c:v>
                </c:pt>
                <c:pt idx="1049">
                  <c:v>99.9</c:v>
                </c:pt>
                <c:pt idx="1050">
                  <c:v>99.9</c:v>
                </c:pt>
                <c:pt idx="1051">
                  <c:v>99.9</c:v>
                </c:pt>
                <c:pt idx="1052">
                  <c:v>99.9</c:v>
                </c:pt>
                <c:pt idx="1053">
                  <c:v>99.9</c:v>
                </c:pt>
                <c:pt idx="1054">
                  <c:v>99.9</c:v>
                </c:pt>
                <c:pt idx="1055">
                  <c:v>99.9</c:v>
                </c:pt>
                <c:pt idx="1056">
                  <c:v>99.9</c:v>
                </c:pt>
                <c:pt idx="1057">
                  <c:v>99.9</c:v>
                </c:pt>
                <c:pt idx="1058">
                  <c:v>99.9</c:v>
                </c:pt>
                <c:pt idx="1059">
                  <c:v>99.9</c:v>
                </c:pt>
                <c:pt idx="1060">
                  <c:v>99.9</c:v>
                </c:pt>
                <c:pt idx="1061">
                  <c:v>99.9</c:v>
                </c:pt>
                <c:pt idx="1062">
                  <c:v>99.9</c:v>
                </c:pt>
                <c:pt idx="1063">
                  <c:v>99.9</c:v>
                </c:pt>
                <c:pt idx="1064">
                  <c:v>99.9</c:v>
                </c:pt>
                <c:pt idx="1065">
                  <c:v>99.9</c:v>
                </c:pt>
                <c:pt idx="1066">
                  <c:v>99.9</c:v>
                </c:pt>
                <c:pt idx="1067">
                  <c:v>99.9</c:v>
                </c:pt>
                <c:pt idx="1068">
                  <c:v>99.9</c:v>
                </c:pt>
                <c:pt idx="1069">
                  <c:v>99.9</c:v>
                </c:pt>
                <c:pt idx="1070">
                  <c:v>99.9</c:v>
                </c:pt>
                <c:pt idx="1071">
                  <c:v>99.9</c:v>
                </c:pt>
                <c:pt idx="1072">
                  <c:v>99.9</c:v>
                </c:pt>
                <c:pt idx="1073">
                  <c:v>99.9</c:v>
                </c:pt>
                <c:pt idx="1074">
                  <c:v>100</c:v>
                </c:pt>
                <c:pt idx="1075">
                  <c:v>100</c:v>
                </c:pt>
                <c:pt idx="1076">
                  <c:v>100</c:v>
                </c:pt>
                <c:pt idx="1077">
                  <c:v>100</c:v>
                </c:pt>
                <c:pt idx="1078">
                  <c:v>100</c:v>
                </c:pt>
                <c:pt idx="1079">
                  <c:v>100</c:v>
                </c:pt>
                <c:pt idx="1080">
                  <c:v>100</c:v>
                </c:pt>
                <c:pt idx="1081">
                  <c:v>100</c:v>
                </c:pt>
                <c:pt idx="1082">
                  <c:v>100</c:v>
                </c:pt>
                <c:pt idx="1083">
                  <c:v>100</c:v>
                </c:pt>
                <c:pt idx="1084">
                  <c:v>100</c:v>
                </c:pt>
                <c:pt idx="1085">
                  <c:v>100</c:v>
                </c:pt>
                <c:pt idx="1086">
                  <c:v>100</c:v>
                </c:pt>
                <c:pt idx="1087">
                  <c:v>100</c:v>
                </c:pt>
                <c:pt idx="1088">
                  <c:v>100</c:v>
                </c:pt>
                <c:pt idx="1089">
                  <c:v>100</c:v>
                </c:pt>
                <c:pt idx="1090">
                  <c:v>100</c:v>
                </c:pt>
                <c:pt idx="1091">
                  <c:v>100</c:v>
                </c:pt>
                <c:pt idx="1092">
                  <c:v>100</c:v>
                </c:pt>
                <c:pt idx="1093">
                  <c:v>100</c:v>
                </c:pt>
                <c:pt idx="1094">
                  <c:v>100</c:v>
                </c:pt>
                <c:pt idx="1095">
                  <c:v>100</c:v>
                </c:pt>
                <c:pt idx="1096">
                  <c:v>100</c:v>
                </c:pt>
                <c:pt idx="1097">
                  <c:v>100</c:v>
                </c:pt>
                <c:pt idx="1098">
                  <c:v>100</c:v>
                </c:pt>
                <c:pt idx="1099">
                  <c:v>100</c:v>
                </c:pt>
                <c:pt idx="1100">
                  <c:v>100</c:v>
                </c:pt>
                <c:pt idx="1101">
                  <c:v>100</c:v>
                </c:pt>
                <c:pt idx="1102">
                  <c:v>100</c:v>
                </c:pt>
                <c:pt idx="1103">
                  <c:v>100</c:v>
                </c:pt>
                <c:pt idx="1104">
                  <c:v>100</c:v>
                </c:pt>
                <c:pt idx="1105">
                  <c:v>100</c:v>
                </c:pt>
                <c:pt idx="1106">
                  <c:v>100</c:v>
                </c:pt>
                <c:pt idx="1107">
                  <c:v>100</c:v>
                </c:pt>
                <c:pt idx="1108">
                  <c:v>100</c:v>
                </c:pt>
                <c:pt idx="1109">
                  <c:v>100</c:v>
                </c:pt>
                <c:pt idx="1110">
                  <c:v>100</c:v>
                </c:pt>
                <c:pt idx="1111">
                  <c:v>100</c:v>
                </c:pt>
                <c:pt idx="1112">
                  <c:v>100</c:v>
                </c:pt>
                <c:pt idx="1113">
                  <c:v>100</c:v>
                </c:pt>
                <c:pt idx="1114">
                  <c:v>100</c:v>
                </c:pt>
                <c:pt idx="1115">
                  <c:v>100</c:v>
                </c:pt>
                <c:pt idx="1116">
                  <c:v>100</c:v>
                </c:pt>
                <c:pt idx="1117">
                  <c:v>100</c:v>
                </c:pt>
                <c:pt idx="1118">
                  <c:v>100</c:v>
                </c:pt>
                <c:pt idx="1119">
                  <c:v>100</c:v>
                </c:pt>
                <c:pt idx="1120">
                  <c:v>100</c:v>
                </c:pt>
                <c:pt idx="1121">
                  <c:v>100</c:v>
                </c:pt>
                <c:pt idx="1122">
                  <c:v>100</c:v>
                </c:pt>
                <c:pt idx="1123">
                  <c:v>100</c:v>
                </c:pt>
                <c:pt idx="1124">
                  <c:v>100</c:v>
                </c:pt>
                <c:pt idx="1125">
                  <c:v>100</c:v>
                </c:pt>
                <c:pt idx="1126">
                  <c:v>100</c:v>
                </c:pt>
                <c:pt idx="1127">
                  <c:v>100</c:v>
                </c:pt>
                <c:pt idx="1128">
                  <c:v>100</c:v>
                </c:pt>
                <c:pt idx="1129">
                  <c:v>100</c:v>
                </c:pt>
                <c:pt idx="1130">
                  <c:v>100</c:v>
                </c:pt>
                <c:pt idx="1131">
                  <c:v>100</c:v>
                </c:pt>
                <c:pt idx="1132">
                  <c:v>100</c:v>
                </c:pt>
                <c:pt idx="1133">
                  <c:v>100</c:v>
                </c:pt>
                <c:pt idx="1134">
                  <c:v>100</c:v>
                </c:pt>
                <c:pt idx="1135">
                  <c:v>100</c:v>
                </c:pt>
                <c:pt idx="1136">
                  <c:v>100</c:v>
                </c:pt>
                <c:pt idx="1137">
                  <c:v>100</c:v>
                </c:pt>
                <c:pt idx="1138">
                  <c:v>100</c:v>
                </c:pt>
                <c:pt idx="1139">
                  <c:v>100</c:v>
                </c:pt>
                <c:pt idx="1140">
                  <c:v>100</c:v>
                </c:pt>
                <c:pt idx="1141">
                  <c:v>100</c:v>
                </c:pt>
                <c:pt idx="1142">
                  <c:v>100</c:v>
                </c:pt>
                <c:pt idx="1143">
                  <c:v>100</c:v>
                </c:pt>
                <c:pt idx="1144">
                  <c:v>100</c:v>
                </c:pt>
                <c:pt idx="1145">
                  <c:v>100</c:v>
                </c:pt>
                <c:pt idx="1146">
                  <c:v>100</c:v>
                </c:pt>
                <c:pt idx="1147">
                  <c:v>100</c:v>
                </c:pt>
                <c:pt idx="1148">
                  <c:v>100</c:v>
                </c:pt>
                <c:pt idx="1149">
                  <c:v>100</c:v>
                </c:pt>
                <c:pt idx="1150">
                  <c:v>100</c:v>
                </c:pt>
                <c:pt idx="1151">
                  <c:v>100</c:v>
                </c:pt>
                <c:pt idx="1152">
                  <c:v>100</c:v>
                </c:pt>
                <c:pt idx="1153">
                  <c:v>100</c:v>
                </c:pt>
                <c:pt idx="1154">
                  <c:v>100</c:v>
                </c:pt>
                <c:pt idx="1155">
                  <c:v>100</c:v>
                </c:pt>
                <c:pt idx="1156">
                  <c:v>100</c:v>
                </c:pt>
                <c:pt idx="1157">
                  <c:v>100</c:v>
                </c:pt>
                <c:pt idx="1158">
                  <c:v>100</c:v>
                </c:pt>
                <c:pt idx="1159">
                  <c:v>100</c:v>
                </c:pt>
                <c:pt idx="1160">
                  <c:v>100</c:v>
                </c:pt>
                <c:pt idx="1161">
                  <c:v>100</c:v>
                </c:pt>
                <c:pt idx="1162">
                  <c:v>100</c:v>
                </c:pt>
                <c:pt idx="1163">
                  <c:v>100</c:v>
                </c:pt>
                <c:pt idx="1164">
                  <c:v>100</c:v>
                </c:pt>
                <c:pt idx="1165">
                  <c:v>100</c:v>
                </c:pt>
                <c:pt idx="1166">
                  <c:v>100</c:v>
                </c:pt>
                <c:pt idx="1167">
                  <c:v>100</c:v>
                </c:pt>
                <c:pt idx="1168">
                  <c:v>100</c:v>
                </c:pt>
                <c:pt idx="1169">
                  <c:v>100</c:v>
                </c:pt>
                <c:pt idx="1170">
                  <c:v>100</c:v>
                </c:pt>
                <c:pt idx="1171">
                  <c:v>100</c:v>
                </c:pt>
                <c:pt idx="1172">
                  <c:v>100</c:v>
                </c:pt>
                <c:pt idx="1173">
                  <c:v>100</c:v>
                </c:pt>
                <c:pt idx="1174">
                  <c:v>100</c:v>
                </c:pt>
                <c:pt idx="1175">
                  <c:v>100</c:v>
                </c:pt>
                <c:pt idx="1176">
                  <c:v>100</c:v>
                </c:pt>
                <c:pt idx="1177">
                  <c:v>100</c:v>
                </c:pt>
                <c:pt idx="1178">
                  <c:v>100</c:v>
                </c:pt>
                <c:pt idx="1179">
                  <c:v>100</c:v>
                </c:pt>
                <c:pt idx="1180">
                  <c:v>100</c:v>
                </c:pt>
                <c:pt idx="1181">
                  <c:v>100</c:v>
                </c:pt>
                <c:pt idx="1182">
                  <c:v>100</c:v>
                </c:pt>
                <c:pt idx="1183">
                  <c:v>100</c:v>
                </c:pt>
                <c:pt idx="1184">
                  <c:v>100</c:v>
                </c:pt>
                <c:pt idx="1185">
                  <c:v>100</c:v>
                </c:pt>
                <c:pt idx="1186">
                  <c:v>100</c:v>
                </c:pt>
                <c:pt idx="1187">
                  <c:v>100</c:v>
                </c:pt>
                <c:pt idx="1188">
                  <c:v>100</c:v>
                </c:pt>
                <c:pt idx="1189">
                  <c:v>100</c:v>
                </c:pt>
                <c:pt idx="1190">
                  <c:v>100</c:v>
                </c:pt>
                <c:pt idx="1191">
                  <c:v>100</c:v>
                </c:pt>
                <c:pt idx="1192">
                  <c:v>100</c:v>
                </c:pt>
                <c:pt idx="1193">
                  <c:v>100</c:v>
                </c:pt>
                <c:pt idx="1194">
                  <c:v>100</c:v>
                </c:pt>
                <c:pt idx="1195">
                  <c:v>100</c:v>
                </c:pt>
                <c:pt idx="1196">
                  <c:v>100</c:v>
                </c:pt>
                <c:pt idx="1197">
                  <c:v>100</c:v>
                </c:pt>
                <c:pt idx="1198">
                  <c:v>100</c:v>
                </c:pt>
                <c:pt idx="1199">
                  <c:v>100</c:v>
                </c:pt>
                <c:pt idx="1200">
                  <c:v>100</c:v>
                </c:pt>
                <c:pt idx="1201">
                  <c:v>100</c:v>
                </c:pt>
                <c:pt idx="1202">
                  <c:v>100</c:v>
                </c:pt>
                <c:pt idx="1203">
                  <c:v>100</c:v>
                </c:pt>
                <c:pt idx="1204">
                  <c:v>100</c:v>
                </c:pt>
                <c:pt idx="1205">
                  <c:v>100</c:v>
                </c:pt>
                <c:pt idx="1206">
                  <c:v>100</c:v>
                </c:pt>
                <c:pt idx="1207">
                  <c:v>100</c:v>
                </c:pt>
                <c:pt idx="1208">
                  <c:v>100</c:v>
                </c:pt>
                <c:pt idx="1209">
                  <c:v>100</c:v>
                </c:pt>
                <c:pt idx="1210">
                  <c:v>100</c:v>
                </c:pt>
                <c:pt idx="1211">
                  <c:v>100</c:v>
                </c:pt>
                <c:pt idx="1212">
                  <c:v>100</c:v>
                </c:pt>
                <c:pt idx="1213">
                  <c:v>100</c:v>
                </c:pt>
                <c:pt idx="1214">
                  <c:v>100</c:v>
                </c:pt>
                <c:pt idx="1215">
                  <c:v>100</c:v>
                </c:pt>
                <c:pt idx="1216">
                  <c:v>100</c:v>
                </c:pt>
                <c:pt idx="1217">
                  <c:v>100</c:v>
                </c:pt>
                <c:pt idx="1218">
                  <c:v>100</c:v>
                </c:pt>
                <c:pt idx="1219">
                  <c:v>100</c:v>
                </c:pt>
                <c:pt idx="1220">
                  <c:v>100</c:v>
                </c:pt>
                <c:pt idx="1221">
                  <c:v>100</c:v>
                </c:pt>
                <c:pt idx="1222">
                  <c:v>100</c:v>
                </c:pt>
                <c:pt idx="1223">
                  <c:v>100</c:v>
                </c:pt>
                <c:pt idx="1224">
                  <c:v>100</c:v>
                </c:pt>
                <c:pt idx="1225">
                  <c:v>100</c:v>
                </c:pt>
                <c:pt idx="1226">
                  <c:v>100</c:v>
                </c:pt>
                <c:pt idx="1227">
                  <c:v>100</c:v>
                </c:pt>
                <c:pt idx="1228">
                  <c:v>100</c:v>
                </c:pt>
                <c:pt idx="1229">
                  <c:v>100</c:v>
                </c:pt>
                <c:pt idx="1230">
                  <c:v>100</c:v>
                </c:pt>
                <c:pt idx="1231">
                  <c:v>100</c:v>
                </c:pt>
                <c:pt idx="1232">
                  <c:v>100</c:v>
                </c:pt>
                <c:pt idx="1233">
                  <c:v>100</c:v>
                </c:pt>
                <c:pt idx="1234">
                  <c:v>100</c:v>
                </c:pt>
                <c:pt idx="1235">
                  <c:v>100</c:v>
                </c:pt>
                <c:pt idx="1236">
                  <c:v>100</c:v>
                </c:pt>
                <c:pt idx="1237">
                  <c:v>100</c:v>
                </c:pt>
                <c:pt idx="1238">
                  <c:v>100</c:v>
                </c:pt>
                <c:pt idx="1239">
                  <c:v>100</c:v>
                </c:pt>
                <c:pt idx="1240">
                  <c:v>100</c:v>
                </c:pt>
                <c:pt idx="1241">
                  <c:v>100</c:v>
                </c:pt>
                <c:pt idx="1242">
                  <c:v>100</c:v>
                </c:pt>
                <c:pt idx="1243">
                  <c:v>100</c:v>
                </c:pt>
                <c:pt idx="1244">
                  <c:v>100</c:v>
                </c:pt>
                <c:pt idx="1245">
                  <c:v>100</c:v>
                </c:pt>
                <c:pt idx="1246">
                  <c:v>100</c:v>
                </c:pt>
                <c:pt idx="1247">
                  <c:v>100</c:v>
                </c:pt>
                <c:pt idx="1248">
                  <c:v>100</c:v>
                </c:pt>
                <c:pt idx="1249">
                  <c:v>100</c:v>
                </c:pt>
                <c:pt idx="1250">
                  <c:v>100</c:v>
                </c:pt>
                <c:pt idx="1251">
                  <c:v>100</c:v>
                </c:pt>
                <c:pt idx="1252">
                  <c:v>100</c:v>
                </c:pt>
                <c:pt idx="1253">
                  <c:v>100</c:v>
                </c:pt>
                <c:pt idx="1254">
                  <c:v>100</c:v>
                </c:pt>
                <c:pt idx="1255">
                  <c:v>100</c:v>
                </c:pt>
                <c:pt idx="1256">
                  <c:v>100</c:v>
                </c:pt>
                <c:pt idx="1257">
                  <c:v>100</c:v>
                </c:pt>
                <c:pt idx="1258">
                  <c:v>100</c:v>
                </c:pt>
                <c:pt idx="1259">
                  <c:v>100</c:v>
                </c:pt>
                <c:pt idx="1260">
                  <c:v>100</c:v>
                </c:pt>
                <c:pt idx="1261">
                  <c:v>100</c:v>
                </c:pt>
                <c:pt idx="1262">
                  <c:v>100</c:v>
                </c:pt>
                <c:pt idx="1263">
                  <c:v>100</c:v>
                </c:pt>
                <c:pt idx="1264">
                  <c:v>100</c:v>
                </c:pt>
                <c:pt idx="1265">
                  <c:v>100</c:v>
                </c:pt>
                <c:pt idx="1266">
                  <c:v>100</c:v>
                </c:pt>
                <c:pt idx="1267">
                  <c:v>100</c:v>
                </c:pt>
                <c:pt idx="1268">
                  <c:v>100</c:v>
                </c:pt>
                <c:pt idx="1269">
                  <c:v>100</c:v>
                </c:pt>
                <c:pt idx="1270">
                  <c:v>100</c:v>
                </c:pt>
                <c:pt idx="1271">
                  <c:v>100</c:v>
                </c:pt>
                <c:pt idx="1272">
                  <c:v>100</c:v>
                </c:pt>
                <c:pt idx="1273">
                  <c:v>100</c:v>
                </c:pt>
                <c:pt idx="1274">
                  <c:v>100</c:v>
                </c:pt>
                <c:pt idx="1275">
                  <c:v>100</c:v>
                </c:pt>
                <c:pt idx="1276">
                  <c:v>100</c:v>
                </c:pt>
                <c:pt idx="1277">
                  <c:v>100</c:v>
                </c:pt>
                <c:pt idx="1278">
                  <c:v>100</c:v>
                </c:pt>
                <c:pt idx="1279">
                  <c:v>100</c:v>
                </c:pt>
                <c:pt idx="1280">
                  <c:v>100</c:v>
                </c:pt>
                <c:pt idx="1281">
                  <c:v>100</c:v>
                </c:pt>
                <c:pt idx="1282">
                  <c:v>100</c:v>
                </c:pt>
                <c:pt idx="1283">
                  <c:v>100</c:v>
                </c:pt>
                <c:pt idx="1284">
                  <c:v>100</c:v>
                </c:pt>
                <c:pt idx="1285">
                  <c:v>100</c:v>
                </c:pt>
                <c:pt idx="1286">
                  <c:v>100</c:v>
                </c:pt>
                <c:pt idx="1287">
                  <c:v>100</c:v>
                </c:pt>
                <c:pt idx="1288">
                  <c:v>100</c:v>
                </c:pt>
                <c:pt idx="1289">
                  <c:v>100</c:v>
                </c:pt>
                <c:pt idx="1290">
                  <c:v>100</c:v>
                </c:pt>
                <c:pt idx="1291">
                  <c:v>100</c:v>
                </c:pt>
                <c:pt idx="1292">
                  <c:v>100</c:v>
                </c:pt>
                <c:pt idx="1293">
                  <c:v>100</c:v>
                </c:pt>
                <c:pt idx="1294">
                  <c:v>100</c:v>
                </c:pt>
                <c:pt idx="1295">
                  <c:v>100</c:v>
                </c:pt>
                <c:pt idx="1296">
                  <c:v>100</c:v>
                </c:pt>
                <c:pt idx="1297">
                  <c:v>100</c:v>
                </c:pt>
                <c:pt idx="1298">
                  <c:v>100</c:v>
                </c:pt>
                <c:pt idx="1299">
                  <c:v>100</c:v>
                </c:pt>
                <c:pt idx="1300">
                  <c:v>100</c:v>
                </c:pt>
                <c:pt idx="1301">
                  <c:v>100</c:v>
                </c:pt>
                <c:pt idx="1302">
                  <c:v>100</c:v>
                </c:pt>
                <c:pt idx="1303">
                  <c:v>100</c:v>
                </c:pt>
                <c:pt idx="1304">
                  <c:v>100</c:v>
                </c:pt>
                <c:pt idx="1305">
                  <c:v>100</c:v>
                </c:pt>
                <c:pt idx="1306">
                  <c:v>100</c:v>
                </c:pt>
                <c:pt idx="1307">
                  <c:v>100</c:v>
                </c:pt>
                <c:pt idx="1308">
                  <c:v>100</c:v>
                </c:pt>
                <c:pt idx="1309">
                  <c:v>100</c:v>
                </c:pt>
                <c:pt idx="1310">
                  <c:v>100</c:v>
                </c:pt>
                <c:pt idx="1311">
                  <c:v>100</c:v>
                </c:pt>
                <c:pt idx="1312">
                  <c:v>100</c:v>
                </c:pt>
                <c:pt idx="1313">
                  <c:v>100</c:v>
                </c:pt>
                <c:pt idx="1314">
                  <c:v>100</c:v>
                </c:pt>
                <c:pt idx="1315">
                  <c:v>100</c:v>
                </c:pt>
                <c:pt idx="1316">
                  <c:v>100</c:v>
                </c:pt>
                <c:pt idx="1317">
                  <c:v>100</c:v>
                </c:pt>
                <c:pt idx="1318">
                  <c:v>100</c:v>
                </c:pt>
                <c:pt idx="1319">
                  <c:v>100</c:v>
                </c:pt>
                <c:pt idx="1320">
                  <c:v>100</c:v>
                </c:pt>
                <c:pt idx="1321">
                  <c:v>100</c:v>
                </c:pt>
                <c:pt idx="1322">
                  <c:v>100</c:v>
                </c:pt>
                <c:pt idx="1323">
                  <c:v>100</c:v>
                </c:pt>
                <c:pt idx="1324">
                  <c:v>100</c:v>
                </c:pt>
                <c:pt idx="1325">
                  <c:v>100</c:v>
                </c:pt>
                <c:pt idx="1326">
                  <c:v>100</c:v>
                </c:pt>
                <c:pt idx="1327">
                  <c:v>100</c:v>
                </c:pt>
                <c:pt idx="1328">
                  <c:v>100</c:v>
                </c:pt>
                <c:pt idx="1329">
                  <c:v>100</c:v>
                </c:pt>
                <c:pt idx="1330">
                  <c:v>100</c:v>
                </c:pt>
                <c:pt idx="1331">
                  <c:v>100</c:v>
                </c:pt>
                <c:pt idx="1332">
                  <c:v>100</c:v>
                </c:pt>
                <c:pt idx="1333">
                  <c:v>100</c:v>
                </c:pt>
                <c:pt idx="1334">
                  <c:v>100</c:v>
                </c:pt>
                <c:pt idx="1335">
                  <c:v>100</c:v>
                </c:pt>
                <c:pt idx="1336">
                  <c:v>100</c:v>
                </c:pt>
                <c:pt idx="1337">
                  <c:v>100</c:v>
                </c:pt>
                <c:pt idx="1338">
                  <c:v>100</c:v>
                </c:pt>
                <c:pt idx="1339">
                  <c:v>100</c:v>
                </c:pt>
                <c:pt idx="1340">
                  <c:v>100</c:v>
                </c:pt>
                <c:pt idx="1341">
                  <c:v>100</c:v>
                </c:pt>
                <c:pt idx="1342">
                  <c:v>100</c:v>
                </c:pt>
                <c:pt idx="1343">
                  <c:v>100</c:v>
                </c:pt>
                <c:pt idx="1344">
                  <c:v>100</c:v>
                </c:pt>
                <c:pt idx="1345">
                  <c:v>100</c:v>
                </c:pt>
                <c:pt idx="1346">
                  <c:v>100</c:v>
                </c:pt>
                <c:pt idx="1347">
                  <c:v>100</c:v>
                </c:pt>
                <c:pt idx="1348">
                  <c:v>100</c:v>
                </c:pt>
                <c:pt idx="1349">
                  <c:v>100</c:v>
                </c:pt>
                <c:pt idx="1350">
                  <c:v>100</c:v>
                </c:pt>
                <c:pt idx="1351">
                  <c:v>100</c:v>
                </c:pt>
                <c:pt idx="1352">
                  <c:v>100</c:v>
                </c:pt>
                <c:pt idx="1353">
                  <c:v>100</c:v>
                </c:pt>
                <c:pt idx="1354">
                  <c:v>100</c:v>
                </c:pt>
                <c:pt idx="1355">
                  <c:v>100</c:v>
                </c:pt>
                <c:pt idx="1356">
                  <c:v>100</c:v>
                </c:pt>
                <c:pt idx="1357">
                  <c:v>100</c:v>
                </c:pt>
                <c:pt idx="1358">
                  <c:v>100</c:v>
                </c:pt>
                <c:pt idx="1359">
                  <c:v>100</c:v>
                </c:pt>
                <c:pt idx="1360">
                  <c:v>100</c:v>
                </c:pt>
                <c:pt idx="1361">
                  <c:v>100</c:v>
                </c:pt>
                <c:pt idx="1362">
                  <c:v>100</c:v>
                </c:pt>
                <c:pt idx="1363">
                  <c:v>100</c:v>
                </c:pt>
                <c:pt idx="1364">
                  <c:v>100</c:v>
                </c:pt>
                <c:pt idx="1365">
                  <c:v>100</c:v>
                </c:pt>
                <c:pt idx="1366">
                  <c:v>100</c:v>
                </c:pt>
                <c:pt idx="1367">
                  <c:v>100</c:v>
                </c:pt>
                <c:pt idx="1368">
                  <c:v>100</c:v>
                </c:pt>
                <c:pt idx="1369">
                  <c:v>100</c:v>
                </c:pt>
                <c:pt idx="1370">
                  <c:v>100</c:v>
                </c:pt>
                <c:pt idx="1371">
                  <c:v>100</c:v>
                </c:pt>
                <c:pt idx="1372">
                  <c:v>100</c:v>
                </c:pt>
                <c:pt idx="1373">
                  <c:v>100</c:v>
                </c:pt>
                <c:pt idx="1374">
                  <c:v>100</c:v>
                </c:pt>
                <c:pt idx="1375">
                  <c:v>100</c:v>
                </c:pt>
                <c:pt idx="1376">
                  <c:v>100</c:v>
                </c:pt>
                <c:pt idx="1377">
                  <c:v>100</c:v>
                </c:pt>
                <c:pt idx="1378">
                  <c:v>100</c:v>
                </c:pt>
                <c:pt idx="1379">
                  <c:v>100</c:v>
                </c:pt>
                <c:pt idx="1380">
                  <c:v>100</c:v>
                </c:pt>
                <c:pt idx="1381">
                  <c:v>100</c:v>
                </c:pt>
                <c:pt idx="1382">
                  <c:v>100</c:v>
                </c:pt>
                <c:pt idx="1383">
                  <c:v>100</c:v>
                </c:pt>
                <c:pt idx="1384">
                  <c:v>100</c:v>
                </c:pt>
                <c:pt idx="1385">
                  <c:v>100</c:v>
                </c:pt>
                <c:pt idx="1386">
                  <c:v>100</c:v>
                </c:pt>
                <c:pt idx="1387">
                  <c:v>100</c:v>
                </c:pt>
                <c:pt idx="1388">
                  <c:v>100</c:v>
                </c:pt>
                <c:pt idx="1389">
                  <c:v>100</c:v>
                </c:pt>
                <c:pt idx="1390">
                  <c:v>100</c:v>
                </c:pt>
                <c:pt idx="1391">
                  <c:v>100</c:v>
                </c:pt>
                <c:pt idx="1392">
                  <c:v>100</c:v>
                </c:pt>
                <c:pt idx="1393">
                  <c:v>100</c:v>
                </c:pt>
                <c:pt idx="1394">
                  <c:v>100</c:v>
                </c:pt>
                <c:pt idx="1395">
                  <c:v>100</c:v>
                </c:pt>
                <c:pt idx="1396">
                  <c:v>100</c:v>
                </c:pt>
                <c:pt idx="1397">
                  <c:v>100</c:v>
                </c:pt>
                <c:pt idx="1398">
                  <c:v>100</c:v>
                </c:pt>
                <c:pt idx="1399">
                  <c:v>100</c:v>
                </c:pt>
                <c:pt idx="1400">
                  <c:v>100</c:v>
                </c:pt>
                <c:pt idx="1401">
                  <c:v>100</c:v>
                </c:pt>
                <c:pt idx="1402">
                  <c:v>100</c:v>
                </c:pt>
                <c:pt idx="1403">
                  <c:v>100</c:v>
                </c:pt>
                <c:pt idx="1404">
                  <c:v>100</c:v>
                </c:pt>
                <c:pt idx="1405">
                  <c:v>100</c:v>
                </c:pt>
                <c:pt idx="1406">
                  <c:v>100</c:v>
                </c:pt>
                <c:pt idx="1407">
                  <c:v>100</c:v>
                </c:pt>
                <c:pt idx="1408">
                  <c:v>100</c:v>
                </c:pt>
                <c:pt idx="1409">
                  <c:v>100</c:v>
                </c:pt>
                <c:pt idx="1410">
                  <c:v>100</c:v>
                </c:pt>
                <c:pt idx="1411">
                  <c:v>100</c:v>
                </c:pt>
                <c:pt idx="1412">
                  <c:v>100</c:v>
                </c:pt>
                <c:pt idx="1413">
                  <c:v>100</c:v>
                </c:pt>
                <c:pt idx="1414">
                  <c:v>100</c:v>
                </c:pt>
                <c:pt idx="1415">
                  <c:v>100</c:v>
                </c:pt>
                <c:pt idx="1416">
                  <c:v>100</c:v>
                </c:pt>
                <c:pt idx="1417">
                  <c:v>100</c:v>
                </c:pt>
                <c:pt idx="1418">
                  <c:v>100</c:v>
                </c:pt>
                <c:pt idx="1419">
                  <c:v>100</c:v>
                </c:pt>
                <c:pt idx="1420">
                  <c:v>100</c:v>
                </c:pt>
                <c:pt idx="1421">
                  <c:v>100</c:v>
                </c:pt>
                <c:pt idx="1422">
                  <c:v>100</c:v>
                </c:pt>
                <c:pt idx="1423">
                  <c:v>100</c:v>
                </c:pt>
                <c:pt idx="1424">
                  <c:v>100</c:v>
                </c:pt>
                <c:pt idx="1425">
                  <c:v>100</c:v>
                </c:pt>
                <c:pt idx="1426">
                  <c:v>100</c:v>
                </c:pt>
                <c:pt idx="1427">
                  <c:v>100</c:v>
                </c:pt>
                <c:pt idx="1428">
                  <c:v>100</c:v>
                </c:pt>
                <c:pt idx="1429">
                  <c:v>100</c:v>
                </c:pt>
                <c:pt idx="1430">
                  <c:v>100</c:v>
                </c:pt>
                <c:pt idx="1431">
                  <c:v>100</c:v>
                </c:pt>
                <c:pt idx="1432">
                  <c:v>100</c:v>
                </c:pt>
                <c:pt idx="1433">
                  <c:v>100</c:v>
                </c:pt>
                <c:pt idx="1434">
                  <c:v>100</c:v>
                </c:pt>
                <c:pt idx="1435">
                  <c:v>100</c:v>
                </c:pt>
                <c:pt idx="1436">
                  <c:v>100</c:v>
                </c:pt>
                <c:pt idx="1437">
                  <c:v>100</c:v>
                </c:pt>
                <c:pt idx="1438">
                  <c:v>100</c:v>
                </c:pt>
                <c:pt idx="1439">
                  <c:v>100</c:v>
                </c:pt>
                <c:pt idx="1440">
                  <c:v>100</c:v>
                </c:pt>
                <c:pt idx="1441">
                  <c:v>100</c:v>
                </c:pt>
                <c:pt idx="1442">
                  <c:v>100</c:v>
                </c:pt>
                <c:pt idx="1443">
                  <c:v>100</c:v>
                </c:pt>
                <c:pt idx="1444">
                  <c:v>100</c:v>
                </c:pt>
                <c:pt idx="1445">
                  <c:v>100</c:v>
                </c:pt>
                <c:pt idx="1446">
                  <c:v>100</c:v>
                </c:pt>
                <c:pt idx="1447">
                  <c:v>100</c:v>
                </c:pt>
                <c:pt idx="1448">
                  <c:v>100</c:v>
                </c:pt>
                <c:pt idx="1449">
                  <c:v>100</c:v>
                </c:pt>
                <c:pt idx="1450">
                  <c:v>100</c:v>
                </c:pt>
                <c:pt idx="1451">
                  <c:v>100</c:v>
                </c:pt>
                <c:pt idx="1452">
                  <c:v>100</c:v>
                </c:pt>
                <c:pt idx="1453">
                  <c:v>100</c:v>
                </c:pt>
                <c:pt idx="1454">
                  <c:v>100</c:v>
                </c:pt>
                <c:pt idx="1455">
                  <c:v>100</c:v>
                </c:pt>
                <c:pt idx="1456">
                  <c:v>100</c:v>
                </c:pt>
                <c:pt idx="1457">
                  <c:v>100</c:v>
                </c:pt>
                <c:pt idx="1458">
                  <c:v>100</c:v>
                </c:pt>
                <c:pt idx="1459">
                  <c:v>100</c:v>
                </c:pt>
                <c:pt idx="1460">
                  <c:v>100</c:v>
                </c:pt>
                <c:pt idx="1461">
                  <c:v>100</c:v>
                </c:pt>
                <c:pt idx="1462">
                  <c:v>100</c:v>
                </c:pt>
                <c:pt idx="1463">
                  <c:v>100</c:v>
                </c:pt>
                <c:pt idx="1464">
                  <c:v>100</c:v>
                </c:pt>
                <c:pt idx="1465">
                  <c:v>100</c:v>
                </c:pt>
                <c:pt idx="1466">
                  <c:v>100</c:v>
                </c:pt>
                <c:pt idx="1467">
                  <c:v>100</c:v>
                </c:pt>
                <c:pt idx="1468">
                  <c:v>100</c:v>
                </c:pt>
                <c:pt idx="1469">
                  <c:v>100</c:v>
                </c:pt>
                <c:pt idx="1470">
                  <c:v>100</c:v>
                </c:pt>
                <c:pt idx="1471">
                  <c:v>100</c:v>
                </c:pt>
                <c:pt idx="1472">
                  <c:v>100</c:v>
                </c:pt>
                <c:pt idx="1473">
                  <c:v>100</c:v>
                </c:pt>
                <c:pt idx="1474">
                  <c:v>100</c:v>
                </c:pt>
                <c:pt idx="1475">
                  <c:v>100</c:v>
                </c:pt>
                <c:pt idx="1476">
                  <c:v>100</c:v>
                </c:pt>
                <c:pt idx="1477">
                  <c:v>100</c:v>
                </c:pt>
                <c:pt idx="1478">
                  <c:v>100</c:v>
                </c:pt>
                <c:pt idx="1479">
                  <c:v>100</c:v>
                </c:pt>
                <c:pt idx="1480">
                  <c:v>100</c:v>
                </c:pt>
                <c:pt idx="1481">
                  <c:v>100</c:v>
                </c:pt>
                <c:pt idx="1482">
                  <c:v>100</c:v>
                </c:pt>
                <c:pt idx="1483">
                  <c:v>100</c:v>
                </c:pt>
                <c:pt idx="1484">
                  <c:v>100</c:v>
                </c:pt>
                <c:pt idx="1485">
                  <c:v>100</c:v>
                </c:pt>
                <c:pt idx="1486">
                  <c:v>100</c:v>
                </c:pt>
                <c:pt idx="1487">
                  <c:v>100</c:v>
                </c:pt>
                <c:pt idx="1488">
                  <c:v>100</c:v>
                </c:pt>
                <c:pt idx="1489">
                  <c:v>100</c:v>
                </c:pt>
                <c:pt idx="1490">
                  <c:v>100</c:v>
                </c:pt>
                <c:pt idx="1491">
                  <c:v>100</c:v>
                </c:pt>
                <c:pt idx="1492">
                  <c:v>100</c:v>
                </c:pt>
                <c:pt idx="1493">
                  <c:v>100</c:v>
                </c:pt>
                <c:pt idx="1494">
                  <c:v>100</c:v>
                </c:pt>
                <c:pt idx="1495">
                  <c:v>100</c:v>
                </c:pt>
                <c:pt idx="1496">
                  <c:v>100</c:v>
                </c:pt>
                <c:pt idx="1497">
                  <c:v>100</c:v>
                </c:pt>
                <c:pt idx="1498">
                  <c:v>100</c:v>
                </c:pt>
                <c:pt idx="1499">
                  <c:v>100</c:v>
                </c:pt>
                <c:pt idx="1500">
                  <c:v>100</c:v>
                </c:pt>
                <c:pt idx="1501">
                  <c:v>100</c:v>
                </c:pt>
                <c:pt idx="1502">
                  <c:v>100</c:v>
                </c:pt>
                <c:pt idx="1503">
                  <c:v>100</c:v>
                </c:pt>
                <c:pt idx="1504">
                  <c:v>100</c:v>
                </c:pt>
                <c:pt idx="1505">
                  <c:v>100</c:v>
                </c:pt>
                <c:pt idx="1506">
                  <c:v>100</c:v>
                </c:pt>
                <c:pt idx="1507">
                  <c:v>100</c:v>
                </c:pt>
                <c:pt idx="1508">
                  <c:v>100</c:v>
                </c:pt>
                <c:pt idx="1509">
                  <c:v>100</c:v>
                </c:pt>
                <c:pt idx="1510">
                  <c:v>100</c:v>
                </c:pt>
                <c:pt idx="1511">
                  <c:v>100</c:v>
                </c:pt>
                <c:pt idx="1512">
                  <c:v>100</c:v>
                </c:pt>
                <c:pt idx="1513">
                  <c:v>100</c:v>
                </c:pt>
                <c:pt idx="1514">
                  <c:v>100</c:v>
                </c:pt>
                <c:pt idx="1515">
                  <c:v>100</c:v>
                </c:pt>
                <c:pt idx="1516">
                  <c:v>100</c:v>
                </c:pt>
                <c:pt idx="1517">
                  <c:v>100</c:v>
                </c:pt>
                <c:pt idx="1518">
                  <c:v>100</c:v>
                </c:pt>
                <c:pt idx="1519">
                  <c:v>100</c:v>
                </c:pt>
                <c:pt idx="1520">
                  <c:v>100</c:v>
                </c:pt>
                <c:pt idx="1521">
                  <c:v>100</c:v>
                </c:pt>
                <c:pt idx="1522">
                  <c:v>100</c:v>
                </c:pt>
                <c:pt idx="1523">
                  <c:v>100</c:v>
                </c:pt>
                <c:pt idx="1524">
                  <c:v>100</c:v>
                </c:pt>
                <c:pt idx="1525">
                  <c:v>100</c:v>
                </c:pt>
                <c:pt idx="1526">
                  <c:v>100</c:v>
                </c:pt>
                <c:pt idx="1527">
                  <c:v>100</c:v>
                </c:pt>
                <c:pt idx="1528">
                  <c:v>100</c:v>
                </c:pt>
                <c:pt idx="1529">
                  <c:v>100</c:v>
                </c:pt>
                <c:pt idx="1530">
                  <c:v>100</c:v>
                </c:pt>
                <c:pt idx="1531">
                  <c:v>100</c:v>
                </c:pt>
                <c:pt idx="1532">
                  <c:v>100</c:v>
                </c:pt>
                <c:pt idx="1533">
                  <c:v>100</c:v>
                </c:pt>
                <c:pt idx="1534">
                  <c:v>100</c:v>
                </c:pt>
                <c:pt idx="1535">
                  <c:v>100</c:v>
                </c:pt>
                <c:pt idx="1536">
                  <c:v>100</c:v>
                </c:pt>
                <c:pt idx="1537">
                  <c:v>100</c:v>
                </c:pt>
                <c:pt idx="1538">
                  <c:v>100</c:v>
                </c:pt>
                <c:pt idx="1539">
                  <c:v>100</c:v>
                </c:pt>
                <c:pt idx="1540">
                  <c:v>100</c:v>
                </c:pt>
                <c:pt idx="1541">
                  <c:v>100</c:v>
                </c:pt>
                <c:pt idx="1542">
                  <c:v>100</c:v>
                </c:pt>
                <c:pt idx="1543">
                  <c:v>100</c:v>
                </c:pt>
                <c:pt idx="1544">
                  <c:v>100</c:v>
                </c:pt>
                <c:pt idx="1545">
                  <c:v>100</c:v>
                </c:pt>
                <c:pt idx="1546">
                  <c:v>100</c:v>
                </c:pt>
                <c:pt idx="1547">
                  <c:v>100</c:v>
                </c:pt>
                <c:pt idx="1548">
                  <c:v>100</c:v>
                </c:pt>
                <c:pt idx="1549">
                  <c:v>100</c:v>
                </c:pt>
                <c:pt idx="1550">
                  <c:v>100</c:v>
                </c:pt>
                <c:pt idx="1551">
                  <c:v>100</c:v>
                </c:pt>
                <c:pt idx="1552">
                  <c:v>100</c:v>
                </c:pt>
                <c:pt idx="1553">
                  <c:v>100</c:v>
                </c:pt>
                <c:pt idx="1554">
                  <c:v>100</c:v>
                </c:pt>
                <c:pt idx="1555">
                  <c:v>100</c:v>
                </c:pt>
                <c:pt idx="1556">
                  <c:v>100</c:v>
                </c:pt>
                <c:pt idx="1557">
                  <c:v>100</c:v>
                </c:pt>
                <c:pt idx="1558">
                  <c:v>100</c:v>
                </c:pt>
                <c:pt idx="1559">
                  <c:v>100</c:v>
                </c:pt>
                <c:pt idx="1560">
                  <c:v>100</c:v>
                </c:pt>
                <c:pt idx="1561">
                  <c:v>100</c:v>
                </c:pt>
                <c:pt idx="1562">
                  <c:v>100</c:v>
                </c:pt>
                <c:pt idx="1563">
                  <c:v>100</c:v>
                </c:pt>
                <c:pt idx="1564">
                  <c:v>100</c:v>
                </c:pt>
                <c:pt idx="1565">
                  <c:v>100</c:v>
                </c:pt>
                <c:pt idx="1566">
                  <c:v>100</c:v>
                </c:pt>
                <c:pt idx="1567">
                  <c:v>100</c:v>
                </c:pt>
                <c:pt idx="1568">
                  <c:v>100</c:v>
                </c:pt>
                <c:pt idx="1569">
                  <c:v>100</c:v>
                </c:pt>
                <c:pt idx="1570">
                  <c:v>100</c:v>
                </c:pt>
                <c:pt idx="1571">
                  <c:v>100</c:v>
                </c:pt>
                <c:pt idx="1572">
                  <c:v>100</c:v>
                </c:pt>
                <c:pt idx="1573">
                  <c:v>100</c:v>
                </c:pt>
                <c:pt idx="1574">
                  <c:v>100</c:v>
                </c:pt>
                <c:pt idx="1575">
                  <c:v>100</c:v>
                </c:pt>
                <c:pt idx="1576">
                  <c:v>100</c:v>
                </c:pt>
                <c:pt idx="1577">
                  <c:v>100</c:v>
                </c:pt>
                <c:pt idx="1578">
                  <c:v>100</c:v>
                </c:pt>
                <c:pt idx="1579">
                  <c:v>100</c:v>
                </c:pt>
                <c:pt idx="1580">
                  <c:v>100</c:v>
                </c:pt>
                <c:pt idx="1581">
                  <c:v>100</c:v>
                </c:pt>
                <c:pt idx="1582">
                  <c:v>100</c:v>
                </c:pt>
                <c:pt idx="1583">
                  <c:v>100</c:v>
                </c:pt>
                <c:pt idx="1584">
                  <c:v>100</c:v>
                </c:pt>
                <c:pt idx="1585">
                  <c:v>100</c:v>
                </c:pt>
                <c:pt idx="1586">
                  <c:v>100</c:v>
                </c:pt>
                <c:pt idx="1587">
                  <c:v>100</c:v>
                </c:pt>
                <c:pt idx="1588">
                  <c:v>100</c:v>
                </c:pt>
                <c:pt idx="1589">
                  <c:v>100</c:v>
                </c:pt>
                <c:pt idx="1590">
                  <c:v>100</c:v>
                </c:pt>
                <c:pt idx="1591">
                  <c:v>100</c:v>
                </c:pt>
                <c:pt idx="1592">
                  <c:v>100</c:v>
                </c:pt>
                <c:pt idx="1593">
                  <c:v>100</c:v>
                </c:pt>
                <c:pt idx="1594">
                  <c:v>100</c:v>
                </c:pt>
                <c:pt idx="1595">
                  <c:v>100</c:v>
                </c:pt>
                <c:pt idx="1596">
                  <c:v>100</c:v>
                </c:pt>
                <c:pt idx="1597">
                  <c:v>100</c:v>
                </c:pt>
                <c:pt idx="1598">
                  <c:v>100</c:v>
                </c:pt>
                <c:pt idx="1599">
                  <c:v>100</c:v>
                </c:pt>
                <c:pt idx="1600">
                  <c:v>100</c:v>
                </c:pt>
                <c:pt idx="1601">
                  <c:v>100</c:v>
                </c:pt>
                <c:pt idx="1602">
                  <c:v>100</c:v>
                </c:pt>
                <c:pt idx="1603">
                  <c:v>100</c:v>
                </c:pt>
                <c:pt idx="1604">
                  <c:v>100</c:v>
                </c:pt>
                <c:pt idx="1605">
                  <c:v>100</c:v>
                </c:pt>
                <c:pt idx="1606">
                  <c:v>100</c:v>
                </c:pt>
                <c:pt idx="1607">
                  <c:v>100</c:v>
                </c:pt>
                <c:pt idx="1608">
                  <c:v>100</c:v>
                </c:pt>
                <c:pt idx="1609">
                  <c:v>100</c:v>
                </c:pt>
                <c:pt idx="1610">
                  <c:v>100</c:v>
                </c:pt>
                <c:pt idx="1611">
                  <c:v>100</c:v>
                </c:pt>
                <c:pt idx="1612">
                  <c:v>100</c:v>
                </c:pt>
                <c:pt idx="1613">
                  <c:v>100</c:v>
                </c:pt>
                <c:pt idx="1614">
                  <c:v>100</c:v>
                </c:pt>
                <c:pt idx="1615">
                  <c:v>100</c:v>
                </c:pt>
                <c:pt idx="1616">
                  <c:v>100</c:v>
                </c:pt>
                <c:pt idx="1617">
                  <c:v>100</c:v>
                </c:pt>
                <c:pt idx="1618">
                  <c:v>100</c:v>
                </c:pt>
                <c:pt idx="1619">
                  <c:v>100</c:v>
                </c:pt>
                <c:pt idx="1620">
                  <c:v>100</c:v>
                </c:pt>
                <c:pt idx="1621">
                  <c:v>100</c:v>
                </c:pt>
                <c:pt idx="1622">
                  <c:v>100</c:v>
                </c:pt>
                <c:pt idx="1623">
                  <c:v>100</c:v>
                </c:pt>
                <c:pt idx="1624">
                  <c:v>100</c:v>
                </c:pt>
                <c:pt idx="1625">
                  <c:v>100</c:v>
                </c:pt>
                <c:pt idx="1626">
                  <c:v>100</c:v>
                </c:pt>
                <c:pt idx="1627">
                  <c:v>100</c:v>
                </c:pt>
                <c:pt idx="1628">
                  <c:v>100</c:v>
                </c:pt>
                <c:pt idx="1629">
                  <c:v>100</c:v>
                </c:pt>
                <c:pt idx="1630">
                  <c:v>100</c:v>
                </c:pt>
                <c:pt idx="1631">
                  <c:v>100</c:v>
                </c:pt>
                <c:pt idx="1632">
                  <c:v>100</c:v>
                </c:pt>
                <c:pt idx="1633">
                  <c:v>100</c:v>
                </c:pt>
                <c:pt idx="1634">
                  <c:v>100</c:v>
                </c:pt>
                <c:pt idx="1635">
                  <c:v>100</c:v>
                </c:pt>
                <c:pt idx="1636">
                  <c:v>100</c:v>
                </c:pt>
                <c:pt idx="1637">
                  <c:v>100</c:v>
                </c:pt>
                <c:pt idx="1638">
                  <c:v>100</c:v>
                </c:pt>
                <c:pt idx="1639">
                  <c:v>100</c:v>
                </c:pt>
                <c:pt idx="1640">
                  <c:v>100</c:v>
                </c:pt>
                <c:pt idx="1641">
                  <c:v>100</c:v>
                </c:pt>
                <c:pt idx="1642">
                  <c:v>100</c:v>
                </c:pt>
                <c:pt idx="1643">
                  <c:v>100</c:v>
                </c:pt>
                <c:pt idx="1644">
                  <c:v>100</c:v>
                </c:pt>
                <c:pt idx="1645">
                  <c:v>100</c:v>
                </c:pt>
                <c:pt idx="1646">
                  <c:v>100</c:v>
                </c:pt>
                <c:pt idx="1647">
                  <c:v>100</c:v>
                </c:pt>
                <c:pt idx="1648">
                  <c:v>100</c:v>
                </c:pt>
                <c:pt idx="1649">
                  <c:v>100</c:v>
                </c:pt>
                <c:pt idx="1650">
                  <c:v>100</c:v>
                </c:pt>
                <c:pt idx="1651">
                  <c:v>100</c:v>
                </c:pt>
                <c:pt idx="1652">
                  <c:v>100</c:v>
                </c:pt>
                <c:pt idx="1653">
                  <c:v>100</c:v>
                </c:pt>
                <c:pt idx="1654">
                  <c:v>100</c:v>
                </c:pt>
                <c:pt idx="1655">
                  <c:v>100</c:v>
                </c:pt>
                <c:pt idx="1656">
                  <c:v>100</c:v>
                </c:pt>
                <c:pt idx="1657">
                  <c:v>100</c:v>
                </c:pt>
                <c:pt idx="1658">
                  <c:v>100</c:v>
                </c:pt>
                <c:pt idx="1659">
                  <c:v>100</c:v>
                </c:pt>
                <c:pt idx="1660">
                  <c:v>100</c:v>
                </c:pt>
                <c:pt idx="1661">
                  <c:v>100</c:v>
                </c:pt>
                <c:pt idx="1662">
                  <c:v>100</c:v>
                </c:pt>
                <c:pt idx="1663">
                  <c:v>100</c:v>
                </c:pt>
                <c:pt idx="1664">
                  <c:v>100</c:v>
                </c:pt>
                <c:pt idx="1665">
                  <c:v>100</c:v>
                </c:pt>
                <c:pt idx="1666">
                  <c:v>100</c:v>
                </c:pt>
                <c:pt idx="1667">
                  <c:v>100</c:v>
                </c:pt>
                <c:pt idx="1668">
                  <c:v>100</c:v>
                </c:pt>
                <c:pt idx="1669">
                  <c:v>100</c:v>
                </c:pt>
                <c:pt idx="1670">
                  <c:v>100</c:v>
                </c:pt>
                <c:pt idx="1671">
                  <c:v>100</c:v>
                </c:pt>
                <c:pt idx="1672">
                  <c:v>100</c:v>
                </c:pt>
                <c:pt idx="1673">
                  <c:v>100</c:v>
                </c:pt>
                <c:pt idx="1674">
                  <c:v>100</c:v>
                </c:pt>
                <c:pt idx="1675">
                  <c:v>100</c:v>
                </c:pt>
                <c:pt idx="1676">
                  <c:v>100</c:v>
                </c:pt>
                <c:pt idx="1677">
                  <c:v>100</c:v>
                </c:pt>
                <c:pt idx="1678">
                  <c:v>100</c:v>
                </c:pt>
                <c:pt idx="1679">
                  <c:v>100</c:v>
                </c:pt>
                <c:pt idx="1680">
                  <c:v>100</c:v>
                </c:pt>
                <c:pt idx="1681">
                  <c:v>100</c:v>
                </c:pt>
                <c:pt idx="1682">
                  <c:v>100</c:v>
                </c:pt>
                <c:pt idx="1683">
                  <c:v>100</c:v>
                </c:pt>
                <c:pt idx="1684">
                  <c:v>100</c:v>
                </c:pt>
                <c:pt idx="1685">
                  <c:v>100</c:v>
                </c:pt>
                <c:pt idx="1686">
                  <c:v>100</c:v>
                </c:pt>
                <c:pt idx="1687">
                  <c:v>100</c:v>
                </c:pt>
                <c:pt idx="1688">
                  <c:v>100</c:v>
                </c:pt>
                <c:pt idx="1689">
                  <c:v>100</c:v>
                </c:pt>
                <c:pt idx="1690">
                  <c:v>100</c:v>
                </c:pt>
                <c:pt idx="1691">
                  <c:v>100</c:v>
                </c:pt>
                <c:pt idx="1692">
                  <c:v>100</c:v>
                </c:pt>
                <c:pt idx="1693">
                  <c:v>100</c:v>
                </c:pt>
                <c:pt idx="1694">
                  <c:v>100</c:v>
                </c:pt>
                <c:pt idx="1695">
                  <c:v>100</c:v>
                </c:pt>
                <c:pt idx="1696">
                  <c:v>100</c:v>
                </c:pt>
                <c:pt idx="1697">
                  <c:v>100</c:v>
                </c:pt>
                <c:pt idx="1698">
                  <c:v>100</c:v>
                </c:pt>
                <c:pt idx="1699">
                  <c:v>100</c:v>
                </c:pt>
                <c:pt idx="1700">
                  <c:v>100</c:v>
                </c:pt>
                <c:pt idx="1701">
                  <c:v>100</c:v>
                </c:pt>
                <c:pt idx="1702">
                  <c:v>100</c:v>
                </c:pt>
                <c:pt idx="1703">
                  <c:v>100</c:v>
                </c:pt>
                <c:pt idx="1704">
                  <c:v>100</c:v>
                </c:pt>
                <c:pt idx="1705">
                  <c:v>100</c:v>
                </c:pt>
                <c:pt idx="1706">
                  <c:v>100</c:v>
                </c:pt>
                <c:pt idx="1707">
                  <c:v>100</c:v>
                </c:pt>
                <c:pt idx="1708">
                  <c:v>100</c:v>
                </c:pt>
                <c:pt idx="1709">
                  <c:v>100</c:v>
                </c:pt>
                <c:pt idx="1710">
                  <c:v>100</c:v>
                </c:pt>
                <c:pt idx="1711">
                  <c:v>100</c:v>
                </c:pt>
                <c:pt idx="1712">
                  <c:v>100</c:v>
                </c:pt>
                <c:pt idx="1713">
                  <c:v>100</c:v>
                </c:pt>
                <c:pt idx="1714">
                  <c:v>100</c:v>
                </c:pt>
                <c:pt idx="1715">
                  <c:v>100</c:v>
                </c:pt>
                <c:pt idx="1716">
                  <c:v>100</c:v>
                </c:pt>
                <c:pt idx="1717">
                  <c:v>100</c:v>
                </c:pt>
                <c:pt idx="1718">
                  <c:v>100</c:v>
                </c:pt>
                <c:pt idx="1719">
                  <c:v>100</c:v>
                </c:pt>
                <c:pt idx="1720">
                  <c:v>100</c:v>
                </c:pt>
                <c:pt idx="1721">
                  <c:v>100</c:v>
                </c:pt>
                <c:pt idx="1722">
                  <c:v>100</c:v>
                </c:pt>
                <c:pt idx="1723">
                  <c:v>100</c:v>
                </c:pt>
                <c:pt idx="1724">
                  <c:v>100</c:v>
                </c:pt>
                <c:pt idx="1725">
                  <c:v>100</c:v>
                </c:pt>
                <c:pt idx="1726">
                  <c:v>100</c:v>
                </c:pt>
                <c:pt idx="1727">
                  <c:v>100</c:v>
                </c:pt>
                <c:pt idx="1728">
                  <c:v>100</c:v>
                </c:pt>
                <c:pt idx="1729">
                  <c:v>100</c:v>
                </c:pt>
                <c:pt idx="1730">
                  <c:v>100</c:v>
                </c:pt>
                <c:pt idx="1731">
                  <c:v>100</c:v>
                </c:pt>
                <c:pt idx="1732">
                  <c:v>100</c:v>
                </c:pt>
                <c:pt idx="1733">
                  <c:v>100</c:v>
                </c:pt>
                <c:pt idx="1734">
                  <c:v>100</c:v>
                </c:pt>
                <c:pt idx="1735">
                  <c:v>100</c:v>
                </c:pt>
                <c:pt idx="1736">
                  <c:v>100</c:v>
                </c:pt>
                <c:pt idx="1737">
                  <c:v>100</c:v>
                </c:pt>
                <c:pt idx="1738">
                  <c:v>100</c:v>
                </c:pt>
                <c:pt idx="1739">
                  <c:v>100</c:v>
                </c:pt>
                <c:pt idx="1740">
                  <c:v>100</c:v>
                </c:pt>
                <c:pt idx="1741">
                  <c:v>100</c:v>
                </c:pt>
                <c:pt idx="1742">
                  <c:v>100</c:v>
                </c:pt>
                <c:pt idx="1743">
                  <c:v>100</c:v>
                </c:pt>
                <c:pt idx="1744">
                  <c:v>100</c:v>
                </c:pt>
                <c:pt idx="1745">
                  <c:v>100</c:v>
                </c:pt>
                <c:pt idx="1746">
                  <c:v>100</c:v>
                </c:pt>
                <c:pt idx="1747">
                  <c:v>100</c:v>
                </c:pt>
                <c:pt idx="1748">
                  <c:v>100</c:v>
                </c:pt>
                <c:pt idx="1749">
                  <c:v>100</c:v>
                </c:pt>
                <c:pt idx="1750">
                  <c:v>100</c:v>
                </c:pt>
                <c:pt idx="1751">
                  <c:v>100</c:v>
                </c:pt>
                <c:pt idx="1752">
                  <c:v>100</c:v>
                </c:pt>
                <c:pt idx="1753">
                  <c:v>100</c:v>
                </c:pt>
                <c:pt idx="1754">
                  <c:v>100</c:v>
                </c:pt>
                <c:pt idx="1755">
                  <c:v>100</c:v>
                </c:pt>
                <c:pt idx="1756">
                  <c:v>100</c:v>
                </c:pt>
                <c:pt idx="1757">
                  <c:v>100</c:v>
                </c:pt>
                <c:pt idx="1758">
                  <c:v>100</c:v>
                </c:pt>
                <c:pt idx="1759">
                  <c:v>100</c:v>
                </c:pt>
                <c:pt idx="1760">
                  <c:v>100</c:v>
                </c:pt>
                <c:pt idx="1761">
                  <c:v>100</c:v>
                </c:pt>
                <c:pt idx="1762">
                  <c:v>100</c:v>
                </c:pt>
                <c:pt idx="1763">
                  <c:v>100</c:v>
                </c:pt>
                <c:pt idx="1764">
                  <c:v>100</c:v>
                </c:pt>
                <c:pt idx="1765">
                  <c:v>100</c:v>
                </c:pt>
                <c:pt idx="1766">
                  <c:v>100</c:v>
                </c:pt>
                <c:pt idx="1767">
                  <c:v>100</c:v>
                </c:pt>
                <c:pt idx="1768">
                  <c:v>100</c:v>
                </c:pt>
                <c:pt idx="1769">
                  <c:v>100</c:v>
                </c:pt>
                <c:pt idx="1770">
                  <c:v>100</c:v>
                </c:pt>
                <c:pt idx="1771">
                  <c:v>100</c:v>
                </c:pt>
                <c:pt idx="1772">
                  <c:v>100</c:v>
                </c:pt>
                <c:pt idx="1773">
                  <c:v>100</c:v>
                </c:pt>
                <c:pt idx="1774">
                  <c:v>100</c:v>
                </c:pt>
                <c:pt idx="1775">
                  <c:v>100</c:v>
                </c:pt>
                <c:pt idx="1776">
                  <c:v>100</c:v>
                </c:pt>
                <c:pt idx="1777">
                  <c:v>100</c:v>
                </c:pt>
                <c:pt idx="1778">
                  <c:v>100</c:v>
                </c:pt>
                <c:pt idx="1779">
                  <c:v>100</c:v>
                </c:pt>
                <c:pt idx="1780">
                  <c:v>100</c:v>
                </c:pt>
                <c:pt idx="1781">
                  <c:v>100</c:v>
                </c:pt>
                <c:pt idx="1782">
                  <c:v>100</c:v>
                </c:pt>
                <c:pt idx="1783">
                  <c:v>100</c:v>
                </c:pt>
                <c:pt idx="1784">
                  <c:v>100</c:v>
                </c:pt>
                <c:pt idx="1785">
                  <c:v>100</c:v>
                </c:pt>
                <c:pt idx="1786">
                  <c:v>100</c:v>
                </c:pt>
                <c:pt idx="1787">
                  <c:v>100</c:v>
                </c:pt>
                <c:pt idx="1788">
                  <c:v>100</c:v>
                </c:pt>
                <c:pt idx="1789">
                  <c:v>100</c:v>
                </c:pt>
                <c:pt idx="1790">
                  <c:v>100</c:v>
                </c:pt>
                <c:pt idx="1791">
                  <c:v>100</c:v>
                </c:pt>
                <c:pt idx="1792">
                  <c:v>100</c:v>
                </c:pt>
                <c:pt idx="1793">
                  <c:v>100</c:v>
                </c:pt>
                <c:pt idx="1794">
                  <c:v>100</c:v>
                </c:pt>
                <c:pt idx="1795">
                  <c:v>100</c:v>
                </c:pt>
                <c:pt idx="1796">
                  <c:v>100</c:v>
                </c:pt>
                <c:pt idx="1797">
                  <c:v>100</c:v>
                </c:pt>
                <c:pt idx="1798">
                  <c:v>100</c:v>
                </c:pt>
                <c:pt idx="1799">
                  <c:v>100</c:v>
                </c:pt>
                <c:pt idx="1800">
                  <c:v>100</c:v>
                </c:pt>
                <c:pt idx="1801">
                  <c:v>100</c:v>
                </c:pt>
                <c:pt idx="1802">
                  <c:v>100</c:v>
                </c:pt>
                <c:pt idx="1803">
                  <c:v>100</c:v>
                </c:pt>
                <c:pt idx="1804">
                  <c:v>100</c:v>
                </c:pt>
                <c:pt idx="1805">
                  <c:v>100</c:v>
                </c:pt>
                <c:pt idx="1806">
                  <c:v>100</c:v>
                </c:pt>
                <c:pt idx="1807">
                  <c:v>100</c:v>
                </c:pt>
                <c:pt idx="1808">
                  <c:v>100</c:v>
                </c:pt>
                <c:pt idx="1809">
                  <c:v>100</c:v>
                </c:pt>
                <c:pt idx="1810">
                  <c:v>100</c:v>
                </c:pt>
                <c:pt idx="1811">
                  <c:v>100</c:v>
                </c:pt>
                <c:pt idx="1812">
                  <c:v>100</c:v>
                </c:pt>
                <c:pt idx="1813">
                  <c:v>100</c:v>
                </c:pt>
                <c:pt idx="1814">
                  <c:v>100</c:v>
                </c:pt>
                <c:pt idx="1815">
                  <c:v>100</c:v>
                </c:pt>
                <c:pt idx="1816">
                  <c:v>100</c:v>
                </c:pt>
                <c:pt idx="1817">
                  <c:v>100</c:v>
                </c:pt>
                <c:pt idx="1818">
                  <c:v>100</c:v>
                </c:pt>
                <c:pt idx="1819">
                  <c:v>100</c:v>
                </c:pt>
                <c:pt idx="1820">
                  <c:v>100</c:v>
                </c:pt>
                <c:pt idx="1821">
                  <c:v>100</c:v>
                </c:pt>
                <c:pt idx="1822">
                  <c:v>100</c:v>
                </c:pt>
                <c:pt idx="1823">
                  <c:v>100</c:v>
                </c:pt>
                <c:pt idx="1824">
                  <c:v>100</c:v>
                </c:pt>
                <c:pt idx="1825">
                  <c:v>100</c:v>
                </c:pt>
                <c:pt idx="1826">
                  <c:v>100</c:v>
                </c:pt>
                <c:pt idx="1827">
                  <c:v>100</c:v>
                </c:pt>
                <c:pt idx="1828">
                  <c:v>100</c:v>
                </c:pt>
                <c:pt idx="1829">
                  <c:v>100</c:v>
                </c:pt>
                <c:pt idx="1830">
                  <c:v>100</c:v>
                </c:pt>
                <c:pt idx="1831">
                  <c:v>100</c:v>
                </c:pt>
                <c:pt idx="1832">
                  <c:v>100</c:v>
                </c:pt>
                <c:pt idx="1833">
                  <c:v>100</c:v>
                </c:pt>
                <c:pt idx="1834">
                  <c:v>100</c:v>
                </c:pt>
                <c:pt idx="1835">
                  <c:v>100</c:v>
                </c:pt>
                <c:pt idx="1836">
                  <c:v>100</c:v>
                </c:pt>
                <c:pt idx="1837">
                  <c:v>100</c:v>
                </c:pt>
                <c:pt idx="1838">
                  <c:v>100</c:v>
                </c:pt>
                <c:pt idx="1839">
                  <c:v>100</c:v>
                </c:pt>
                <c:pt idx="1840">
                  <c:v>100</c:v>
                </c:pt>
                <c:pt idx="1841">
                  <c:v>100</c:v>
                </c:pt>
                <c:pt idx="1842">
                  <c:v>100</c:v>
                </c:pt>
                <c:pt idx="1843">
                  <c:v>100</c:v>
                </c:pt>
                <c:pt idx="1844">
                  <c:v>100</c:v>
                </c:pt>
                <c:pt idx="1845">
                  <c:v>100</c:v>
                </c:pt>
                <c:pt idx="1846">
                  <c:v>100</c:v>
                </c:pt>
                <c:pt idx="1847">
                  <c:v>100</c:v>
                </c:pt>
                <c:pt idx="1848">
                  <c:v>100</c:v>
                </c:pt>
                <c:pt idx="1849">
                  <c:v>100</c:v>
                </c:pt>
                <c:pt idx="1850">
                  <c:v>100</c:v>
                </c:pt>
                <c:pt idx="1851">
                  <c:v>100</c:v>
                </c:pt>
                <c:pt idx="1852">
                  <c:v>100</c:v>
                </c:pt>
                <c:pt idx="1853">
                  <c:v>100</c:v>
                </c:pt>
                <c:pt idx="1854">
                  <c:v>100</c:v>
                </c:pt>
                <c:pt idx="1855">
                  <c:v>100</c:v>
                </c:pt>
                <c:pt idx="1856">
                  <c:v>100</c:v>
                </c:pt>
                <c:pt idx="1857">
                  <c:v>100</c:v>
                </c:pt>
                <c:pt idx="1858">
                  <c:v>100</c:v>
                </c:pt>
                <c:pt idx="1859">
                  <c:v>100</c:v>
                </c:pt>
                <c:pt idx="1860">
                  <c:v>100</c:v>
                </c:pt>
                <c:pt idx="1861">
                  <c:v>100</c:v>
                </c:pt>
                <c:pt idx="1862">
                  <c:v>100</c:v>
                </c:pt>
                <c:pt idx="1863">
                  <c:v>100</c:v>
                </c:pt>
                <c:pt idx="1864">
                  <c:v>100</c:v>
                </c:pt>
                <c:pt idx="1865">
                  <c:v>100</c:v>
                </c:pt>
                <c:pt idx="1866">
                  <c:v>100</c:v>
                </c:pt>
                <c:pt idx="1867">
                  <c:v>100</c:v>
                </c:pt>
                <c:pt idx="1868">
                  <c:v>100</c:v>
                </c:pt>
                <c:pt idx="1869">
                  <c:v>100</c:v>
                </c:pt>
                <c:pt idx="1870">
                  <c:v>100</c:v>
                </c:pt>
                <c:pt idx="1871">
                  <c:v>100</c:v>
                </c:pt>
                <c:pt idx="1872">
                  <c:v>100</c:v>
                </c:pt>
                <c:pt idx="1873">
                  <c:v>100</c:v>
                </c:pt>
                <c:pt idx="1874">
                  <c:v>100</c:v>
                </c:pt>
                <c:pt idx="1875">
                  <c:v>100</c:v>
                </c:pt>
                <c:pt idx="1876">
                  <c:v>100</c:v>
                </c:pt>
                <c:pt idx="1877">
                  <c:v>100</c:v>
                </c:pt>
                <c:pt idx="1878">
                  <c:v>100</c:v>
                </c:pt>
                <c:pt idx="1879">
                  <c:v>100</c:v>
                </c:pt>
                <c:pt idx="1880">
                  <c:v>100</c:v>
                </c:pt>
                <c:pt idx="1881">
                  <c:v>100</c:v>
                </c:pt>
                <c:pt idx="1882">
                  <c:v>100</c:v>
                </c:pt>
                <c:pt idx="1883">
                  <c:v>100</c:v>
                </c:pt>
                <c:pt idx="1884">
                  <c:v>100</c:v>
                </c:pt>
                <c:pt idx="1885">
                  <c:v>100</c:v>
                </c:pt>
                <c:pt idx="1886">
                  <c:v>100</c:v>
                </c:pt>
                <c:pt idx="1887">
                  <c:v>100</c:v>
                </c:pt>
                <c:pt idx="1888">
                  <c:v>100</c:v>
                </c:pt>
                <c:pt idx="1889">
                  <c:v>100</c:v>
                </c:pt>
                <c:pt idx="1890">
                  <c:v>100</c:v>
                </c:pt>
                <c:pt idx="1891">
                  <c:v>100</c:v>
                </c:pt>
                <c:pt idx="1892">
                  <c:v>100</c:v>
                </c:pt>
                <c:pt idx="1893">
                  <c:v>100</c:v>
                </c:pt>
                <c:pt idx="1894">
                  <c:v>100</c:v>
                </c:pt>
                <c:pt idx="1895">
                  <c:v>100</c:v>
                </c:pt>
                <c:pt idx="1896">
                  <c:v>100</c:v>
                </c:pt>
                <c:pt idx="1897">
                  <c:v>100</c:v>
                </c:pt>
                <c:pt idx="1898">
                  <c:v>100</c:v>
                </c:pt>
                <c:pt idx="1899">
                  <c:v>100</c:v>
                </c:pt>
                <c:pt idx="1900">
                  <c:v>100</c:v>
                </c:pt>
                <c:pt idx="1901">
                  <c:v>100</c:v>
                </c:pt>
                <c:pt idx="1902">
                  <c:v>100</c:v>
                </c:pt>
                <c:pt idx="1903">
                  <c:v>100</c:v>
                </c:pt>
                <c:pt idx="1904">
                  <c:v>100</c:v>
                </c:pt>
                <c:pt idx="1905">
                  <c:v>100</c:v>
                </c:pt>
                <c:pt idx="1906">
                  <c:v>100</c:v>
                </c:pt>
                <c:pt idx="1907">
                  <c:v>100</c:v>
                </c:pt>
                <c:pt idx="1908">
                  <c:v>100</c:v>
                </c:pt>
                <c:pt idx="1909">
                  <c:v>100</c:v>
                </c:pt>
                <c:pt idx="1910">
                  <c:v>100</c:v>
                </c:pt>
                <c:pt idx="1911">
                  <c:v>100</c:v>
                </c:pt>
                <c:pt idx="1912">
                  <c:v>100</c:v>
                </c:pt>
                <c:pt idx="1913">
                  <c:v>100</c:v>
                </c:pt>
                <c:pt idx="1914">
                  <c:v>100</c:v>
                </c:pt>
                <c:pt idx="1915">
                  <c:v>100</c:v>
                </c:pt>
                <c:pt idx="1916">
                  <c:v>100</c:v>
                </c:pt>
                <c:pt idx="1917">
                  <c:v>100</c:v>
                </c:pt>
                <c:pt idx="1918">
                  <c:v>100</c:v>
                </c:pt>
                <c:pt idx="1919">
                  <c:v>100</c:v>
                </c:pt>
                <c:pt idx="1920">
                  <c:v>100</c:v>
                </c:pt>
                <c:pt idx="1921">
                  <c:v>100</c:v>
                </c:pt>
                <c:pt idx="1922">
                  <c:v>100</c:v>
                </c:pt>
                <c:pt idx="1923">
                  <c:v>100</c:v>
                </c:pt>
                <c:pt idx="1924">
                  <c:v>100</c:v>
                </c:pt>
                <c:pt idx="1925">
                  <c:v>100</c:v>
                </c:pt>
                <c:pt idx="1926">
                  <c:v>100</c:v>
                </c:pt>
                <c:pt idx="1927">
                  <c:v>100</c:v>
                </c:pt>
                <c:pt idx="1928">
                  <c:v>100</c:v>
                </c:pt>
                <c:pt idx="1929">
                  <c:v>100</c:v>
                </c:pt>
                <c:pt idx="1930">
                  <c:v>100</c:v>
                </c:pt>
                <c:pt idx="1931">
                  <c:v>100</c:v>
                </c:pt>
                <c:pt idx="1932">
                  <c:v>100</c:v>
                </c:pt>
                <c:pt idx="1933">
                  <c:v>100</c:v>
                </c:pt>
                <c:pt idx="1934">
                  <c:v>100</c:v>
                </c:pt>
                <c:pt idx="1935">
                  <c:v>100</c:v>
                </c:pt>
                <c:pt idx="1936">
                  <c:v>100</c:v>
                </c:pt>
                <c:pt idx="1937">
                  <c:v>100</c:v>
                </c:pt>
                <c:pt idx="1938">
                  <c:v>100</c:v>
                </c:pt>
                <c:pt idx="1939">
                  <c:v>100</c:v>
                </c:pt>
                <c:pt idx="1940">
                  <c:v>100</c:v>
                </c:pt>
                <c:pt idx="1941">
                  <c:v>100</c:v>
                </c:pt>
                <c:pt idx="1942">
                  <c:v>100</c:v>
                </c:pt>
                <c:pt idx="1943">
                  <c:v>100</c:v>
                </c:pt>
                <c:pt idx="1944">
                  <c:v>100</c:v>
                </c:pt>
                <c:pt idx="1945">
                  <c:v>100</c:v>
                </c:pt>
                <c:pt idx="1946">
                  <c:v>100</c:v>
                </c:pt>
                <c:pt idx="1947">
                  <c:v>100</c:v>
                </c:pt>
                <c:pt idx="1948">
                  <c:v>100</c:v>
                </c:pt>
                <c:pt idx="1949">
                  <c:v>100</c:v>
                </c:pt>
                <c:pt idx="1950">
                  <c:v>100</c:v>
                </c:pt>
                <c:pt idx="1951">
                  <c:v>100</c:v>
                </c:pt>
                <c:pt idx="1952">
                  <c:v>100</c:v>
                </c:pt>
                <c:pt idx="1953">
                  <c:v>100</c:v>
                </c:pt>
                <c:pt idx="1954">
                  <c:v>100</c:v>
                </c:pt>
                <c:pt idx="1955">
                  <c:v>100</c:v>
                </c:pt>
                <c:pt idx="1956">
                  <c:v>100</c:v>
                </c:pt>
                <c:pt idx="1957">
                  <c:v>100</c:v>
                </c:pt>
                <c:pt idx="1958">
                  <c:v>100</c:v>
                </c:pt>
                <c:pt idx="1959">
                  <c:v>100</c:v>
                </c:pt>
                <c:pt idx="1960">
                  <c:v>100</c:v>
                </c:pt>
                <c:pt idx="1961">
                  <c:v>100</c:v>
                </c:pt>
                <c:pt idx="1962">
                  <c:v>100</c:v>
                </c:pt>
                <c:pt idx="1963">
                  <c:v>100</c:v>
                </c:pt>
                <c:pt idx="1964">
                  <c:v>100</c:v>
                </c:pt>
                <c:pt idx="1965">
                  <c:v>100</c:v>
                </c:pt>
                <c:pt idx="1966">
                  <c:v>100</c:v>
                </c:pt>
                <c:pt idx="1967">
                  <c:v>100</c:v>
                </c:pt>
                <c:pt idx="1968">
                  <c:v>100</c:v>
                </c:pt>
                <c:pt idx="1969">
                  <c:v>100</c:v>
                </c:pt>
                <c:pt idx="1970">
                  <c:v>100</c:v>
                </c:pt>
                <c:pt idx="1971">
                  <c:v>100</c:v>
                </c:pt>
                <c:pt idx="1972">
                  <c:v>100</c:v>
                </c:pt>
                <c:pt idx="1973">
                  <c:v>100</c:v>
                </c:pt>
                <c:pt idx="1974">
                  <c:v>100</c:v>
                </c:pt>
                <c:pt idx="1975">
                  <c:v>100</c:v>
                </c:pt>
                <c:pt idx="1976">
                  <c:v>100</c:v>
                </c:pt>
                <c:pt idx="1977">
                  <c:v>100</c:v>
                </c:pt>
                <c:pt idx="1978">
                  <c:v>100</c:v>
                </c:pt>
                <c:pt idx="1979">
                  <c:v>100</c:v>
                </c:pt>
                <c:pt idx="1980">
                  <c:v>100</c:v>
                </c:pt>
                <c:pt idx="1981">
                  <c:v>100</c:v>
                </c:pt>
                <c:pt idx="1982">
                  <c:v>100</c:v>
                </c:pt>
                <c:pt idx="1983">
                  <c:v>100</c:v>
                </c:pt>
                <c:pt idx="1984">
                  <c:v>100</c:v>
                </c:pt>
                <c:pt idx="1985">
                  <c:v>100</c:v>
                </c:pt>
                <c:pt idx="1986">
                  <c:v>100</c:v>
                </c:pt>
                <c:pt idx="1987">
                  <c:v>100</c:v>
                </c:pt>
                <c:pt idx="1988">
                  <c:v>100</c:v>
                </c:pt>
                <c:pt idx="1989">
                  <c:v>100</c:v>
                </c:pt>
                <c:pt idx="1990">
                  <c:v>100</c:v>
                </c:pt>
                <c:pt idx="1991">
                  <c:v>100</c:v>
                </c:pt>
                <c:pt idx="1992">
                  <c:v>100</c:v>
                </c:pt>
                <c:pt idx="1993">
                  <c:v>100</c:v>
                </c:pt>
                <c:pt idx="1994">
                  <c:v>100</c:v>
                </c:pt>
                <c:pt idx="1995">
                  <c:v>100</c:v>
                </c:pt>
                <c:pt idx="1996">
                  <c:v>100</c:v>
                </c:pt>
                <c:pt idx="1997">
                  <c:v>100</c:v>
                </c:pt>
                <c:pt idx="1998">
                  <c:v>100</c:v>
                </c:pt>
                <c:pt idx="1999">
                  <c:v>100</c:v>
                </c:pt>
                <c:pt idx="2000">
                  <c:v>100</c:v>
                </c:pt>
                <c:pt idx="2001">
                  <c:v>100</c:v>
                </c:pt>
                <c:pt idx="2002">
                  <c:v>100</c:v>
                </c:pt>
                <c:pt idx="2003">
                  <c:v>100</c:v>
                </c:pt>
                <c:pt idx="2004">
                  <c:v>100</c:v>
                </c:pt>
                <c:pt idx="2005">
                  <c:v>100</c:v>
                </c:pt>
                <c:pt idx="2006">
                  <c:v>100</c:v>
                </c:pt>
                <c:pt idx="2007">
                  <c:v>100</c:v>
                </c:pt>
                <c:pt idx="2008">
                  <c:v>100</c:v>
                </c:pt>
                <c:pt idx="2009">
                  <c:v>100</c:v>
                </c:pt>
                <c:pt idx="2010">
                  <c:v>100</c:v>
                </c:pt>
                <c:pt idx="2011">
                  <c:v>100</c:v>
                </c:pt>
                <c:pt idx="2012">
                  <c:v>100</c:v>
                </c:pt>
                <c:pt idx="2013">
                  <c:v>100</c:v>
                </c:pt>
                <c:pt idx="2014">
                  <c:v>100</c:v>
                </c:pt>
                <c:pt idx="2015">
                  <c:v>100</c:v>
                </c:pt>
                <c:pt idx="2016">
                  <c:v>100</c:v>
                </c:pt>
                <c:pt idx="2017">
                  <c:v>100</c:v>
                </c:pt>
                <c:pt idx="2018">
                  <c:v>100</c:v>
                </c:pt>
                <c:pt idx="2019">
                  <c:v>100</c:v>
                </c:pt>
                <c:pt idx="2020">
                  <c:v>100</c:v>
                </c:pt>
                <c:pt idx="2021">
                  <c:v>100</c:v>
                </c:pt>
                <c:pt idx="2022">
                  <c:v>100</c:v>
                </c:pt>
                <c:pt idx="2023">
                  <c:v>100</c:v>
                </c:pt>
                <c:pt idx="2024">
                  <c:v>100</c:v>
                </c:pt>
                <c:pt idx="2025">
                  <c:v>100</c:v>
                </c:pt>
                <c:pt idx="2026">
                  <c:v>100</c:v>
                </c:pt>
                <c:pt idx="2027">
                  <c:v>100</c:v>
                </c:pt>
                <c:pt idx="2028">
                  <c:v>100</c:v>
                </c:pt>
                <c:pt idx="2029">
                  <c:v>100</c:v>
                </c:pt>
                <c:pt idx="2030">
                  <c:v>100</c:v>
                </c:pt>
                <c:pt idx="2031">
                  <c:v>100</c:v>
                </c:pt>
                <c:pt idx="2032">
                  <c:v>100</c:v>
                </c:pt>
                <c:pt idx="2033">
                  <c:v>100</c:v>
                </c:pt>
                <c:pt idx="2034">
                  <c:v>100</c:v>
                </c:pt>
                <c:pt idx="2035">
                  <c:v>100</c:v>
                </c:pt>
                <c:pt idx="2036">
                  <c:v>100</c:v>
                </c:pt>
                <c:pt idx="2037">
                  <c:v>100</c:v>
                </c:pt>
                <c:pt idx="2038">
                  <c:v>100</c:v>
                </c:pt>
                <c:pt idx="2039">
                  <c:v>100</c:v>
                </c:pt>
                <c:pt idx="2040">
                  <c:v>100</c:v>
                </c:pt>
                <c:pt idx="2041">
                  <c:v>100</c:v>
                </c:pt>
                <c:pt idx="2042">
                  <c:v>100</c:v>
                </c:pt>
                <c:pt idx="2043">
                  <c:v>100</c:v>
                </c:pt>
                <c:pt idx="2044">
                  <c:v>100</c:v>
                </c:pt>
                <c:pt idx="2045">
                  <c:v>100</c:v>
                </c:pt>
                <c:pt idx="2046">
                  <c:v>100</c:v>
                </c:pt>
                <c:pt idx="2047">
                  <c:v>100</c:v>
                </c:pt>
                <c:pt idx="2048">
                  <c:v>100</c:v>
                </c:pt>
                <c:pt idx="2049">
                  <c:v>100</c:v>
                </c:pt>
                <c:pt idx="2050">
                  <c:v>100</c:v>
                </c:pt>
                <c:pt idx="2051">
                  <c:v>100</c:v>
                </c:pt>
                <c:pt idx="2052">
                  <c:v>100</c:v>
                </c:pt>
                <c:pt idx="2053">
                  <c:v>100</c:v>
                </c:pt>
                <c:pt idx="2054">
                  <c:v>100</c:v>
                </c:pt>
                <c:pt idx="2055">
                  <c:v>100</c:v>
                </c:pt>
                <c:pt idx="2056">
                  <c:v>100</c:v>
                </c:pt>
                <c:pt idx="2057">
                  <c:v>100</c:v>
                </c:pt>
                <c:pt idx="2058">
                  <c:v>100</c:v>
                </c:pt>
                <c:pt idx="2059">
                  <c:v>100</c:v>
                </c:pt>
                <c:pt idx="2060">
                  <c:v>100</c:v>
                </c:pt>
                <c:pt idx="2061">
                  <c:v>100</c:v>
                </c:pt>
                <c:pt idx="2062">
                  <c:v>100</c:v>
                </c:pt>
                <c:pt idx="2063">
                  <c:v>100</c:v>
                </c:pt>
                <c:pt idx="2064">
                  <c:v>100</c:v>
                </c:pt>
                <c:pt idx="2065">
                  <c:v>100</c:v>
                </c:pt>
                <c:pt idx="2066">
                  <c:v>100</c:v>
                </c:pt>
                <c:pt idx="2067">
                  <c:v>100</c:v>
                </c:pt>
                <c:pt idx="2068">
                  <c:v>100</c:v>
                </c:pt>
                <c:pt idx="2069">
                  <c:v>100</c:v>
                </c:pt>
                <c:pt idx="2070">
                  <c:v>100</c:v>
                </c:pt>
                <c:pt idx="2071">
                  <c:v>100</c:v>
                </c:pt>
                <c:pt idx="2072">
                  <c:v>100</c:v>
                </c:pt>
                <c:pt idx="2073">
                  <c:v>100</c:v>
                </c:pt>
                <c:pt idx="2074">
                  <c:v>100</c:v>
                </c:pt>
                <c:pt idx="2075">
                  <c:v>100</c:v>
                </c:pt>
                <c:pt idx="2076">
                  <c:v>100</c:v>
                </c:pt>
                <c:pt idx="2077">
                  <c:v>100</c:v>
                </c:pt>
                <c:pt idx="2078">
                  <c:v>100</c:v>
                </c:pt>
                <c:pt idx="2079">
                  <c:v>100</c:v>
                </c:pt>
                <c:pt idx="2080">
                  <c:v>100</c:v>
                </c:pt>
                <c:pt idx="2081">
                  <c:v>100</c:v>
                </c:pt>
                <c:pt idx="2082">
                  <c:v>100</c:v>
                </c:pt>
                <c:pt idx="2083">
                  <c:v>100</c:v>
                </c:pt>
                <c:pt idx="2084">
                  <c:v>100</c:v>
                </c:pt>
                <c:pt idx="2085">
                  <c:v>100</c:v>
                </c:pt>
                <c:pt idx="2086">
                  <c:v>100</c:v>
                </c:pt>
                <c:pt idx="2087">
                  <c:v>100</c:v>
                </c:pt>
                <c:pt idx="2088">
                  <c:v>100</c:v>
                </c:pt>
                <c:pt idx="2089">
                  <c:v>100</c:v>
                </c:pt>
                <c:pt idx="2090">
                  <c:v>100</c:v>
                </c:pt>
                <c:pt idx="2091">
                  <c:v>100</c:v>
                </c:pt>
                <c:pt idx="2092">
                  <c:v>100</c:v>
                </c:pt>
                <c:pt idx="2093">
                  <c:v>100</c:v>
                </c:pt>
                <c:pt idx="2094">
                  <c:v>100</c:v>
                </c:pt>
                <c:pt idx="2095">
                  <c:v>100</c:v>
                </c:pt>
                <c:pt idx="2096">
                  <c:v>100</c:v>
                </c:pt>
                <c:pt idx="2097">
                  <c:v>100</c:v>
                </c:pt>
                <c:pt idx="2098">
                  <c:v>100</c:v>
                </c:pt>
                <c:pt idx="2099">
                  <c:v>100</c:v>
                </c:pt>
                <c:pt idx="2100">
                  <c:v>100</c:v>
                </c:pt>
                <c:pt idx="2101">
                  <c:v>100</c:v>
                </c:pt>
                <c:pt idx="2102">
                  <c:v>100</c:v>
                </c:pt>
                <c:pt idx="2103">
                  <c:v>100</c:v>
                </c:pt>
                <c:pt idx="2104">
                  <c:v>100</c:v>
                </c:pt>
                <c:pt idx="2105">
                  <c:v>100</c:v>
                </c:pt>
                <c:pt idx="2106">
                  <c:v>100</c:v>
                </c:pt>
                <c:pt idx="2107">
                  <c:v>100</c:v>
                </c:pt>
                <c:pt idx="2108">
                  <c:v>100</c:v>
                </c:pt>
                <c:pt idx="2109">
                  <c:v>100</c:v>
                </c:pt>
                <c:pt idx="2110">
                  <c:v>100</c:v>
                </c:pt>
                <c:pt idx="2111">
                  <c:v>100</c:v>
                </c:pt>
                <c:pt idx="2112">
                  <c:v>100</c:v>
                </c:pt>
                <c:pt idx="2113">
                  <c:v>100</c:v>
                </c:pt>
                <c:pt idx="2114">
                  <c:v>100</c:v>
                </c:pt>
                <c:pt idx="2115">
                  <c:v>100</c:v>
                </c:pt>
                <c:pt idx="2116">
                  <c:v>100</c:v>
                </c:pt>
                <c:pt idx="2117">
                  <c:v>100</c:v>
                </c:pt>
                <c:pt idx="2118">
                  <c:v>100</c:v>
                </c:pt>
                <c:pt idx="2119">
                  <c:v>100</c:v>
                </c:pt>
                <c:pt idx="2120">
                  <c:v>100</c:v>
                </c:pt>
                <c:pt idx="2121">
                  <c:v>100</c:v>
                </c:pt>
                <c:pt idx="2122">
                  <c:v>100</c:v>
                </c:pt>
                <c:pt idx="2123">
                  <c:v>100</c:v>
                </c:pt>
                <c:pt idx="2124">
                  <c:v>100</c:v>
                </c:pt>
                <c:pt idx="2125">
                  <c:v>100</c:v>
                </c:pt>
                <c:pt idx="2126">
                  <c:v>100</c:v>
                </c:pt>
                <c:pt idx="2127">
                  <c:v>100</c:v>
                </c:pt>
                <c:pt idx="2128">
                  <c:v>100</c:v>
                </c:pt>
                <c:pt idx="2129">
                  <c:v>100</c:v>
                </c:pt>
                <c:pt idx="2130">
                  <c:v>100</c:v>
                </c:pt>
                <c:pt idx="2131">
                  <c:v>100</c:v>
                </c:pt>
                <c:pt idx="2132">
                  <c:v>100</c:v>
                </c:pt>
                <c:pt idx="2133">
                  <c:v>100</c:v>
                </c:pt>
                <c:pt idx="2134">
                  <c:v>100</c:v>
                </c:pt>
                <c:pt idx="2135">
                  <c:v>100</c:v>
                </c:pt>
                <c:pt idx="2136">
                  <c:v>100</c:v>
                </c:pt>
                <c:pt idx="2137">
                  <c:v>100</c:v>
                </c:pt>
                <c:pt idx="2138">
                  <c:v>100</c:v>
                </c:pt>
                <c:pt idx="2139">
                  <c:v>100</c:v>
                </c:pt>
                <c:pt idx="2140">
                  <c:v>100</c:v>
                </c:pt>
                <c:pt idx="2141">
                  <c:v>100</c:v>
                </c:pt>
                <c:pt idx="2142">
                  <c:v>100</c:v>
                </c:pt>
                <c:pt idx="2143">
                  <c:v>100</c:v>
                </c:pt>
                <c:pt idx="2144">
                  <c:v>100</c:v>
                </c:pt>
                <c:pt idx="2145">
                  <c:v>100</c:v>
                </c:pt>
                <c:pt idx="2146">
                  <c:v>100</c:v>
                </c:pt>
                <c:pt idx="2147">
                  <c:v>100</c:v>
                </c:pt>
                <c:pt idx="2148">
                  <c:v>100</c:v>
                </c:pt>
                <c:pt idx="2149">
                  <c:v>100</c:v>
                </c:pt>
                <c:pt idx="2150">
                  <c:v>100</c:v>
                </c:pt>
                <c:pt idx="2151">
                  <c:v>100</c:v>
                </c:pt>
                <c:pt idx="2152">
                  <c:v>100</c:v>
                </c:pt>
                <c:pt idx="2153">
                  <c:v>100</c:v>
                </c:pt>
                <c:pt idx="2154">
                  <c:v>100</c:v>
                </c:pt>
                <c:pt idx="2155">
                  <c:v>100</c:v>
                </c:pt>
                <c:pt idx="2156">
                  <c:v>100</c:v>
                </c:pt>
                <c:pt idx="2157">
                  <c:v>100</c:v>
                </c:pt>
                <c:pt idx="2158">
                  <c:v>100</c:v>
                </c:pt>
                <c:pt idx="2159">
                  <c:v>100</c:v>
                </c:pt>
                <c:pt idx="2160">
                  <c:v>100</c:v>
                </c:pt>
                <c:pt idx="2161">
                  <c:v>100</c:v>
                </c:pt>
                <c:pt idx="2162">
                  <c:v>100</c:v>
                </c:pt>
                <c:pt idx="2163">
                  <c:v>100</c:v>
                </c:pt>
                <c:pt idx="2164">
                  <c:v>100</c:v>
                </c:pt>
                <c:pt idx="2165">
                  <c:v>100</c:v>
                </c:pt>
                <c:pt idx="2166">
                  <c:v>100</c:v>
                </c:pt>
                <c:pt idx="2167">
                  <c:v>100</c:v>
                </c:pt>
                <c:pt idx="2168">
                  <c:v>100</c:v>
                </c:pt>
                <c:pt idx="2169">
                  <c:v>100</c:v>
                </c:pt>
                <c:pt idx="2170">
                  <c:v>100</c:v>
                </c:pt>
                <c:pt idx="2171">
                  <c:v>100</c:v>
                </c:pt>
                <c:pt idx="2172">
                  <c:v>100</c:v>
                </c:pt>
                <c:pt idx="2173">
                  <c:v>100</c:v>
                </c:pt>
                <c:pt idx="2174">
                  <c:v>100</c:v>
                </c:pt>
                <c:pt idx="2175">
                  <c:v>100</c:v>
                </c:pt>
                <c:pt idx="2176">
                  <c:v>100</c:v>
                </c:pt>
                <c:pt idx="2177">
                  <c:v>100</c:v>
                </c:pt>
                <c:pt idx="2178">
                  <c:v>100</c:v>
                </c:pt>
                <c:pt idx="2179">
                  <c:v>100</c:v>
                </c:pt>
                <c:pt idx="2180">
                  <c:v>100</c:v>
                </c:pt>
                <c:pt idx="2181">
                  <c:v>100</c:v>
                </c:pt>
                <c:pt idx="2182">
                  <c:v>100</c:v>
                </c:pt>
                <c:pt idx="2183">
                  <c:v>100</c:v>
                </c:pt>
                <c:pt idx="2184">
                  <c:v>100</c:v>
                </c:pt>
                <c:pt idx="2185">
                  <c:v>100</c:v>
                </c:pt>
                <c:pt idx="2186">
                  <c:v>100</c:v>
                </c:pt>
                <c:pt idx="2187">
                  <c:v>100</c:v>
                </c:pt>
                <c:pt idx="2188">
                  <c:v>100</c:v>
                </c:pt>
                <c:pt idx="2189">
                  <c:v>100</c:v>
                </c:pt>
                <c:pt idx="2190">
                  <c:v>100</c:v>
                </c:pt>
                <c:pt idx="2191">
                  <c:v>100</c:v>
                </c:pt>
                <c:pt idx="2192">
                  <c:v>100</c:v>
                </c:pt>
                <c:pt idx="2193">
                  <c:v>100</c:v>
                </c:pt>
                <c:pt idx="2194">
                  <c:v>100</c:v>
                </c:pt>
                <c:pt idx="2195">
                  <c:v>100</c:v>
                </c:pt>
                <c:pt idx="2196">
                  <c:v>100</c:v>
                </c:pt>
                <c:pt idx="2197">
                  <c:v>100</c:v>
                </c:pt>
                <c:pt idx="2198">
                  <c:v>100</c:v>
                </c:pt>
                <c:pt idx="2199">
                  <c:v>100</c:v>
                </c:pt>
                <c:pt idx="2200">
                  <c:v>100</c:v>
                </c:pt>
                <c:pt idx="2201">
                  <c:v>100</c:v>
                </c:pt>
                <c:pt idx="2202">
                  <c:v>100</c:v>
                </c:pt>
                <c:pt idx="2203">
                  <c:v>100</c:v>
                </c:pt>
                <c:pt idx="2204">
                  <c:v>100</c:v>
                </c:pt>
                <c:pt idx="2205">
                  <c:v>100</c:v>
                </c:pt>
                <c:pt idx="2206">
                  <c:v>100</c:v>
                </c:pt>
                <c:pt idx="2207">
                  <c:v>100</c:v>
                </c:pt>
                <c:pt idx="2208">
                  <c:v>100</c:v>
                </c:pt>
                <c:pt idx="2209">
                  <c:v>100</c:v>
                </c:pt>
                <c:pt idx="2210">
                  <c:v>100</c:v>
                </c:pt>
                <c:pt idx="2211">
                  <c:v>100</c:v>
                </c:pt>
                <c:pt idx="2212">
                  <c:v>100</c:v>
                </c:pt>
                <c:pt idx="2213">
                  <c:v>100</c:v>
                </c:pt>
                <c:pt idx="2214">
                  <c:v>100</c:v>
                </c:pt>
                <c:pt idx="2215">
                  <c:v>100</c:v>
                </c:pt>
                <c:pt idx="2216">
                  <c:v>100</c:v>
                </c:pt>
                <c:pt idx="2217">
                  <c:v>100</c:v>
                </c:pt>
                <c:pt idx="2218">
                  <c:v>100</c:v>
                </c:pt>
                <c:pt idx="2219">
                  <c:v>100</c:v>
                </c:pt>
                <c:pt idx="2220">
                  <c:v>100</c:v>
                </c:pt>
                <c:pt idx="2221">
                  <c:v>100</c:v>
                </c:pt>
                <c:pt idx="2222">
                  <c:v>100</c:v>
                </c:pt>
                <c:pt idx="2223">
                  <c:v>100</c:v>
                </c:pt>
                <c:pt idx="2224">
                  <c:v>100</c:v>
                </c:pt>
                <c:pt idx="2225">
                  <c:v>100</c:v>
                </c:pt>
                <c:pt idx="2226">
                  <c:v>100</c:v>
                </c:pt>
                <c:pt idx="2227">
                  <c:v>100</c:v>
                </c:pt>
                <c:pt idx="2228">
                  <c:v>100</c:v>
                </c:pt>
                <c:pt idx="2229">
                  <c:v>100</c:v>
                </c:pt>
                <c:pt idx="2230">
                  <c:v>100</c:v>
                </c:pt>
                <c:pt idx="2231">
                  <c:v>100</c:v>
                </c:pt>
                <c:pt idx="2232">
                  <c:v>100</c:v>
                </c:pt>
                <c:pt idx="2233">
                  <c:v>100</c:v>
                </c:pt>
                <c:pt idx="2234">
                  <c:v>100</c:v>
                </c:pt>
                <c:pt idx="2235">
                  <c:v>100</c:v>
                </c:pt>
                <c:pt idx="2236">
                  <c:v>100</c:v>
                </c:pt>
                <c:pt idx="2237">
                  <c:v>100</c:v>
                </c:pt>
                <c:pt idx="2238">
                  <c:v>100</c:v>
                </c:pt>
                <c:pt idx="2239">
                  <c:v>100</c:v>
                </c:pt>
                <c:pt idx="2240">
                  <c:v>100</c:v>
                </c:pt>
                <c:pt idx="2241">
                  <c:v>100</c:v>
                </c:pt>
                <c:pt idx="2242">
                  <c:v>100</c:v>
                </c:pt>
                <c:pt idx="2243">
                  <c:v>100</c:v>
                </c:pt>
                <c:pt idx="2244">
                  <c:v>100</c:v>
                </c:pt>
                <c:pt idx="2245">
                  <c:v>100</c:v>
                </c:pt>
                <c:pt idx="2246">
                  <c:v>100</c:v>
                </c:pt>
                <c:pt idx="2247">
                  <c:v>100</c:v>
                </c:pt>
                <c:pt idx="2248">
                  <c:v>100</c:v>
                </c:pt>
                <c:pt idx="2249">
                  <c:v>100</c:v>
                </c:pt>
                <c:pt idx="2250">
                  <c:v>100</c:v>
                </c:pt>
                <c:pt idx="2251">
                  <c:v>100</c:v>
                </c:pt>
                <c:pt idx="2252">
                  <c:v>100</c:v>
                </c:pt>
                <c:pt idx="2253">
                  <c:v>100</c:v>
                </c:pt>
                <c:pt idx="2254">
                  <c:v>100</c:v>
                </c:pt>
                <c:pt idx="2255">
                  <c:v>100</c:v>
                </c:pt>
                <c:pt idx="2256">
                  <c:v>100</c:v>
                </c:pt>
                <c:pt idx="2257">
                  <c:v>100</c:v>
                </c:pt>
                <c:pt idx="2258">
                  <c:v>100</c:v>
                </c:pt>
                <c:pt idx="2259">
                  <c:v>100</c:v>
                </c:pt>
                <c:pt idx="2260">
                  <c:v>100</c:v>
                </c:pt>
                <c:pt idx="2261">
                  <c:v>100</c:v>
                </c:pt>
                <c:pt idx="2262">
                  <c:v>100</c:v>
                </c:pt>
                <c:pt idx="2263">
                  <c:v>100</c:v>
                </c:pt>
                <c:pt idx="2264">
                  <c:v>100</c:v>
                </c:pt>
                <c:pt idx="2265">
                  <c:v>100</c:v>
                </c:pt>
                <c:pt idx="2266">
                  <c:v>100</c:v>
                </c:pt>
                <c:pt idx="2267">
                  <c:v>100</c:v>
                </c:pt>
                <c:pt idx="2268">
                  <c:v>100</c:v>
                </c:pt>
                <c:pt idx="2269">
                  <c:v>100</c:v>
                </c:pt>
                <c:pt idx="2270">
                  <c:v>100</c:v>
                </c:pt>
                <c:pt idx="2271">
                  <c:v>100</c:v>
                </c:pt>
                <c:pt idx="2272">
                  <c:v>100</c:v>
                </c:pt>
                <c:pt idx="2273">
                  <c:v>100</c:v>
                </c:pt>
                <c:pt idx="2274">
                  <c:v>100</c:v>
                </c:pt>
                <c:pt idx="2275">
                  <c:v>100</c:v>
                </c:pt>
                <c:pt idx="2276">
                  <c:v>100</c:v>
                </c:pt>
                <c:pt idx="2277">
                  <c:v>100</c:v>
                </c:pt>
                <c:pt idx="2278">
                  <c:v>100</c:v>
                </c:pt>
                <c:pt idx="2279">
                  <c:v>100</c:v>
                </c:pt>
                <c:pt idx="2280">
                  <c:v>100</c:v>
                </c:pt>
                <c:pt idx="2281">
                  <c:v>100</c:v>
                </c:pt>
                <c:pt idx="2282">
                  <c:v>100</c:v>
                </c:pt>
                <c:pt idx="2283">
                  <c:v>100</c:v>
                </c:pt>
                <c:pt idx="2284">
                  <c:v>100</c:v>
                </c:pt>
                <c:pt idx="2285">
                  <c:v>100</c:v>
                </c:pt>
                <c:pt idx="2286">
                  <c:v>100</c:v>
                </c:pt>
                <c:pt idx="2287">
                  <c:v>100</c:v>
                </c:pt>
                <c:pt idx="2288">
                  <c:v>100</c:v>
                </c:pt>
                <c:pt idx="2289">
                  <c:v>100</c:v>
                </c:pt>
                <c:pt idx="2290">
                  <c:v>100</c:v>
                </c:pt>
                <c:pt idx="2291">
                  <c:v>100</c:v>
                </c:pt>
                <c:pt idx="2292">
                  <c:v>100</c:v>
                </c:pt>
                <c:pt idx="2293">
                  <c:v>100</c:v>
                </c:pt>
                <c:pt idx="2294">
                  <c:v>100</c:v>
                </c:pt>
                <c:pt idx="2295">
                  <c:v>100</c:v>
                </c:pt>
                <c:pt idx="2296">
                  <c:v>100</c:v>
                </c:pt>
                <c:pt idx="2297">
                  <c:v>100</c:v>
                </c:pt>
                <c:pt idx="2298">
                  <c:v>100</c:v>
                </c:pt>
                <c:pt idx="2299">
                  <c:v>100</c:v>
                </c:pt>
                <c:pt idx="2300">
                  <c:v>100</c:v>
                </c:pt>
                <c:pt idx="2301">
                  <c:v>100</c:v>
                </c:pt>
                <c:pt idx="2302">
                  <c:v>100</c:v>
                </c:pt>
                <c:pt idx="2303">
                  <c:v>100</c:v>
                </c:pt>
                <c:pt idx="2304">
                  <c:v>100</c:v>
                </c:pt>
                <c:pt idx="2305">
                  <c:v>100</c:v>
                </c:pt>
                <c:pt idx="2306">
                  <c:v>100</c:v>
                </c:pt>
                <c:pt idx="2307">
                  <c:v>100</c:v>
                </c:pt>
                <c:pt idx="2308">
                  <c:v>100</c:v>
                </c:pt>
                <c:pt idx="2309">
                  <c:v>100</c:v>
                </c:pt>
                <c:pt idx="2310">
                  <c:v>100</c:v>
                </c:pt>
                <c:pt idx="2311">
                  <c:v>100</c:v>
                </c:pt>
                <c:pt idx="2312">
                  <c:v>100</c:v>
                </c:pt>
                <c:pt idx="2313">
                  <c:v>100</c:v>
                </c:pt>
                <c:pt idx="2314">
                  <c:v>100</c:v>
                </c:pt>
                <c:pt idx="2315">
                  <c:v>100</c:v>
                </c:pt>
                <c:pt idx="2316">
                  <c:v>100</c:v>
                </c:pt>
                <c:pt idx="2317">
                  <c:v>100</c:v>
                </c:pt>
                <c:pt idx="2318">
                  <c:v>100</c:v>
                </c:pt>
                <c:pt idx="2319">
                  <c:v>100</c:v>
                </c:pt>
                <c:pt idx="2320">
                  <c:v>100</c:v>
                </c:pt>
                <c:pt idx="2321">
                  <c:v>100</c:v>
                </c:pt>
                <c:pt idx="2322">
                  <c:v>100</c:v>
                </c:pt>
                <c:pt idx="2323">
                  <c:v>100</c:v>
                </c:pt>
                <c:pt idx="2324">
                  <c:v>100</c:v>
                </c:pt>
                <c:pt idx="2325">
                  <c:v>100</c:v>
                </c:pt>
                <c:pt idx="2326">
                  <c:v>100</c:v>
                </c:pt>
                <c:pt idx="2327">
                  <c:v>100</c:v>
                </c:pt>
                <c:pt idx="2328">
                  <c:v>100</c:v>
                </c:pt>
                <c:pt idx="2329">
                  <c:v>100</c:v>
                </c:pt>
                <c:pt idx="2330">
                  <c:v>100</c:v>
                </c:pt>
                <c:pt idx="2331">
                  <c:v>100</c:v>
                </c:pt>
                <c:pt idx="2332">
                  <c:v>100</c:v>
                </c:pt>
                <c:pt idx="2333">
                  <c:v>100</c:v>
                </c:pt>
                <c:pt idx="2334">
                  <c:v>100</c:v>
                </c:pt>
                <c:pt idx="2335">
                  <c:v>100</c:v>
                </c:pt>
                <c:pt idx="2336">
                  <c:v>100</c:v>
                </c:pt>
                <c:pt idx="2337">
                  <c:v>100</c:v>
                </c:pt>
                <c:pt idx="2338">
                  <c:v>100</c:v>
                </c:pt>
                <c:pt idx="2339">
                  <c:v>100</c:v>
                </c:pt>
                <c:pt idx="2340">
                  <c:v>100</c:v>
                </c:pt>
                <c:pt idx="2341">
                  <c:v>100</c:v>
                </c:pt>
                <c:pt idx="2342">
                  <c:v>100</c:v>
                </c:pt>
                <c:pt idx="2343">
                  <c:v>100</c:v>
                </c:pt>
                <c:pt idx="2344">
                  <c:v>100</c:v>
                </c:pt>
                <c:pt idx="2345">
                  <c:v>100</c:v>
                </c:pt>
                <c:pt idx="2346">
                  <c:v>100</c:v>
                </c:pt>
                <c:pt idx="2347">
                  <c:v>100</c:v>
                </c:pt>
                <c:pt idx="2348">
                  <c:v>100</c:v>
                </c:pt>
                <c:pt idx="2349">
                  <c:v>100</c:v>
                </c:pt>
                <c:pt idx="2350">
                  <c:v>100</c:v>
                </c:pt>
                <c:pt idx="2351">
                  <c:v>100</c:v>
                </c:pt>
                <c:pt idx="2352">
                  <c:v>100</c:v>
                </c:pt>
                <c:pt idx="2353">
                  <c:v>100</c:v>
                </c:pt>
                <c:pt idx="2354">
                  <c:v>100</c:v>
                </c:pt>
                <c:pt idx="2355">
                  <c:v>100</c:v>
                </c:pt>
                <c:pt idx="2356">
                  <c:v>100</c:v>
                </c:pt>
                <c:pt idx="2357">
                  <c:v>100</c:v>
                </c:pt>
                <c:pt idx="2358">
                  <c:v>100</c:v>
                </c:pt>
                <c:pt idx="2359">
                  <c:v>100</c:v>
                </c:pt>
                <c:pt idx="2360">
                  <c:v>100</c:v>
                </c:pt>
                <c:pt idx="2361">
                  <c:v>100</c:v>
                </c:pt>
                <c:pt idx="2362">
                  <c:v>100</c:v>
                </c:pt>
                <c:pt idx="2363">
                  <c:v>100</c:v>
                </c:pt>
                <c:pt idx="2364">
                  <c:v>100</c:v>
                </c:pt>
                <c:pt idx="2365">
                  <c:v>100</c:v>
                </c:pt>
                <c:pt idx="2366">
                  <c:v>100</c:v>
                </c:pt>
                <c:pt idx="2367">
                  <c:v>100</c:v>
                </c:pt>
                <c:pt idx="2368">
                  <c:v>100</c:v>
                </c:pt>
                <c:pt idx="2369">
                  <c:v>100</c:v>
                </c:pt>
                <c:pt idx="2370">
                  <c:v>100</c:v>
                </c:pt>
                <c:pt idx="2371">
                  <c:v>100</c:v>
                </c:pt>
                <c:pt idx="2372">
                  <c:v>100</c:v>
                </c:pt>
                <c:pt idx="2373">
                  <c:v>100</c:v>
                </c:pt>
                <c:pt idx="2374">
                  <c:v>100</c:v>
                </c:pt>
                <c:pt idx="2375">
                  <c:v>100</c:v>
                </c:pt>
                <c:pt idx="2376">
                  <c:v>100</c:v>
                </c:pt>
                <c:pt idx="2377">
                  <c:v>100</c:v>
                </c:pt>
                <c:pt idx="2378">
                  <c:v>100</c:v>
                </c:pt>
                <c:pt idx="2379">
                  <c:v>100</c:v>
                </c:pt>
                <c:pt idx="2380">
                  <c:v>100</c:v>
                </c:pt>
                <c:pt idx="2381">
                  <c:v>100</c:v>
                </c:pt>
                <c:pt idx="2382">
                  <c:v>100</c:v>
                </c:pt>
                <c:pt idx="2383">
                  <c:v>100</c:v>
                </c:pt>
                <c:pt idx="2384">
                  <c:v>100</c:v>
                </c:pt>
                <c:pt idx="2385">
                  <c:v>100</c:v>
                </c:pt>
              </c:numCache>
            </c:numRef>
          </c:yVal>
          <c:smooth val="1"/>
        </c:ser>
        <c:dLbls>
          <c:showLegendKey val="0"/>
          <c:showVal val="0"/>
          <c:showCatName val="0"/>
          <c:showSerName val="0"/>
          <c:showPercent val="0"/>
          <c:showBubbleSize val="0"/>
        </c:dLbls>
        <c:axId val="64269696"/>
        <c:axId val="25892352"/>
      </c:scatterChart>
      <c:valAx>
        <c:axId val="64269696"/>
        <c:scaling>
          <c:orientation val="minMax"/>
          <c:max val="200"/>
          <c:min val="0"/>
        </c:scaling>
        <c:delete val="0"/>
        <c:axPos val="b"/>
        <c:title>
          <c:tx>
            <c:rich>
              <a:bodyPr/>
              <a:lstStyle/>
              <a:p>
                <a:pPr>
                  <a:defRPr sz="2000"/>
                </a:pPr>
                <a:r>
                  <a:rPr lang="en-US" sz="2000" dirty="0"/>
                  <a:t>Round trip time (</a:t>
                </a:r>
                <a:r>
                  <a:rPr lang="en-US" sz="2000" dirty="0" err="1"/>
                  <a:t>ms</a:t>
                </a:r>
                <a:r>
                  <a:rPr lang="en-US" sz="2000" dirty="0"/>
                  <a:t>)</a:t>
                </a:r>
              </a:p>
            </c:rich>
          </c:tx>
          <c:layout>
            <c:manualLayout>
              <c:xMode val="edge"/>
              <c:yMode val="edge"/>
              <c:x val="0.36857414698162727"/>
              <c:y val="0.8725045427013931"/>
            </c:manualLayout>
          </c:layout>
          <c:overlay val="0"/>
        </c:title>
        <c:numFmt formatCode="General" sourceLinked="1"/>
        <c:majorTickMark val="out"/>
        <c:minorTickMark val="none"/>
        <c:tickLblPos val="nextTo"/>
        <c:txPr>
          <a:bodyPr/>
          <a:lstStyle/>
          <a:p>
            <a:pPr>
              <a:defRPr sz="2000"/>
            </a:pPr>
            <a:endParaRPr lang="en-US"/>
          </a:p>
        </c:txPr>
        <c:crossAx val="25892352"/>
        <c:crosses val="autoZero"/>
        <c:crossBetween val="midCat"/>
      </c:valAx>
      <c:valAx>
        <c:axId val="25892352"/>
        <c:scaling>
          <c:orientation val="minMax"/>
          <c:max val="100"/>
          <c:min val="0"/>
        </c:scaling>
        <c:delete val="0"/>
        <c:axPos val="l"/>
        <c:majorGridlines/>
        <c:title>
          <c:tx>
            <c:rich>
              <a:bodyPr rot="-5400000" vert="horz"/>
              <a:lstStyle/>
              <a:p>
                <a:pPr>
                  <a:defRPr sz="2000"/>
                </a:pPr>
                <a:r>
                  <a:rPr lang="en-US" sz="2000" dirty="0" smtClean="0"/>
                  <a:t>Cumulative % of packets</a:t>
                </a:r>
                <a:endParaRPr lang="en-US" sz="2000" dirty="0"/>
              </a:p>
            </c:rich>
          </c:tx>
          <c:layout/>
          <c:overlay val="0"/>
        </c:title>
        <c:numFmt formatCode="General" sourceLinked="1"/>
        <c:majorTickMark val="out"/>
        <c:minorTickMark val="none"/>
        <c:tickLblPos val="nextTo"/>
        <c:txPr>
          <a:bodyPr/>
          <a:lstStyle/>
          <a:p>
            <a:pPr>
              <a:defRPr sz="2000"/>
            </a:pPr>
            <a:endParaRPr lang="en-US"/>
          </a:p>
        </c:txPr>
        <c:crossAx val="64269696"/>
        <c:crosses val="autoZero"/>
        <c:crossBetween val="midCat"/>
        <c:majorUnit val="20"/>
        <c:minorUnit val="10"/>
      </c:valAx>
    </c:plotArea>
    <c:legend>
      <c:legendPos val="r"/>
      <c:layout>
        <c:manualLayout>
          <c:xMode val="edge"/>
          <c:yMode val="edge"/>
          <c:x val="0.46427755905511808"/>
          <c:y val="0.19000984251968503"/>
          <c:w val="0.23572244094488193"/>
          <c:h val="0.28028174212598428"/>
        </c:manualLayout>
      </c:layout>
      <c:overlay val="0"/>
      <c:txPr>
        <a:bodyPr/>
        <a:lstStyle/>
        <a:p>
          <a:pPr>
            <a:defRPr sz="2000"/>
          </a:pPr>
          <a:endParaRPr lang="en-US"/>
        </a:p>
      </c:txPr>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0242235345581802"/>
          <c:y val="5.3109507144940213E-2"/>
          <c:w val="0.76149871891013621"/>
          <c:h val="0.89378098571011955"/>
        </c:manualLayout>
      </c:layout>
      <c:barChart>
        <c:barDir val="col"/>
        <c:grouping val="clustered"/>
        <c:varyColors val="0"/>
        <c:ser>
          <c:idx val="0"/>
          <c:order val="0"/>
          <c:tx>
            <c:v>No loss recovery</c:v>
          </c:tx>
          <c:invertIfNegative val="0"/>
          <c:errBars>
            <c:errBarType val="both"/>
            <c:errValType val="fixedVal"/>
            <c:noEndCap val="0"/>
            <c:val val="0.37100000000000005"/>
            <c:spPr>
              <a:ln w="38100">
                <a:solidFill>
                  <a:schemeClr val="tx1"/>
                </a:solidFill>
              </a:ln>
            </c:spPr>
          </c:errBars>
          <c:val>
            <c:numRef>
              <c:f>completion!$B$1</c:f>
              <c:numCache>
                <c:formatCode>General</c:formatCode>
                <c:ptCount val="1"/>
                <c:pt idx="0">
                  <c:v>4.5309999999999997</c:v>
                </c:pt>
              </c:numCache>
            </c:numRef>
          </c:val>
        </c:ser>
        <c:ser>
          <c:idx val="1"/>
          <c:order val="1"/>
          <c:tx>
            <c:v>PluriBus</c:v>
          </c:tx>
          <c:invertIfNegative val="0"/>
          <c:errBars>
            <c:errBarType val="both"/>
            <c:errValType val="fixedVal"/>
            <c:noEndCap val="0"/>
            <c:val val="0.10100000000000001"/>
            <c:spPr>
              <a:ln w="38100">
                <a:solidFill>
                  <a:schemeClr val="tx1"/>
                </a:solidFill>
              </a:ln>
            </c:spPr>
          </c:errBars>
          <c:val>
            <c:numRef>
              <c:f>completion!$B$2</c:f>
              <c:numCache>
                <c:formatCode>General</c:formatCode>
                <c:ptCount val="1"/>
                <c:pt idx="0">
                  <c:v>0.88900000000000001</c:v>
                </c:pt>
              </c:numCache>
            </c:numRef>
          </c:val>
        </c:ser>
        <c:dLbls>
          <c:showLegendKey val="0"/>
          <c:showVal val="0"/>
          <c:showCatName val="0"/>
          <c:showSerName val="0"/>
          <c:showPercent val="0"/>
          <c:showBubbleSize val="0"/>
        </c:dLbls>
        <c:gapWidth val="150"/>
        <c:axId val="25925504"/>
        <c:axId val="25927040"/>
      </c:barChart>
      <c:catAx>
        <c:axId val="25925504"/>
        <c:scaling>
          <c:orientation val="minMax"/>
        </c:scaling>
        <c:delete val="1"/>
        <c:axPos val="b"/>
        <c:majorTickMark val="out"/>
        <c:minorTickMark val="none"/>
        <c:tickLblPos val="nextTo"/>
        <c:crossAx val="25927040"/>
        <c:crosses val="autoZero"/>
        <c:auto val="1"/>
        <c:lblAlgn val="ctr"/>
        <c:lblOffset val="100"/>
        <c:noMultiLvlLbl val="0"/>
      </c:catAx>
      <c:valAx>
        <c:axId val="25927040"/>
        <c:scaling>
          <c:orientation val="minMax"/>
        </c:scaling>
        <c:delete val="0"/>
        <c:axPos val="l"/>
        <c:majorGridlines/>
        <c:title>
          <c:tx>
            <c:rich>
              <a:bodyPr rot="-5400000" vert="horz"/>
              <a:lstStyle/>
              <a:p>
                <a:pPr>
                  <a:defRPr sz="2000"/>
                </a:pPr>
                <a:r>
                  <a:rPr lang="en-US" sz="2000"/>
                  <a:t>Connection completion time (seconds)</a:t>
                </a:r>
              </a:p>
            </c:rich>
          </c:tx>
          <c:layout>
            <c:manualLayout>
              <c:xMode val="edge"/>
              <c:yMode val="edge"/>
              <c:x val="3.2013414989792939E-2"/>
              <c:y val="0.12966802760766016"/>
            </c:manualLayout>
          </c:layout>
          <c:overlay val="0"/>
        </c:title>
        <c:numFmt formatCode="General" sourceLinked="1"/>
        <c:majorTickMark val="out"/>
        <c:minorTickMark val="none"/>
        <c:tickLblPos val="nextTo"/>
        <c:txPr>
          <a:bodyPr/>
          <a:lstStyle/>
          <a:p>
            <a:pPr>
              <a:defRPr sz="2000"/>
            </a:pPr>
            <a:endParaRPr lang="en-US"/>
          </a:p>
        </c:txPr>
        <c:crossAx val="25925504"/>
        <c:crosses val="autoZero"/>
        <c:crossBetween val="between"/>
      </c:valAx>
    </c:plotArea>
    <c:legend>
      <c:legendPos val="r"/>
      <c:layout>
        <c:manualLayout>
          <c:xMode val="edge"/>
          <c:yMode val="edge"/>
          <c:x val="0.60490891763529564"/>
          <c:y val="0.22338169534363761"/>
          <c:w val="0.38239266966629171"/>
          <c:h val="0.23842203752308738"/>
        </c:manualLayout>
      </c:layout>
      <c:overlay val="0"/>
      <c:txPr>
        <a:bodyPr/>
        <a:lstStyle/>
        <a:p>
          <a:pPr>
            <a:defRPr sz="2400"/>
          </a:pPr>
          <a:endParaRPr lang="en-US"/>
        </a:p>
      </c:txPr>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0242235345581802"/>
          <c:y val="5.6233595800524935E-2"/>
          <c:w val="0.74927352830896143"/>
          <c:h val="0.69204492820750352"/>
        </c:manualLayout>
      </c:layout>
      <c:scatterChart>
        <c:scatterStyle val="lineMarker"/>
        <c:varyColors val="0"/>
        <c:ser>
          <c:idx val="0"/>
          <c:order val="0"/>
          <c:tx>
            <c:v>No loss recovery</c:v>
          </c:tx>
          <c:errBars>
            <c:errDir val="y"/>
            <c:errBarType val="both"/>
            <c:errValType val="cust"/>
            <c:noEndCap val="0"/>
            <c:plus>
              <c:numRef>
                <c:f>'completion-load'!$E$2:$E$5</c:f>
                <c:numCache>
                  <c:formatCode>General</c:formatCode>
                  <c:ptCount val="4"/>
                  <c:pt idx="0">
                    <c:v>0.17000000000000004</c:v>
                  </c:pt>
                  <c:pt idx="1">
                    <c:v>0.19999999999999996</c:v>
                  </c:pt>
                  <c:pt idx="2">
                    <c:v>0.30000000000000004</c:v>
                  </c:pt>
                  <c:pt idx="3">
                    <c:v>0.29999999999999982</c:v>
                  </c:pt>
                </c:numCache>
              </c:numRef>
            </c:plus>
            <c:minus>
              <c:numRef>
                <c:f>'completion-load'!$E$2:$E$5</c:f>
                <c:numCache>
                  <c:formatCode>General</c:formatCode>
                  <c:ptCount val="4"/>
                  <c:pt idx="0">
                    <c:v>0.17000000000000004</c:v>
                  </c:pt>
                  <c:pt idx="1">
                    <c:v>0.19999999999999996</c:v>
                  </c:pt>
                  <c:pt idx="2">
                    <c:v>0.30000000000000004</c:v>
                  </c:pt>
                  <c:pt idx="3">
                    <c:v>0.29999999999999982</c:v>
                  </c:pt>
                </c:numCache>
              </c:numRef>
            </c:minus>
            <c:spPr>
              <a:ln w="38100" cap="flat">
                <a:solidFill>
                  <a:schemeClr val="accent1"/>
                </a:solidFill>
                <a:headEnd type="none"/>
              </a:ln>
            </c:spPr>
          </c:errBars>
          <c:xVal>
            <c:numRef>
              <c:f>'completion-load'!$G$2:$G$5</c:f>
              <c:numCache>
                <c:formatCode>General</c:formatCode>
                <c:ptCount val="4"/>
                <c:pt idx="0">
                  <c:v>1</c:v>
                </c:pt>
                <c:pt idx="1">
                  <c:v>2</c:v>
                </c:pt>
                <c:pt idx="2">
                  <c:v>4</c:v>
                </c:pt>
                <c:pt idx="3">
                  <c:v>8</c:v>
                </c:pt>
              </c:numCache>
            </c:numRef>
          </c:xVal>
          <c:yVal>
            <c:numRef>
              <c:f>'completion-load'!$H$2:$H$5</c:f>
              <c:numCache>
                <c:formatCode>General</c:formatCode>
                <c:ptCount val="4"/>
                <c:pt idx="0">
                  <c:v>4.2809999999999997</c:v>
                </c:pt>
                <c:pt idx="1">
                  <c:v>4.5309999999999997</c:v>
                </c:pt>
                <c:pt idx="2">
                  <c:v>5.5220000000000002</c:v>
                </c:pt>
                <c:pt idx="3">
                  <c:v>6.6959999999999997</c:v>
                </c:pt>
              </c:numCache>
            </c:numRef>
          </c:yVal>
          <c:smooth val="0"/>
        </c:ser>
        <c:ser>
          <c:idx val="1"/>
          <c:order val="1"/>
          <c:tx>
            <c:v>PluriBus</c:v>
          </c:tx>
          <c:errBars>
            <c:errDir val="y"/>
            <c:errBarType val="both"/>
            <c:errValType val="cust"/>
            <c:noEndCap val="0"/>
            <c:plus>
              <c:numRef>
                <c:f>'completion-load'!$K$2:$K$5</c:f>
                <c:numCache>
                  <c:formatCode>General</c:formatCode>
                  <c:ptCount val="4"/>
                  <c:pt idx="0">
                    <c:v>0.19999999999999929</c:v>
                  </c:pt>
                  <c:pt idx="1">
                    <c:v>0.19999999999999929</c:v>
                  </c:pt>
                  <c:pt idx="2">
                    <c:v>0.20000000000000018</c:v>
                  </c:pt>
                  <c:pt idx="3">
                    <c:v>0.29999999999999982</c:v>
                  </c:pt>
                </c:numCache>
              </c:numRef>
            </c:plus>
            <c:minus>
              <c:numRef>
                <c:f>'completion-load'!$K$2:$K$5</c:f>
                <c:numCache>
                  <c:formatCode>General</c:formatCode>
                  <c:ptCount val="4"/>
                  <c:pt idx="0">
                    <c:v>0.19999999999999929</c:v>
                  </c:pt>
                  <c:pt idx="1">
                    <c:v>0.19999999999999929</c:v>
                  </c:pt>
                  <c:pt idx="2">
                    <c:v>0.20000000000000018</c:v>
                  </c:pt>
                  <c:pt idx="3">
                    <c:v>0.29999999999999982</c:v>
                  </c:pt>
                </c:numCache>
              </c:numRef>
            </c:minus>
            <c:spPr>
              <a:ln w="38100">
                <a:solidFill>
                  <a:srgbClr val="C00000"/>
                </a:solidFill>
              </a:ln>
            </c:spPr>
          </c:errBars>
          <c:xVal>
            <c:numRef>
              <c:f>'completion-load'!$A$2:$A$5</c:f>
              <c:numCache>
                <c:formatCode>General</c:formatCode>
                <c:ptCount val="4"/>
                <c:pt idx="0">
                  <c:v>1</c:v>
                </c:pt>
                <c:pt idx="1">
                  <c:v>2</c:v>
                </c:pt>
                <c:pt idx="2">
                  <c:v>4</c:v>
                </c:pt>
                <c:pt idx="3">
                  <c:v>8</c:v>
                </c:pt>
              </c:numCache>
            </c:numRef>
          </c:xVal>
          <c:yVal>
            <c:numRef>
              <c:f>'completion-load'!$B$2:$B$5</c:f>
              <c:numCache>
                <c:formatCode>General</c:formatCode>
                <c:ptCount val="4"/>
                <c:pt idx="0">
                  <c:v>0.88500000000000001</c:v>
                </c:pt>
                <c:pt idx="1">
                  <c:v>0.98</c:v>
                </c:pt>
                <c:pt idx="2">
                  <c:v>1.284</c:v>
                </c:pt>
                <c:pt idx="3">
                  <c:v>2.1669999999999998</c:v>
                </c:pt>
              </c:numCache>
            </c:numRef>
          </c:yVal>
          <c:smooth val="0"/>
        </c:ser>
        <c:dLbls>
          <c:showLegendKey val="0"/>
          <c:showVal val="0"/>
          <c:showCatName val="0"/>
          <c:showSerName val="0"/>
          <c:showPercent val="0"/>
          <c:showBubbleSize val="0"/>
        </c:dLbls>
        <c:axId val="26626304"/>
        <c:axId val="26636672"/>
      </c:scatterChart>
      <c:valAx>
        <c:axId val="26626304"/>
        <c:scaling>
          <c:orientation val="minMax"/>
        </c:scaling>
        <c:delete val="0"/>
        <c:axPos val="b"/>
        <c:title>
          <c:tx>
            <c:rich>
              <a:bodyPr/>
              <a:lstStyle/>
              <a:p>
                <a:pPr>
                  <a:defRPr sz="2000"/>
                </a:pPr>
                <a:r>
                  <a:rPr lang="en-US" sz="2000"/>
                  <a:t>Load factor</a:t>
                </a:r>
              </a:p>
            </c:rich>
          </c:tx>
          <c:layout/>
          <c:overlay val="0"/>
        </c:title>
        <c:numFmt formatCode="General" sourceLinked="1"/>
        <c:majorTickMark val="out"/>
        <c:minorTickMark val="none"/>
        <c:tickLblPos val="nextTo"/>
        <c:txPr>
          <a:bodyPr/>
          <a:lstStyle/>
          <a:p>
            <a:pPr>
              <a:defRPr sz="2000"/>
            </a:pPr>
            <a:endParaRPr lang="en-US"/>
          </a:p>
        </c:txPr>
        <c:crossAx val="26636672"/>
        <c:crosses val="autoZero"/>
        <c:crossBetween val="midCat"/>
      </c:valAx>
      <c:valAx>
        <c:axId val="26636672"/>
        <c:scaling>
          <c:orientation val="minMax"/>
        </c:scaling>
        <c:delete val="0"/>
        <c:axPos val="l"/>
        <c:majorGridlines/>
        <c:title>
          <c:tx>
            <c:rich>
              <a:bodyPr rot="-5400000" vert="horz"/>
              <a:lstStyle/>
              <a:p>
                <a:pPr>
                  <a:defRPr sz="2000"/>
                </a:pPr>
                <a:r>
                  <a:rPr lang="en-US" sz="2000"/>
                  <a:t>Connection completion time (seconds)</a:t>
                </a:r>
              </a:p>
            </c:rich>
          </c:tx>
          <c:layout>
            <c:manualLayout>
              <c:xMode val="edge"/>
              <c:yMode val="edge"/>
              <c:x val="1.1904761904761904E-2"/>
              <c:y val="5.9501569656734088E-2"/>
            </c:manualLayout>
          </c:layout>
          <c:overlay val="0"/>
        </c:title>
        <c:numFmt formatCode="General" sourceLinked="1"/>
        <c:majorTickMark val="out"/>
        <c:minorTickMark val="none"/>
        <c:tickLblPos val="nextTo"/>
        <c:txPr>
          <a:bodyPr/>
          <a:lstStyle/>
          <a:p>
            <a:pPr>
              <a:defRPr sz="2000"/>
            </a:pPr>
            <a:endParaRPr lang="en-US"/>
          </a:p>
        </c:txPr>
        <c:crossAx val="26626304"/>
        <c:crosses val="autoZero"/>
        <c:crossBetween val="midCat"/>
      </c:valAx>
    </c:plotArea>
    <c:legend>
      <c:legendPos val="r"/>
      <c:layout>
        <c:manualLayout>
          <c:xMode val="edge"/>
          <c:yMode val="edge"/>
          <c:x val="0.58093191476065487"/>
          <c:y val="0.31316736143276208"/>
          <c:w val="0.32581411698537682"/>
          <c:h val="0.18085481961813596"/>
        </c:manualLayout>
      </c:layout>
      <c:overlay val="0"/>
      <c:txPr>
        <a:bodyPr/>
        <a:lstStyle/>
        <a:p>
          <a:pPr>
            <a:defRPr sz="2000"/>
          </a:pPr>
          <a:endParaRPr lang="en-US"/>
        </a:p>
      </c:txPr>
    </c:legend>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lineMarker"/>
        <c:varyColors val="0"/>
        <c:ser>
          <c:idx val="0"/>
          <c:order val="0"/>
          <c:tx>
            <c:strRef>
              <c:f>'func-of-loss-rate'!$B$1</c:f>
              <c:strCache>
                <c:ptCount val="1"/>
                <c:pt idx="0">
                  <c:v>No loss recovery</c:v>
                </c:pt>
              </c:strCache>
            </c:strRef>
          </c:tx>
          <c:xVal>
            <c:numRef>
              <c:f>'func-of-loss-rate'!$A$2:$A$51</c:f>
              <c:numCache>
                <c:formatCode>General</c:formatCode>
                <c:ptCount val="50"/>
                <c:pt idx="0">
                  <c:v>0.7</c:v>
                </c:pt>
                <c:pt idx="1">
                  <c:v>0.5</c:v>
                </c:pt>
                <c:pt idx="2">
                  <c:v>0.3</c:v>
                </c:pt>
                <c:pt idx="3">
                  <c:v>0.2</c:v>
                </c:pt>
                <c:pt idx="4">
                  <c:v>0.1</c:v>
                </c:pt>
                <c:pt idx="5">
                  <c:v>0.05</c:v>
                </c:pt>
                <c:pt idx="6">
                  <c:v>2.5000000000000001E-2</c:v>
                </c:pt>
                <c:pt idx="7">
                  <c:v>0.01</c:v>
                </c:pt>
              </c:numCache>
            </c:numRef>
          </c:xVal>
          <c:yVal>
            <c:numRef>
              <c:f>'func-of-loss-rate'!$B$2:$B$51</c:f>
              <c:numCache>
                <c:formatCode>General</c:formatCode>
                <c:ptCount val="50"/>
                <c:pt idx="0">
                  <c:v>92.540999999999997</c:v>
                </c:pt>
                <c:pt idx="1">
                  <c:v>68.478999999999999</c:v>
                </c:pt>
                <c:pt idx="2">
                  <c:v>34.520000000000003</c:v>
                </c:pt>
                <c:pt idx="3">
                  <c:v>17.582000000000001</c:v>
                </c:pt>
                <c:pt idx="4">
                  <c:v>4.5759999999999996</c:v>
                </c:pt>
                <c:pt idx="5">
                  <c:v>2.125</c:v>
                </c:pt>
                <c:pt idx="6">
                  <c:v>1.2969999999999999</c:v>
                </c:pt>
                <c:pt idx="7">
                  <c:v>0.84199999999999997</c:v>
                </c:pt>
              </c:numCache>
            </c:numRef>
          </c:yVal>
          <c:smooth val="0"/>
        </c:ser>
        <c:ser>
          <c:idx val="1"/>
          <c:order val="1"/>
          <c:tx>
            <c:strRef>
              <c:f>'func-of-loss-rate'!$F$1</c:f>
              <c:strCache>
                <c:ptCount val="1"/>
                <c:pt idx="0">
                  <c:v>10% redundancy</c:v>
                </c:pt>
              </c:strCache>
            </c:strRef>
          </c:tx>
          <c:xVal>
            <c:numRef>
              <c:f>'func-of-loss-rate'!$A$2:$A$51</c:f>
              <c:numCache>
                <c:formatCode>General</c:formatCode>
                <c:ptCount val="50"/>
                <c:pt idx="0">
                  <c:v>0.7</c:v>
                </c:pt>
                <c:pt idx="1">
                  <c:v>0.5</c:v>
                </c:pt>
                <c:pt idx="2">
                  <c:v>0.3</c:v>
                </c:pt>
                <c:pt idx="3">
                  <c:v>0.2</c:v>
                </c:pt>
                <c:pt idx="4">
                  <c:v>0.1</c:v>
                </c:pt>
                <c:pt idx="5">
                  <c:v>0.05</c:v>
                </c:pt>
                <c:pt idx="6">
                  <c:v>2.5000000000000001E-2</c:v>
                </c:pt>
                <c:pt idx="7">
                  <c:v>0.01</c:v>
                </c:pt>
              </c:numCache>
            </c:numRef>
          </c:xVal>
          <c:yVal>
            <c:numRef>
              <c:f>'func-of-loss-rate'!$F$2:$F$51</c:f>
              <c:numCache>
                <c:formatCode>General</c:formatCode>
                <c:ptCount val="50"/>
                <c:pt idx="0">
                  <c:v>91.501999999999995</c:v>
                </c:pt>
                <c:pt idx="1">
                  <c:v>67.16</c:v>
                </c:pt>
                <c:pt idx="2">
                  <c:v>29.228999999999999</c:v>
                </c:pt>
                <c:pt idx="3">
                  <c:v>12.534000000000001</c:v>
                </c:pt>
                <c:pt idx="4">
                  <c:v>3.21</c:v>
                </c:pt>
                <c:pt idx="5">
                  <c:v>1.8160000000000001</c:v>
                </c:pt>
                <c:pt idx="6">
                  <c:v>1.228</c:v>
                </c:pt>
                <c:pt idx="7">
                  <c:v>0.78300000000000003</c:v>
                </c:pt>
              </c:numCache>
            </c:numRef>
          </c:yVal>
          <c:smooth val="0"/>
        </c:ser>
        <c:ser>
          <c:idx val="2"/>
          <c:order val="2"/>
          <c:tx>
            <c:strRef>
              <c:f>'func-of-loss-rate'!$J$1</c:f>
              <c:strCache>
                <c:ptCount val="1"/>
                <c:pt idx="0">
                  <c:v>100% redundancy</c:v>
                </c:pt>
              </c:strCache>
            </c:strRef>
          </c:tx>
          <c:xVal>
            <c:numRef>
              <c:f>'func-of-loss-rate'!$A$2:$A$51</c:f>
              <c:numCache>
                <c:formatCode>General</c:formatCode>
                <c:ptCount val="50"/>
                <c:pt idx="0">
                  <c:v>0.7</c:v>
                </c:pt>
                <c:pt idx="1">
                  <c:v>0.5</c:v>
                </c:pt>
                <c:pt idx="2">
                  <c:v>0.3</c:v>
                </c:pt>
                <c:pt idx="3">
                  <c:v>0.2</c:v>
                </c:pt>
                <c:pt idx="4">
                  <c:v>0.1</c:v>
                </c:pt>
                <c:pt idx="5">
                  <c:v>0.05</c:v>
                </c:pt>
                <c:pt idx="6">
                  <c:v>2.5000000000000001E-2</c:v>
                </c:pt>
                <c:pt idx="7">
                  <c:v>0.01</c:v>
                </c:pt>
              </c:numCache>
            </c:numRef>
          </c:xVal>
          <c:yVal>
            <c:numRef>
              <c:f>'func-of-loss-rate'!$J$2:$J$51</c:f>
              <c:numCache>
                <c:formatCode>General</c:formatCode>
                <c:ptCount val="50"/>
                <c:pt idx="0">
                  <c:v>66.239999999999995</c:v>
                </c:pt>
                <c:pt idx="1">
                  <c:v>37.246000000000002</c:v>
                </c:pt>
                <c:pt idx="2">
                  <c:v>8.09</c:v>
                </c:pt>
                <c:pt idx="3">
                  <c:v>3.669</c:v>
                </c:pt>
                <c:pt idx="4">
                  <c:v>2.25</c:v>
                </c:pt>
                <c:pt idx="5">
                  <c:v>1.155</c:v>
                </c:pt>
                <c:pt idx="6">
                  <c:v>0.85599999999999998</c:v>
                </c:pt>
                <c:pt idx="7">
                  <c:v>0.75700000000000001</c:v>
                </c:pt>
              </c:numCache>
            </c:numRef>
          </c:yVal>
          <c:smooth val="0"/>
        </c:ser>
        <c:ser>
          <c:idx val="3"/>
          <c:order val="3"/>
          <c:tx>
            <c:strRef>
              <c:f>'func-of-loss-rate'!$N$1</c:f>
              <c:strCache>
                <c:ptCount val="1"/>
                <c:pt idx="0">
                  <c:v>Retransmission</c:v>
                </c:pt>
              </c:strCache>
            </c:strRef>
          </c:tx>
          <c:xVal>
            <c:numRef>
              <c:f>'func-of-loss-rate'!$A$2:$A$51</c:f>
              <c:numCache>
                <c:formatCode>General</c:formatCode>
                <c:ptCount val="50"/>
                <c:pt idx="0">
                  <c:v>0.7</c:v>
                </c:pt>
                <c:pt idx="1">
                  <c:v>0.5</c:v>
                </c:pt>
                <c:pt idx="2">
                  <c:v>0.3</c:v>
                </c:pt>
                <c:pt idx="3">
                  <c:v>0.2</c:v>
                </c:pt>
                <c:pt idx="4">
                  <c:v>0.1</c:v>
                </c:pt>
                <c:pt idx="5">
                  <c:v>0.05</c:v>
                </c:pt>
                <c:pt idx="6">
                  <c:v>2.5000000000000001E-2</c:v>
                </c:pt>
                <c:pt idx="7">
                  <c:v>0.01</c:v>
                </c:pt>
              </c:numCache>
            </c:numRef>
          </c:xVal>
          <c:yVal>
            <c:numRef>
              <c:f>'func-of-loss-rate'!$N$2:$N$51</c:f>
              <c:numCache>
                <c:formatCode>General</c:formatCode>
                <c:ptCount val="50"/>
                <c:pt idx="0">
                  <c:v>48.386000000000003</c:v>
                </c:pt>
                <c:pt idx="1">
                  <c:v>5.8170000000000002</c:v>
                </c:pt>
                <c:pt idx="2">
                  <c:v>2.706</c:v>
                </c:pt>
                <c:pt idx="3">
                  <c:v>2.008</c:v>
                </c:pt>
                <c:pt idx="4">
                  <c:v>1.429</c:v>
                </c:pt>
                <c:pt idx="5">
                  <c:v>1.006</c:v>
                </c:pt>
                <c:pt idx="6">
                  <c:v>0.83299999999999996</c:v>
                </c:pt>
                <c:pt idx="7">
                  <c:v>0.66300000000000003</c:v>
                </c:pt>
              </c:numCache>
            </c:numRef>
          </c:yVal>
          <c:smooth val="0"/>
        </c:ser>
        <c:ser>
          <c:idx val="4"/>
          <c:order val="4"/>
          <c:tx>
            <c:strRef>
              <c:f>'func-of-loss-rate'!$R$1</c:f>
              <c:strCache>
                <c:ptCount val="1"/>
                <c:pt idx="0">
                  <c:v>PluriBus</c:v>
                </c:pt>
              </c:strCache>
            </c:strRef>
          </c:tx>
          <c:xVal>
            <c:numRef>
              <c:f>'func-of-loss-rate'!$A$2:$A$51</c:f>
              <c:numCache>
                <c:formatCode>General</c:formatCode>
                <c:ptCount val="50"/>
                <c:pt idx="0">
                  <c:v>0.7</c:v>
                </c:pt>
                <c:pt idx="1">
                  <c:v>0.5</c:v>
                </c:pt>
                <c:pt idx="2">
                  <c:v>0.3</c:v>
                </c:pt>
                <c:pt idx="3">
                  <c:v>0.2</c:v>
                </c:pt>
                <c:pt idx="4">
                  <c:v>0.1</c:v>
                </c:pt>
                <c:pt idx="5">
                  <c:v>0.05</c:v>
                </c:pt>
                <c:pt idx="6">
                  <c:v>2.5000000000000001E-2</c:v>
                </c:pt>
                <c:pt idx="7">
                  <c:v>0.01</c:v>
                </c:pt>
              </c:numCache>
            </c:numRef>
          </c:xVal>
          <c:yVal>
            <c:numRef>
              <c:f>'func-of-loss-rate'!$R$2:$R$51</c:f>
              <c:numCache>
                <c:formatCode>General</c:formatCode>
                <c:ptCount val="50"/>
                <c:pt idx="0">
                  <c:v>9.7283299999999997</c:v>
                </c:pt>
                <c:pt idx="1">
                  <c:v>3.2629999999999999</c:v>
                </c:pt>
                <c:pt idx="2">
                  <c:v>1.2769999999999999</c:v>
                </c:pt>
                <c:pt idx="3">
                  <c:v>0.78400000000000003</c:v>
                </c:pt>
                <c:pt idx="4">
                  <c:v>0.432</c:v>
                </c:pt>
                <c:pt idx="5">
                  <c:v>0.33150000000000002</c:v>
                </c:pt>
                <c:pt idx="6">
                  <c:v>0.312</c:v>
                </c:pt>
                <c:pt idx="7">
                  <c:v>0.30649999999999999</c:v>
                </c:pt>
              </c:numCache>
            </c:numRef>
          </c:yVal>
          <c:smooth val="0"/>
        </c:ser>
        <c:dLbls>
          <c:showLegendKey val="0"/>
          <c:showVal val="0"/>
          <c:showCatName val="0"/>
          <c:showSerName val="0"/>
          <c:showPercent val="0"/>
          <c:showBubbleSize val="0"/>
        </c:dLbls>
        <c:axId val="26018560"/>
        <c:axId val="26020480"/>
      </c:scatterChart>
      <c:valAx>
        <c:axId val="26018560"/>
        <c:scaling>
          <c:orientation val="minMax"/>
          <c:max val="0.75000000000000011"/>
          <c:min val="0"/>
        </c:scaling>
        <c:delete val="0"/>
        <c:axPos val="b"/>
        <c:title>
          <c:tx>
            <c:rich>
              <a:bodyPr/>
              <a:lstStyle/>
              <a:p>
                <a:pPr>
                  <a:defRPr sz="2000"/>
                </a:pPr>
                <a:r>
                  <a:rPr lang="en-US" sz="2000"/>
                  <a:t>Loss rate</a:t>
                </a:r>
              </a:p>
            </c:rich>
          </c:tx>
          <c:layout/>
          <c:overlay val="0"/>
        </c:title>
        <c:numFmt formatCode="General" sourceLinked="1"/>
        <c:majorTickMark val="out"/>
        <c:minorTickMark val="none"/>
        <c:tickLblPos val="nextTo"/>
        <c:txPr>
          <a:bodyPr/>
          <a:lstStyle/>
          <a:p>
            <a:pPr>
              <a:defRPr sz="2000"/>
            </a:pPr>
            <a:endParaRPr lang="en-US"/>
          </a:p>
        </c:txPr>
        <c:crossAx val="26020480"/>
        <c:crosses val="autoZero"/>
        <c:crossBetween val="midCat"/>
      </c:valAx>
      <c:valAx>
        <c:axId val="26020480"/>
        <c:scaling>
          <c:orientation val="minMax"/>
          <c:max val="12"/>
        </c:scaling>
        <c:delete val="0"/>
        <c:axPos val="l"/>
        <c:majorGridlines/>
        <c:title>
          <c:tx>
            <c:rich>
              <a:bodyPr rot="-5400000" vert="horz"/>
              <a:lstStyle/>
              <a:p>
                <a:pPr>
                  <a:defRPr sz="2000"/>
                </a:pPr>
                <a:r>
                  <a:rPr lang="en-US" sz="2000"/>
                  <a:t>Connection completion time (seconds)</a:t>
                </a:r>
              </a:p>
            </c:rich>
          </c:tx>
          <c:layout/>
          <c:overlay val="0"/>
        </c:title>
        <c:numFmt formatCode="General" sourceLinked="1"/>
        <c:majorTickMark val="out"/>
        <c:minorTickMark val="none"/>
        <c:tickLblPos val="nextTo"/>
        <c:txPr>
          <a:bodyPr/>
          <a:lstStyle/>
          <a:p>
            <a:pPr>
              <a:defRPr sz="2000"/>
            </a:pPr>
            <a:endParaRPr lang="en-US"/>
          </a:p>
        </c:txPr>
        <c:crossAx val="26018560"/>
        <c:crosses val="autoZero"/>
        <c:crossBetween val="midCat"/>
        <c:majorUnit val="2"/>
        <c:minorUnit val="1"/>
      </c:valAx>
    </c:plotArea>
    <c:legend>
      <c:legendPos val="r"/>
      <c:layout/>
      <c:overlay val="0"/>
      <c:txPr>
        <a:bodyPr/>
        <a:lstStyle/>
        <a:p>
          <a:pPr>
            <a:defRPr sz="2000"/>
          </a:pPr>
          <a:endParaRPr lang="en-US"/>
        </a:p>
      </c:txPr>
    </c:legend>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7365266841644794"/>
          <c:y val="5.1400554097404488E-2"/>
          <c:w val="0.76967899377746318"/>
          <c:h val="0.8326195683872849"/>
        </c:manualLayout>
      </c:layout>
      <c:barChart>
        <c:barDir val="col"/>
        <c:grouping val="clustered"/>
        <c:varyColors val="0"/>
        <c:ser>
          <c:idx val="0"/>
          <c:order val="0"/>
          <c:tx>
            <c:v>No loss recovery</c:v>
          </c:tx>
          <c:invertIfNegative val="0"/>
          <c:errBars>
            <c:errBarType val="both"/>
            <c:errValType val="cust"/>
            <c:noEndCap val="0"/>
            <c:plus>
              <c:numRef>
                <c:f>'other-loss'!$D$1</c:f>
                <c:numCache>
                  <c:formatCode>General</c:formatCode>
                  <c:ptCount val="1"/>
                  <c:pt idx="0">
                    <c:v>0.15000000000000036</c:v>
                  </c:pt>
                </c:numCache>
              </c:numRef>
            </c:plus>
            <c:minus>
              <c:numRef>
                <c:f>'other-loss'!$D$1</c:f>
                <c:numCache>
                  <c:formatCode>General</c:formatCode>
                  <c:ptCount val="1"/>
                  <c:pt idx="0">
                    <c:v>0.15000000000000036</c:v>
                  </c:pt>
                </c:numCache>
              </c:numRef>
            </c:minus>
            <c:spPr>
              <a:ln w="38100">
                <a:solidFill>
                  <a:schemeClr val="tx1"/>
                </a:solidFill>
              </a:ln>
            </c:spPr>
          </c:errBars>
          <c:val>
            <c:numRef>
              <c:f>'other-loss'!$B$1</c:f>
              <c:numCache>
                <c:formatCode>General</c:formatCode>
                <c:ptCount val="1"/>
                <c:pt idx="0">
                  <c:v>4.2910000000000004</c:v>
                </c:pt>
              </c:numCache>
            </c:numRef>
          </c:val>
        </c:ser>
        <c:ser>
          <c:idx val="1"/>
          <c:order val="1"/>
          <c:tx>
            <c:v>Retransmission</c:v>
          </c:tx>
          <c:invertIfNegative val="0"/>
          <c:errBars>
            <c:errBarType val="both"/>
            <c:errValType val="cust"/>
            <c:noEndCap val="0"/>
            <c:plus>
              <c:numRef>
                <c:f>'other-loss'!$D$2</c:f>
                <c:numCache>
                  <c:formatCode>General</c:formatCode>
                  <c:ptCount val="1"/>
                  <c:pt idx="0">
                    <c:v>5.0000000000000044E-2</c:v>
                  </c:pt>
                </c:numCache>
              </c:numRef>
            </c:plus>
            <c:minus>
              <c:numRef>
                <c:f>'other-loss'!$D$2</c:f>
                <c:numCache>
                  <c:formatCode>General</c:formatCode>
                  <c:ptCount val="1"/>
                  <c:pt idx="0">
                    <c:v>5.0000000000000044E-2</c:v>
                  </c:pt>
                </c:numCache>
              </c:numRef>
            </c:minus>
            <c:spPr>
              <a:ln w="38100"/>
            </c:spPr>
          </c:errBars>
          <c:val>
            <c:numRef>
              <c:f>'other-loss'!$B$2</c:f>
              <c:numCache>
                <c:formatCode>General</c:formatCode>
                <c:ptCount val="1"/>
                <c:pt idx="0">
                  <c:v>1.444</c:v>
                </c:pt>
              </c:numCache>
            </c:numRef>
          </c:val>
        </c:ser>
        <c:ser>
          <c:idx val="2"/>
          <c:order val="2"/>
          <c:tx>
            <c:v>10% redundancy</c:v>
          </c:tx>
          <c:invertIfNegative val="0"/>
          <c:errBars>
            <c:errBarType val="both"/>
            <c:errValType val="cust"/>
            <c:noEndCap val="0"/>
            <c:plus>
              <c:numRef>
                <c:f>'other-loss'!$D$3</c:f>
                <c:numCache>
                  <c:formatCode>General</c:formatCode>
                  <c:ptCount val="1"/>
                  <c:pt idx="0">
                    <c:v>0.13600000000000012</c:v>
                  </c:pt>
                </c:numCache>
              </c:numRef>
            </c:plus>
            <c:minus>
              <c:numRef>
                <c:f>'other-loss'!$D$3</c:f>
                <c:numCache>
                  <c:formatCode>General</c:formatCode>
                  <c:ptCount val="1"/>
                  <c:pt idx="0">
                    <c:v>0.13600000000000012</c:v>
                  </c:pt>
                </c:numCache>
              </c:numRef>
            </c:minus>
            <c:spPr>
              <a:ln w="38100"/>
            </c:spPr>
          </c:errBars>
          <c:val>
            <c:numRef>
              <c:f>'other-loss'!$B$3</c:f>
              <c:numCache>
                <c:formatCode>General</c:formatCode>
                <c:ptCount val="1"/>
                <c:pt idx="0">
                  <c:v>1.79</c:v>
                </c:pt>
              </c:numCache>
            </c:numRef>
          </c:val>
        </c:ser>
        <c:ser>
          <c:idx val="3"/>
          <c:order val="3"/>
          <c:tx>
            <c:strRef>
              <c:f>'other-loss'!$E$4</c:f>
              <c:strCache>
                <c:ptCount val="1"/>
                <c:pt idx="0">
                  <c:v>100% redundancy</c:v>
                </c:pt>
              </c:strCache>
            </c:strRef>
          </c:tx>
          <c:invertIfNegative val="0"/>
          <c:errBars>
            <c:errBarType val="both"/>
            <c:errValType val="cust"/>
            <c:noEndCap val="0"/>
            <c:plus>
              <c:numRef>
                <c:f>'other-loss'!$D$4</c:f>
                <c:numCache>
                  <c:formatCode>General</c:formatCode>
                  <c:ptCount val="1"/>
                  <c:pt idx="0">
                    <c:v>9.2999999999999972E-2</c:v>
                  </c:pt>
                </c:numCache>
              </c:numRef>
            </c:plus>
            <c:minus>
              <c:numRef>
                <c:f>'other-loss'!$D$4</c:f>
                <c:numCache>
                  <c:formatCode>General</c:formatCode>
                  <c:ptCount val="1"/>
                  <c:pt idx="0">
                    <c:v>9.2999999999999972E-2</c:v>
                  </c:pt>
                </c:numCache>
              </c:numRef>
            </c:minus>
            <c:spPr>
              <a:ln w="38100"/>
            </c:spPr>
          </c:errBars>
          <c:val>
            <c:numRef>
              <c:f>'other-loss'!$B$4</c:f>
              <c:numCache>
                <c:formatCode>General</c:formatCode>
                <c:ptCount val="1"/>
                <c:pt idx="0">
                  <c:v>1.202</c:v>
                </c:pt>
              </c:numCache>
            </c:numRef>
          </c:val>
        </c:ser>
        <c:ser>
          <c:idx val="4"/>
          <c:order val="4"/>
          <c:tx>
            <c:strRef>
              <c:f>'other-loss'!$E$5</c:f>
              <c:strCache>
                <c:ptCount val="1"/>
                <c:pt idx="0">
                  <c:v>PluriBus</c:v>
                </c:pt>
              </c:strCache>
            </c:strRef>
          </c:tx>
          <c:invertIfNegative val="0"/>
          <c:errBars>
            <c:errBarType val="both"/>
            <c:errValType val="cust"/>
            <c:noEndCap val="0"/>
            <c:plus>
              <c:numRef>
                <c:f>'other-loss'!$D$5</c:f>
                <c:numCache>
                  <c:formatCode>General</c:formatCode>
                  <c:ptCount val="1"/>
                  <c:pt idx="0">
                    <c:v>0.13800000000000001</c:v>
                  </c:pt>
                </c:numCache>
              </c:numRef>
            </c:plus>
            <c:minus>
              <c:numRef>
                <c:f>'other-loss'!$D$5</c:f>
                <c:numCache>
                  <c:formatCode>General</c:formatCode>
                  <c:ptCount val="1"/>
                  <c:pt idx="0">
                    <c:v>0.13800000000000001</c:v>
                  </c:pt>
                </c:numCache>
              </c:numRef>
            </c:minus>
            <c:spPr>
              <a:ln w="38100"/>
            </c:spPr>
          </c:errBars>
          <c:val>
            <c:numRef>
              <c:f>'other-loss'!$B$5</c:f>
              <c:numCache>
                <c:formatCode>General</c:formatCode>
                <c:ptCount val="1"/>
                <c:pt idx="0">
                  <c:v>0.84</c:v>
                </c:pt>
              </c:numCache>
            </c:numRef>
          </c:val>
        </c:ser>
        <c:dLbls>
          <c:showLegendKey val="0"/>
          <c:showVal val="0"/>
          <c:showCatName val="0"/>
          <c:showSerName val="0"/>
          <c:showPercent val="0"/>
          <c:showBubbleSize val="0"/>
        </c:dLbls>
        <c:gapWidth val="150"/>
        <c:axId val="26420352"/>
        <c:axId val="26421888"/>
      </c:barChart>
      <c:catAx>
        <c:axId val="26420352"/>
        <c:scaling>
          <c:orientation val="minMax"/>
        </c:scaling>
        <c:delete val="1"/>
        <c:axPos val="b"/>
        <c:majorTickMark val="out"/>
        <c:minorTickMark val="none"/>
        <c:tickLblPos val="nextTo"/>
        <c:crossAx val="26421888"/>
        <c:crosses val="autoZero"/>
        <c:auto val="1"/>
        <c:lblAlgn val="ctr"/>
        <c:lblOffset val="100"/>
        <c:noMultiLvlLbl val="0"/>
      </c:catAx>
      <c:valAx>
        <c:axId val="26421888"/>
        <c:scaling>
          <c:orientation val="minMax"/>
        </c:scaling>
        <c:delete val="0"/>
        <c:axPos val="l"/>
        <c:majorGridlines/>
        <c:title>
          <c:tx>
            <c:rich>
              <a:bodyPr rot="-5400000" vert="horz"/>
              <a:lstStyle/>
              <a:p>
                <a:pPr>
                  <a:defRPr sz="2000"/>
                </a:pPr>
                <a:r>
                  <a:rPr lang="en-US" sz="2000"/>
                  <a:t>Connection completion time (seconds)</a:t>
                </a:r>
              </a:p>
            </c:rich>
          </c:tx>
          <c:layout/>
          <c:overlay val="0"/>
        </c:title>
        <c:numFmt formatCode="General" sourceLinked="1"/>
        <c:majorTickMark val="out"/>
        <c:minorTickMark val="none"/>
        <c:tickLblPos val="nextTo"/>
        <c:txPr>
          <a:bodyPr/>
          <a:lstStyle/>
          <a:p>
            <a:pPr>
              <a:defRPr sz="2000"/>
            </a:pPr>
            <a:endParaRPr lang="en-US"/>
          </a:p>
        </c:txPr>
        <c:crossAx val="26420352"/>
        <c:crosses val="autoZero"/>
        <c:crossBetween val="between"/>
        <c:majorUnit val="1"/>
      </c:valAx>
    </c:plotArea>
    <c:legend>
      <c:legendPos val="r"/>
      <c:layout>
        <c:manualLayout>
          <c:xMode val="edge"/>
          <c:yMode val="edge"/>
          <c:x val="0.51692426789347956"/>
          <c:y val="4.3563410956609157E-2"/>
          <c:w val="0.39351562219106173"/>
          <c:h val="0.46113921929971519"/>
        </c:manualLayout>
      </c:layout>
      <c:overlay val="0"/>
      <c:txPr>
        <a:bodyPr/>
        <a:lstStyle/>
        <a:p>
          <a:pPr>
            <a:defRPr sz="2000"/>
          </a:pPr>
          <a:endParaRPr lang="en-US"/>
        </a:p>
      </c:txPr>
    </c:legend>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6F241E4-4D49-4D2B-A408-9042E8A34A47}" type="datetimeFigureOut">
              <a:rPr lang="en-US" smtClean="0"/>
              <a:t>6/13/2012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96B3A75-AF06-4AF2-9B83-3372FC34A0D0}" type="slidenum">
              <a:rPr lang="en-US" smtClean="0"/>
              <a:t>‹#›</a:t>
            </a:fld>
            <a:endParaRPr lang="en-US"/>
          </a:p>
        </p:txBody>
      </p:sp>
    </p:spTree>
    <p:extLst>
      <p:ext uri="{BB962C8B-B14F-4D97-AF65-F5344CB8AC3E}">
        <p14:creationId xmlns:p14="http://schemas.microsoft.com/office/powerpoint/2010/main" val="34110437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6B3A75-AF06-4AF2-9B83-3372FC34A0D0}" type="slidenum">
              <a:rPr lang="en-US" smtClean="0"/>
              <a:t>4</a:t>
            </a:fld>
            <a:endParaRPr lang="en-US"/>
          </a:p>
        </p:txBody>
      </p:sp>
    </p:spTree>
    <p:extLst>
      <p:ext uri="{BB962C8B-B14F-4D97-AF65-F5344CB8AC3E}">
        <p14:creationId xmlns:p14="http://schemas.microsoft.com/office/powerpoint/2010/main" val="6483781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r>
              <a:rPr lang="en-US" dirty="0" smtClean="0"/>
              <a:t>This loss rate is measured at the transport</a:t>
            </a:r>
            <a:r>
              <a:rPr lang="en-US" baseline="0" dirty="0" smtClean="0"/>
              <a:t> layer and represents cases where low-level reliability mechanisms such as link-layer FEC have failed in successful delivery.</a:t>
            </a:r>
          </a:p>
          <a:p>
            <a:endParaRPr lang="en-US" dirty="0" smtClean="0"/>
          </a:p>
          <a:p>
            <a:r>
              <a:rPr lang="en-US" dirty="0" smtClean="0"/>
              <a:t>Observations</a:t>
            </a:r>
            <a:r>
              <a:rPr lang="en-US" baseline="0" dirty="0" smtClean="0"/>
              <a:t> are consistent with others have found. These studies also suggest that most losses are not due to congestion but occur due to problems inherent in wireless transmissions.</a:t>
            </a:r>
          </a:p>
          <a:p>
            <a:endParaRPr lang="en-US" baseline="0" dirty="0" smtClean="0"/>
          </a:p>
          <a:p>
            <a:r>
              <a:rPr lang="en-US" dirty="0" smtClean="0"/>
              <a:t>Note</a:t>
            </a:r>
            <a:r>
              <a:rPr lang="en-US" baseline="0" dirty="0" smtClean="0"/>
              <a:t> that </a:t>
            </a:r>
            <a:r>
              <a:rPr lang="en-US" dirty="0" smtClean="0"/>
              <a:t>is the loss</a:t>
            </a:r>
            <a:r>
              <a:rPr lang="en-US" baseline="0" dirty="0" smtClean="0"/>
              <a:t> rate that TCP will experience. Given its sensitivity towards loss, especially towards short connections which dominate the workload in this environment, it is no surprise that application performance can be poor.</a:t>
            </a:r>
          </a:p>
          <a:p>
            <a:endParaRPr lang="en-US" dirty="0"/>
          </a:p>
        </p:txBody>
      </p:sp>
      <p:sp>
        <p:nvSpPr>
          <p:cNvPr id="4" name="Slide Number Placeholder 3"/>
          <p:cNvSpPr>
            <a:spLocks noGrp="1"/>
          </p:cNvSpPr>
          <p:nvPr>
            <p:ph type="sldNum" sz="quarter" idx="10"/>
          </p:nvPr>
        </p:nvSpPr>
        <p:spPr/>
        <p:txBody>
          <a:bodyPr/>
          <a:lstStyle/>
          <a:p>
            <a:fld id="{896B3A75-AF06-4AF2-9B83-3372FC34A0D0}" type="slidenum">
              <a:rPr lang="en-US" smtClean="0"/>
              <a:t>5</a:t>
            </a:fld>
            <a:endParaRPr lang="en-US"/>
          </a:p>
        </p:txBody>
      </p:sp>
    </p:spTree>
    <p:extLst>
      <p:ext uri="{BB962C8B-B14F-4D97-AF65-F5344CB8AC3E}">
        <p14:creationId xmlns:p14="http://schemas.microsoft.com/office/powerpoint/2010/main" val="28924226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a:t>
            </a:r>
            <a:r>
              <a:rPr lang="en-US" baseline="0" dirty="0" smtClean="0"/>
              <a:t> added redundancy is too little, packets are lost even though there is spare capacity along the path</a:t>
            </a:r>
          </a:p>
          <a:p>
            <a:r>
              <a:rPr lang="en-US" baseline="0" dirty="0" smtClean="0"/>
              <a:t>If it is too high, congestion can occur and data packets suffer</a:t>
            </a:r>
            <a:endParaRPr lang="en-US" dirty="0"/>
          </a:p>
        </p:txBody>
      </p:sp>
      <p:sp>
        <p:nvSpPr>
          <p:cNvPr id="4" name="Slide Number Placeholder 3"/>
          <p:cNvSpPr>
            <a:spLocks noGrp="1"/>
          </p:cNvSpPr>
          <p:nvPr>
            <p:ph type="sldNum" sz="quarter" idx="10"/>
          </p:nvPr>
        </p:nvSpPr>
        <p:spPr/>
        <p:txBody>
          <a:bodyPr/>
          <a:lstStyle/>
          <a:p>
            <a:fld id="{896B3A75-AF06-4AF2-9B83-3372FC34A0D0}" type="slidenum">
              <a:rPr lang="en-US" smtClean="0"/>
              <a:t>6</a:t>
            </a:fld>
            <a:endParaRPr lang="en-US"/>
          </a:p>
        </p:txBody>
      </p:sp>
    </p:spTree>
    <p:extLst>
      <p:ext uri="{BB962C8B-B14F-4D97-AF65-F5344CB8AC3E}">
        <p14:creationId xmlns:p14="http://schemas.microsoft.com/office/powerpoint/2010/main" val="7143181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XOR derivation</a:t>
            </a:r>
            <a:r>
              <a:rPr lang="en-US" baseline="0" dirty="0" smtClean="0"/>
              <a:t> makes simplifying assumptions regarding what operations to do on the packets, </a:t>
            </a:r>
            <a:r>
              <a:rPr lang="en-US" baseline="0" dirty="0" err="1" smtClean="0"/>
              <a:t>undecoded</a:t>
            </a:r>
            <a:r>
              <a:rPr lang="en-US" baseline="0" dirty="0" smtClean="0"/>
              <a:t> packets are immediately, </a:t>
            </a:r>
            <a:endParaRPr lang="en-US" dirty="0"/>
          </a:p>
        </p:txBody>
      </p:sp>
      <p:sp>
        <p:nvSpPr>
          <p:cNvPr id="4" name="Slide Number Placeholder 3"/>
          <p:cNvSpPr>
            <a:spLocks noGrp="1"/>
          </p:cNvSpPr>
          <p:nvPr>
            <p:ph type="sldNum" sz="quarter" idx="10"/>
          </p:nvPr>
        </p:nvSpPr>
        <p:spPr/>
        <p:txBody>
          <a:bodyPr/>
          <a:lstStyle/>
          <a:p>
            <a:fld id="{896B3A75-AF06-4AF2-9B83-3372FC34A0D0}" type="slidenum">
              <a:rPr lang="en-US" smtClean="0"/>
              <a:t>9</a:t>
            </a:fld>
            <a:endParaRPr lang="en-US"/>
          </a:p>
        </p:txBody>
      </p:sp>
    </p:spTree>
    <p:extLst>
      <p:ext uri="{BB962C8B-B14F-4D97-AF65-F5344CB8AC3E}">
        <p14:creationId xmlns:p14="http://schemas.microsoft.com/office/powerpoint/2010/main" val="351583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r>
              <a:rPr lang="en-US" dirty="0" smtClean="0"/>
              <a:t>Delay-based path selection</a:t>
            </a:r>
            <a:r>
              <a:rPr lang="en-US" baseline="0" dirty="0" smtClean="0"/>
              <a:t> naturally generalizes striping across multiple paths and minimizes average packet delay.</a:t>
            </a:r>
            <a:endParaRPr lang="en-US" dirty="0"/>
          </a:p>
        </p:txBody>
      </p:sp>
      <p:sp>
        <p:nvSpPr>
          <p:cNvPr id="4" name="Slide Number Placeholder 3"/>
          <p:cNvSpPr>
            <a:spLocks noGrp="1"/>
          </p:cNvSpPr>
          <p:nvPr>
            <p:ph type="sldNum" sz="quarter" idx="10"/>
          </p:nvPr>
        </p:nvSpPr>
        <p:spPr/>
        <p:txBody>
          <a:bodyPr/>
          <a:lstStyle/>
          <a:p>
            <a:fld id="{896B3A75-AF06-4AF2-9B83-3372FC34A0D0}" type="slidenum">
              <a:rPr lang="en-US" smtClean="0"/>
              <a:t>11</a:t>
            </a:fld>
            <a:endParaRPr lang="en-US"/>
          </a:p>
        </p:txBody>
      </p:sp>
    </p:spTree>
    <p:extLst>
      <p:ext uri="{BB962C8B-B14F-4D97-AF65-F5344CB8AC3E}">
        <p14:creationId xmlns:p14="http://schemas.microsoft.com/office/powerpoint/2010/main" val="9361452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Capacity estimation uses the insight from existing tools. Does</a:t>
            </a:r>
            <a:r>
              <a:rPr lang="en-US" baseline="0" dirty="0" smtClean="0"/>
              <a:t> not use separate probe traffic. </a:t>
            </a:r>
            <a:r>
              <a:rPr lang="en-US" dirty="0" smtClean="0"/>
              <a:t>It is conservative</a:t>
            </a:r>
            <a:r>
              <a:rPr lang="en-US" baseline="0" dirty="0" smtClean="0"/>
              <a:t> – more likely to send fewer packets than more</a:t>
            </a:r>
          </a:p>
          <a:p>
            <a:endParaRPr lang="en-US" dirty="0"/>
          </a:p>
        </p:txBody>
      </p:sp>
      <p:sp>
        <p:nvSpPr>
          <p:cNvPr id="4" name="Slide Number Placeholder 3"/>
          <p:cNvSpPr>
            <a:spLocks noGrp="1"/>
          </p:cNvSpPr>
          <p:nvPr>
            <p:ph type="sldNum" sz="quarter" idx="10"/>
          </p:nvPr>
        </p:nvSpPr>
        <p:spPr/>
        <p:txBody>
          <a:bodyPr/>
          <a:lstStyle/>
          <a:p>
            <a:fld id="{896B3A75-AF06-4AF2-9B83-3372FC34A0D0}" type="slidenum">
              <a:rPr lang="en-US" smtClean="0"/>
              <a:t>12</a:t>
            </a:fld>
            <a:endParaRPr lang="en-US"/>
          </a:p>
        </p:txBody>
      </p:sp>
    </p:spTree>
    <p:extLst>
      <p:ext uri="{BB962C8B-B14F-4D97-AF65-F5344CB8AC3E}">
        <p14:creationId xmlns:p14="http://schemas.microsoft.com/office/powerpoint/2010/main" val="12038439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Retransmission</a:t>
            </a:r>
            <a:r>
              <a:rPr lang="en-US" baseline="0" dirty="0" smtClean="0"/>
              <a:t> based policy is an upper bound on things like </a:t>
            </a:r>
            <a:r>
              <a:rPr lang="en-US" baseline="0" dirty="0" err="1" smtClean="0"/>
              <a:t>pTCP</a:t>
            </a:r>
            <a:endParaRPr lang="en-US" baseline="0" dirty="0" smtClean="0"/>
          </a:p>
          <a:p>
            <a:endParaRPr lang="en-US" baseline="0" dirty="0" smtClean="0"/>
          </a:p>
          <a:p>
            <a:r>
              <a:rPr lang="en-US" baseline="0" dirty="0" smtClean="0"/>
              <a:t>K% redundancy is equivalent to (K,1) </a:t>
            </a:r>
            <a:r>
              <a:rPr lang="en-US" baseline="0" dirty="0" err="1" smtClean="0"/>
              <a:t>Maelstorm</a:t>
            </a:r>
            <a:r>
              <a:rPr lang="en-US" baseline="0" dirty="0" smtClean="0"/>
              <a:t> code.</a:t>
            </a:r>
          </a:p>
          <a:p>
            <a:endParaRPr lang="en-US" baseline="0" dirty="0" smtClean="0"/>
          </a:p>
          <a:p>
            <a:r>
              <a:rPr lang="en-US" baseline="0" dirty="0" smtClean="0"/>
              <a:t>Also shows value over adapting to loss rate.</a:t>
            </a:r>
            <a:endParaRPr lang="en-US" dirty="0"/>
          </a:p>
        </p:txBody>
      </p:sp>
      <p:sp>
        <p:nvSpPr>
          <p:cNvPr id="4" name="Slide Number Placeholder 3"/>
          <p:cNvSpPr>
            <a:spLocks noGrp="1"/>
          </p:cNvSpPr>
          <p:nvPr>
            <p:ph type="sldNum" sz="quarter" idx="10"/>
          </p:nvPr>
        </p:nvSpPr>
        <p:spPr/>
        <p:txBody>
          <a:bodyPr/>
          <a:lstStyle/>
          <a:p>
            <a:fld id="{896B3A75-AF06-4AF2-9B83-3372FC34A0D0}" type="slidenum">
              <a:rPr lang="en-US" smtClean="0"/>
              <a:t>17</a:t>
            </a:fld>
            <a:endParaRPr lang="en-US"/>
          </a:p>
        </p:txBody>
      </p:sp>
    </p:spTree>
    <p:extLst>
      <p:ext uri="{BB962C8B-B14F-4D97-AF65-F5344CB8AC3E}">
        <p14:creationId xmlns:p14="http://schemas.microsoft.com/office/powerpoint/2010/main" val="4187499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6B3A75-AF06-4AF2-9B83-3372FC34A0D0}" type="slidenum">
              <a:rPr lang="en-US" smtClean="0"/>
              <a:t>21</a:t>
            </a:fld>
            <a:endParaRPr lang="en-US"/>
          </a:p>
        </p:txBody>
      </p:sp>
    </p:spTree>
    <p:extLst>
      <p:ext uri="{BB962C8B-B14F-4D97-AF65-F5344CB8AC3E}">
        <p14:creationId xmlns:p14="http://schemas.microsoft.com/office/powerpoint/2010/main" val="6763254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rgbClr val="C00000"/>
                </a:solidFill>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C00000"/>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6/13/2012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C00000"/>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6/13/2012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6/13/2012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6/13/2012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6/13/2012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6/13/2012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b="1" kern="1200">
          <a:solidFill>
            <a:srgbClr val="C00000"/>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6.wmf"/></Relationships>
</file>

<file path=ppt/slides/_rels/slide2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7.pn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742950"/>
            <a:ext cx="8610600" cy="1847850"/>
          </a:xfrm>
        </p:spPr>
        <p:txBody>
          <a:bodyPr>
            <a:normAutofit/>
          </a:bodyPr>
          <a:lstStyle/>
          <a:p>
            <a:r>
              <a:rPr lang="en-US" sz="3600" dirty="0" smtClean="0"/>
              <a:t>High-performance vehicular connectivity with opportunistic erasure coding</a:t>
            </a:r>
            <a:endParaRPr lang="en-US" sz="3600" dirty="0"/>
          </a:p>
        </p:txBody>
      </p:sp>
      <p:pic>
        <p:nvPicPr>
          <p:cNvPr id="4" name="Picture 3" descr="http://upload.wikimedia.org/wikipedia/en/archive/b/b3/20110309193628!Microsoft_Research_logo.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124200" y="3042752"/>
            <a:ext cx="2971800" cy="829097"/>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Users\ratul\Desktop\ratul.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8200" y="5257800"/>
            <a:ext cx="1029120" cy="13716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research.microsoft.com/~bahl/MCRC/padhye.jpg"/>
          <p:cNvPicPr>
            <a:picLocks noChangeAspect="1" noChangeArrowheads="1"/>
          </p:cNvPicPr>
          <p:nvPr/>
        </p:nvPicPr>
        <p:blipFill rotWithShape="1">
          <a:blip r:embed="rId4">
            <a:extLst>
              <a:ext uri="{28A0092B-C50C-407E-A947-70E740481C1C}">
                <a14:useLocalDpi xmlns:a14="http://schemas.microsoft.com/office/drawing/2010/main" val="0"/>
              </a:ext>
            </a:extLst>
          </a:blip>
          <a:srcRect r="7359"/>
          <a:stretch/>
        </p:blipFill>
        <p:spPr bwMode="auto">
          <a:xfrm>
            <a:off x="2920340" y="5281550"/>
            <a:ext cx="1270660" cy="13716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research.microsoft.com/~bahl/MCRC/agarwal.jpg"/>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l="13617"/>
          <a:stretch/>
        </p:blipFill>
        <p:spPr bwMode="auto">
          <a:xfrm>
            <a:off x="5138055" y="5281550"/>
            <a:ext cx="1186545" cy="1373581"/>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Brian Zill"/>
          <p:cNvPicPr>
            <a:picLocks noChangeAspect="1" noChangeArrowheads="1"/>
          </p:cNvPicPr>
          <p:nvPr/>
        </p:nvPicPr>
        <p:blipFill rotWithShape="1">
          <a:blip r:embed="rId6">
            <a:extLst>
              <a:ext uri="{28A0092B-C50C-407E-A947-70E740481C1C}">
                <a14:useLocalDpi xmlns:a14="http://schemas.microsoft.com/office/drawing/2010/main" val="0"/>
              </a:ext>
            </a:extLst>
          </a:blip>
          <a:srcRect r="6167"/>
          <a:stretch/>
        </p:blipFill>
        <p:spPr bwMode="auto">
          <a:xfrm>
            <a:off x="7117277" y="5281550"/>
            <a:ext cx="1264723" cy="134785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Table 4"/>
          <p:cNvGraphicFramePr>
            <a:graphicFrameLocks noGrp="1"/>
          </p:cNvGraphicFramePr>
          <p:nvPr>
            <p:extLst>
              <p:ext uri="{D42A27DB-BD31-4B8C-83A1-F6EECF244321}">
                <p14:modId xmlns:p14="http://schemas.microsoft.com/office/powerpoint/2010/main" val="226410357"/>
              </p:ext>
            </p:extLst>
          </p:nvPr>
        </p:nvGraphicFramePr>
        <p:xfrm>
          <a:off x="304800" y="4724400"/>
          <a:ext cx="8610600" cy="457200"/>
        </p:xfrm>
        <a:graphic>
          <a:graphicData uri="http://schemas.openxmlformats.org/drawingml/2006/table">
            <a:tbl>
              <a:tblPr>
                <a:tableStyleId>{5C22544A-7EE6-4342-B048-85BDC9FD1C3A}</a:tableStyleId>
              </a:tblPr>
              <a:tblGrid>
                <a:gridCol w="2152650"/>
                <a:gridCol w="2152650"/>
                <a:gridCol w="2152650"/>
                <a:gridCol w="2152650"/>
              </a:tblGrid>
              <a:tr h="370840">
                <a:tc>
                  <a:txBody>
                    <a:bodyPr/>
                    <a:lstStyle/>
                    <a:p>
                      <a:pPr algn="ctr"/>
                      <a:r>
                        <a:rPr lang="en-US" sz="2400" dirty="0" smtClean="0"/>
                        <a:t>Ratul Mahajan</a:t>
                      </a:r>
                      <a:endParaRPr lang="en-US" sz="2400" dirty="0"/>
                    </a:p>
                  </a:txBody>
                  <a:tcPr>
                    <a:noFill/>
                  </a:tcPr>
                </a:tc>
                <a:tc>
                  <a:txBody>
                    <a:bodyPr/>
                    <a:lstStyle/>
                    <a:p>
                      <a:pPr algn="ctr"/>
                      <a:r>
                        <a:rPr lang="en-US" sz="2400" dirty="0" smtClean="0"/>
                        <a:t>Jitu Padhye</a:t>
                      </a:r>
                      <a:endParaRPr lang="en-US" sz="2400" dirty="0"/>
                    </a:p>
                  </a:txBody>
                  <a:tcPr>
                    <a:noFill/>
                  </a:tcPr>
                </a:tc>
                <a:tc>
                  <a:txBody>
                    <a:bodyPr/>
                    <a:lstStyle/>
                    <a:p>
                      <a:pPr algn="ctr"/>
                      <a:r>
                        <a:rPr lang="en-US" sz="2400" dirty="0" smtClean="0"/>
                        <a:t>Sharad Agarwal</a:t>
                      </a:r>
                      <a:endParaRPr lang="en-US" sz="2400" dirty="0"/>
                    </a:p>
                  </a:txBody>
                  <a:tcPr>
                    <a:noFill/>
                  </a:tcPr>
                </a:tc>
                <a:tc>
                  <a:txBody>
                    <a:bodyPr/>
                    <a:lstStyle/>
                    <a:p>
                      <a:pPr algn="ctr"/>
                      <a:r>
                        <a:rPr lang="en-US" sz="2400" dirty="0" smtClean="0"/>
                        <a:t>Brian Zill</a:t>
                      </a:r>
                      <a:endParaRPr lang="en-US" sz="2400" dirty="0"/>
                    </a:p>
                  </a:txBody>
                  <a:tcPr>
                    <a:noFill/>
                  </a:tcPr>
                </a:tc>
              </a:tr>
            </a:tbl>
          </a:graphicData>
        </a:graphic>
      </p:graphicFrame>
    </p:spTree>
    <p:extLst>
      <p:ext uri="{BB962C8B-B14F-4D97-AF65-F5344CB8AC3E}">
        <p14:creationId xmlns:p14="http://schemas.microsoft.com/office/powerpoint/2010/main" val="2737107899"/>
      </p:ext>
    </p:extLst>
  </p:cSld>
  <p:clrMapOvr>
    <a:masterClrMapping/>
  </p:clrMapOvr>
  <mc:AlternateContent xmlns:mc="http://schemas.openxmlformats.org/markup-compatibility/2006" xmlns:p14="http://schemas.microsoft.com/office/powerpoint/2010/main">
    <mc:Choice Requires="p14">
      <p:transition spd="slow" p14:dur="2000" advTm="19647"/>
    </mc:Choice>
    <mc:Fallback xmlns="">
      <p:transition spd="slow" advTm="19647"/>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OEC: Encoding strategy</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457200" y="1600200"/>
                <a:ext cx="8229600" cy="3886200"/>
              </a:xfrm>
            </p:spPr>
            <p:txBody>
              <a:bodyPr>
                <a:normAutofit/>
              </a:bodyPr>
              <a:lstStyle/>
              <a:p>
                <a:pPr marL="0" indent="0">
                  <a:buNone/>
                </a:pPr>
                <a:r>
                  <a:rPr lang="en-US" dirty="0" smtClean="0"/>
                  <a:t>Conventional codes are not appropriate</a:t>
                </a:r>
                <a:endParaRPr lang="en-US" dirty="0" smtClean="0"/>
              </a:p>
              <a:p>
                <a:pPr lvl="1"/>
                <a:r>
                  <a:rPr lang="en-US" dirty="0" smtClean="0"/>
                  <a:t>Need redundancy </a:t>
                </a:r>
                <a:r>
                  <a:rPr lang="en-US" dirty="0" smtClean="0"/>
                  <a:t>level </a:t>
                </a:r>
                <a:r>
                  <a:rPr lang="en-US" dirty="0" smtClean="0"/>
                  <a:t>to be known in advance</a:t>
                </a:r>
                <a:endParaRPr lang="en-US" dirty="0"/>
              </a:p>
              <a:p>
                <a:pPr lvl="5"/>
                <a:endParaRPr lang="en-US" sz="1000" dirty="0" smtClean="0"/>
              </a:p>
              <a:p>
                <a:pPr marL="0" indent="0">
                  <a:buNone/>
                </a:pPr>
                <a:r>
                  <a:rPr lang="en-US" dirty="0" smtClean="0"/>
                  <a:t>Greedy encoding: each coded packet maximizes the amount of new </a:t>
                </a:r>
                <a:r>
                  <a:rPr lang="en-US" dirty="0" smtClean="0"/>
                  <a:t>information at </a:t>
                </a:r>
                <a:r>
                  <a:rPr lang="en-US" dirty="0" smtClean="0"/>
                  <a:t>the receiver</a:t>
                </a:r>
              </a:p>
              <a:p>
                <a:pPr lvl="1"/>
                <a:r>
                  <a:rPr lang="en-US" dirty="0"/>
                  <a:t>XOR </a:t>
                </a:r>
                <a14:m>
                  <m:oMath xmlns:m="http://schemas.openxmlformats.org/officeDocument/2006/math">
                    <m:f>
                      <m:fPr>
                        <m:ctrlPr>
                          <a:rPr lang="en-US" i="1">
                            <a:latin typeface="Cambria Math"/>
                          </a:rPr>
                        </m:ctrlPr>
                      </m:fPr>
                      <m:num>
                        <m:r>
                          <a:rPr lang="en-US" i="1">
                            <a:latin typeface="Cambria Math"/>
                          </a:rPr>
                          <m:t>−1</m:t>
                        </m:r>
                      </m:num>
                      <m:den>
                        <m:func>
                          <m:funcPr>
                            <m:ctrlPr>
                              <a:rPr lang="en-US" i="1">
                                <a:latin typeface="Cambria Math"/>
                              </a:rPr>
                            </m:ctrlPr>
                          </m:funcPr>
                          <m:fName>
                            <m:r>
                              <m:rPr>
                                <m:sty m:val="p"/>
                              </m:rPr>
                              <a:rPr lang="en-US">
                                <a:latin typeface="Cambria Math"/>
                              </a:rPr>
                              <m:t>ln</m:t>
                            </m:r>
                          </m:fName>
                          <m:e>
                            <m:d>
                              <m:dPr>
                                <m:ctrlPr>
                                  <a:rPr lang="en-US" i="1">
                                    <a:latin typeface="Cambria Math"/>
                                  </a:rPr>
                                </m:ctrlPr>
                              </m:dPr>
                              <m:e>
                                <m:r>
                                  <a:rPr lang="en-US" i="1">
                                    <a:latin typeface="Cambria Math"/>
                                  </a:rPr>
                                  <m:t>𝑟</m:t>
                                </m:r>
                              </m:e>
                            </m:d>
                          </m:e>
                        </m:func>
                      </m:den>
                    </m:f>
                  </m:oMath>
                </a14:m>
                <a:r>
                  <a:rPr lang="en-US" dirty="0"/>
                  <a:t> </a:t>
                </a:r>
                <a:r>
                  <a:rPr lang="en-US" dirty="0"/>
                  <a:t>of </a:t>
                </a:r>
                <a14:m>
                  <m:oMath xmlns:m="http://schemas.openxmlformats.org/officeDocument/2006/math">
                    <m:r>
                      <a:rPr lang="en-US" i="1" dirty="0">
                        <a:latin typeface="Cambria Math"/>
                      </a:rPr>
                      <m:t>𝑊</m:t>
                    </m:r>
                  </m:oMath>
                </a14:m>
                <a:r>
                  <a:rPr lang="en-US" dirty="0"/>
                  <a:t> </a:t>
                </a:r>
                <a:r>
                  <a:rPr lang="en-US" dirty="0" smtClean="0"/>
                  <a:t>packets</a:t>
                </a:r>
                <a:endParaRPr lang="en-US" dirty="0" smtClean="0"/>
              </a:p>
              <a:p>
                <a:pPr lvl="1"/>
                <a:endParaRPr lang="en-US" b="0" dirty="0" smtClean="0"/>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457200" y="1600200"/>
                <a:ext cx="8229600" cy="3886200"/>
              </a:xfrm>
              <a:blipFill rotWithShape="1">
                <a:blip r:embed="rId2"/>
                <a:stretch>
                  <a:fillRect l="-1852" t="-2041" r="-889"/>
                </a:stretch>
              </a:blipFill>
            </p:spPr>
            <p:txBody>
              <a:bodyPr/>
              <a:lstStyle/>
              <a:p>
                <a:r>
                  <a:rPr lang="en-US">
                    <a:noFill/>
                  </a:rPr>
                  <a:t> </a:t>
                </a:r>
              </a:p>
            </p:txBody>
          </p:sp>
        </mc:Fallback>
      </mc:AlternateContent>
      <p:sp>
        <p:nvSpPr>
          <p:cNvPr id="4" name="Rectangle 3"/>
          <p:cNvSpPr/>
          <p:nvPr/>
        </p:nvSpPr>
        <p:spPr>
          <a:xfrm>
            <a:off x="2362200" y="4877379"/>
            <a:ext cx="438150" cy="44611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dirty="0" smtClean="0"/>
              <a:t>P1</a:t>
            </a:r>
            <a:endParaRPr lang="en-US" sz="2000" dirty="0"/>
          </a:p>
        </p:txBody>
      </p:sp>
      <p:sp>
        <p:nvSpPr>
          <p:cNvPr id="6" name="TextBox 5"/>
          <p:cNvSpPr txBox="1"/>
          <p:nvPr/>
        </p:nvSpPr>
        <p:spPr>
          <a:xfrm>
            <a:off x="1524000" y="4877379"/>
            <a:ext cx="838200" cy="461665"/>
          </a:xfrm>
          <a:prstGeom prst="rect">
            <a:avLst/>
          </a:prstGeom>
          <a:noFill/>
        </p:spPr>
        <p:txBody>
          <a:bodyPr wrap="square" rtlCol="0">
            <a:spAutoFit/>
          </a:bodyPr>
          <a:lstStyle/>
          <a:p>
            <a:r>
              <a:rPr lang="en-US" sz="2400" b="1" dirty="0" err="1" smtClean="0">
                <a:solidFill>
                  <a:srgbClr val="C00000"/>
                </a:solidFill>
              </a:rPr>
              <a:t>Sndr</a:t>
            </a:r>
            <a:endParaRPr lang="en-US" sz="2400" b="1" dirty="0">
              <a:solidFill>
                <a:srgbClr val="C00000"/>
              </a:solidFill>
            </a:endParaRPr>
          </a:p>
        </p:txBody>
      </p:sp>
      <p:sp>
        <p:nvSpPr>
          <p:cNvPr id="7" name="TextBox 6"/>
          <p:cNvSpPr txBox="1"/>
          <p:nvPr/>
        </p:nvSpPr>
        <p:spPr>
          <a:xfrm>
            <a:off x="1524000" y="5786735"/>
            <a:ext cx="838200" cy="461665"/>
          </a:xfrm>
          <a:prstGeom prst="rect">
            <a:avLst/>
          </a:prstGeom>
          <a:noFill/>
        </p:spPr>
        <p:txBody>
          <a:bodyPr wrap="square" rtlCol="0">
            <a:spAutoFit/>
          </a:bodyPr>
          <a:lstStyle/>
          <a:p>
            <a:r>
              <a:rPr lang="en-US" sz="2400" b="1" dirty="0" err="1" smtClean="0">
                <a:solidFill>
                  <a:srgbClr val="C00000"/>
                </a:solidFill>
              </a:rPr>
              <a:t>Rcvr</a:t>
            </a:r>
            <a:endParaRPr lang="en-US" sz="2400" b="1" dirty="0">
              <a:solidFill>
                <a:srgbClr val="C00000"/>
              </a:solidFill>
            </a:endParaRPr>
          </a:p>
        </p:txBody>
      </p:sp>
      <p:cxnSp>
        <p:nvCxnSpPr>
          <p:cNvPr id="11" name="Straight Connector 10"/>
          <p:cNvCxnSpPr>
            <a:stCxn id="4" idx="2"/>
            <a:endCxn id="23" idx="0"/>
          </p:cNvCxnSpPr>
          <p:nvPr/>
        </p:nvCxnSpPr>
        <p:spPr>
          <a:xfrm>
            <a:off x="2581275" y="5323489"/>
            <a:ext cx="323850" cy="478801"/>
          </a:xfrm>
          <a:prstGeom prst="line">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3" name="Rectangle 22"/>
          <p:cNvSpPr/>
          <p:nvPr/>
        </p:nvSpPr>
        <p:spPr>
          <a:xfrm>
            <a:off x="2686050" y="5802290"/>
            <a:ext cx="438150" cy="44611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dirty="0" smtClean="0"/>
              <a:t>P1</a:t>
            </a:r>
            <a:endParaRPr lang="en-US" sz="2000" dirty="0"/>
          </a:p>
        </p:txBody>
      </p:sp>
      <p:sp>
        <p:nvSpPr>
          <p:cNvPr id="31" name="Rectangle 30"/>
          <p:cNvSpPr/>
          <p:nvPr/>
        </p:nvSpPr>
        <p:spPr>
          <a:xfrm>
            <a:off x="2895600" y="4876800"/>
            <a:ext cx="438150" cy="44611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dirty="0" smtClean="0"/>
              <a:t>P2</a:t>
            </a:r>
            <a:endParaRPr lang="en-US" sz="2000" dirty="0"/>
          </a:p>
        </p:txBody>
      </p:sp>
      <p:cxnSp>
        <p:nvCxnSpPr>
          <p:cNvPr id="32" name="Straight Connector 31"/>
          <p:cNvCxnSpPr>
            <a:stCxn id="31" idx="2"/>
          </p:cNvCxnSpPr>
          <p:nvPr/>
        </p:nvCxnSpPr>
        <p:spPr>
          <a:xfrm>
            <a:off x="3114675" y="5322910"/>
            <a:ext cx="323850" cy="478801"/>
          </a:xfrm>
          <a:prstGeom prst="line">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55" name="Rectangle 54"/>
          <p:cNvSpPr/>
          <p:nvPr/>
        </p:nvSpPr>
        <p:spPr>
          <a:xfrm>
            <a:off x="5272114" y="4876800"/>
            <a:ext cx="438150" cy="44611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dirty="0" smtClean="0"/>
              <a:t>P10</a:t>
            </a:r>
            <a:endParaRPr lang="en-US" sz="2000" dirty="0"/>
          </a:p>
        </p:txBody>
      </p:sp>
      <p:cxnSp>
        <p:nvCxnSpPr>
          <p:cNvPr id="56" name="Straight Connector 55"/>
          <p:cNvCxnSpPr>
            <a:stCxn id="55" idx="2"/>
            <a:endCxn id="57" idx="0"/>
          </p:cNvCxnSpPr>
          <p:nvPr/>
        </p:nvCxnSpPr>
        <p:spPr>
          <a:xfrm>
            <a:off x="5491189" y="5322910"/>
            <a:ext cx="309536" cy="478801"/>
          </a:xfrm>
          <a:prstGeom prst="line">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57" name="Rectangle 56"/>
          <p:cNvSpPr/>
          <p:nvPr/>
        </p:nvSpPr>
        <p:spPr>
          <a:xfrm>
            <a:off x="5581650" y="5801711"/>
            <a:ext cx="438150" cy="44611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dirty="0" smtClean="0"/>
              <a:t>P10</a:t>
            </a:r>
            <a:endParaRPr lang="en-US" sz="2000" dirty="0"/>
          </a:p>
        </p:txBody>
      </p:sp>
      <p:sp>
        <p:nvSpPr>
          <p:cNvPr id="58" name="Rectangle 57"/>
          <p:cNvSpPr/>
          <p:nvPr/>
        </p:nvSpPr>
        <p:spPr>
          <a:xfrm>
            <a:off x="5943600" y="4876800"/>
            <a:ext cx="819150" cy="44611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dirty="0" smtClean="0"/>
              <a:t>P4</a:t>
            </a:r>
            <a:endParaRPr lang="en-US" sz="2000" dirty="0"/>
          </a:p>
        </p:txBody>
      </p:sp>
      <p:cxnSp>
        <p:nvCxnSpPr>
          <p:cNvPr id="59" name="Straight Connector 58"/>
          <p:cNvCxnSpPr/>
          <p:nvPr/>
        </p:nvCxnSpPr>
        <p:spPr>
          <a:xfrm>
            <a:off x="6353175" y="5334000"/>
            <a:ext cx="409575" cy="516157"/>
          </a:xfrm>
          <a:prstGeom prst="line">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pic>
        <p:nvPicPr>
          <p:cNvPr id="14" name="Picture 2" descr="C:\Users\ratul\AppData\Local\Microsoft\Windows\Temporary Internet Files\Content.IE5\4BOOW6C6\MC900432546[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38750" y="5875342"/>
            <a:ext cx="296858" cy="296858"/>
          </a:xfrm>
          <a:prstGeom prst="rect">
            <a:avLst/>
          </a:prstGeom>
          <a:noFill/>
          <a:extLst>
            <a:ext uri="{909E8E84-426E-40DD-AFC4-6F175D3DCCD1}">
              <a14:hiddenFill xmlns:a14="http://schemas.microsoft.com/office/drawing/2010/main">
                <a:solidFill>
                  <a:srgbClr val="FFFFFF"/>
                </a:solidFill>
              </a14:hiddenFill>
            </a:ext>
          </a:extLst>
        </p:spPr>
      </p:pic>
      <p:sp>
        <p:nvSpPr>
          <p:cNvPr id="63" name="TextBox 62"/>
          <p:cNvSpPr txBox="1"/>
          <p:nvPr/>
        </p:nvSpPr>
        <p:spPr>
          <a:xfrm>
            <a:off x="3438525" y="4724400"/>
            <a:ext cx="1800225" cy="523220"/>
          </a:xfrm>
          <a:prstGeom prst="rect">
            <a:avLst/>
          </a:prstGeom>
          <a:noFill/>
        </p:spPr>
        <p:txBody>
          <a:bodyPr wrap="square" rtlCol="0">
            <a:spAutoFit/>
          </a:bodyPr>
          <a:lstStyle/>
          <a:p>
            <a:r>
              <a:rPr lang="en-US" sz="2800" dirty="0" smtClean="0">
                <a:solidFill>
                  <a:schemeClr val="tx2"/>
                </a:solidFill>
              </a:rPr>
              <a:t>.  .  .  .  .  .  .</a:t>
            </a:r>
            <a:endParaRPr lang="en-US" sz="2800" dirty="0">
              <a:solidFill>
                <a:schemeClr val="tx2"/>
              </a:solidFill>
            </a:endParaRPr>
          </a:p>
        </p:txBody>
      </p:sp>
      <p:sp>
        <p:nvSpPr>
          <p:cNvPr id="65" name="TextBox 64"/>
          <p:cNvSpPr txBox="1"/>
          <p:nvPr/>
        </p:nvSpPr>
        <p:spPr>
          <a:xfrm>
            <a:off x="3562350" y="5638800"/>
            <a:ext cx="681036" cy="523220"/>
          </a:xfrm>
          <a:prstGeom prst="rect">
            <a:avLst/>
          </a:prstGeom>
          <a:noFill/>
        </p:spPr>
        <p:txBody>
          <a:bodyPr wrap="square" rtlCol="0">
            <a:spAutoFit/>
          </a:bodyPr>
          <a:lstStyle/>
          <a:p>
            <a:r>
              <a:rPr lang="en-US" sz="2800" dirty="0" smtClean="0">
                <a:solidFill>
                  <a:schemeClr val="tx2"/>
                </a:solidFill>
              </a:rPr>
              <a:t>.  . </a:t>
            </a:r>
            <a:endParaRPr lang="en-US" sz="2800" dirty="0">
              <a:solidFill>
                <a:schemeClr val="tx2"/>
              </a:solidFill>
            </a:endParaRPr>
          </a:p>
        </p:txBody>
      </p:sp>
      <p:pic>
        <p:nvPicPr>
          <p:cNvPr id="20" name="Picture 2" descr="C:\Users\ratul\AppData\Local\Microsoft\Windows\Temporary Internet Files\Content.IE5\4BOOW6C6\MC900432546[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83047" y="5850157"/>
            <a:ext cx="314492" cy="314492"/>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2" descr="C:\Users\ratul\AppData\Local\Microsoft\Windows\Temporary Internet Files\Content.IE5\4BOOW6C6\MC900432546[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941892" y="5875342"/>
            <a:ext cx="296858" cy="296858"/>
          </a:xfrm>
          <a:prstGeom prst="rect">
            <a:avLst/>
          </a:prstGeom>
          <a:noFill/>
          <a:extLst>
            <a:ext uri="{909E8E84-426E-40DD-AFC4-6F175D3DCCD1}">
              <a14:hiddenFill xmlns:a14="http://schemas.microsoft.com/office/drawing/2010/main">
                <a:solidFill>
                  <a:srgbClr val="FFFFFF"/>
                </a:solidFill>
              </a14:hiddenFill>
            </a:ext>
          </a:extLst>
        </p:spPr>
      </p:pic>
      <p:sp>
        <p:nvSpPr>
          <p:cNvPr id="22" name="TextBox 21"/>
          <p:cNvSpPr txBox="1"/>
          <p:nvPr/>
        </p:nvSpPr>
        <p:spPr>
          <a:xfrm>
            <a:off x="4376033" y="5638800"/>
            <a:ext cx="405517" cy="523220"/>
          </a:xfrm>
          <a:prstGeom prst="rect">
            <a:avLst/>
          </a:prstGeom>
          <a:noFill/>
        </p:spPr>
        <p:txBody>
          <a:bodyPr wrap="square" rtlCol="0">
            <a:spAutoFit/>
          </a:bodyPr>
          <a:lstStyle/>
          <a:p>
            <a:r>
              <a:rPr lang="en-US" sz="2800" dirty="0" smtClean="0">
                <a:solidFill>
                  <a:schemeClr val="tx2"/>
                </a:solidFill>
              </a:rPr>
              <a:t>.  </a:t>
            </a:r>
            <a:endParaRPr lang="en-US" sz="2800" dirty="0">
              <a:solidFill>
                <a:schemeClr val="tx2"/>
              </a:solidFill>
            </a:endParaRPr>
          </a:p>
        </p:txBody>
      </p:sp>
      <p:pic>
        <p:nvPicPr>
          <p:cNvPr id="24" name="Picture 2" descr="C:\Users\ratul\AppData\Local\Microsoft\Windows\Temporary Internet Files\Content.IE5\4BOOW6C6\MC900432546[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37092" y="5875342"/>
            <a:ext cx="296858" cy="296858"/>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2" descr="C:\Users\ratul\AppData\Local\Microsoft\Windows\Temporary Internet Files\Content.IE5\4BOOW6C6\MC900432546[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095750" y="5875342"/>
            <a:ext cx="296858" cy="296858"/>
          </a:xfrm>
          <a:prstGeom prst="rect">
            <a:avLst/>
          </a:prstGeom>
          <a:noFill/>
          <a:extLst>
            <a:ext uri="{909E8E84-426E-40DD-AFC4-6F175D3DCCD1}">
              <a14:hiddenFill xmlns:a14="http://schemas.microsoft.com/office/drawing/2010/main">
                <a:solidFill>
                  <a:srgbClr val="FFFFFF"/>
                </a:solidFill>
              </a14:hiddenFill>
            </a:ext>
          </a:extLst>
        </p:spPr>
      </p:pic>
      <p:pic>
        <p:nvPicPr>
          <p:cNvPr id="27" name="Picture 2" descr="C:\Users\ratul\AppData\Local\Microsoft\Windows\Temporary Internet Files\Content.IE5\4BOOW6C6\MC900432546[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90950" y="5867400"/>
            <a:ext cx="296858" cy="2968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5429645"/>
      </p:ext>
    </p:extLst>
  </p:cSld>
  <p:clrMapOvr>
    <a:masterClrMapping/>
  </p:clrMapOvr>
  <mc:AlternateContent xmlns:mc="http://schemas.openxmlformats.org/markup-compatibility/2006" xmlns:p14="http://schemas.microsoft.com/office/powerpoint/2010/main">
    <mc:Choice Requires="p14">
      <p:transition spd="slow" p14:dur="2000" advTm="145315"/>
    </mc:Choice>
    <mc:Fallback xmlns="">
      <p:transition spd="slow" advTm="14531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OEC properties</a:t>
            </a:r>
            <a:endParaRPr lang="en-US" dirty="0"/>
          </a:p>
        </p:txBody>
      </p:sp>
      <p:sp>
        <p:nvSpPr>
          <p:cNvPr id="3" name="Content Placeholder 2"/>
          <p:cNvSpPr>
            <a:spLocks noGrp="1"/>
          </p:cNvSpPr>
          <p:nvPr>
            <p:ph idx="1"/>
          </p:nvPr>
        </p:nvSpPr>
        <p:spPr/>
        <p:txBody>
          <a:bodyPr/>
          <a:lstStyle/>
          <a:p>
            <a:pPr marL="0" indent="0">
              <a:buNone/>
            </a:pPr>
            <a:r>
              <a:rPr lang="en-US" dirty="0" smtClean="0"/>
              <a:t>Greedily maximizes </a:t>
            </a:r>
            <a:r>
              <a:rPr lang="en-US" dirty="0" err="1" smtClean="0"/>
              <a:t>goodput</a:t>
            </a:r>
            <a:r>
              <a:rPr lang="en-US" dirty="0" smtClean="0"/>
              <a:t> with each packet  transmission (coded or data)</a:t>
            </a:r>
          </a:p>
          <a:p>
            <a:pPr marL="0" indent="0">
              <a:buNone/>
            </a:pPr>
            <a:endParaRPr lang="en-US" dirty="0"/>
          </a:p>
          <a:p>
            <a:pPr marL="0" indent="0">
              <a:buNone/>
            </a:pPr>
            <a:r>
              <a:rPr lang="en-US" dirty="0" smtClean="0"/>
              <a:t>Retains this property even when traffic is striped across multiple paths</a:t>
            </a:r>
          </a:p>
          <a:p>
            <a:pPr lvl="1"/>
            <a:r>
              <a:rPr lang="en-US" dirty="0" smtClean="0"/>
              <a:t>Combine with delay-based path selection</a:t>
            </a:r>
          </a:p>
          <a:p>
            <a:pPr marL="0" indent="0">
              <a:buNone/>
            </a:pPr>
            <a:endParaRPr lang="en-US" dirty="0"/>
          </a:p>
        </p:txBody>
      </p:sp>
    </p:spTree>
    <p:extLst>
      <p:ext uri="{BB962C8B-B14F-4D97-AF65-F5344CB8AC3E}">
        <p14:creationId xmlns:p14="http://schemas.microsoft.com/office/powerpoint/2010/main" val="3326615910"/>
      </p:ext>
    </p:extLst>
  </p:cSld>
  <p:clrMapOvr>
    <a:masterClrMapping/>
  </p:clrMapOvr>
  <mc:AlternateContent xmlns:mc="http://schemas.openxmlformats.org/markup-compatibility/2006" xmlns:p14="http://schemas.microsoft.com/office/powerpoint/2010/main">
    <mc:Choice Requires="p14">
      <p:transition spd="slow" p14:dur="2000" advTm="80178"/>
    </mc:Choice>
    <mc:Fallback xmlns="">
      <p:transition spd="slow" advTm="80178"/>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PluriBus</a:t>
            </a:r>
            <a:r>
              <a:rPr lang="en-US" dirty="0" smtClean="0"/>
              <a:t>: OEC for moving vehicles</a:t>
            </a:r>
            <a:endParaRPr lang="en-US" dirty="0"/>
          </a:p>
        </p:txBody>
      </p:sp>
      <p:pic>
        <p:nvPicPr>
          <p:cNvPr id="61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83474" y="1676400"/>
            <a:ext cx="4874526" cy="18090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4572000" y="2343416"/>
            <a:ext cx="726743" cy="430887"/>
          </a:xfrm>
          <a:prstGeom prst="rect">
            <a:avLst/>
          </a:prstGeom>
          <a:solidFill>
            <a:schemeClr val="bg1"/>
          </a:solidFill>
        </p:spPr>
        <p:txBody>
          <a:bodyPr wrap="square" lIns="0" tIns="0" rIns="0" bIns="0" rtlCol="0">
            <a:spAutoFit/>
          </a:bodyPr>
          <a:lstStyle/>
          <a:p>
            <a:pPr algn="ctr"/>
            <a:r>
              <a:rPr lang="en-US" sz="2800" b="1" dirty="0" smtClean="0">
                <a:solidFill>
                  <a:schemeClr val="tx2"/>
                </a:solidFill>
              </a:rPr>
              <a:t>OEC</a:t>
            </a:r>
            <a:endParaRPr lang="en-US" sz="2800" b="1" dirty="0">
              <a:solidFill>
                <a:schemeClr val="tx2"/>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459610089"/>
              </p:ext>
            </p:extLst>
          </p:nvPr>
        </p:nvGraphicFramePr>
        <p:xfrm>
          <a:off x="304799" y="3810000"/>
          <a:ext cx="4267201" cy="2743200"/>
        </p:xfrm>
        <a:graphic>
          <a:graphicData uri="http://schemas.openxmlformats.org/drawingml/2006/table">
            <a:tbl>
              <a:tblPr firstRow="1" bandRow="1">
                <a:tableStyleId>{5C22544A-7EE6-4342-B048-85BDC9FD1C3A}</a:tableStyleId>
              </a:tblPr>
              <a:tblGrid>
                <a:gridCol w="4267201"/>
              </a:tblGrid>
              <a:tr h="685800">
                <a:tc>
                  <a:txBody>
                    <a:bodyPr/>
                    <a:lstStyle/>
                    <a:p>
                      <a:pPr algn="ctr"/>
                      <a:r>
                        <a:rPr lang="en-US" sz="2800" dirty="0" smtClean="0"/>
                        <a:t>OEC needs</a:t>
                      </a:r>
                      <a:endParaRPr lang="en-US" sz="2800" dirty="0"/>
                    </a:p>
                  </a:txBody>
                  <a:tcPr anchor="ctr"/>
                </a:tc>
              </a:tr>
              <a:tr h="685800">
                <a:tc>
                  <a:txBody>
                    <a:bodyPr/>
                    <a:lstStyle/>
                    <a:p>
                      <a:pPr algn="ctr"/>
                      <a:r>
                        <a:rPr lang="en-US" sz="2800" baseline="0" dirty="0" smtClean="0"/>
                        <a:t>Fraction of received packets</a:t>
                      </a:r>
                      <a:endParaRPr lang="en-US" sz="2800" dirty="0"/>
                    </a:p>
                  </a:txBody>
                  <a:tcPr anchor="ctr"/>
                </a:tc>
              </a:tr>
              <a:tr h="685800">
                <a:tc>
                  <a:txBody>
                    <a:bodyPr/>
                    <a:lstStyle/>
                    <a:p>
                      <a:pPr algn="ctr"/>
                      <a:r>
                        <a:rPr lang="en-US" sz="2800" dirty="0" smtClean="0"/>
                        <a:t>Queue length</a:t>
                      </a:r>
                      <a:endParaRPr lang="en-US" sz="2800" dirty="0"/>
                    </a:p>
                  </a:txBody>
                  <a:tcPr anchor="ctr"/>
                </a:tc>
              </a:tr>
              <a:tr h="685800">
                <a:tc>
                  <a:txBody>
                    <a:bodyPr/>
                    <a:lstStyle/>
                    <a:p>
                      <a:pPr algn="ctr"/>
                      <a:r>
                        <a:rPr lang="en-US" sz="2800" dirty="0" smtClean="0"/>
                        <a:t>L</a:t>
                      </a:r>
                      <a:r>
                        <a:rPr lang="en-US" sz="2800" baseline="0" dirty="0" smtClean="0"/>
                        <a:t>east-delay path</a:t>
                      </a:r>
                      <a:endParaRPr lang="en-US" sz="2800" dirty="0"/>
                    </a:p>
                  </a:txBody>
                  <a:tcPr anchor="ct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1247185731"/>
              </p:ext>
            </p:extLst>
          </p:nvPr>
        </p:nvGraphicFramePr>
        <p:xfrm>
          <a:off x="4800600" y="3810000"/>
          <a:ext cx="4114800" cy="2743200"/>
        </p:xfrm>
        <a:graphic>
          <a:graphicData uri="http://schemas.openxmlformats.org/drawingml/2006/table">
            <a:tbl>
              <a:tblPr firstRow="1" bandRow="1">
                <a:tableStyleId>{5C22544A-7EE6-4342-B048-85BDC9FD1C3A}</a:tableStyleId>
              </a:tblPr>
              <a:tblGrid>
                <a:gridCol w="4114800"/>
              </a:tblGrid>
              <a:tr h="685800">
                <a:tc>
                  <a:txBody>
                    <a:bodyPr/>
                    <a:lstStyle/>
                    <a:p>
                      <a:pPr algn="ctr"/>
                      <a:r>
                        <a:rPr lang="en-US" sz="2800" dirty="0" err="1" smtClean="0"/>
                        <a:t>PluriBus</a:t>
                      </a:r>
                      <a:r>
                        <a:rPr lang="en-US" sz="2800" baseline="0" dirty="0" smtClean="0"/>
                        <a:t> estimates</a:t>
                      </a:r>
                      <a:endParaRPr lang="en-US" sz="2800" dirty="0"/>
                    </a:p>
                  </a:txBody>
                  <a:tcPr anchor="ctr"/>
                </a:tc>
              </a:tr>
              <a:tr h="685800">
                <a:tc>
                  <a:txBody>
                    <a:bodyPr/>
                    <a:lstStyle/>
                    <a:p>
                      <a:pPr algn="ctr"/>
                      <a:r>
                        <a:rPr lang="en-US" sz="2800" baseline="0" dirty="0" smtClean="0"/>
                        <a:t>Path loss rate</a:t>
                      </a:r>
                      <a:endParaRPr lang="en-US" sz="2800" dirty="0"/>
                    </a:p>
                  </a:txBody>
                  <a:tcPr anchor="ctr"/>
                </a:tc>
              </a:tr>
              <a:tr h="685800">
                <a:tc>
                  <a:txBody>
                    <a:bodyPr/>
                    <a:lstStyle/>
                    <a:p>
                      <a:pPr algn="ctr"/>
                      <a:r>
                        <a:rPr lang="en-US" sz="2800" dirty="0" smtClean="0"/>
                        <a:t>Path capacity</a:t>
                      </a:r>
                      <a:endParaRPr lang="en-US" sz="2800" dirty="0"/>
                    </a:p>
                  </a:txBody>
                  <a:tcPr anchor="ctr"/>
                </a:tc>
              </a:tr>
              <a:tr h="685800">
                <a:tc>
                  <a:txBody>
                    <a:bodyPr/>
                    <a:lstStyle/>
                    <a:p>
                      <a:pPr algn="ctr"/>
                      <a:r>
                        <a:rPr lang="en-US" sz="2800" dirty="0" smtClean="0"/>
                        <a:t>Propagation</a:t>
                      </a:r>
                      <a:r>
                        <a:rPr lang="en-US" sz="2800" baseline="0" dirty="0" smtClean="0"/>
                        <a:t> </a:t>
                      </a:r>
                      <a:r>
                        <a:rPr lang="en-US" sz="2800" baseline="0" dirty="0" smtClean="0"/>
                        <a:t>delay diff.</a:t>
                      </a:r>
                      <a:endParaRPr lang="en-US" sz="2800" dirty="0"/>
                    </a:p>
                  </a:txBody>
                  <a:tcPr anchor="ctr"/>
                </a:tc>
              </a:tr>
            </a:tbl>
          </a:graphicData>
        </a:graphic>
      </p:graphicFrame>
      <p:sp>
        <p:nvSpPr>
          <p:cNvPr id="8" name="TextBox 7"/>
          <p:cNvSpPr txBox="1"/>
          <p:nvPr/>
        </p:nvSpPr>
        <p:spPr>
          <a:xfrm>
            <a:off x="2667000" y="1397913"/>
            <a:ext cx="1600200" cy="430887"/>
          </a:xfrm>
          <a:prstGeom prst="rect">
            <a:avLst/>
          </a:prstGeom>
          <a:solidFill>
            <a:schemeClr val="bg1"/>
          </a:solidFill>
        </p:spPr>
        <p:txBody>
          <a:bodyPr wrap="square" lIns="0" tIns="0" rIns="0" bIns="0" rtlCol="0">
            <a:spAutoFit/>
          </a:bodyPr>
          <a:lstStyle/>
          <a:p>
            <a:pPr algn="ctr"/>
            <a:r>
              <a:rPr lang="en-US" sz="2800" b="1" dirty="0" err="1" smtClean="0">
                <a:solidFill>
                  <a:schemeClr val="tx2"/>
                </a:solidFill>
              </a:rPr>
              <a:t>VanProxy</a:t>
            </a:r>
            <a:endParaRPr lang="en-US" sz="2800" b="1" dirty="0">
              <a:solidFill>
                <a:schemeClr val="tx2"/>
              </a:solidFill>
            </a:endParaRPr>
          </a:p>
        </p:txBody>
      </p:sp>
      <p:sp>
        <p:nvSpPr>
          <p:cNvPr id="9" name="TextBox 8"/>
          <p:cNvSpPr txBox="1"/>
          <p:nvPr/>
        </p:nvSpPr>
        <p:spPr>
          <a:xfrm>
            <a:off x="5562600" y="3059815"/>
            <a:ext cx="1600200" cy="430887"/>
          </a:xfrm>
          <a:prstGeom prst="rect">
            <a:avLst/>
          </a:prstGeom>
          <a:solidFill>
            <a:schemeClr val="bg1"/>
          </a:solidFill>
        </p:spPr>
        <p:txBody>
          <a:bodyPr wrap="square" lIns="0" tIns="0" rIns="0" bIns="0" rtlCol="0">
            <a:spAutoFit/>
          </a:bodyPr>
          <a:lstStyle/>
          <a:p>
            <a:pPr algn="ctr"/>
            <a:r>
              <a:rPr lang="en-US" sz="2800" b="1" dirty="0" err="1">
                <a:solidFill>
                  <a:schemeClr val="tx2"/>
                </a:solidFill>
              </a:rPr>
              <a:t>L</a:t>
            </a:r>
            <a:r>
              <a:rPr lang="en-US" sz="2800" b="1" dirty="0" err="1" smtClean="0">
                <a:solidFill>
                  <a:schemeClr val="tx2"/>
                </a:solidFill>
              </a:rPr>
              <a:t>anProxy</a:t>
            </a:r>
            <a:endParaRPr lang="en-US" sz="2800" b="1" dirty="0">
              <a:solidFill>
                <a:schemeClr val="tx2"/>
              </a:solidFill>
            </a:endParaRPr>
          </a:p>
        </p:txBody>
      </p:sp>
    </p:spTree>
    <p:extLst>
      <p:ext uri="{BB962C8B-B14F-4D97-AF65-F5344CB8AC3E}">
        <p14:creationId xmlns:p14="http://schemas.microsoft.com/office/powerpoint/2010/main" val="1417691052"/>
      </p:ext>
    </p:extLst>
  </p:cSld>
  <p:clrMapOvr>
    <a:masterClrMapping/>
  </p:clrMapOvr>
  <mc:AlternateContent xmlns:mc="http://schemas.openxmlformats.org/markup-compatibility/2006" xmlns:p14="http://schemas.microsoft.com/office/powerpoint/2010/main">
    <mc:Choice Requires="p14">
      <p:transition spd="slow" p14:dur="2000" advTm="151910"/>
    </mc:Choice>
    <mc:Fallback xmlns="">
      <p:transition spd="slow" advTm="151910"/>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On aggressive use of spare capacity</a:t>
            </a:r>
            <a:endParaRPr lang="en-US" dirty="0"/>
          </a:p>
        </p:txBody>
      </p:sp>
      <p:sp>
        <p:nvSpPr>
          <p:cNvPr id="3" name="Content Placeholder 2"/>
          <p:cNvSpPr>
            <a:spLocks noGrp="1"/>
          </p:cNvSpPr>
          <p:nvPr>
            <p:ph idx="1"/>
          </p:nvPr>
        </p:nvSpPr>
        <p:spPr/>
        <p:txBody>
          <a:bodyPr/>
          <a:lstStyle/>
          <a:p>
            <a:pPr marL="0" indent="0">
              <a:buNone/>
            </a:pPr>
            <a:r>
              <a:rPr lang="en-US" dirty="0"/>
              <a:t>P</a:t>
            </a:r>
            <a:r>
              <a:rPr lang="en-US" dirty="0" smtClean="0"/>
              <a:t>aths are not busy all the time in practice</a:t>
            </a:r>
          </a:p>
          <a:p>
            <a:pPr marL="0" indent="0">
              <a:buNone/>
            </a:pPr>
            <a:endParaRPr lang="en-US" dirty="0"/>
          </a:p>
          <a:p>
            <a:pPr marL="0" indent="0">
              <a:buNone/>
            </a:pPr>
            <a:r>
              <a:rPr lang="en-US" dirty="0" smtClean="0"/>
              <a:t>WWAN charges are likely a small fraction of operating cost for transit operators</a:t>
            </a:r>
          </a:p>
          <a:p>
            <a:pPr marL="0" indent="0">
              <a:buNone/>
            </a:pPr>
            <a:endParaRPr lang="en-US" dirty="0" smtClean="0"/>
          </a:p>
          <a:p>
            <a:pPr marL="0" indent="0">
              <a:buNone/>
            </a:pPr>
            <a:r>
              <a:rPr lang="en-US" dirty="0" smtClean="0"/>
              <a:t>Media access protocol isolates users </a:t>
            </a:r>
            <a:r>
              <a:rPr lang="en-US" dirty="0" smtClean="0"/>
              <a:t>from each other</a:t>
            </a:r>
            <a:endParaRPr lang="en-US" dirty="0"/>
          </a:p>
          <a:p>
            <a:pPr marL="0" indent="0">
              <a:buNone/>
            </a:pPr>
            <a:endParaRPr lang="en-US" dirty="0" smtClean="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505186647"/>
      </p:ext>
    </p:extLst>
  </p:cSld>
  <p:clrMapOvr>
    <a:masterClrMapping/>
  </p:clrMapOvr>
  <mc:AlternateContent xmlns:mc="http://schemas.openxmlformats.org/markup-compatibility/2006" xmlns:p14="http://schemas.microsoft.com/office/powerpoint/2010/main">
    <mc:Choice Requires="p14">
      <p:transition spd="slow" p14:dur="2000" advTm="132177"/>
    </mc:Choice>
    <mc:Fallback xmlns="">
      <p:transition spd="slow" advTm="132177"/>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a:t>
            </a:r>
            <a:endParaRPr lang="en-US" dirty="0"/>
          </a:p>
        </p:txBody>
      </p:sp>
      <p:sp>
        <p:nvSpPr>
          <p:cNvPr id="3" name="Content Placeholder 2"/>
          <p:cNvSpPr>
            <a:spLocks noGrp="1"/>
          </p:cNvSpPr>
          <p:nvPr>
            <p:ph idx="1"/>
          </p:nvPr>
        </p:nvSpPr>
        <p:spPr/>
        <p:txBody>
          <a:bodyPr/>
          <a:lstStyle/>
          <a:p>
            <a:pPr marL="0" indent="0">
              <a:buNone/>
            </a:pPr>
            <a:r>
              <a:rPr lang="en-US" dirty="0" smtClean="0"/>
              <a:t>Deployment on two buses plying on MS campus</a:t>
            </a:r>
          </a:p>
          <a:p>
            <a:pPr lvl="1"/>
            <a:r>
              <a:rPr lang="en-US" dirty="0" smtClean="0"/>
              <a:t>Two WWAN links on each: EVDO and </a:t>
            </a:r>
            <a:r>
              <a:rPr lang="en-US" dirty="0" err="1" smtClean="0"/>
              <a:t>WiMax</a:t>
            </a:r>
            <a:endParaRPr lang="en-US" dirty="0" smtClean="0"/>
          </a:p>
          <a:p>
            <a:pPr lvl="1"/>
            <a:r>
              <a:rPr lang="en-US" dirty="0" smtClean="0"/>
              <a:t>Real conditions</a:t>
            </a:r>
          </a:p>
          <a:p>
            <a:pPr lvl="1"/>
            <a:r>
              <a:rPr lang="en-US" dirty="0" smtClean="0"/>
              <a:t>Trace-driven workload</a:t>
            </a:r>
          </a:p>
          <a:p>
            <a:pPr marL="0" indent="0">
              <a:buNone/>
            </a:pPr>
            <a:endParaRPr lang="en-US" dirty="0"/>
          </a:p>
          <a:p>
            <a:pPr marL="0" indent="0">
              <a:buNone/>
            </a:pPr>
            <a:r>
              <a:rPr lang="en-US" dirty="0" smtClean="0"/>
              <a:t>Emulation</a:t>
            </a:r>
          </a:p>
          <a:p>
            <a:pPr lvl="1"/>
            <a:r>
              <a:rPr lang="en-US" dirty="0" smtClean="0"/>
              <a:t>Repeatability and controlled conditions</a:t>
            </a:r>
          </a:p>
          <a:p>
            <a:pPr lvl="1"/>
            <a:r>
              <a:rPr lang="en-US" dirty="0" smtClean="0"/>
              <a:t>Allows consideration of different environments</a:t>
            </a:r>
          </a:p>
        </p:txBody>
      </p:sp>
      <p:pic>
        <p:nvPicPr>
          <p:cNvPr id="5126" name="Picture 6" descr="connector.jpg"/>
          <p:cNvPicPr>
            <a:picLocks noChangeAspect="1" noChangeArrowheads="1"/>
          </p:cNvPicPr>
          <p:nvPr/>
        </p:nvPicPr>
        <p:blipFill rotWithShape="1">
          <a:blip r:embed="rId2">
            <a:extLst>
              <a:ext uri="{28A0092B-C50C-407E-A947-70E740481C1C}">
                <a14:useLocalDpi xmlns:a14="http://schemas.microsoft.com/office/drawing/2010/main" val="0"/>
              </a:ext>
            </a:extLst>
          </a:blip>
          <a:srcRect t="30984" r="22531"/>
          <a:stretch/>
        </p:blipFill>
        <p:spPr bwMode="auto">
          <a:xfrm>
            <a:off x="4956777" y="2694579"/>
            <a:ext cx="3882423" cy="21060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20170763"/>
      </p:ext>
    </p:extLst>
  </p:cSld>
  <p:clrMapOvr>
    <a:masterClrMapping/>
  </p:clrMapOvr>
  <mc:AlternateContent xmlns:mc="http://schemas.openxmlformats.org/markup-compatibility/2006" xmlns:p14="http://schemas.microsoft.com/office/powerpoint/2010/main">
    <mc:Choice Requires="p14">
      <p:transition spd="slow" p14:dur="2000" advTm="49672"/>
    </mc:Choice>
    <mc:Fallback xmlns="">
      <p:transition spd="slow" advTm="49672"/>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normAutofit fontScale="90000"/>
          </a:bodyPr>
          <a:lstStyle/>
          <a:p>
            <a:r>
              <a:rPr lang="en-US" dirty="0" err="1" smtClean="0"/>
              <a:t>PluriBus</a:t>
            </a:r>
            <a:r>
              <a:rPr lang="en-US" dirty="0" smtClean="0"/>
              <a:t> improves performance by  4x</a:t>
            </a:r>
            <a:endParaRPr lang="en-US" dirty="0"/>
          </a:p>
        </p:txBody>
      </p:sp>
      <p:graphicFrame>
        <p:nvGraphicFramePr>
          <p:cNvPr id="4" name="Chart 3"/>
          <p:cNvGraphicFramePr>
            <a:graphicFrameLocks/>
          </p:cNvGraphicFramePr>
          <p:nvPr>
            <p:extLst>
              <p:ext uri="{D42A27DB-BD31-4B8C-83A1-F6EECF244321}">
                <p14:modId xmlns:p14="http://schemas.microsoft.com/office/powerpoint/2010/main" val="2806303590"/>
              </p:ext>
            </p:extLst>
          </p:nvPr>
        </p:nvGraphicFramePr>
        <p:xfrm>
          <a:off x="990600" y="1676400"/>
          <a:ext cx="6858000" cy="41148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2743200" y="6085806"/>
            <a:ext cx="4343400" cy="461665"/>
          </a:xfrm>
          <a:prstGeom prst="rect">
            <a:avLst/>
          </a:prstGeom>
          <a:noFill/>
        </p:spPr>
        <p:txBody>
          <a:bodyPr wrap="square" rtlCol="0">
            <a:spAutoFit/>
          </a:bodyPr>
          <a:lstStyle/>
          <a:p>
            <a:pPr algn="ctr"/>
            <a:r>
              <a:rPr lang="en-US" sz="2400" dirty="0" smtClean="0">
                <a:solidFill>
                  <a:schemeClr val="tx1">
                    <a:lumMod val="50000"/>
                    <a:lumOff val="50000"/>
                  </a:schemeClr>
                </a:solidFill>
              </a:rPr>
              <a:t>[Results based on deployment]</a:t>
            </a:r>
            <a:endParaRPr lang="en-US" sz="2400" dirty="0">
              <a:solidFill>
                <a:schemeClr val="tx1">
                  <a:lumMod val="50000"/>
                  <a:lumOff val="50000"/>
                </a:schemeClr>
              </a:solidFill>
            </a:endParaRPr>
          </a:p>
        </p:txBody>
      </p:sp>
    </p:spTree>
    <p:extLst>
      <p:ext uri="{BB962C8B-B14F-4D97-AF65-F5344CB8AC3E}">
        <p14:creationId xmlns:p14="http://schemas.microsoft.com/office/powerpoint/2010/main" val="4062439887"/>
      </p:ext>
    </p:extLst>
  </p:cSld>
  <p:clrMapOvr>
    <a:masterClrMapping/>
  </p:clrMapOvr>
  <mc:AlternateContent xmlns:mc="http://schemas.openxmlformats.org/markup-compatibility/2006" xmlns:p14="http://schemas.microsoft.com/office/powerpoint/2010/main">
    <mc:Choice Requires="p14">
      <p:transition spd="slow" p14:dur="2000" advTm="41514"/>
    </mc:Choice>
    <mc:Fallback xmlns="">
      <p:transition spd="slow" advTm="41514"/>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01762"/>
          </a:xfrm>
        </p:spPr>
        <p:txBody>
          <a:bodyPr>
            <a:normAutofit fontScale="90000"/>
          </a:bodyPr>
          <a:lstStyle/>
          <a:p>
            <a:r>
              <a:rPr lang="en-US" dirty="0" err="1" smtClean="0"/>
              <a:t>PluriBus</a:t>
            </a:r>
            <a:r>
              <a:rPr lang="en-US" dirty="0" smtClean="0"/>
              <a:t> </a:t>
            </a:r>
            <a:r>
              <a:rPr lang="en-US" dirty="0" smtClean="0"/>
              <a:t>improves performance even </a:t>
            </a:r>
            <a:r>
              <a:rPr lang="en-US" dirty="0" smtClean="0"/>
              <a:t>when load increases multifold</a:t>
            </a:r>
            <a:endParaRPr lang="en-US" dirty="0"/>
          </a:p>
        </p:txBody>
      </p:sp>
      <p:graphicFrame>
        <p:nvGraphicFramePr>
          <p:cNvPr id="5" name="Chart 4"/>
          <p:cNvGraphicFramePr>
            <a:graphicFrameLocks/>
          </p:cNvGraphicFramePr>
          <p:nvPr>
            <p:extLst>
              <p:ext uri="{D42A27DB-BD31-4B8C-83A1-F6EECF244321}">
                <p14:modId xmlns:p14="http://schemas.microsoft.com/office/powerpoint/2010/main" val="3989449175"/>
              </p:ext>
            </p:extLst>
          </p:nvPr>
        </p:nvGraphicFramePr>
        <p:xfrm>
          <a:off x="1219200" y="1981200"/>
          <a:ext cx="6400800" cy="3886200"/>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p:cNvSpPr txBox="1"/>
          <p:nvPr/>
        </p:nvSpPr>
        <p:spPr>
          <a:xfrm>
            <a:off x="2743200" y="6085806"/>
            <a:ext cx="4343400" cy="461665"/>
          </a:xfrm>
          <a:prstGeom prst="rect">
            <a:avLst/>
          </a:prstGeom>
          <a:noFill/>
        </p:spPr>
        <p:txBody>
          <a:bodyPr wrap="square" rtlCol="0">
            <a:spAutoFit/>
          </a:bodyPr>
          <a:lstStyle/>
          <a:p>
            <a:pPr algn="ctr"/>
            <a:r>
              <a:rPr lang="en-US" sz="2400" dirty="0" smtClean="0">
                <a:solidFill>
                  <a:schemeClr val="tx1">
                    <a:lumMod val="50000"/>
                    <a:lumOff val="50000"/>
                  </a:schemeClr>
                </a:solidFill>
              </a:rPr>
              <a:t>[Results based on deployment]</a:t>
            </a:r>
            <a:endParaRPr lang="en-US" sz="2400" dirty="0">
              <a:solidFill>
                <a:schemeClr val="tx1">
                  <a:lumMod val="50000"/>
                  <a:lumOff val="50000"/>
                </a:schemeClr>
              </a:solidFill>
            </a:endParaRPr>
          </a:p>
        </p:txBody>
      </p:sp>
    </p:spTree>
    <p:extLst>
      <p:ext uri="{BB962C8B-B14F-4D97-AF65-F5344CB8AC3E}">
        <p14:creationId xmlns:p14="http://schemas.microsoft.com/office/powerpoint/2010/main" val="1654237495"/>
      </p:ext>
    </p:extLst>
  </p:cSld>
  <p:clrMapOvr>
    <a:masterClrMapping/>
  </p:clrMapOvr>
  <mc:AlternateContent xmlns:mc="http://schemas.openxmlformats.org/markup-compatibility/2006" xmlns:p14="http://schemas.microsoft.com/office/powerpoint/2010/main">
    <mc:Choice Requires="p14">
      <p:transition spd="slow" p14:dur="2000" advTm="50494"/>
    </mc:Choice>
    <mc:Fallback xmlns="">
      <p:transition spd="slow" advTm="50494"/>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normAutofit fontScale="90000"/>
          </a:bodyPr>
          <a:lstStyle/>
          <a:p>
            <a:r>
              <a:rPr lang="en-US" dirty="0" err="1" smtClean="0"/>
              <a:t>PluriBus</a:t>
            </a:r>
            <a:r>
              <a:rPr lang="en-US" dirty="0" smtClean="0"/>
              <a:t> outperforms other loss recovery methods</a:t>
            </a:r>
            <a:endParaRPr lang="en-US" dirty="0"/>
          </a:p>
        </p:txBody>
      </p:sp>
      <p:graphicFrame>
        <p:nvGraphicFramePr>
          <p:cNvPr id="5" name="Chart 4"/>
          <p:cNvGraphicFramePr>
            <a:graphicFrameLocks/>
          </p:cNvGraphicFramePr>
          <p:nvPr>
            <p:extLst>
              <p:ext uri="{D42A27DB-BD31-4B8C-83A1-F6EECF244321}">
                <p14:modId xmlns:p14="http://schemas.microsoft.com/office/powerpoint/2010/main" val="321507300"/>
              </p:ext>
            </p:extLst>
          </p:nvPr>
        </p:nvGraphicFramePr>
        <p:xfrm>
          <a:off x="1447800" y="1905000"/>
          <a:ext cx="7239000" cy="4267200"/>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p:cNvSpPr txBox="1"/>
          <p:nvPr/>
        </p:nvSpPr>
        <p:spPr>
          <a:xfrm>
            <a:off x="2286000" y="6167735"/>
            <a:ext cx="4343400" cy="461665"/>
          </a:xfrm>
          <a:prstGeom prst="rect">
            <a:avLst/>
          </a:prstGeom>
          <a:noFill/>
        </p:spPr>
        <p:txBody>
          <a:bodyPr wrap="square" rtlCol="0">
            <a:spAutoFit/>
          </a:bodyPr>
          <a:lstStyle/>
          <a:p>
            <a:pPr algn="ctr"/>
            <a:r>
              <a:rPr lang="en-US" sz="2400" dirty="0" smtClean="0">
                <a:solidFill>
                  <a:schemeClr val="tx1">
                    <a:lumMod val="50000"/>
                    <a:lumOff val="50000"/>
                  </a:schemeClr>
                </a:solidFill>
              </a:rPr>
              <a:t>[Results based on emulation]</a:t>
            </a:r>
            <a:endParaRPr lang="en-US" sz="2400" dirty="0">
              <a:solidFill>
                <a:schemeClr val="tx1">
                  <a:lumMod val="50000"/>
                  <a:lumOff val="50000"/>
                </a:schemeClr>
              </a:solidFill>
            </a:endParaRPr>
          </a:p>
        </p:txBody>
      </p:sp>
    </p:spTree>
    <p:extLst>
      <p:ext uri="{BB962C8B-B14F-4D97-AF65-F5344CB8AC3E}">
        <p14:creationId xmlns:p14="http://schemas.microsoft.com/office/powerpoint/2010/main" val="3080699415"/>
      </p:ext>
    </p:extLst>
  </p:cSld>
  <p:clrMapOvr>
    <a:masterClrMapping/>
  </p:clrMapOvr>
  <mc:AlternateContent xmlns:mc="http://schemas.openxmlformats.org/markup-compatibility/2006" xmlns:p14="http://schemas.microsoft.com/office/powerpoint/2010/main">
    <mc:Choice Requires="p14">
      <p:transition spd="slow" p14:dur="2000" advTm="137296"/>
    </mc:Choice>
    <mc:Fallback xmlns="">
      <p:transition spd="slow" advTm="137296"/>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results in the paper</a:t>
            </a:r>
            <a:endParaRPr lang="en-US" dirty="0"/>
          </a:p>
        </p:txBody>
      </p:sp>
      <p:sp>
        <p:nvSpPr>
          <p:cNvPr id="3" name="Content Placeholder 2"/>
          <p:cNvSpPr>
            <a:spLocks noGrp="1"/>
          </p:cNvSpPr>
          <p:nvPr>
            <p:ph idx="1"/>
          </p:nvPr>
        </p:nvSpPr>
        <p:spPr/>
        <p:txBody>
          <a:bodyPr/>
          <a:lstStyle/>
          <a:p>
            <a:pPr marL="0" indent="0">
              <a:buNone/>
            </a:pPr>
            <a:r>
              <a:rPr lang="en-US" dirty="0" smtClean="0"/>
              <a:t>Loss rate estimation error is low</a:t>
            </a:r>
          </a:p>
          <a:p>
            <a:pPr lvl="1"/>
            <a:r>
              <a:rPr lang="en-US" dirty="0" smtClean="0"/>
              <a:t>The impact of any inaccuracy on OEC is minimal</a:t>
            </a:r>
            <a:endParaRPr lang="en-US" dirty="0"/>
          </a:p>
          <a:p>
            <a:pPr marL="0" indent="0">
              <a:buNone/>
            </a:pPr>
            <a:endParaRPr lang="en-US" dirty="0" smtClean="0"/>
          </a:p>
          <a:p>
            <a:pPr marL="0" indent="0">
              <a:buNone/>
            </a:pPr>
            <a:r>
              <a:rPr lang="en-US" dirty="0" smtClean="0"/>
              <a:t>Path delay estimation error is low</a:t>
            </a:r>
          </a:p>
          <a:p>
            <a:pPr lvl="1"/>
            <a:r>
              <a:rPr lang="en-US" dirty="0" smtClean="0"/>
              <a:t>Important to account for queue build up</a:t>
            </a:r>
          </a:p>
          <a:p>
            <a:pPr marL="0" indent="0">
              <a:buNone/>
            </a:pPr>
            <a:endParaRPr lang="en-US" dirty="0"/>
          </a:p>
          <a:p>
            <a:pPr marL="0" indent="0">
              <a:buNone/>
            </a:pPr>
            <a:r>
              <a:rPr lang="en-US" dirty="0" smtClean="0"/>
              <a:t>Fraction of coded packets reduces with load</a:t>
            </a:r>
          </a:p>
          <a:p>
            <a:pPr lvl="1"/>
            <a:r>
              <a:rPr lang="en-US" dirty="0" smtClean="0"/>
              <a:t>67% </a:t>
            </a:r>
            <a:r>
              <a:rPr lang="en-US" dirty="0" smtClean="0">
                <a:sym typeface="Wingdings" pitchFamily="2" charset="2"/>
              </a:rPr>
              <a:t> </a:t>
            </a:r>
            <a:r>
              <a:rPr lang="en-US" dirty="0" smtClean="0"/>
              <a:t>35% when load is increased 8x </a:t>
            </a:r>
            <a:endParaRPr lang="en-US" dirty="0"/>
          </a:p>
        </p:txBody>
      </p:sp>
    </p:spTree>
    <p:extLst>
      <p:ext uri="{BB962C8B-B14F-4D97-AF65-F5344CB8AC3E}">
        <p14:creationId xmlns:p14="http://schemas.microsoft.com/office/powerpoint/2010/main" val="2893543743"/>
      </p:ext>
    </p:extLst>
  </p:cSld>
  <p:clrMapOvr>
    <a:masterClrMapping/>
  </p:clrMapOvr>
  <mc:AlternateContent xmlns:mc="http://schemas.openxmlformats.org/markup-compatibility/2006" xmlns:p14="http://schemas.microsoft.com/office/powerpoint/2010/main">
    <mc:Choice Requires="p14">
      <p:transition spd="slow" p14:dur="2000" advTm="54603"/>
    </mc:Choice>
    <mc:Fallback xmlns="">
      <p:transition spd="slow" advTm="54603"/>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pPr marL="0" indent="0">
              <a:buNone/>
            </a:pPr>
            <a:r>
              <a:rPr lang="en-US" dirty="0" smtClean="0"/>
              <a:t>OEC is a new erasure coding method to mask losses while using all spare capacity</a:t>
            </a:r>
          </a:p>
          <a:p>
            <a:pPr lvl="1"/>
            <a:r>
              <a:rPr lang="en-US" dirty="0" smtClean="0"/>
              <a:t>Opportunistic </a:t>
            </a:r>
            <a:r>
              <a:rPr lang="en-US" dirty="0" smtClean="0"/>
              <a:t>transmissions</a:t>
            </a:r>
            <a:endParaRPr lang="en-US" dirty="0" smtClean="0"/>
          </a:p>
          <a:p>
            <a:pPr lvl="1"/>
            <a:r>
              <a:rPr lang="en-US" dirty="0" smtClean="0"/>
              <a:t>Greedy encoding</a:t>
            </a:r>
            <a:endParaRPr lang="en-US" dirty="0"/>
          </a:p>
          <a:p>
            <a:pPr marL="0" indent="0">
              <a:buNone/>
            </a:pPr>
            <a:endParaRPr lang="en-US" dirty="0"/>
          </a:p>
          <a:p>
            <a:pPr marL="0" indent="0">
              <a:buNone/>
            </a:pPr>
            <a:r>
              <a:rPr lang="en-US" dirty="0" smtClean="0"/>
              <a:t>Its application to the vehicular context reduces connection completion time by 4x</a:t>
            </a:r>
          </a:p>
        </p:txBody>
      </p:sp>
    </p:spTree>
    <p:extLst>
      <p:ext uri="{BB962C8B-B14F-4D97-AF65-F5344CB8AC3E}">
        <p14:creationId xmlns:p14="http://schemas.microsoft.com/office/powerpoint/2010/main" val="1659127807"/>
      </p:ext>
    </p:extLst>
  </p:cSld>
  <p:clrMapOvr>
    <a:masterClrMapping/>
  </p:clrMapOvr>
  <mc:AlternateContent xmlns:mc="http://schemas.openxmlformats.org/markup-compatibility/2006" xmlns:p14="http://schemas.microsoft.com/office/powerpoint/2010/main">
    <mc:Choice Requires="p14">
      <p:transition spd="slow" p14:dur="2000" advTm="86330"/>
    </mc:Choice>
    <mc:Fallback xmlns="">
      <p:transition spd="slow" advTm="86330"/>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Connectivity</a:t>
            </a:r>
            <a:r>
              <a:rPr lang="en-US" sz="3600" dirty="0" smtClean="0"/>
              <a:t> </a:t>
            </a:r>
            <a:r>
              <a:rPr lang="en-US" dirty="0" smtClean="0"/>
              <a:t>on-board vehicles</a:t>
            </a:r>
            <a:endParaRPr lang="en-US" sz="3600" dirty="0"/>
          </a:p>
        </p:txBody>
      </p:sp>
      <p:sp>
        <p:nvSpPr>
          <p:cNvPr id="3" name="Content Placeholder 2"/>
          <p:cNvSpPr>
            <a:spLocks noGrp="1"/>
          </p:cNvSpPr>
          <p:nvPr>
            <p:ph idx="1"/>
          </p:nvPr>
        </p:nvSpPr>
        <p:spPr/>
        <p:txBody>
          <a:bodyPr/>
          <a:lstStyle/>
          <a:p>
            <a:pPr marL="0" indent="0">
              <a:buNone/>
            </a:pPr>
            <a:r>
              <a:rPr lang="en-US" dirty="0" smtClean="0"/>
              <a:t>Increasingly common</a:t>
            </a:r>
          </a:p>
          <a:p>
            <a:pPr lvl="1"/>
            <a:r>
              <a:rPr lang="en-US" dirty="0" smtClean="0"/>
              <a:t>Provided by many public transit agencies</a:t>
            </a:r>
          </a:p>
          <a:p>
            <a:pPr lvl="1"/>
            <a:r>
              <a:rPr lang="en-US" dirty="0" smtClean="0"/>
              <a:t>And by corporations</a:t>
            </a:r>
            <a:br>
              <a:rPr lang="en-US" dirty="0" smtClean="0"/>
            </a:br>
            <a:endParaRPr lang="en-US" dirty="0"/>
          </a:p>
          <a:p>
            <a:pPr marL="0" indent="0">
              <a:buNone/>
            </a:pPr>
            <a:r>
              <a:rPr lang="en-US" dirty="0" smtClean="0"/>
              <a:t>Riders love the facility</a:t>
            </a:r>
          </a:p>
          <a:p>
            <a:pPr lvl="1"/>
            <a:r>
              <a:rPr lang="en-US" dirty="0" smtClean="0"/>
              <a:t>Boosts ridership</a:t>
            </a:r>
          </a:p>
        </p:txBody>
      </p:sp>
      <p:pic>
        <p:nvPicPr>
          <p:cNvPr id="3074" name="Picture 2" descr="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0" y="3048000"/>
            <a:ext cx="4114800" cy="27409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23531511"/>
      </p:ext>
    </p:extLst>
  </p:cSld>
  <p:clrMapOvr>
    <a:masterClrMapping/>
  </p:clrMapOvr>
  <mc:AlternateContent xmlns:mc="http://schemas.openxmlformats.org/markup-compatibility/2006" xmlns:p14="http://schemas.microsoft.com/office/powerpoint/2010/main">
    <mc:Choice Requires="p14">
      <p:transition spd="slow" p14:dur="2000" advTm="70640"/>
    </mc:Choice>
    <mc:Fallback xmlns="">
      <p:transition spd="slow" advTm="70640"/>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a:t>
            </a:r>
            <a:r>
              <a:rPr lang="en-US" dirty="0" smtClean="0"/>
              <a:t>oss recovery performance under realistic conditions</a:t>
            </a:r>
            <a:endParaRPr lang="en-US" dirty="0"/>
          </a:p>
        </p:txBody>
      </p:sp>
      <p:graphicFrame>
        <p:nvGraphicFramePr>
          <p:cNvPr id="4" name="Chart 3"/>
          <p:cNvGraphicFramePr>
            <a:graphicFrameLocks/>
          </p:cNvGraphicFramePr>
          <p:nvPr>
            <p:extLst>
              <p:ext uri="{D42A27DB-BD31-4B8C-83A1-F6EECF244321}">
                <p14:modId xmlns:p14="http://schemas.microsoft.com/office/powerpoint/2010/main" val="274080008"/>
              </p:ext>
            </p:extLst>
          </p:nvPr>
        </p:nvGraphicFramePr>
        <p:xfrm>
          <a:off x="1143000" y="2057400"/>
          <a:ext cx="6781800" cy="3581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707221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Path capacity of </a:t>
            </a:r>
            <a:r>
              <a:rPr lang="en-US" dirty="0" err="1" smtClean="0"/>
              <a:t>WiMax</a:t>
            </a:r>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8601" y="2286000"/>
            <a:ext cx="4020910" cy="2285999"/>
          </a:xfrm>
          <a:prstGeom prst="rect">
            <a:avLst/>
          </a:prstGeom>
        </p:spPr>
      </p:pic>
      <p:pic>
        <p:nvPicPr>
          <p:cNvPr id="11"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68509" y="2227996"/>
            <a:ext cx="4018291" cy="2344003"/>
          </a:xfrm>
          <a:prstGeom prst="rect">
            <a:avLst/>
          </a:prstGeom>
        </p:spPr>
      </p:pic>
      <p:sp>
        <p:nvSpPr>
          <p:cNvPr id="12" name="TextBox 11"/>
          <p:cNvSpPr txBox="1"/>
          <p:nvPr/>
        </p:nvSpPr>
        <p:spPr>
          <a:xfrm>
            <a:off x="1600200" y="4953000"/>
            <a:ext cx="2133600" cy="523220"/>
          </a:xfrm>
          <a:prstGeom prst="rect">
            <a:avLst/>
          </a:prstGeom>
          <a:noFill/>
        </p:spPr>
        <p:txBody>
          <a:bodyPr wrap="square" rtlCol="0">
            <a:spAutoFit/>
          </a:bodyPr>
          <a:lstStyle/>
          <a:p>
            <a:pPr algn="ctr"/>
            <a:r>
              <a:rPr lang="en-US" sz="2800" dirty="0" smtClean="0">
                <a:solidFill>
                  <a:schemeClr val="tx2"/>
                </a:solidFill>
              </a:rPr>
              <a:t>Downlink</a:t>
            </a:r>
            <a:endParaRPr lang="en-US" sz="2800" dirty="0">
              <a:solidFill>
                <a:schemeClr val="tx2"/>
              </a:solidFill>
            </a:endParaRPr>
          </a:p>
        </p:txBody>
      </p:sp>
      <p:sp>
        <p:nvSpPr>
          <p:cNvPr id="13" name="TextBox 12"/>
          <p:cNvSpPr txBox="1"/>
          <p:nvPr/>
        </p:nvSpPr>
        <p:spPr>
          <a:xfrm>
            <a:off x="6019800" y="4996190"/>
            <a:ext cx="2133600" cy="523220"/>
          </a:xfrm>
          <a:prstGeom prst="rect">
            <a:avLst/>
          </a:prstGeom>
          <a:noFill/>
        </p:spPr>
        <p:txBody>
          <a:bodyPr wrap="square" rtlCol="0">
            <a:spAutoFit/>
          </a:bodyPr>
          <a:lstStyle/>
          <a:p>
            <a:pPr algn="ctr"/>
            <a:r>
              <a:rPr lang="en-US" sz="2800" dirty="0" smtClean="0">
                <a:solidFill>
                  <a:schemeClr val="tx2"/>
                </a:solidFill>
              </a:rPr>
              <a:t>Uplink</a:t>
            </a:r>
            <a:endParaRPr lang="en-US" sz="2800" dirty="0">
              <a:solidFill>
                <a:schemeClr val="tx2"/>
              </a:solidFill>
            </a:endParaRPr>
          </a:p>
        </p:txBody>
      </p:sp>
    </p:spTree>
    <p:extLst>
      <p:ext uri="{BB962C8B-B14F-4D97-AF65-F5344CB8AC3E}">
        <p14:creationId xmlns:p14="http://schemas.microsoft.com/office/powerpoint/2010/main" val="155692277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OEC: Encoding strategy</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457200" y="1600200"/>
                <a:ext cx="8229600" cy="3886200"/>
              </a:xfrm>
            </p:spPr>
            <p:txBody>
              <a:bodyPr>
                <a:normAutofit/>
              </a:bodyPr>
              <a:lstStyle/>
              <a:p>
                <a:pPr marL="0" indent="0">
                  <a:buNone/>
                </a:pPr>
                <a:r>
                  <a:rPr lang="en-US" dirty="0" smtClean="0"/>
                  <a:t>Conventional codes are not appropriate</a:t>
                </a:r>
                <a:endParaRPr lang="en-US" dirty="0" smtClean="0"/>
              </a:p>
              <a:p>
                <a:pPr lvl="1"/>
                <a:r>
                  <a:rPr lang="en-US" dirty="0" smtClean="0"/>
                  <a:t>Need redundancy </a:t>
                </a:r>
                <a:r>
                  <a:rPr lang="en-US" dirty="0" smtClean="0"/>
                  <a:t>level </a:t>
                </a:r>
                <a:r>
                  <a:rPr lang="en-US" dirty="0" smtClean="0"/>
                  <a:t>to be known in advance</a:t>
                </a:r>
                <a:endParaRPr lang="en-US" dirty="0"/>
              </a:p>
              <a:p>
                <a:pPr lvl="5"/>
                <a:endParaRPr lang="en-US" sz="1000" dirty="0" smtClean="0"/>
              </a:p>
              <a:p>
                <a:pPr marL="0" indent="0">
                  <a:buNone/>
                </a:pPr>
                <a:r>
                  <a:rPr lang="en-US" dirty="0" smtClean="0"/>
                  <a:t>Greedy encoding: each coded packet maximizes the amount of new </a:t>
                </a:r>
                <a:r>
                  <a:rPr lang="en-US" dirty="0" smtClean="0"/>
                  <a:t>information at </a:t>
                </a:r>
                <a:r>
                  <a:rPr lang="en-US" dirty="0" smtClean="0"/>
                  <a:t>the receiver</a:t>
                </a:r>
              </a:p>
              <a:p>
                <a:pPr lvl="1"/>
                <a:r>
                  <a:rPr lang="en-US" dirty="0"/>
                  <a:t>XOR </a:t>
                </a:r>
                <a14:m>
                  <m:oMath xmlns:m="http://schemas.openxmlformats.org/officeDocument/2006/math">
                    <m:f>
                      <m:fPr>
                        <m:ctrlPr>
                          <a:rPr lang="en-US" i="1">
                            <a:latin typeface="Cambria Math"/>
                          </a:rPr>
                        </m:ctrlPr>
                      </m:fPr>
                      <m:num>
                        <m:r>
                          <a:rPr lang="en-US" i="1">
                            <a:latin typeface="Cambria Math"/>
                          </a:rPr>
                          <m:t>−1</m:t>
                        </m:r>
                      </m:num>
                      <m:den>
                        <m:func>
                          <m:funcPr>
                            <m:ctrlPr>
                              <a:rPr lang="en-US" i="1">
                                <a:latin typeface="Cambria Math"/>
                              </a:rPr>
                            </m:ctrlPr>
                          </m:funcPr>
                          <m:fName>
                            <m:r>
                              <m:rPr>
                                <m:sty m:val="p"/>
                              </m:rPr>
                              <a:rPr lang="en-US">
                                <a:latin typeface="Cambria Math"/>
                              </a:rPr>
                              <m:t>ln</m:t>
                            </m:r>
                          </m:fName>
                          <m:e>
                            <m:d>
                              <m:dPr>
                                <m:ctrlPr>
                                  <a:rPr lang="en-US" i="1">
                                    <a:latin typeface="Cambria Math"/>
                                  </a:rPr>
                                </m:ctrlPr>
                              </m:dPr>
                              <m:e>
                                <m:r>
                                  <a:rPr lang="en-US" i="1">
                                    <a:latin typeface="Cambria Math"/>
                                  </a:rPr>
                                  <m:t>𝑟</m:t>
                                </m:r>
                              </m:e>
                            </m:d>
                          </m:e>
                        </m:func>
                      </m:den>
                    </m:f>
                  </m:oMath>
                </a14:m>
                <a:r>
                  <a:rPr lang="en-US" dirty="0"/>
                  <a:t> </a:t>
                </a:r>
                <a:r>
                  <a:rPr lang="en-US" dirty="0" smtClean="0"/>
                  <a:t>pkts; </a:t>
                </a:r>
                <a14:m>
                  <m:oMath xmlns:m="http://schemas.openxmlformats.org/officeDocument/2006/math">
                    <m:r>
                      <a:rPr lang="en-US" i="1" dirty="0">
                        <a:latin typeface="Cambria Math"/>
                      </a:rPr>
                      <m:t>𝑟</m:t>
                    </m:r>
                  </m:oMath>
                </a14:m>
                <a:r>
                  <a:rPr lang="en-US" dirty="0"/>
                  <a:t> </a:t>
                </a:r>
                <a:r>
                  <a:rPr lang="en-US" dirty="0"/>
                  <a:t>=</a:t>
                </a:r>
                <a:r>
                  <a:rPr lang="en-US" dirty="0" smtClean="0"/>
                  <a:t> fraction </a:t>
                </a:r>
                <a:r>
                  <a:rPr lang="en-US" dirty="0"/>
                  <a:t>of </a:t>
                </a:r>
                <a:r>
                  <a:rPr lang="en-US" dirty="0" smtClean="0"/>
                  <a:t>data </a:t>
                </a:r>
                <a:r>
                  <a:rPr lang="en-US" dirty="0" err="1" smtClean="0"/>
                  <a:t>pkts</a:t>
                </a:r>
                <a:r>
                  <a:rPr lang="en-US" dirty="0" smtClean="0"/>
                  <a:t> at  </a:t>
                </a:r>
                <a:r>
                  <a:rPr lang="en-US" dirty="0" err="1" smtClean="0"/>
                  <a:t>rcvr</a:t>
                </a:r>
                <a:endParaRPr lang="en-US" dirty="0" smtClean="0"/>
              </a:p>
              <a:p>
                <a:pPr lvl="1"/>
                <a:endParaRPr lang="en-US" b="0" dirty="0" smtClean="0"/>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457200" y="1600200"/>
                <a:ext cx="8229600" cy="3886200"/>
              </a:xfrm>
              <a:blipFill rotWithShape="1">
                <a:blip r:embed="rId2"/>
                <a:stretch>
                  <a:fillRect l="-1852" t="-2041" r="-889"/>
                </a:stretch>
              </a:blipFill>
            </p:spPr>
            <p:txBody>
              <a:bodyPr/>
              <a:lstStyle/>
              <a:p>
                <a:r>
                  <a:rPr lang="en-US">
                    <a:noFill/>
                  </a:rPr>
                  <a:t> </a:t>
                </a:r>
              </a:p>
            </p:txBody>
          </p:sp>
        </mc:Fallback>
      </mc:AlternateContent>
      <p:sp>
        <p:nvSpPr>
          <p:cNvPr id="4" name="Rectangle 3"/>
          <p:cNvSpPr/>
          <p:nvPr/>
        </p:nvSpPr>
        <p:spPr>
          <a:xfrm>
            <a:off x="762000" y="4877379"/>
            <a:ext cx="438150" cy="44611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dirty="0" smtClean="0"/>
              <a:t>P1</a:t>
            </a:r>
            <a:endParaRPr lang="en-US" sz="2000" dirty="0"/>
          </a:p>
        </p:txBody>
      </p:sp>
      <p:sp>
        <p:nvSpPr>
          <p:cNvPr id="6" name="TextBox 5"/>
          <p:cNvSpPr txBox="1"/>
          <p:nvPr/>
        </p:nvSpPr>
        <p:spPr>
          <a:xfrm>
            <a:off x="19050" y="4877379"/>
            <a:ext cx="838200" cy="461665"/>
          </a:xfrm>
          <a:prstGeom prst="rect">
            <a:avLst/>
          </a:prstGeom>
          <a:noFill/>
        </p:spPr>
        <p:txBody>
          <a:bodyPr wrap="square" rtlCol="0">
            <a:spAutoFit/>
          </a:bodyPr>
          <a:lstStyle/>
          <a:p>
            <a:r>
              <a:rPr lang="en-US" sz="2400" b="1" dirty="0" err="1" smtClean="0">
                <a:solidFill>
                  <a:srgbClr val="C00000"/>
                </a:solidFill>
              </a:rPr>
              <a:t>Sndr</a:t>
            </a:r>
            <a:endParaRPr lang="en-US" sz="2400" b="1" dirty="0">
              <a:solidFill>
                <a:srgbClr val="C00000"/>
              </a:solidFill>
            </a:endParaRPr>
          </a:p>
        </p:txBody>
      </p:sp>
      <p:sp>
        <p:nvSpPr>
          <p:cNvPr id="7" name="TextBox 6"/>
          <p:cNvSpPr txBox="1"/>
          <p:nvPr/>
        </p:nvSpPr>
        <p:spPr>
          <a:xfrm>
            <a:off x="19050" y="5786735"/>
            <a:ext cx="838200" cy="461665"/>
          </a:xfrm>
          <a:prstGeom prst="rect">
            <a:avLst/>
          </a:prstGeom>
          <a:noFill/>
        </p:spPr>
        <p:txBody>
          <a:bodyPr wrap="square" rtlCol="0">
            <a:spAutoFit/>
          </a:bodyPr>
          <a:lstStyle/>
          <a:p>
            <a:r>
              <a:rPr lang="en-US" sz="2400" b="1" dirty="0" err="1" smtClean="0">
                <a:solidFill>
                  <a:srgbClr val="C00000"/>
                </a:solidFill>
              </a:rPr>
              <a:t>Rcvr</a:t>
            </a:r>
            <a:endParaRPr lang="en-US" sz="2400" b="1" dirty="0">
              <a:solidFill>
                <a:srgbClr val="C00000"/>
              </a:solidFill>
            </a:endParaRPr>
          </a:p>
        </p:txBody>
      </p:sp>
      <p:cxnSp>
        <p:nvCxnSpPr>
          <p:cNvPr id="11" name="Straight Connector 10"/>
          <p:cNvCxnSpPr>
            <a:stCxn id="4" idx="2"/>
            <a:endCxn id="23" idx="0"/>
          </p:cNvCxnSpPr>
          <p:nvPr/>
        </p:nvCxnSpPr>
        <p:spPr>
          <a:xfrm>
            <a:off x="981075" y="5323489"/>
            <a:ext cx="323850" cy="478801"/>
          </a:xfrm>
          <a:prstGeom prst="line">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3" name="Rectangle 22"/>
          <p:cNvSpPr/>
          <p:nvPr/>
        </p:nvSpPr>
        <p:spPr>
          <a:xfrm>
            <a:off x="1085850" y="5802290"/>
            <a:ext cx="438150" cy="44611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dirty="0" smtClean="0"/>
              <a:t>P1</a:t>
            </a:r>
            <a:endParaRPr lang="en-US" sz="2000" dirty="0"/>
          </a:p>
        </p:txBody>
      </p:sp>
      <p:sp>
        <p:nvSpPr>
          <p:cNvPr id="31" name="Rectangle 30"/>
          <p:cNvSpPr/>
          <p:nvPr/>
        </p:nvSpPr>
        <p:spPr>
          <a:xfrm>
            <a:off x="1295400" y="4876800"/>
            <a:ext cx="438150" cy="44611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dirty="0" smtClean="0"/>
              <a:t>P2</a:t>
            </a:r>
            <a:endParaRPr lang="en-US" sz="2000" dirty="0"/>
          </a:p>
        </p:txBody>
      </p:sp>
      <p:cxnSp>
        <p:nvCxnSpPr>
          <p:cNvPr id="32" name="Straight Connector 31"/>
          <p:cNvCxnSpPr>
            <a:stCxn id="31" idx="2"/>
            <a:endCxn id="33" idx="0"/>
          </p:cNvCxnSpPr>
          <p:nvPr/>
        </p:nvCxnSpPr>
        <p:spPr>
          <a:xfrm>
            <a:off x="1514475" y="5322910"/>
            <a:ext cx="323850" cy="478801"/>
          </a:xfrm>
          <a:prstGeom prst="line">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3" name="Rectangle 32"/>
          <p:cNvSpPr/>
          <p:nvPr/>
        </p:nvSpPr>
        <p:spPr>
          <a:xfrm>
            <a:off x="1619250" y="5801711"/>
            <a:ext cx="438150" cy="44611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dirty="0" smtClean="0"/>
              <a:t>P2</a:t>
            </a:r>
            <a:endParaRPr lang="en-US" sz="2000" dirty="0"/>
          </a:p>
        </p:txBody>
      </p:sp>
      <p:sp>
        <p:nvSpPr>
          <p:cNvPr id="55" name="Rectangle 54"/>
          <p:cNvSpPr/>
          <p:nvPr/>
        </p:nvSpPr>
        <p:spPr>
          <a:xfrm>
            <a:off x="3233764" y="4876800"/>
            <a:ext cx="438150" cy="44611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dirty="0" smtClean="0"/>
              <a:t>P10</a:t>
            </a:r>
            <a:endParaRPr lang="en-US" sz="2000" dirty="0"/>
          </a:p>
        </p:txBody>
      </p:sp>
      <p:cxnSp>
        <p:nvCxnSpPr>
          <p:cNvPr id="56" name="Straight Connector 55"/>
          <p:cNvCxnSpPr>
            <a:stCxn id="55" idx="2"/>
            <a:endCxn id="57" idx="0"/>
          </p:cNvCxnSpPr>
          <p:nvPr/>
        </p:nvCxnSpPr>
        <p:spPr>
          <a:xfrm>
            <a:off x="3452839" y="5322910"/>
            <a:ext cx="309536" cy="478801"/>
          </a:xfrm>
          <a:prstGeom prst="line">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57" name="Rectangle 56"/>
          <p:cNvSpPr/>
          <p:nvPr/>
        </p:nvSpPr>
        <p:spPr>
          <a:xfrm>
            <a:off x="3543300" y="5801711"/>
            <a:ext cx="438150" cy="44611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dirty="0" smtClean="0"/>
              <a:t>P10</a:t>
            </a:r>
            <a:endParaRPr lang="en-US" sz="2000" dirty="0"/>
          </a:p>
        </p:txBody>
      </p:sp>
      <p:sp>
        <p:nvSpPr>
          <p:cNvPr id="58" name="Rectangle 57"/>
          <p:cNvSpPr/>
          <p:nvPr/>
        </p:nvSpPr>
        <p:spPr>
          <a:xfrm>
            <a:off x="3905250" y="4876800"/>
            <a:ext cx="1428750" cy="44611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dirty="0" smtClean="0"/>
              <a:t>P1+……+P10</a:t>
            </a:r>
            <a:endParaRPr lang="en-US" sz="2000" dirty="0"/>
          </a:p>
        </p:txBody>
      </p:sp>
      <p:cxnSp>
        <p:nvCxnSpPr>
          <p:cNvPr id="59" name="Straight Connector 58"/>
          <p:cNvCxnSpPr/>
          <p:nvPr/>
        </p:nvCxnSpPr>
        <p:spPr>
          <a:xfrm>
            <a:off x="4572000" y="5334000"/>
            <a:ext cx="309536" cy="478801"/>
          </a:xfrm>
          <a:prstGeom prst="line">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63" name="TextBox 62"/>
          <p:cNvSpPr txBox="1"/>
          <p:nvPr/>
        </p:nvSpPr>
        <p:spPr>
          <a:xfrm>
            <a:off x="1838325" y="4724400"/>
            <a:ext cx="1362075" cy="523220"/>
          </a:xfrm>
          <a:prstGeom prst="rect">
            <a:avLst/>
          </a:prstGeom>
          <a:noFill/>
        </p:spPr>
        <p:txBody>
          <a:bodyPr wrap="square" rtlCol="0">
            <a:spAutoFit/>
          </a:bodyPr>
          <a:lstStyle/>
          <a:p>
            <a:r>
              <a:rPr lang="en-US" sz="2800" dirty="0" smtClean="0">
                <a:solidFill>
                  <a:schemeClr val="tx2"/>
                </a:solidFill>
              </a:rPr>
              <a:t>. . . . . . .</a:t>
            </a:r>
            <a:endParaRPr lang="en-US" sz="2800" dirty="0">
              <a:solidFill>
                <a:schemeClr val="tx2"/>
              </a:solidFill>
            </a:endParaRPr>
          </a:p>
        </p:txBody>
      </p:sp>
      <p:sp>
        <p:nvSpPr>
          <p:cNvPr id="65" name="TextBox 64"/>
          <p:cNvSpPr txBox="1"/>
          <p:nvPr/>
        </p:nvSpPr>
        <p:spPr>
          <a:xfrm>
            <a:off x="2057401" y="5648980"/>
            <a:ext cx="1581150" cy="523220"/>
          </a:xfrm>
          <a:prstGeom prst="rect">
            <a:avLst/>
          </a:prstGeom>
          <a:noFill/>
        </p:spPr>
        <p:txBody>
          <a:bodyPr wrap="square" rtlCol="0">
            <a:spAutoFit/>
          </a:bodyPr>
          <a:lstStyle/>
          <a:p>
            <a:r>
              <a:rPr lang="en-US" sz="2800" dirty="0" smtClean="0">
                <a:solidFill>
                  <a:schemeClr val="tx2"/>
                </a:solidFill>
              </a:rPr>
              <a:t>. . . . . .</a:t>
            </a:r>
            <a:endParaRPr lang="en-US" sz="2800" dirty="0">
              <a:solidFill>
                <a:schemeClr val="tx2"/>
              </a:solidFill>
            </a:endParaRPr>
          </a:p>
        </p:txBody>
      </p:sp>
      <p:pic>
        <p:nvPicPr>
          <p:cNvPr id="66" name="Picture 2" descr="C:\Users\ratul\AppData\Local\Microsoft\Windows\Temporary Internet Files\Content.IE5\4BOOW6C6\MC900432546[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00400" y="5875342"/>
            <a:ext cx="296858" cy="296858"/>
          </a:xfrm>
          <a:prstGeom prst="rect">
            <a:avLst/>
          </a:prstGeom>
          <a:noFill/>
          <a:extLst>
            <a:ext uri="{909E8E84-426E-40DD-AFC4-6F175D3DCCD1}">
              <a14:hiddenFill xmlns:a14="http://schemas.microsoft.com/office/drawing/2010/main">
                <a:solidFill>
                  <a:srgbClr val="FFFFFF"/>
                </a:solidFill>
              </a14:hiddenFill>
            </a:ext>
          </a:extLst>
        </p:spPr>
      </p:pic>
      <p:sp>
        <p:nvSpPr>
          <p:cNvPr id="20" name="Rectangle 19"/>
          <p:cNvSpPr/>
          <p:nvPr/>
        </p:nvSpPr>
        <p:spPr>
          <a:xfrm>
            <a:off x="5715000" y="4877379"/>
            <a:ext cx="438150" cy="44611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dirty="0" smtClean="0"/>
              <a:t>P1</a:t>
            </a:r>
            <a:endParaRPr lang="en-US" sz="2000" dirty="0"/>
          </a:p>
        </p:txBody>
      </p:sp>
      <p:cxnSp>
        <p:nvCxnSpPr>
          <p:cNvPr id="21" name="Straight Connector 20"/>
          <p:cNvCxnSpPr>
            <a:stCxn id="20" idx="2"/>
            <a:endCxn id="22" idx="0"/>
          </p:cNvCxnSpPr>
          <p:nvPr/>
        </p:nvCxnSpPr>
        <p:spPr>
          <a:xfrm>
            <a:off x="5934075" y="5323489"/>
            <a:ext cx="323850" cy="478801"/>
          </a:xfrm>
          <a:prstGeom prst="line">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2" name="Rectangle 21"/>
          <p:cNvSpPr/>
          <p:nvPr/>
        </p:nvSpPr>
        <p:spPr>
          <a:xfrm>
            <a:off x="6038850" y="5802290"/>
            <a:ext cx="438150" cy="44611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dirty="0" smtClean="0"/>
              <a:t>P1</a:t>
            </a:r>
            <a:endParaRPr lang="en-US" sz="2000" dirty="0"/>
          </a:p>
        </p:txBody>
      </p:sp>
      <p:sp>
        <p:nvSpPr>
          <p:cNvPr id="24" name="Rectangle 23"/>
          <p:cNvSpPr/>
          <p:nvPr/>
        </p:nvSpPr>
        <p:spPr>
          <a:xfrm>
            <a:off x="6248400" y="4876800"/>
            <a:ext cx="438150" cy="44611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dirty="0" smtClean="0"/>
              <a:t>P2</a:t>
            </a:r>
            <a:endParaRPr lang="en-US" sz="2000" dirty="0"/>
          </a:p>
        </p:txBody>
      </p:sp>
      <p:cxnSp>
        <p:nvCxnSpPr>
          <p:cNvPr id="25" name="Straight Connector 24"/>
          <p:cNvCxnSpPr>
            <a:stCxn id="24" idx="2"/>
          </p:cNvCxnSpPr>
          <p:nvPr/>
        </p:nvCxnSpPr>
        <p:spPr>
          <a:xfrm>
            <a:off x="6467475" y="5322910"/>
            <a:ext cx="323850" cy="478801"/>
          </a:xfrm>
          <a:prstGeom prst="line">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6" name="Rectangle 25"/>
          <p:cNvSpPr/>
          <p:nvPr/>
        </p:nvSpPr>
        <p:spPr>
          <a:xfrm>
            <a:off x="8624914" y="4876800"/>
            <a:ext cx="438150" cy="44611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dirty="0" smtClean="0"/>
              <a:t>P10</a:t>
            </a:r>
            <a:endParaRPr lang="en-US" sz="2000" dirty="0"/>
          </a:p>
        </p:txBody>
      </p:sp>
      <p:cxnSp>
        <p:nvCxnSpPr>
          <p:cNvPr id="27" name="Straight Connector 26"/>
          <p:cNvCxnSpPr>
            <a:stCxn id="26" idx="2"/>
            <a:endCxn id="28" idx="0"/>
          </p:cNvCxnSpPr>
          <p:nvPr/>
        </p:nvCxnSpPr>
        <p:spPr>
          <a:xfrm>
            <a:off x="8843989" y="5322910"/>
            <a:ext cx="309536" cy="478801"/>
          </a:xfrm>
          <a:prstGeom prst="line">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8" name="Rectangle 27"/>
          <p:cNvSpPr/>
          <p:nvPr/>
        </p:nvSpPr>
        <p:spPr>
          <a:xfrm>
            <a:off x="8934450" y="5801711"/>
            <a:ext cx="438150" cy="44611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dirty="0" smtClean="0"/>
              <a:t>P10</a:t>
            </a:r>
            <a:endParaRPr lang="en-US" sz="2000" dirty="0"/>
          </a:p>
        </p:txBody>
      </p:sp>
      <p:sp>
        <p:nvSpPr>
          <p:cNvPr id="29" name="Rectangle 28"/>
          <p:cNvSpPr/>
          <p:nvPr/>
        </p:nvSpPr>
        <p:spPr>
          <a:xfrm>
            <a:off x="9296400" y="4876800"/>
            <a:ext cx="819150" cy="44611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dirty="0" smtClean="0"/>
              <a:t>P4</a:t>
            </a:r>
            <a:endParaRPr lang="en-US" sz="2000" dirty="0"/>
          </a:p>
        </p:txBody>
      </p:sp>
      <p:cxnSp>
        <p:nvCxnSpPr>
          <p:cNvPr id="30" name="Straight Connector 29"/>
          <p:cNvCxnSpPr/>
          <p:nvPr/>
        </p:nvCxnSpPr>
        <p:spPr>
          <a:xfrm>
            <a:off x="9705975" y="5334000"/>
            <a:ext cx="409575" cy="516157"/>
          </a:xfrm>
          <a:prstGeom prst="line">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pic>
        <p:nvPicPr>
          <p:cNvPr id="34" name="Picture 2" descr="C:\Users\ratul\AppData\Local\Microsoft\Windows\Temporary Internet Files\Content.IE5\4BOOW6C6\MC900432546[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91550" y="5875342"/>
            <a:ext cx="296858" cy="296858"/>
          </a:xfrm>
          <a:prstGeom prst="rect">
            <a:avLst/>
          </a:prstGeom>
          <a:noFill/>
          <a:extLst>
            <a:ext uri="{909E8E84-426E-40DD-AFC4-6F175D3DCCD1}">
              <a14:hiddenFill xmlns:a14="http://schemas.microsoft.com/office/drawing/2010/main">
                <a:solidFill>
                  <a:srgbClr val="FFFFFF"/>
                </a:solidFill>
              </a14:hiddenFill>
            </a:ext>
          </a:extLst>
        </p:spPr>
      </p:pic>
      <p:sp>
        <p:nvSpPr>
          <p:cNvPr id="35" name="TextBox 34"/>
          <p:cNvSpPr txBox="1"/>
          <p:nvPr/>
        </p:nvSpPr>
        <p:spPr>
          <a:xfrm>
            <a:off x="6791325" y="4724400"/>
            <a:ext cx="1800225" cy="523220"/>
          </a:xfrm>
          <a:prstGeom prst="rect">
            <a:avLst/>
          </a:prstGeom>
          <a:noFill/>
        </p:spPr>
        <p:txBody>
          <a:bodyPr wrap="square" rtlCol="0">
            <a:spAutoFit/>
          </a:bodyPr>
          <a:lstStyle/>
          <a:p>
            <a:r>
              <a:rPr lang="en-US" sz="2800" dirty="0" smtClean="0">
                <a:solidFill>
                  <a:schemeClr val="tx2"/>
                </a:solidFill>
              </a:rPr>
              <a:t>.  .  .  .  .  .  .</a:t>
            </a:r>
            <a:endParaRPr lang="en-US" sz="2800" dirty="0">
              <a:solidFill>
                <a:schemeClr val="tx2"/>
              </a:solidFill>
            </a:endParaRPr>
          </a:p>
        </p:txBody>
      </p:sp>
      <p:sp>
        <p:nvSpPr>
          <p:cNvPr id="36" name="TextBox 35"/>
          <p:cNvSpPr txBox="1"/>
          <p:nvPr/>
        </p:nvSpPr>
        <p:spPr>
          <a:xfrm>
            <a:off x="6915150" y="5638800"/>
            <a:ext cx="681036" cy="523220"/>
          </a:xfrm>
          <a:prstGeom prst="rect">
            <a:avLst/>
          </a:prstGeom>
          <a:noFill/>
        </p:spPr>
        <p:txBody>
          <a:bodyPr wrap="square" rtlCol="0">
            <a:spAutoFit/>
          </a:bodyPr>
          <a:lstStyle/>
          <a:p>
            <a:r>
              <a:rPr lang="en-US" sz="2800" dirty="0" smtClean="0">
                <a:solidFill>
                  <a:schemeClr val="tx2"/>
                </a:solidFill>
              </a:rPr>
              <a:t>.  . </a:t>
            </a:r>
            <a:endParaRPr lang="en-US" sz="2800" dirty="0">
              <a:solidFill>
                <a:schemeClr val="tx2"/>
              </a:solidFill>
            </a:endParaRPr>
          </a:p>
        </p:txBody>
      </p:sp>
      <p:pic>
        <p:nvPicPr>
          <p:cNvPr id="37" name="Picture 2" descr="C:\Users\ratul\AppData\Local\Microsoft\Windows\Temporary Internet Files\Content.IE5\4BOOW6C6\MC900432546[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635847" y="5850157"/>
            <a:ext cx="314492" cy="314492"/>
          </a:xfrm>
          <a:prstGeom prst="rect">
            <a:avLst/>
          </a:prstGeom>
          <a:noFill/>
          <a:extLst>
            <a:ext uri="{909E8E84-426E-40DD-AFC4-6F175D3DCCD1}">
              <a14:hiddenFill xmlns:a14="http://schemas.microsoft.com/office/drawing/2010/main">
                <a:solidFill>
                  <a:srgbClr val="FFFFFF"/>
                </a:solidFill>
              </a14:hiddenFill>
            </a:ext>
          </a:extLst>
        </p:spPr>
      </p:pic>
      <p:pic>
        <p:nvPicPr>
          <p:cNvPr id="38" name="Picture 2" descr="C:\Users\ratul\AppData\Local\Microsoft\Windows\Temporary Internet Files\Content.IE5\4BOOW6C6\MC900432546[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94692" y="5875342"/>
            <a:ext cx="296858" cy="296858"/>
          </a:xfrm>
          <a:prstGeom prst="rect">
            <a:avLst/>
          </a:prstGeom>
          <a:noFill/>
          <a:extLst>
            <a:ext uri="{909E8E84-426E-40DD-AFC4-6F175D3DCCD1}">
              <a14:hiddenFill xmlns:a14="http://schemas.microsoft.com/office/drawing/2010/main">
                <a:solidFill>
                  <a:srgbClr val="FFFFFF"/>
                </a:solidFill>
              </a14:hiddenFill>
            </a:ext>
          </a:extLst>
        </p:spPr>
      </p:pic>
      <p:sp>
        <p:nvSpPr>
          <p:cNvPr id="39" name="TextBox 38"/>
          <p:cNvSpPr txBox="1"/>
          <p:nvPr/>
        </p:nvSpPr>
        <p:spPr>
          <a:xfrm>
            <a:off x="7728833" y="5638800"/>
            <a:ext cx="405517" cy="523220"/>
          </a:xfrm>
          <a:prstGeom prst="rect">
            <a:avLst/>
          </a:prstGeom>
          <a:noFill/>
        </p:spPr>
        <p:txBody>
          <a:bodyPr wrap="square" rtlCol="0">
            <a:spAutoFit/>
          </a:bodyPr>
          <a:lstStyle/>
          <a:p>
            <a:r>
              <a:rPr lang="en-US" sz="2800" dirty="0" smtClean="0">
                <a:solidFill>
                  <a:schemeClr val="tx2"/>
                </a:solidFill>
              </a:rPr>
              <a:t>.  </a:t>
            </a:r>
            <a:endParaRPr lang="en-US" sz="2800" dirty="0">
              <a:solidFill>
                <a:schemeClr val="tx2"/>
              </a:solidFill>
            </a:endParaRPr>
          </a:p>
        </p:txBody>
      </p:sp>
      <p:pic>
        <p:nvPicPr>
          <p:cNvPr id="40" name="Picture 2" descr="C:\Users\ratul\AppData\Local\Microsoft\Windows\Temporary Internet Files\Content.IE5\4BOOW6C6\MC900432546[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89892" y="5875342"/>
            <a:ext cx="296858" cy="296858"/>
          </a:xfrm>
          <a:prstGeom prst="rect">
            <a:avLst/>
          </a:prstGeom>
          <a:noFill/>
          <a:extLst>
            <a:ext uri="{909E8E84-426E-40DD-AFC4-6F175D3DCCD1}">
              <a14:hiddenFill xmlns:a14="http://schemas.microsoft.com/office/drawing/2010/main">
                <a:solidFill>
                  <a:srgbClr val="FFFFFF"/>
                </a:solidFill>
              </a14:hiddenFill>
            </a:ext>
          </a:extLst>
        </p:spPr>
      </p:pic>
      <p:pic>
        <p:nvPicPr>
          <p:cNvPr id="41" name="Picture 2" descr="C:\Users\ratul\AppData\Local\Microsoft\Windows\Temporary Internet Files\Content.IE5\4BOOW6C6\MC900432546[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48550" y="5875342"/>
            <a:ext cx="296858" cy="296858"/>
          </a:xfrm>
          <a:prstGeom prst="rect">
            <a:avLst/>
          </a:prstGeom>
          <a:noFill/>
          <a:extLst>
            <a:ext uri="{909E8E84-426E-40DD-AFC4-6F175D3DCCD1}">
              <a14:hiddenFill xmlns:a14="http://schemas.microsoft.com/office/drawing/2010/main">
                <a:solidFill>
                  <a:srgbClr val="FFFFFF"/>
                </a:solidFill>
              </a14:hiddenFill>
            </a:ext>
          </a:extLst>
        </p:spPr>
      </p:pic>
      <p:pic>
        <p:nvPicPr>
          <p:cNvPr id="42" name="Picture 2" descr="C:\Users\ratul\AppData\Local\Microsoft\Windows\Temporary Internet Files\Content.IE5\4BOOW6C6\MC900432546[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43750" y="5867400"/>
            <a:ext cx="296858" cy="2968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89839579"/>
      </p:ext>
    </p:extLst>
  </p:cSld>
  <p:clrMapOvr>
    <a:masterClrMapping/>
  </p:clrMapOvr>
  <mc:AlternateContent xmlns:mc="http://schemas.openxmlformats.org/markup-compatibility/2006">
    <mc:Choice xmlns:p14="http://schemas.microsoft.com/office/powerpoint/2010/main" Requires="p14">
      <p:transition spd="slow" p14:dur="2000" advTm="145315"/>
    </mc:Choice>
    <mc:Fallback>
      <p:transition spd="slow" advTm="14531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1"/>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55"/>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57"/>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6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65"/>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66"/>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58"/>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59"/>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9"/>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P spid="7" grpId="0"/>
      <p:bldP spid="23" grpId="0" animBg="1"/>
      <p:bldP spid="31" grpId="0" animBg="1"/>
      <p:bldP spid="33" grpId="0" animBg="1"/>
      <p:bldP spid="55" grpId="0" animBg="1"/>
      <p:bldP spid="57" grpId="0" animBg="1"/>
      <p:bldP spid="58" grpId="0" animBg="1"/>
      <p:bldP spid="63" grpId="0"/>
      <p:bldP spid="65" grpId="0"/>
      <p:bldP spid="2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But performance can be poor</a:t>
            </a:r>
            <a:endParaRPr lang="en-US" dirty="0"/>
          </a:p>
        </p:txBody>
      </p:sp>
      <p:sp>
        <p:nvSpPr>
          <p:cNvPr id="3" name="Content Placeholder 2"/>
          <p:cNvSpPr>
            <a:spLocks noGrp="1"/>
          </p:cNvSpPr>
          <p:nvPr>
            <p:ph idx="1"/>
          </p:nvPr>
        </p:nvSpPr>
        <p:spPr/>
        <p:txBody>
          <a:bodyPr/>
          <a:lstStyle/>
          <a:p>
            <a:pPr marL="0" indent="0">
              <a:buNone/>
            </a:pPr>
            <a:r>
              <a:rPr lang="en-US" dirty="0" smtClean="0"/>
              <a:t>Expectation setting by </a:t>
            </a:r>
            <a:r>
              <a:rPr lang="en-US" dirty="0" smtClean="0"/>
              <a:t>service operators</a:t>
            </a:r>
            <a:r>
              <a:rPr lang="en-US" dirty="0" smtClean="0"/>
              <a:t>:</a:t>
            </a:r>
            <a:br>
              <a:rPr lang="en-US" dirty="0" smtClean="0"/>
            </a:br>
            <a:endParaRPr lang="en-US" dirty="0" smtClean="0"/>
          </a:p>
          <a:p>
            <a:pPr lvl="1">
              <a:defRPr/>
            </a:pPr>
            <a:r>
              <a:rPr lang="en-US" dirty="0" smtClean="0"/>
              <a:t>“</a:t>
            </a:r>
            <a:r>
              <a:rPr lang="en-US" dirty="0"/>
              <a:t>there can be lapses in the backhaul coverage or system congestion” </a:t>
            </a:r>
            <a:r>
              <a:rPr lang="en-US" dirty="0" smtClean="0"/>
              <a:t/>
            </a:r>
            <a:br>
              <a:rPr lang="en-US" dirty="0" smtClean="0"/>
            </a:br>
            <a:endParaRPr lang="en-US" dirty="0" smtClean="0"/>
          </a:p>
          <a:p>
            <a:pPr lvl="1">
              <a:defRPr/>
            </a:pPr>
            <a:r>
              <a:rPr lang="en-US" dirty="0" smtClean="0"/>
              <a:t>“</a:t>
            </a:r>
            <a:r>
              <a:rPr lang="en-US" dirty="0"/>
              <a:t>cancel a failed download and re-try </a:t>
            </a:r>
            <a:r>
              <a:rPr lang="en-US" dirty="0" smtClean="0"/>
              <a:t>in approximately </a:t>
            </a:r>
            <a:r>
              <a:rPr lang="en-US" dirty="0"/>
              <a:t>5 minutes”</a:t>
            </a:r>
          </a:p>
          <a:p>
            <a:pPr marL="0" indent="0">
              <a:buNone/>
            </a:pPr>
            <a:endParaRPr lang="en-US" dirty="0"/>
          </a:p>
        </p:txBody>
      </p:sp>
    </p:spTree>
    <p:extLst>
      <p:ext uri="{BB962C8B-B14F-4D97-AF65-F5344CB8AC3E}">
        <p14:creationId xmlns:p14="http://schemas.microsoft.com/office/powerpoint/2010/main" val="3120743684"/>
      </p:ext>
    </p:extLst>
  </p:cSld>
  <p:clrMapOvr>
    <a:masterClrMapping/>
  </p:clrMapOvr>
  <mc:AlternateContent xmlns:mc="http://schemas.openxmlformats.org/markup-compatibility/2006" xmlns:p14="http://schemas.microsoft.com/office/powerpoint/2010/main">
    <mc:Choice Requires="p14">
      <p:transition spd="slow" p14:dur="2000" advTm="40773"/>
    </mc:Choice>
    <mc:Fallback xmlns="">
      <p:transition spd="slow" advTm="40773"/>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9200" y="2466975"/>
            <a:ext cx="6773550" cy="2501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0" y="274638"/>
            <a:ext cx="9144000" cy="1143000"/>
          </a:xfrm>
        </p:spPr>
        <p:txBody>
          <a:bodyPr>
            <a:normAutofit fontScale="90000"/>
          </a:bodyPr>
          <a:lstStyle/>
          <a:p>
            <a:r>
              <a:rPr lang="en-US" dirty="0" smtClean="0"/>
              <a:t>Vehicular connectivity uses WWAN links</a:t>
            </a:r>
            <a:endParaRPr lang="en-US" dirty="0"/>
          </a:p>
        </p:txBody>
      </p:sp>
      <p:sp>
        <p:nvSpPr>
          <p:cNvPr id="5" name="TextBox 4"/>
          <p:cNvSpPr txBox="1"/>
          <p:nvPr/>
        </p:nvSpPr>
        <p:spPr>
          <a:xfrm>
            <a:off x="3124200" y="3505200"/>
            <a:ext cx="914400" cy="523220"/>
          </a:xfrm>
          <a:prstGeom prst="rect">
            <a:avLst/>
          </a:prstGeom>
          <a:noFill/>
        </p:spPr>
        <p:txBody>
          <a:bodyPr wrap="square" rtlCol="0">
            <a:spAutoFit/>
          </a:bodyPr>
          <a:lstStyle/>
          <a:p>
            <a:r>
              <a:rPr lang="en-US" sz="2800" b="1" dirty="0" smtClean="0">
                <a:solidFill>
                  <a:schemeClr val="tx2"/>
                </a:solidFill>
              </a:rPr>
              <a:t>WiFi</a:t>
            </a:r>
            <a:endParaRPr lang="en-US" sz="2800" b="1" dirty="0">
              <a:solidFill>
                <a:schemeClr val="tx2"/>
              </a:solidFill>
            </a:endParaRPr>
          </a:p>
        </p:txBody>
      </p:sp>
      <p:sp>
        <p:nvSpPr>
          <p:cNvPr id="9" name="TextBox 8"/>
          <p:cNvSpPr txBox="1"/>
          <p:nvPr/>
        </p:nvSpPr>
        <p:spPr>
          <a:xfrm>
            <a:off x="4820783" y="2061854"/>
            <a:ext cx="2875417" cy="954107"/>
          </a:xfrm>
          <a:prstGeom prst="rect">
            <a:avLst/>
          </a:prstGeom>
          <a:noFill/>
        </p:spPr>
        <p:txBody>
          <a:bodyPr wrap="square" rtlCol="0">
            <a:spAutoFit/>
          </a:bodyPr>
          <a:lstStyle/>
          <a:p>
            <a:r>
              <a:rPr lang="en-US" sz="2800" b="1" dirty="0" smtClean="0">
                <a:solidFill>
                  <a:schemeClr val="tx2"/>
                </a:solidFill>
              </a:rPr>
              <a:t>WWAN link (e.g., 3G, EVDO, </a:t>
            </a:r>
            <a:r>
              <a:rPr lang="en-US" sz="2800" b="1" dirty="0" err="1" smtClean="0">
                <a:solidFill>
                  <a:schemeClr val="tx2"/>
                </a:solidFill>
              </a:rPr>
              <a:t>WiMax</a:t>
            </a:r>
            <a:endParaRPr lang="en-US" sz="2800" b="1" dirty="0">
              <a:solidFill>
                <a:schemeClr val="tx2"/>
              </a:solidFill>
            </a:endParaRPr>
          </a:p>
        </p:txBody>
      </p:sp>
      <p:sp>
        <p:nvSpPr>
          <p:cNvPr id="6" name="TextBox 5"/>
          <p:cNvSpPr txBox="1"/>
          <p:nvPr/>
        </p:nvSpPr>
        <p:spPr>
          <a:xfrm>
            <a:off x="2438400" y="2286000"/>
            <a:ext cx="1600200" cy="430887"/>
          </a:xfrm>
          <a:prstGeom prst="rect">
            <a:avLst/>
          </a:prstGeom>
          <a:solidFill>
            <a:schemeClr val="bg1"/>
          </a:solidFill>
        </p:spPr>
        <p:txBody>
          <a:bodyPr wrap="square" lIns="0" tIns="0" rIns="0" bIns="0" rtlCol="0">
            <a:spAutoFit/>
          </a:bodyPr>
          <a:lstStyle/>
          <a:p>
            <a:pPr algn="ctr"/>
            <a:r>
              <a:rPr lang="en-US" sz="2800" b="1" dirty="0" err="1" smtClean="0">
                <a:solidFill>
                  <a:schemeClr val="tx2"/>
                </a:solidFill>
              </a:rPr>
              <a:t>VanProxy</a:t>
            </a:r>
            <a:endParaRPr lang="en-US" sz="2800" b="1" dirty="0">
              <a:solidFill>
                <a:schemeClr val="tx2"/>
              </a:solidFill>
            </a:endParaRPr>
          </a:p>
        </p:txBody>
      </p:sp>
    </p:spTree>
    <p:extLst>
      <p:ext uri="{BB962C8B-B14F-4D97-AF65-F5344CB8AC3E}">
        <p14:creationId xmlns:p14="http://schemas.microsoft.com/office/powerpoint/2010/main" val="1401747919"/>
      </p:ext>
    </p:extLst>
  </p:cSld>
  <p:clrMapOvr>
    <a:masterClrMapping/>
  </p:clrMapOvr>
  <mc:AlternateContent xmlns:mc="http://schemas.openxmlformats.org/markup-compatibility/2006" xmlns:p14="http://schemas.microsoft.com/office/powerpoint/2010/main">
    <mc:Choice Requires="p14">
      <p:transition spd="slow" p14:dur="2000" advTm="49425"/>
    </mc:Choice>
    <mc:Fallback xmlns="">
      <p:transition spd="slow" advTm="49425"/>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Vehicular WWAN connectivity is </a:t>
            </a:r>
            <a:r>
              <a:rPr lang="en-US" dirty="0" err="1" smtClean="0"/>
              <a:t>lossy</a:t>
            </a:r>
            <a:endParaRPr lang="en-US" dirty="0"/>
          </a:p>
        </p:txBody>
      </p:sp>
      <p:graphicFrame>
        <p:nvGraphicFramePr>
          <p:cNvPr id="8" name="Chart 7"/>
          <p:cNvGraphicFramePr>
            <a:graphicFrameLocks/>
          </p:cNvGraphicFramePr>
          <p:nvPr>
            <p:extLst>
              <p:ext uri="{D42A27DB-BD31-4B8C-83A1-F6EECF244321}">
                <p14:modId xmlns:p14="http://schemas.microsoft.com/office/powerpoint/2010/main" val="3774356245"/>
              </p:ext>
            </p:extLst>
          </p:nvPr>
        </p:nvGraphicFramePr>
        <p:xfrm>
          <a:off x="914400" y="1752600"/>
          <a:ext cx="7010400" cy="3962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546026135"/>
      </p:ext>
    </p:extLst>
  </p:cSld>
  <p:clrMapOvr>
    <a:masterClrMapping/>
  </p:clrMapOvr>
  <mc:AlternateContent xmlns:mc="http://schemas.openxmlformats.org/markup-compatibility/2006" xmlns:p14="http://schemas.microsoft.com/office/powerpoint/2010/main">
    <mc:Choice Requires="p14">
      <p:transition spd="slow" p14:dur="2000" advTm="97366"/>
    </mc:Choice>
    <mc:Fallback xmlns="">
      <p:transition spd="slow" advTm="97366"/>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a:t>
            </a:r>
            <a:r>
              <a:rPr lang="en-US" dirty="0" smtClean="0"/>
              <a:t>ethods </a:t>
            </a:r>
            <a:r>
              <a:rPr lang="en-US" dirty="0" smtClean="0"/>
              <a:t>to mask losses</a:t>
            </a:r>
            <a:endParaRPr lang="en-US" dirty="0"/>
          </a:p>
        </p:txBody>
      </p:sp>
      <p:sp>
        <p:nvSpPr>
          <p:cNvPr id="3" name="Content Placeholder 2"/>
          <p:cNvSpPr>
            <a:spLocks noGrp="1"/>
          </p:cNvSpPr>
          <p:nvPr>
            <p:ph idx="1"/>
          </p:nvPr>
        </p:nvSpPr>
        <p:spPr>
          <a:xfrm>
            <a:off x="304800" y="1600200"/>
            <a:ext cx="4114800" cy="4525963"/>
          </a:xfrm>
        </p:spPr>
        <p:txBody>
          <a:bodyPr>
            <a:normAutofit/>
          </a:bodyPr>
          <a:lstStyle/>
          <a:p>
            <a:pPr marL="0" indent="0">
              <a:buNone/>
            </a:pPr>
            <a:r>
              <a:rPr lang="en-US" sz="2800" dirty="0" smtClean="0"/>
              <a:t>Retransmissions (ARQ)</a:t>
            </a:r>
          </a:p>
          <a:p>
            <a:pPr lvl="1"/>
            <a:r>
              <a:rPr lang="en-US" dirty="0" smtClean="0"/>
              <a:t>unsuitable </a:t>
            </a:r>
            <a:r>
              <a:rPr lang="en-US" dirty="0" smtClean="0"/>
              <a:t>for </a:t>
            </a:r>
            <a:br>
              <a:rPr lang="en-US" dirty="0" smtClean="0"/>
            </a:br>
            <a:r>
              <a:rPr lang="en-US" dirty="0" smtClean="0"/>
              <a:t>high delay paths</a:t>
            </a:r>
          </a:p>
          <a:p>
            <a:pPr marL="0" indent="0">
              <a:buNone/>
            </a:pPr>
            <a:endParaRPr lang="en-US" sz="2800" dirty="0" smtClean="0"/>
          </a:p>
          <a:p>
            <a:pPr marL="0" indent="0">
              <a:buNone/>
            </a:pPr>
            <a:endParaRPr lang="en-US" sz="2800" dirty="0"/>
          </a:p>
          <a:p>
            <a:pPr marL="0" indent="0">
              <a:buNone/>
            </a:pPr>
            <a:r>
              <a:rPr lang="en-US" sz="2800" dirty="0" smtClean="0"/>
              <a:t>E</a:t>
            </a:r>
            <a:r>
              <a:rPr lang="en-US" sz="2800" dirty="0" smtClean="0"/>
              <a:t>rasure coding</a:t>
            </a:r>
          </a:p>
          <a:p>
            <a:pPr lvl="1"/>
            <a:r>
              <a:rPr lang="en-US" dirty="0"/>
              <a:t>e</a:t>
            </a:r>
            <a:r>
              <a:rPr lang="en-US" dirty="0" smtClean="0"/>
              <a:t>xisting methods are capacity-oblivious</a:t>
            </a:r>
            <a:endParaRPr lang="en-US" dirty="0" smtClean="0"/>
          </a:p>
        </p:txBody>
      </p:sp>
      <p:graphicFrame>
        <p:nvGraphicFramePr>
          <p:cNvPr id="4" name="Chart 3"/>
          <p:cNvGraphicFramePr>
            <a:graphicFrameLocks/>
          </p:cNvGraphicFramePr>
          <p:nvPr>
            <p:extLst>
              <p:ext uri="{D42A27DB-BD31-4B8C-83A1-F6EECF244321}">
                <p14:modId xmlns:p14="http://schemas.microsoft.com/office/powerpoint/2010/main" val="946107534"/>
              </p:ext>
            </p:extLst>
          </p:nvPr>
        </p:nvGraphicFramePr>
        <p:xfrm>
          <a:off x="4038600" y="1447800"/>
          <a:ext cx="5105400" cy="2438400"/>
        </p:xfrm>
        <a:graphic>
          <a:graphicData uri="http://schemas.openxmlformats.org/drawingml/2006/chart">
            <c:chart xmlns:c="http://schemas.openxmlformats.org/drawingml/2006/chart" xmlns:r="http://schemas.openxmlformats.org/officeDocument/2006/relationships" r:id="rId3"/>
          </a:graphicData>
        </a:graphic>
      </p:graphicFrame>
      <p:sp>
        <p:nvSpPr>
          <p:cNvPr id="12" name="Rectangle 11"/>
          <p:cNvSpPr/>
          <p:nvPr/>
        </p:nvSpPr>
        <p:spPr>
          <a:xfrm>
            <a:off x="5867400" y="4419600"/>
            <a:ext cx="533400" cy="52289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400" dirty="0" smtClean="0"/>
              <a:t>P1</a:t>
            </a:r>
            <a:endParaRPr lang="en-US" sz="2400" dirty="0"/>
          </a:p>
        </p:txBody>
      </p:sp>
      <p:sp>
        <p:nvSpPr>
          <p:cNvPr id="13" name="Rectangle 12"/>
          <p:cNvSpPr/>
          <p:nvPr/>
        </p:nvSpPr>
        <p:spPr>
          <a:xfrm>
            <a:off x="6643714" y="4419600"/>
            <a:ext cx="533400" cy="52289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400" dirty="0" smtClean="0"/>
              <a:t>P2</a:t>
            </a:r>
            <a:endParaRPr lang="en-US" sz="2400" dirty="0"/>
          </a:p>
        </p:txBody>
      </p:sp>
      <p:sp>
        <p:nvSpPr>
          <p:cNvPr id="14" name="TextBox 13"/>
          <p:cNvSpPr txBox="1"/>
          <p:nvPr/>
        </p:nvSpPr>
        <p:spPr>
          <a:xfrm>
            <a:off x="4724400" y="4496379"/>
            <a:ext cx="1116724" cy="461665"/>
          </a:xfrm>
          <a:prstGeom prst="rect">
            <a:avLst/>
          </a:prstGeom>
          <a:noFill/>
        </p:spPr>
        <p:txBody>
          <a:bodyPr wrap="square" rtlCol="0">
            <a:spAutoFit/>
          </a:bodyPr>
          <a:lstStyle/>
          <a:p>
            <a:r>
              <a:rPr lang="en-US" sz="2400" dirty="0" smtClean="0">
                <a:solidFill>
                  <a:srgbClr val="C00000"/>
                </a:solidFill>
              </a:rPr>
              <a:t>Sender</a:t>
            </a:r>
            <a:endParaRPr lang="en-US" sz="2400" dirty="0">
              <a:solidFill>
                <a:srgbClr val="C00000"/>
              </a:solidFill>
            </a:endParaRPr>
          </a:p>
        </p:txBody>
      </p:sp>
      <p:sp>
        <p:nvSpPr>
          <p:cNvPr id="15" name="TextBox 14"/>
          <p:cNvSpPr txBox="1"/>
          <p:nvPr/>
        </p:nvSpPr>
        <p:spPr>
          <a:xfrm>
            <a:off x="4572000" y="5405735"/>
            <a:ext cx="1269124" cy="461665"/>
          </a:xfrm>
          <a:prstGeom prst="rect">
            <a:avLst/>
          </a:prstGeom>
          <a:noFill/>
        </p:spPr>
        <p:txBody>
          <a:bodyPr wrap="square" rtlCol="0">
            <a:spAutoFit/>
          </a:bodyPr>
          <a:lstStyle/>
          <a:p>
            <a:r>
              <a:rPr lang="en-US" sz="2400" dirty="0" smtClean="0">
                <a:solidFill>
                  <a:srgbClr val="C00000"/>
                </a:solidFill>
              </a:rPr>
              <a:t>Receiver</a:t>
            </a:r>
            <a:endParaRPr lang="en-US" sz="2400" dirty="0">
              <a:solidFill>
                <a:srgbClr val="C00000"/>
              </a:solidFill>
            </a:endParaRPr>
          </a:p>
        </p:txBody>
      </p:sp>
      <p:sp>
        <p:nvSpPr>
          <p:cNvPr id="16" name="Rectangle 15"/>
          <p:cNvSpPr/>
          <p:nvPr/>
        </p:nvSpPr>
        <p:spPr>
          <a:xfrm>
            <a:off x="7453286" y="4430110"/>
            <a:ext cx="928714" cy="52289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400" dirty="0" smtClean="0"/>
              <a:t>P1+P2</a:t>
            </a:r>
            <a:endParaRPr lang="en-US" sz="2400" dirty="0"/>
          </a:p>
        </p:txBody>
      </p:sp>
      <p:sp>
        <p:nvSpPr>
          <p:cNvPr id="17" name="Rectangle 16"/>
          <p:cNvSpPr/>
          <p:nvPr/>
        </p:nvSpPr>
        <p:spPr>
          <a:xfrm>
            <a:off x="6248400" y="5562600"/>
            <a:ext cx="533400" cy="52289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400" dirty="0" smtClean="0"/>
              <a:t>P1</a:t>
            </a:r>
            <a:endParaRPr lang="en-US" sz="2400" dirty="0"/>
          </a:p>
        </p:txBody>
      </p:sp>
      <p:sp>
        <p:nvSpPr>
          <p:cNvPr id="18" name="Rectangle 17"/>
          <p:cNvSpPr/>
          <p:nvPr/>
        </p:nvSpPr>
        <p:spPr>
          <a:xfrm>
            <a:off x="7772400" y="5573110"/>
            <a:ext cx="914400" cy="52289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400" dirty="0" smtClean="0"/>
              <a:t>P1+P2</a:t>
            </a:r>
            <a:endParaRPr lang="en-US" sz="2400" dirty="0"/>
          </a:p>
        </p:txBody>
      </p:sp>
      <p:cxnSp>
        <p:nvCxnSpPr>
          <p:cNvPr id="19" name="Straight Connector 18"/>
          <p:cNvCxnSpPr>
            <a:stCxn id="12" idx="2"/>
            <a:endCxn id="17" idx="0"/>
          </p:cNvCxnSpPr>
          <p:nvPr/>
        </p:nvCxnSpPr>
        <p:spPr>
          <a:xfrm>
            <a:off x="6134100" y="4942490"/>
            <a:ext cx="381000" cy="620110"/>
          </a:xfrm>
          <a:prstGeom prst="line">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a:stCxn id="16" idx="2"/>
            <a:endCxn id="18" idx="0"/>
          </p:cNvCxnSpPr>
          <p:nvPr/>
        </p:nvCxnSpPr>
        <p:spPr>
          <a:xfrm>
            <a:off x="7917643" y="4953000"/>
            <a:ext cx="311957" cy="620110"/>
          </a:xfrm>
          <a:prstGeom prst="line">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a:stCxn id="13" idx="2"/>
            <a:endCxn id="22" idx="0"/>
          </p:cNvCxnSpPr>
          <p:nvPr/>
        </p:nvCxnSpPr>
        <p:spPr>
          <a:xfrm>
            <a:off x="6910414" y="4942490"/>
            <a:ext cx="419100" cy="618796"/>
          </a:xfrm>
          <a:prstGeom prst="line">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pic>
        <p:nvPicPr>
          <p:cNvPr id="22" name="Picture 2" descr="C:\Users\ratul\AppData\Local\Microsoft\Windows\Temporary Internet Files\Content.IE5\4BOOW6C6\MC900432546[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115228" y="5561286"/>
            <a:ext cx="428572" cy="4285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49256437"/>
      </p:ext>
    </p:extLst>
  </p:cSld>
  <p:clrMapOvr>
    <a:masterClrMapping/>
  </p:clrMapOvr>
  <mc:AlternateContent xmlns:mc="http://schemas.openxmlformats.org/markup-compatibility/2006" xmlns:p14="http://schemas.microsoft.com/office/powerpoint/2010/main">
    <mc:Choice Requires="p14">
      <p:transition spd="slow" p14:dur="2000" advTm="148565"/>
    </mc:Choice>
    <mc:Fallback xmlns="">
      <p:transition spd="slow" advTm="148565"/>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normAutofit fontScale="90000"/>
          </a:bodyPr>
          <a:lstStyle/>
          <a:p>
            <a:r>
              <a:rPr lang="en-US" dirty="0" smtClean="0"/>
              <a:t>Opportunistic erasure coding (OEC): </a:t>
            </a:r>
            <a:br>
              <a:rPr lang="en-US" dirty="0" smtClean="0"/>
            </a:br>
            <a:r>
              <a:rPr lang="en-US" dirty="0" smtClean="0"/>
              <a:t>A new erasure coding method</a:t>
            </a:r>
            <a:endParaRPr lang="en-US" dirty="0"/>
          </a:p>
        </p:txBody>
      </p:sp>
      <p:sp>
        <p:nvSpPr>
          <p:cNvPr id="3" name="Content Placeholder 2"/>
          <p:cNvSpPr>
            <a:spLocks noGrp="1"/>
          </p:cNvSpPr>
          <p:nvPr>
            <p:ph idx="1"/>
          </p:nvPr>
        </p:nvSpPr>
        <p:spPr>
          <a:xfrm>
            <a:off x="457200" y="1828799"/>
            <a:ext cx="8229600" cy="1752601"/>
          </a:xfrm>
        </p:spPr>
        <p:txBody>
          <a:bodyPr>
            <a:normAutofit/>
          </a:bodyPr>
          <a:lstStyle/>
          <a:p>
            <a:pPr marL="0" indent="0">
              <a:buNone/>
            </a:pPr>
            <a:r>
              <a:rPr lang="en-US" dirty="0" smtClean="0"/>
              <a:t>Use </a:t>
            </a:r>
            <a:r>
              <a:rPr lang="en-US" i="1" dirty="0" smtClean="0"/>
              <a:t>all</a:t>
            </a:r>
            <a:r>
              <a:rPr lang="en-US" dirty="0" smtClean="0"/>
              <a:t> spare capacity for redundancy</a:t>
            </a:r>
          </a:p>
          <a:p>
            <a:pPr marL="0" indent="0">
              <a:buNone/>
            </a:pPr>
            <a:endParaRPr lang="en-US" sz="1800" dirty="0" smtClean="0"/>
          </a:p>
          <a:p>
            <a:pPr marL="0" indent="0">
              <a:buNone/>
            </a:pPr>
            <a:r>
              <a:rPr lang="en-US" dirty="0" smtClean="0"/>
              <a:t>Challenge: highly </a:t>
            </a:r>
            <a:r>
              <a:rPr lang="en-US" dirty="0" err="1" smtClean="0"/>
              <a:t>bursty</a:t>
            </a:r>
            <a:r>
              <a:rPr lang="en-US" dirty="0" smtClean="0"/>
              <a:t> traffic</a:t>
            </a:r>
          </a:p>
          <a:p>
            <a:pPr marL="0" indent="0">
              <a:buNone/>
            </a:pPr>
            <a:endParaRPr lang="en-US" dirty="0" smtClean="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3400" y="3634854"/>
            <a:ext cx="8115300" cy="2705100"/>
          </a:xfrm>
          <a:prstGeom prst="rect">
            <a:avLst/>
          </a:prstGeom>
        </p:spPr>
      </p:pic>
    </p:spTree>
    <p:extLst>
      <p:ext uri="{BB962C8B-B14F-4D97-AF65-F5344CB8AC3E}">
        <p14:creationId xmlns:p14="http://schemas.microsoft.com/office/powerpoint/2010/main" val="597119106"/>
      </p:ext>
    </p:extLst>
  </p:cSld>
  <p:clrMapOvr>
    <a:masterClrMapping/>
  </p:clrMapOvr>
  <mc:AlternateContent xmlns:mc="http://schemas.openxmlformats.org/markup-compatibility/2006" xmlns:p14="http://schemas.microsoft.com/office/powerpoint/2010/main">
    <mc:Choice Requires="p14">
      <p:transition spd="slow" p14:dur="2000" advTm="79718"/>
    </mc:Choice>
    <mc:Fallback xmlns="">
      <p:transition spd="slow" advTm="79718"/>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OEC: Transmission strategy</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Send erasure coded packets </a:t>
            </a:r>
            <a:r>
              <a:rPr lang="en-US" i="1" dirty="0" err="1" smtClean="0"/>
              <a:t>iff</a:t>
            </a:r>
            <a:r>
              <a:rPr lang="en-US" dirty="0" smtClean="0"/>
              <a:t> the bottleneck queue is empty</a:t>
            </a:r>
          </a:p>
          <a:p>
            <a:pPr lvl="1"/>
            <a:r>
              <a:rPr lang="en-US" dirty="0" smtClean="0"/>
              <a:t>Data packets are sent right away</a:t>
            </a:r>
          </a:p>
          <a:p>
            <a:pPr marL="0" indent="0">
              <a:buNone/>
            </a:pPr>
            <a:endParaRPr lang="en-US" dirty="0" smtClean="0"/>
          </a:p>
          <a:p>
            <a:pPr marL="0" indent="0">
              <a:buNone/>
            </a:pPr>
            <a:r>
              <a:rPr lang="en-US" dirty="0" smtClean="0"/>
              <a:t>Properties:</a:t>
            </a:r>
          </a:p>
          <a:p>
            <a:pPr lvl="1"/>
            <a:r>
              <a:rPr lang="en-US" dirty="0" smtClean="0"/>
              <a:t>Dynamically adjusts coding redundancy to match “instantaneous” spare capacity</a:t>
            </a:r>
          </a:p>
          <a:p>
            <a:pPr lvl="1"/>
            <a:r>
              <a:rPr lang="en-US" dirty="0" smtClean="0"/>
              <a:t>Delays data packets by at most one packet</a:t>
            </a:r>
            <a:endParaRPr lang="en-US" dirty="0"/>
          </a:p>
          <a:p>
            <a:pPr marL="0" indent="0">
              <a:buNone/>
            </a:pPr>
            <a:endParaRPr lang="en-US" dirty="0" smtClean="0"/>
          </a:p>
        </p:txBody>
      </p:sp>
    </p:spTree>
    <p:extLst>
      <p:ext uri="{BB962C8B-B14F-4D97-AF65-F5344CB8AC3E}">
        <p14:creationId xmlns:p14="http://schemas.microsoft.com/office/powerpoint/2010/main" val="1822389600"/>
      </p:ext>
    </p:extLst>
  </p:cSld>
  <p:clrMapOvr>
    <a:masterClrMapping/>
  </p:clrMapOvr>
  <mc:AlternateContent xmlns:mc="http://schemas.openxmlformats.org/markup-compatibility/2006" xmlns:p14="http://schemas.microsoft.com/office/powerpoint/2010/main">
    <mc:Choice Requires="p14">
      <p:transition spd="slow" p14:dur="2000" advTm="73143"/>
    </mc:Choice>
    <mc:Fallback xmlns="">
      <p:transition spd="slow" advTm="73143"/>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OEC: Encoding strategy</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457200" y="1600200"/>
                <a:ext cx="8229600" cy="3886200"/>
              </a:xfrm>
            </p:spPr>
            <p:txBody>
              <a:bodyPr>
                <a:normAutofit/>
              </a:bodyPr>
              <a:lstStyle/>
              <a:p>
                <a:pPr marL="0" indent="0">
                  <a:buNone/>
                </a:pPr>
                <a:r>
                  <a:rPr lang="en-US" dirty="0" smtClean="0"/>
                  <a:t>Conventional codes are not appropriate</a:t>
                </a:r>
                <a:endParaRPr lang="en-US" dirty="0" smtClean="0"/>
              </a:p>
              <a:p>
                <a:pPr lvl="1"/>
                <a:r>
                  <a:rPr lang="en-US" dirty="0" smtClean="0"/>
                  <a:t>Need redundancy </a:t>
                </a:r>
                <a:r>
                  <a:rPr lang="en-US" dirty="0" smtClean="0"/>
                  <a:t>level </a:t>
                </a:r>
                <a:r>
                  <a:rPr lang="en-US" dirty="0" smtClean="0"/>
                  <a:t>to be known in advance</a:t>
                </a:r>
                <a:endParaRPr lang="en-US" dirty="0"/>
              </a:p>
              <a:p>
                <a:pPr lvl="5"/>
                <a:endParaRPr lang="en-US" sz="1000" dirty="0" smtClean="0"/>
              </a:p>
              <a:p>
                <a:pPr marL="0" indent="0">
                  <a:buNone/>
                </a:pPr>
                <a:r>
                  <a:rPr lang="en-US" dirty="0" smtClean="0"/>
                  <a:t>Greedy encoding: each coded packet maximizes the amount of new </a:t>
                </a:r>
                <a:r>
                  <a:rPr lang="en-US" dirty="0" smtClean="0"/>
                  <a:t>information at </a:t>
                </a:r>
                <a:r>
                  <a:rPr lang="en-US" dirty="0" smtClean="0"/>
                  <a:t>the receiver</a:t>
                </a:r>
              </a:p>
              <a:p>
                <a:pPr lvl="1"/>
                <a:r>
                  <a:rPr lang="en-US" dirty="0"/>
                  <a:t>XOR </a:t>
                </a:r>
                <a14:m>
                  <m:oMath xmlns:m="http://schemas.openxmlformats.org/officeDocument/2006/math">
                    <m:f>
                      <m:fPr>
                        <m:ctrlPr>
                          <a:rPr lang="en-US" i="1">
                            <a:latin typeface="Cambria Math"/>
                          </a:rPr>
                        </m:ctrlPr>
                      </m:fPr>
                      <m:num>
                        <m:r>
                          <a:rPr lang="en-US" i="1">
                            <a:latin typeface="Cambria Math"/>
                          </a:rPr>
                          <m:t>−1</m:t>
                        </m:r>
                      </m:num>
                      <m:den>
                        <m:func>
                          <m:funcPr>
                            <m:ctrlPr>
                              <a:rPr lang="en-US" i="1">
                                <a:latin typeface="Cambria Math"/>
                              </a:rPr>
                            </m:ctrlPr>
                          </m:funcPr>
                          <m:fName>
                            <m:r>
                              <m:rPr>
                                <m:sty m:val="p"/>
                              </m:rPr>
                              <a:rPr lang="en-US">
                                <a:latin typeface="Cambria Math"/>
                              </a:rPr>
                              <m:t>ln</m:t>
                            </m:r>
                          </m:fName>
                          <m:e>
                            <m:d>
                              <m:dPr>
                                <m:ctrlPr>
                                  <a:rPr lang="en-US" i="1">
                                    <a:latin typeface="Cambria Math"/>
                                  </a:rPr>
                                </m:ctrlPr>
                              </m:dPr>
                              <m:e>
                                <m:r>
                                  <a:rPr lang="en-US" i="1">
                                    <a:latin typeface="Cambria Math"/>
                                  </a:rPr>
                                  <m:t>𝑟</m:t>
                                </m:r>
                              </m:e>
                            </m:d>
                          </m:e>
                        </m:func>
                      </m:den>
                    </m:f>
                  </m:oMath>
                </a14:m>
                <a:r>
                  <a:rPr lang="en-US" dirty="0"/>
                  <a:t> </a:t>
                </a:r>
                <a:r>
                  <a:rPr lang="en-US" dirty="0" smtClean="0"/>
                  <a:t>of </a:t>
                </a:r>
                <a14:m>
                  <m:oMath xmlns:m="http://schemas.openxmlformats.org/officeDocument/2006/math">
                    <m:r>
                      <a:rPr lang="en-US" i="1" dirty="0" smtClean="0">
                        <a:latin typeface="Cambria Math"/>
                      </a:rPr>
                      <m:t>𝑊</m:t>
                    </m:r>
                  </m:oMath>
                </a14:m>
                <a:r>
                  <a:rPr lang="en-US" dirty="0" smtClean="0"/>
                  <a:t> packets</a:t>
                </a:r>
                <a:endParaRPr lang="en-US" dirty="0" smtClean="0"/>
              </a:p>
              <a:p>
                <a:pPr lvl="1"/>
                <a:endParaRPr lang="en-US" b="0" dirty="0" smtClean="0"/>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457200" y="1600200"/>
                <a:ext cx="8229600" cy="3886200"/>
              </a:xfrm>
              <a:blipFill rotWithShape="1">
                <a:blip r:embed="rId3"/>
                <a:stretch>
                  <a:fillRect l="-1852" t="-2041" r="-889"/>
                </a:stretch>
              </a:blipFill>
            </p:spPr>
            <p:txBody>
              <a:bodyPr/>
              <a:lstStyle/>
              <a:p>
                <a:r>
                  <a:rPr lang="en-US">
                    <a:noFill/>
                  </a:rPr>
                  <a:t> </a:t>
                </a:r>
              </a:p>
            </p:txBody>
          </p:sp>
        </mc:Fallback>
      </mc:AlternateContent>
      <p:sp>
        <p:nvSpPr>
          <p:cNvPr id="4" name="Rectangle 3"/>
          <p:cNvSpPr/>
          <p:nvPr/>
        </p:nvSpPr>
        <p:spPr>
          <a:xfrm>
            <a:off x="2305050" y="4877379"/>
            <a:ext cx="438150" cy="44611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dirty="0" smtClean="0"/>
              <a:t>P1</a:t>
            </a:r>
            <a:endParaRPr lang="en-US" sz="2000" dirty="0"/>
          </a:p>
        </p:txBody>
      </p:sp>
      <p:sp>
        <p:nvSpPr>
          <p:cNvPr id="6" name="TextBox 5"/>
          <p:cNvSpPr txBox="1"/>
          <p:nvPr/>
        </p:nvSpPr>
        <p:spPr>
          <a:xfrm>
            <a:off x="1466850" y="4877379"/>
            <a:ext cx="838200" cy="461665"/>
          </a:xfrm>
          <a:prstGeom prst="rect">
            <a:avLst/>
          </a:prstGeom>
          <a:noFill/>
        </p:spPr>
        <p:txBody>
          <a:bodyPr wrap="square" rtlCol="0">
            <a:spAutoFit/>
          </a:bodyPr>
          <a:lstStyle/>
          <a:p>
            <a:r>
              <a:rPr lang="en-US" sz="2400" b="1" dirty="0" err="1" smtClean="0">
                <a:solidFill>
                  <a:srgbClr val="C00000"/>
                </a:solidFill>
              </a:rPr>
              <a:t>Sndr</a:t>
            </a:r>
            <a:endParaRPr lang="en-US" sz="2400" b="1" dirty="0">
              <a:solidFill>
                <a:srgbClr val="C00000"/>
              </a:solidFill>
            </a:endParaRPr>
          </a:p>
        </p:txBody>
      </p:sp>
      <p:sp>
        <p:nvSpPr>
          <p:cNvPr id="7" name="TextBox 6"/>
          <p:cNvSpPr txBox="1"/>
          <p:nvPr/>
        </p:nvSpPr>
        <p:spPr>
          <a:xfrm>
            <a:off x="1466850" y="5786735"/>
            <a:ext cx="838200" cy="461665"/>
          </a:xfrm>
          <a:prstGeom prst="rect">
            <a:avLst/>
          </a:prstGeom>
          <a:noFill/>
        </p:spPr>
        <p:txBody>
          <a:bodyPr wrap="square" rtlCol="0">
            <a:spAutoFit/>
          </a:bodyPr>
          <a:lstStyle/>
          <a:p>
            <a:r>
              <a:rPr lang="en-US" sz="2400" b="1" dirty="0" err="1" smtClean="0">
                <a:solidFill>
                  <a:srgbClr val="C00000"/>
                </a:solidFill>
              </a:rPr>
              <a:t>Rcvr</a:t>
            </a:r>
            <a:endParaRPr lang="en-US" sz="2400" b="1" dirty="0">
              <a:solidFill>
                <a:srgbClr val="C00000"/>
              </a:solidFill>
            </a:endParaRPr>
          </a:p>
        </p:txBody>
      </p:sp>
      <p:cxnSp>
        <p:nvCxnSpPr>
          <p:cNvPr id="11" name="Straight Connector 10"/>
          <p:cNvCxnSpPr>
            <a:stCxn id="4" idx="2"/>
            <a:endCxn id="23" idx="0"/>
          </p:cNvCxnSpPr>
          <p:nvPr/>
        </p:nvCxnSpPr>
        <p:spPr>
          <a:xfrm>
            <a:off x="2524125" y="5323489"/>
            <a:ext cx="323850" cy="478801"/>
          </a:xfrm>
          <a:prstGeom prst="line">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3" name="Rectangle 22"/>
          <p:cNvSpPr/>
          <p:nvPr/>
        </p:nvSpPr>
        <p:spPr>
          <a:xfrm>
            <a:off x="2628900" y="5802290"/>
            <a:ext cx="438150" cy="44611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dirty="0" smtClean="0"/>
              <a:t>P1</a:t>
            </a:r>
            <a:endParaRPr lang="en-US" sz="2000" dirty="0"/>
          </a:p>
        </p:txBody>
      </p:sp>
      <p:sp>
        <p:nvSpPr>
          <p:cNvPr id="31" name="Rectangle 30"/>
          <p:cNvSpPr/>
          <p:nvPr/>
        </p:nvSpPr>
        <p:spPr>
          <a:xfrm>
            <a:off x="2838450" y="4876800"/>
            <a:ext cx="438150" cy="44611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dirty="0" smtClean="0"/>
              <a:t>P2</a:t>
            </a:r>
            <a:endParaRPr lang="en-US" sz="2000" dirty="0"/>
          </a:p>
        </p:txBody>
      </p:sp>
      <p:cxnSp>
        <p:nvCxnSpPr>
          <p:cNvPr id="32" name="Straight Connector 31"/>
          <p:cNvCxnSpPr>
            <a:stCxn id="31" idx="2"/>
            <a:endCxn id="33" idx="0"/>
          </p:cNvCxnSpPr>
          <p:nvPr/>
        </p:nvCxnSpPr>
        <p:spPr>
          <a:xfrm>
            <a:off x="3057525" y="5322910"/>
            <a:ext cx="323850" cy="478801"/>
          </a:xfrm>
          <a:prstGeom prst="line">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3" name="Rectangle 32"/>
          <p:cNvSpPr/>
          <p:nvPr/>
        </p:nvSpPr>
        <p:spPr>
          <a:xfrm>
            <a:off x="3162300" y="5801711"/>
            <a:ext cx="438150" cy="44611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dirty="0" smtClean="0"/>
              <a:t>P2</a:t>
            </a:r>
            <a:endParaRPr lang="en-US" sz="2000" dirty="0"/>
          </a:p>
        </p:txBody>
      </p:sp>
      <p:sp>
        <p:nvSpPr>
          <p:cNvPr id="55" name="Rectangle 54"/>
          <p:cNvSpPr/>
          <p:nvPr/>
        </p:nvSpPr>
        <p:spPr>
          <a:xfrm>
            <a:off x="5214964" y="4876800"/>
            <a:ext cx="438150" cy="44611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dirty="0" smtClean="0"/>
              <a:t>P10</a:t>
            </a:r>
            <a:endParaRPr lang="en-US" sz="2000" dirty="0"/>
          </a:p>
        </p:txBody>
      </p:sp>
      <p:cxnSp>
        <p:nvCxnSpPr>
          <p:cNvPr id="56" name="Straight Connector 55"/>
          <p:cNvCxnSpPr>
            <a:stCxn id="55" idx="2"/>
            <a:endCxn id="57" idx="0"/>
          </p:cNvCxnSpPr>
          <p:nvPr/>
        </p:nvCxnSpPr>
        <p:spPr>
          <a:xfrm>
            <a:off x="5434039" y="5322910"/>
            <a:ext cx="309536" cy="478801"/>
          </a:xfrm>
          <a:prstGeom prst="line">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57" name="Rectangle 56"/>
          <p:cNvSpPr/>
          <p:nvPr/>
        </p:nvSpPr>
        <p:spPr>
          <a:xfrm>
            <a:off x="5524500" y="5801711"/>
            <a:ext cx="438150" cy="44611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dirty="0" smtClean="0"/>
              <a:t>P10</a:t>
            </a:r>
            <a:endParaRPr lang="en-US" sz="2000" dirty="0"/>
          </a:p>
        </p:txBody>
      </p:sp>
      <p:sp>
        <p:nvSpPr>
          <p:cNvPr id="58" name="Rectangle 57"/>
          <p:cNvSpPr/>
          <p:nvPr/>
        </p:nvSpPr>
        <p:spPr>
          <a:xfrm>
            <a:off x="5886450" y="4876800"/>
            <a:ext cx="1428750" cy="44611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dirty="0" smtClean="0"/>
              <a:t>P1+……+P10</a:t>
            </a:r>
            <a:endParaRPr lang="en-US" sz="2000" dirty="0"/>
          </a:p>
        </p:txBody>
      </p:sp>
      <p:cxnSp>
        <p:nvCxnSpPr>
          <p:cNvPr id="59" name="Straight Connector 58"/>
          <p:cNvCxnSpPr/>
          <p:nvPr/>
        </p:nvCxnSpPr>
        <p:spPr>
          <a:xfrm>
            <a:off x="6553200" y="5334000"/>
            <a:ext cx="309536" cy="478801"/>
          </a:xfrm>
          <a:prstGeom prst="line">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63" name="TextBox 62"/>
          <p:cNvSpPr txBox="1"/>
          <p:nvPr/>
        </p:nvSpPr>
        <p:spPr>
          <a:xfrm>
            <a:off x="3381375" y="4724400"/>
            <a:ext cx="1800225" cy="523220"/>
          </a:xfrm>
          <a:prstGeom prst="rect">
            <a:avLst/>
          </a:prstGeom>
          <a:noFill/>
        </p:spPr>
        <p:txBody>
          <a:bodyPr wrap="square" rtlCol="0">
            <a:spAutoFit/>
          </a:bodyPr>
          <a:lstStyle/>
          <a:p>
            <a:r>
              <a:rPr lang="en-US" sz="2800" dirty="0" smtClean="0">
                <a:solidFill>
                  <a:schemeClr val="tx2"/>
                </a:solidFill>
              </a:rPr>
              <a:t>.  .  .  .  .  .  .</a:t>
            </a:r>
            <a:endParaRPr lang="en-US" sz="2800" dirty="0">
              <a:solidFill>
                <a:schemeClr val="tx2"/>
              </a:solidFill>
            </a:endParaRPr>
          </a:p>
        </p:txBody>
      </p:sp>
      <p:sp>
        <p:nvSpPr>
          <p:cNvPr id="65" name="TextBox 64"/>
          <p:cNvSpPr txBox="1"/>
          <p:nvPr/>
        </p:nvSpPr>
        <p:spPr>
          <a:xfrm>
            <a:off x="3600451" y="5648980"/>
            <a:ext cx="1581150" cy="523220"/>
          </a:xfrm>
          <a:prstGeom prst="rect">
            <a:avLst/>
          </a:prstGeom>
          <a:noFill/>
        </p:spPr>
        <p:txBody>
          <a:bodyPr wrap="square" rtlCol="0">
            <a:spAutoFit/>
          </a:bodyPr>
          <a:lstStyle/>
          <a:p>
            <a:r>
              <a:rPr lang="en-US" sz="2800" dirty="0" smtClean="0">
                <a:solidFill>
                  <a:schemeClr val="tx2"/>
                </a:solidFill>
              </a:rPr>
              <a:t>.  .  .  .  .  . </a:t>
            </a:r>
            <a:endParaRPr lang="en-US" sz="2800" dirty="0">
              <a:solidFill>
                <a:schemeClr val="tx2"/>
              </a:solidFill>
            </a:endParaRPr>
          </a:p>
        </p:txBody>
      </p:sp>
      <p:pic>
        <p:nvPicPr>
          <p:cNvPr id="66" name="Picture 2" descr="C:\Users\ratul\AppData\Local\Microsoft\Windows\Temporary Internet Files\Content.IE5\4BOOW6C6\MC900432546[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181600" y="5875342"/>
            <a:ext cx="296858" cy="2968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43355864"/>
      </p:ext>
    </p:extLst>
  </p:cSld>
  <p:clrMapOvr>
    <a:masterClrMapping/>
  </p:clrMapOvr>
  <mc:AlternateContent xmlns:mc="http://schemas.openxmlformats.org/markup-compatibility/2006" xmlns:p14="http://schemas.microsoft.com/office/powerpoint/2010/main">
    <mc:Choice Requires="p14">
      <p:transition spd="slow" p14:dur="2000" advTm="145315"/>
    </mc:Choice>
    <mc:Fallback xmlns="">
      <p:transition spd="slow" advTm="14531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1"/>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55"/>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57"/>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6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65"/>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66"/>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58"/>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5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P spid="7" grpId="0"/>
      <p:bldP spid="23" grpId="0" animBg="1"/>
      <p:bldP spid="31" grpId="0" animBg="1"/>
      <p:bldP spid="33" grpId="0" animBg="1"/>
      <p:bldP spid="55" grpId="0" animBg="1"/>
      <p:bldP spid="57" grpId="0" animBg="1"/>
      <p:bldP spid="58" grpId="0" animBg="1"/>
      <p:bldP spid="63" grpId="0"/>
      <p:bldP spid="65" grpId="0"/>
    </p:bldLst>
  </p:timing>
</p:sld>
</file>

<file path=ppt/theme/theme1.xml><?xml version="1.0" encoding="utf-8"?>
<a:theme xmlns:a="http://schemas.openxmlformats.org/drawingml/2006/main" name="homeos-nsdi201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homeos-usaa-june2012</Template>
  <TotalTime>2535</TotalTime>
  <Words>891</Words>
  <Application>Microsoft Office PowerPoint</Application>
  <PresentationFormat>On-screen Show (4:3)</PresentationFormat>
  <Paragraphs>198</Paragraphs>
  <Slides>22</Slides>
  <Notes>8</Notes>
  <HiddenSlides>1</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homeos-nsdi2012</vt:lpstr>
      <vt:lpstr>High-performance vehicular connectivity with opportunistic erasure coding</vt:lpstr>
      <vt:lpstr>Connectivity on-board vehicles</vt:lpstr>
      <vt:lpstr>But performance can be poor</vt:lpstr>
      <vt:lpstr>Vehicular connectivity uses WWAN links</vt:lpstr>
      <vt:lpstr>Vehicular WWAN connectivity is lossy</vt:lpstr>
      <vt:lpstr>Methods to mask losses</vt:lpstr>
      <vt:lpstr>Opportunistic erasure coding (OEC):  A new erasure coding method</vt:lpstr>
      <vt:lpstr>OEC: Transmission strategy</vt:lpstr>
      <vt:lpstr>OEC: Encoding strategy</vt:lpstr>
      <vt:lpstr>OEC: Encoding strategy</vt:lpstr>
      <vt:lpstr>OEC properties</vt:lpstr>
      <vt:lpstr>PluriBus: OEC for moving vehicles</vt:lpstr>
      <vt:lpstr>On aggressive use of spare capacity</vt:lpstr>
      <vt:lpstr>Evaluation</vt:lpstr>
      <vt:lpstr>PluriBus improves performance by  4x</vt:lpstr>
      <vt:lpstr>PluriBus improves performance even when load increases multifold</vt:lpstr>
      <vt:lpstr>PluriBus outperforms other loss recovery methods</vt:lpstr>
      <vt:lpstr>Other results in the paper</vt:lpstr>
      <vt:lpstr>Summary</vt:lpstr>
      <vt:lpstr>Loss recovery performance under realistic conditions</vt:lpstr>
      <vt:lpstr>Path capacity of WiMax</vt:lpstr>
      <vt:lpstr>OEC: Encoding strategy</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High-performance vehicular connectivity with opportunistic erasure coding</dc:title>
  <dc:creator>Ratul Mahajan</dc:creator>
  <cp:lastModifiedBy>ratul</cp:lastModifiedBy>
  <cp:revision>103</cp:revision>
  <dcterms:created xsi:type="dcterms:W3CDTF">2006-08-16T00:00:00Z</dcterms:created>
  <dcterms:modified xsi:type="dcterms:W3CDTF">2012-06-14T18:57:32Z</dcterms:modified>
</cp:coreProperties>
</file>