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4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notesSlides/notesSlide32.xml" ContentType="application/vnd.openxmlformats-officedocument.presentationml.notesSlide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notesSlides/notesSlide33.xml" ContentType="application/vnd.openxmlformats-officedocument.presentationml.notesSlide+xml"/>
  <Override PartName="/ppt/charts/chart1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notesSlides/notesSlide31.xml" ContentType="application/vnd.openxmlformats-officedocument.presentationml.notesSlide+xml"/>
  <Override PartName="/ppt/charts/chart10.xml" ContentType="application/vnd.openxmlformats-officedocument.drawingml.chart+xml"/>
  <Default Extension="tiff" ContentType="image/tiff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8" r:id="rId2"/>
    <p:sldId id="259" r:id="rId3"/>
    <p:sldId id="327" r:id="rId4"/>
    <p:sldId id="379" r:id="rId5"/>
    <p:sldId id="383" r:id="rId6"/>
    <p:sldId id="451" r:id="rId7"/>
    <p:sldId id="434" r:id="rId8"/>
    <p:sldId id="443" r:id="rId9"/>
    <p:sldId id="415" r:id="rId10"/>
    <p:sldId id="416" r:id="rId11"/>
    <p:sldId id="412" r:id="rId12"/>
    <p:sldId id="454" r:id="rId13"/>
    <p:sldId id="424" r:id="rId14"/>
    <p:sldId id="448" r:id="rId15"/>
    <p:sldId id="399" r:id="rId16"/>
    <p:sldId id="402" r:id="rId17"/>
    <p:sldId id="403" r:id="rId18"/>
    <p:sldId id="401" r:id="rId19"/>
    <p:sldId id="405" r:id="rId20"/>
    <p:sldId id="425" r:id="rId21"/>
    <p:sldId id="452" r:id="rId22"/>
    <p:sldId id="427" r:id="rId23"/>
    <p:sldId id="435" r:id="rId24"/>
    <p:sldId id="453" r:id="rId25"/>
    <p:sldId id="411" r:id="rId26"/>
    <p:sldId id="433" r:id="rId27"/>
    <p:sldId id="437" r:id="rId28"/>
    <p:sldId id="439" r:id="rId29"/>
    <p:sldId id="406" r:id="rId30"/>
    <p:sldId id="386" r:id="rId31"/>
    <p:sldId id="440" r:id="rId32"/>
    <p:sldId id="442" r:id="rId33"/>
    <p:sldId id="445" r:id="rId34"/>
    <p:sldId id="446" r:id="rId35"/>
    <p:sldId id="447" r:id="rId36"/>
    <p:sldId id="449" r:id="rId37"/>
    <p:sldId id="450" r:id="rId38"/>
    <p:sldId id="414" r:id="rId39"/>
    <p:sldId id="441" r:id="rId40"/>
    <p:sldId id="378" r:id="rId4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4D4D4D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46" autoAdjust="0"/>
    <p:restoredTop sz="80252" autoAdjust="0"/>
  </p:normalViewPr>
  <p:slideViewPr>
    <p:cSldViewPr>
      <p:cViewPr varScale="1">
        <p:scale>
          <a:sx n="73" d="100"/>
          <a:sy n="73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peak_sta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peak_sta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peak_stats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\\cam-01-srv\dfsroot\users\dnarayan\Documents\research\DiskEnergy\docs\Papers\OSDI2008\oltp\tpccMoreServers.xlsx" TargetMode="External"/><Relationship Id="rId1" Type="http://schemas.openxmlformats.org/officeDocument/2006/relationships/themeOverride" Target="../theme/themeOverride4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cam-01-srv\dfsroot\users\dnarayan\Documents\research\DiskEnergy\docs\Papers\OSDI2008\exchange\exchange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cam-01-srv\dfsroot\users\dnarayan\Documents\research\DiskEnergy\docs\Papers\OSDI2008\exchange\exchange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oltp\tpccCompar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oltp\tpccDanger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cam-01-srv\dfsroot\users\dnarayan\Documents\research\DiskEnergy\docs\Papers\OSDI2008\exchange\exchange.xlsx" TargetMode="External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OSDI2008\motivate\exchange_tr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21825918530875191"/>
          <c:y val="3.3413954964121841E-2"/>
          <c:w val="0.76672337532698165"/>
          <c:h val="0.63331162687670761"/>
        </c:manualLayout>
      </c:layout>
      <c:lineChart>
        <c:grouping val="standard"/>
        <c:ser>
          <c:idx val="4"/>
          <c:order val="0"/>
          <c:tx>
            <c:v>I/O request rate</c:v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39428.611111111008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39428.627083333166</c:v>
                </c:pt>
                <c:pt idx="25">
                  <c:v>39428.627777777663</c:v>
                </c:pt>
                <c:pt idx="26">
                  <c:v>39428.628472222204</c:v>
                </c:pt>
                <c:pt idx="27">
                  <c:v>39428.629166666513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39428.638194444553</c:v>
                </c:pt>
                <c:pt idx="41">
                  <c:v>39428.638888888883</c:v>
                </c:pt>
                <c:pt idx="42">
                  <c:v>39428.639583333221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39428.642361111008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39428.650694444616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39428.656250000102</c:v>
                </c:pt>
                <c:pt idx="67">
                  <c:v>39428.656944444585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39428.66180555545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39428.667361110951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39428.673611111008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39428.677083333198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39428.682638889004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39428.688194444585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39428.691666666513</c:v>
                </c:pt>
                <c:pt idx="118">
                  <c:v>39428.692361110974</c:v>
                </c:pt>
                <c:pt idx="119">
                  <c:v>39428.69305555545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39428.699305555427</c:v>
                </c:pt>
                <c:pt idx="129">
                  <c:v>39428.699999999997</c:v>
                </c:pt>
                <c:pt idx="130">
                  <c:v>39428.700694444553</c:v>
                </c:pt>
                <c:pt idx="131">
                  <c:v>39428.701388888876</c:v>
                </c:pt>
                <c:pt idx="132">
                  <c:v>39428.702083333221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39428.704861111008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39428.721527777663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39428.72430555545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39428.727083333157</c:v>
                </c:pt>
                <c:pt idx="169">
                  <c:v>39428.727777777633</c:v>
                </c:pt>
                <c:pt idx="170">
                  <c:v>39428.728472222196</c:v>
                </c:pt>
                <c:pt idx="171">
                  <c:v>39428.729166666482</c:v>
                </c:pt>
                <c:pt idx="172">
                  <c:v>39428.729861110951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39428.733333333221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39428.736111111008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39428.739583333198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39428.750694444585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39428.756944444569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39428.761111110951</c:v>
                </c:pt>
                <c:pt idx="218">
                  <c:v>39428.761805555427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39428.764583333221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39428.767361110935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39428.779166666522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39428.788194444569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39428.791666666482</c:v>
                </c:pt>
                <c:pt idx="262">
                  <c:v>39428.792361110951</c:v>
                </c:pt>
                <c:pt idx="263">
                  <c:v>39428.793055555427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39428.795833333221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39428.798611111008</c:v>
                </c:pt>
                <c:pt idx="272">
                  <c:v>39428.799305555374</c:v>
                </c:pt>
                <c:pt idx="273">
                  <c:v>39428.799999999996</c:v>
                </c:pt>
                <c:pt idx="274">
                  <c:v>39428.800694444617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39428.806250000111</c:v>
                </c:pt>
                <c:pt idx="283">
                  <c:v>39428.806944444616</c:v>
                </c:pt>
                <c:pt idx="284">
                  <c:v>39428.807638889004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39428.812500000102</c:v>
                </c:pt>
                <c:pt idx="292">
                  <c:v>39428.813194444585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39428.815277777889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39428.819444444569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39428.825694444553</c:v>
                </c:pt>
                <c:pt idx="311">
                  <c:v>39428.826388888883</c:v>
                </c:pt>
                <c:pt idx="312">
                  <c:v>39428.827083333221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39428.829861111008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39428.838194444616</c:v>
                </c:pt>
                <c:pt idx="329">
                  <c:v>39428.838888889004</c:v>
                </c:pt>
                <c:pt idx="330">
                  <c:v>39428.839583333327</c:v>
                </c:pt>
                <c:pt idx="331">
                  <c:v>39428.840277777905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39428.844444444585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39428.846527777889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39428.850694444656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39428.856250000164</c:v>
                </c:pt>
                <c:pt idx="355">
                  <c:v>39428.85694444464</c:v>
                </c:pt>
                <c:pt idx="356">
                  <c:v>39428.857638889029</c:v>
                </c:pt>
                <c:pt idx="357">
                  <c:v>39428.858333333446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39428.861111111008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39428.870138889004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39428.875694444585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39428.881944444569</c:v>
                </c:pt>
                <c:pt idx="392">
                  <c:v>39428.882638889045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39428.88819444464</c:v>
                </c:pt>
                <c:pt idx="401">
                  <c:v>39428.888888889029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39428.892361111008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39428.900694444616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39428.906250000102</c:v>
                </c:pt>
                <c:pt idx="427">
                  <c:v>39428.906944444585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39428.913194444569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39428.919444444553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39428.923611111008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39428.927083333198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39428.932638889004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39428.938194444585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39428.940277777889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39428.944444444569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39428.95069444464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39428.956250000141</c:v>
                </c:pt>
                <c:pt idx="499">
                  <c:v>39428.956944444617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39428.975694444569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39428.981944444553</c:v>
                </c:pt>
                <c:pt idx="536">
                  <c:v>39428.982638889029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39428.988194444617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39429.000694444585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39429.006944444569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39429.013194444553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39429.017361111008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39429.029166666522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39429.038194444569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39429.044444444553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39429.050694444617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39429.056250000111</c:v>
                </c:pt>
                <c:pt idx="643">
                  <c:v>39429.056944444616</c:v>
                </c:pt>
                <c:pt idx="644">
                  <c:v>39429.057638889004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39429.075694444553</c:v>
                </c:pt>
                <c:pt idx="671">
                  <c:v>39429.076388888883</c:v>
                </c:pt>
                <c:pt idx="672">
                  <c:v>39429.077083333221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39429.079861111008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39429.088194444616</c:v>
                </c:pt>
                <c:pt idx="689">
                  <c:v>39429.088888889004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39429.091666666522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39429.09930555545</c:v>
                </c:pt>
                <c:pt idx="705">
                  <c:v>39429.1</c:v>
                </c:pt>
                <c:pt idx="706">
                  <c:v>39429.100694444569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39429.106944444553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39429.111111111008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39429.127083333166</c:v>
                </c:pt>
                <c:pt idx="745">
                  <c:v>39429.127777777663</c:v>
                </c:pt>
                <c:pt idx="746">
                  <c:v>39429.128472222204</c:v>
                </c:pt>
                <c:pt idx="747">
                  <c:v>39429.129166666513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39429.138194444553</c:v>
                </c:pt>
                <c:pt idx="761">
                  <c:v>39429.138888888883</c:v>
                </c:pt>
                <c:pt idx="762">
                  <c:v>39429.139583333221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39429.142361111008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39429.150694444616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39429.156250000102</c:v>
                </c:pt>
                <c:pt idx="787">
                  <c:v>39429.156944444585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39429.16180555545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39429.167361110951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39429.173611111008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39429.177083333198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39429.182638889004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39429.188194444585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39429.191666666513</c:v>
                </c:pt>
                <c:pt idx="838">
                  <c:v>39429.192361110974</c:v>
                </c:pt>
                <c:pt idx="839">
                  <c:v>39429.19305555545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39429.199305555427</c:v>
                </c:pt>
                <c:pt idx="849">
                  <c:v>39429.199999999997</c:v>
                </c:pt>
                <c:pt idx="850">
                  <c:v>39429.200694444553</c:v>
                </c:pt>
                <c:pt idx="851">
                  <c:v>39429.201388888876</c:v>
                </c:pt>
                <c:pt idx="852">
                  <c:v>39429.202083333221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39429.204861111008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39429.221527777663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39429.22430555545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39429.227083333157</c:v>
                </c:pt>
                <c:pt idx="889">
                  <c:v>39429.227777777633</c:v>
                </c:pt>
                <c:pt idx="890">
                  <c:v>39429.228472222196</c:v>
                </c:pt>
                <c:pt idx="891">
                  <c:v>39429.229166666482</c:v>
                </c:pt>
                <c:pt idx="892">
                  <c:v>39429.229861110951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39429.233333333221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39429.236111111008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39429.239583333198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39429.250694444585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39429.256944444569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39429.261111110951</c:v>
                </c:pt>
                <c:pt idx="938">
                  <c:v>39429.261805555427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39429.264583333221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39429.267361110935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39429.279166666522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39429.288194444569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39429.291666666482</c:v>
                </c:pt>
                <c:pt idx="982">
                  <c:v>39429.292361110951</c:v>
                </c:pt>
                <c:pt idx="983">
                  <c:v>39429.293055555427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39429.295833333221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39429.298611111008</c:v>
                </c:pt>
                <c:pt idx="992">
                  <c:v>39429.299305555374</c:v>
                </c:pt>
                <c:pt idx="993">
                  <c:v>39429.299999999996</c:v>
                </c:pt>
                <c:pt idx="994">
                  <c:v>39429.300694444617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39429.306250000111</c:v>
                </c:pt>
                <c:pt idx="1003">
                  <c:v>39429.306944444616</c:v>
                </c:pt>
                <c:pt idx="1004">
                  <c:v>39429.307638889004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39429.312500000102</c:v>
                </c:pt>
                <c:pt idx="1012">
                  <c:v>39429.313194444585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39429.315277777889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39429.319444444569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39429.325694444553</c:v>
                </c:pt>
                <c:pt idx="1031">
                  <c:v>39429.326388888883</c:v>
                </c:pt>
                <c:pt idx="1032">
                  <c:v>39429.327083333221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39429.329861111008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39429.338194444616</c:v>
                </c:pt>
                <c:pt idx="1049">
                  <c:v>39429.338888889004</c:v>
                </c:pt>
                <c:pt idx="1050">
                  <c:v>39429.339583333327</c:v>
                </c:pt>
                <c:pt idx="1051">
                  <c:v>39429.340277777905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39429.344444444585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39429.346527777889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39429.350694444656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39429.356250000164</c:v>
                </c:pt>
                <c:pt idx="1075">
                  <c:v>39429.35694444464</c:v>
                </c:pt>
                <c:pt idx="1076">
                  <c:v>39429.357638889029</c:v>
                </c:pt>
                <c:pt idx="1077">
                  <c:v>39429.358333333446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39429.361111111008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39429.370138889004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39429.375694444585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39429.381944444569</c:v>
                </c:pt>
                <c:pt idx="1112">
                  <c:v>39429.382638889045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39429.38819444464</c:v>
                </c:pt>
                <c:pt idx="1121">
                  <c:v>39429.388888889029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39429.392361111008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39429.400694444616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39429.406250000102</c:v>
                </c:pt>
                <c:pt idx="1147">
                  <c:v>39429.406944444585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39429.413194444569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39429.419444444553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39429.423611111008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39429.427083333198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39429.432638889004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39429.438194444585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39429.440277777889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39429.444444444569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39429.45069444464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39429.456250000141</c:v>
                </c:pt>
                <c:pt idx="1219">
                  <c:v>39429.456944444617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39429.475694444569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39429.481944444553</c:v>
                </c:pt>
                <c:pt idx="1256">
                  <c:v>39429.482638889029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39429.488194444617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39429.500694444585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39429.506944444569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39429.513194444553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39429.517361111008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39429.529166666522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39429.538194444569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39429.544444444553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39429.550694444617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39429.556250000111</c:v>
                </c:pt>
                <c:pt idx="1363">
                  <c:v>39429.556944444616</c:v>
                </c:pt>
                <c:pt idx="1364">
                  <c:v>39429.557638889004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39429.575694444553</c:v>
                </c:pt>
                <c:pt idx="1391">
                  <c:v>39429.576388888883</c:v>
                </c:pt>
                <c:pt idx="1392">
                  <c:v>39429.577083333221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39429.579861111008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39429.588194444616</c:v>
                </c:pt>
                <c:pt idx="1409">
                  <c:v>39429.588888889004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39429.591666666522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39429.59930555545</c:v>
                </c:pt>
                <c:pt idx="1425">
                  <c:v>39429.599999999999</c:v>
                </c:pt>
                <c:pt idx="1426">
                  <c:v>39429.600694444569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39429.606944444553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39429.611111111008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'Request rate stats across vols'!$D$2:$D$1455</c:f>
              <c:numCache>
                <c:formatCode>General</c:formatCode>
                <c:ptCount val="1454"/>
                <c:pt idx="0">
                  <c:v>4974.875</c:v>
                </c:pt>
                <c:pt idx="1">
                  <c:v>5571.1250000000127</c:v>
                </c:pt>
                <c:pt idx="2">
                  <c:v>7472.75</c:v>
                </c:pt>
                <c:pt idx="3">
                  <c:v>6022</c:v>
                </c:pt>
                <c:pt idx="4">
                  <c:v>5925.6250000000127</c:v>
                </c:pt>
                <c:pt idx="5">
                  <c:v>5906.6250000000127</c:v>
                </c:pt>
                <c:pt idx="6">
                  <c:v>5682.75</c:v>
                </c:pt>
                <c:pt idx="7">
                  <c:v>5077</c:v>
                </c:pt>
                <c:pt idx="8">
                  <c:v>6779.875</c:v>
                </c:pt>
                <c:pt idx="9">
                  <c:v>5410.75</c:v>
                </c:pt>
                <c:pt idx="10">
                  <c:v>5847.1250000000127</c:v>
                </c:pt>
                <c:pt idx="11">
                  <c:v>5365.375</c:v>
                </c:pt>
                <c:pt idx="12">
                  <c:v>5747.5</c:v>
                </c:pt>
                <c:pt idx="13">
                  <c:v>4960</c:v>
                </c:pt>
                <c:pt idx="14">
                  <c:v>6023.6250000000127</c:v>
                </c:pt>
                <c:pt idx="15">
                  <c:v>4464.5</c:v>
                </c:pt>
                <c:pt idx="16">
                  <c:v>5089.25</c:v>
                </c:pt>
                <c:pt idx="17">
                  <c:v>5109.1250000000127</c:v>
                </c:pt>
                <c:pt idx="18">
                  <c:v>5484.5</c:v>
                </c:pt>
                <c:pt idx="19">
                  <c:v>6487.5</c:v>
                </c:pt>
                <c:pt idx="20">
                  <c:v>5129.875</c:v>
                </c:pt>
                <c:pt idx="21">
                  <c:v>5818.1250000000127</c:v>
                </c:pt>
                <c:pt idx="22">
                  <c:v>6336.75</c:v>
                </c:pt>
                <c:pt idx="23">
                  <c:v>6885</c:v>
                </c:pt>
                <c:pt idx="24">
                  <c:v>6444.375</c:v>
                </c:pt>
                <c:pt idx="25">
                  <c:v>5341.1250000000127</c:v>
                </c:pt>
                <c:pt idx="26">
                  <c:v>5036.6250000000127</c:v>
                </c:pt>
                <c:pt idx="27">
                  <c:v>6195.5</c:v>
                </c:pt>
                <c:pt idx="28">
                  <c:v>6726.375</c:v>
                </c:pt>
                <c:pt idx="29">
                  <c:v>6412.875</c:v>
                </c:pt>
                <c:pt idx="30">
                  <c:v>4739.5</c:v>
                </c:pt>
                <c:pt idx="31">
                  <c:v>5430.25</c:v>
                </c:pt>
                <c:pt idx="32">
                  <c:v>4962.6250000000127</c:v>
                </c:pt>
                <c:pt idx="33">
                  <c:v>5353.75</c:v>
                </c:pt>
                <c:pt idx="34">
                  <c:v>4298</c:v>
                </c:pt>
                <c:pt idx="35">
                  <c:v>5405.875</c:v>
                </c:pt>
                <c:pt idx="36">
                  <c:v>5035.875</c:v>
                </c:pt>
                <c:pt idx="37">
                  <c:v>4828.1250000000127</c:v>
                </c:pt>
                <c:pt idx="38">
                  <c:v>4204.6250000000127</c:v>
                </c:pt>
                <c:pt idx="39">
                  <c:v>4541.5</c:v>
                </c:pt>
                <c:pt idx="40">
                  <c:v>5400.75</c:v>
                </c:pt>
                <c:pt idx="41">
                  <c:v>4500.75</c:v>
                </c:pt>
                <c:pt idx="42">
                  <c:v>5321.25</c:v>
                </c:pt>
                <c:pt idx="43">
                  <c:v>6142.1250000000127</c:v>
                </c:pt>
                <c:pt idx="44">
                  <c:v>5624.25</c:v>
                </c:pt>
                <c:pt idx="45">
                  <c:v>4831.25</c:v>
                </c:pt>
                <c:pt idx="46">
                  <c:v>5080.375</c:v>
                </c:pt>
                <c:pt idx="47">
                  <c:v>4984.25</c:v>
                </c:pt>
                <c:pt idx="48">
                  <c:v>4516.875</c:v>
                </c:pt>
                <c:pt idx="49">
                  <c:v>4712.25</c:v>
                </c:pt>
                <c:pt idx="50">
                  <c:v>4818.1250000000127</c:v>
                </c:pt>
                <c:pt idx="51">
                  <c:v>4812.1250000000127</c:v>
                </c:pt>
                <c:pt idx="52">
                  <c:v>5023.25</c:v>
                </c:pt>
                <c:pt idx="53">
                  <c:v>4507.375</c:v>
                </c:pt>
                <c:pt idx="54">
                  <c:v>6210.6250000000127</c:v>
                </c:pt>
                <c:pt idx="55">
                  <c:v>4335.875</c:v>
                </c:pt>
                <c:pt idx="56">
                  <c:v>5173.25</c:v>
                </c:pt>
                <c:pt idx="57">
                  <c:v>5906.5</c:v>
                </c:pt>
                <c:pt idx="58">
                  <c:v>5318.75</c:v>
                </c:pt>
                <c:pt idx="59">
                  <c:v>3862</c:v>
                </c:pt>
                <c:pt idx="60">
                  <c:v>3572</c:v>
                </c:pt>
                <c:pt idx="61">
                  <c:v>4749.75</c:v>
                </c:pt>
                <c:pt idx="62">
                  <c:v>4724.6250000000127</c:v>
                </c:pt>
                <c:pt idx="63">
                  <c:v>4427.5</c:v>
                </c:pt>
                <c:pt idx="64">
                  <c:v>6667.25</c:v>
                </c:pt>
                <c:pt idx="65">
                  <c:v>5080</c:v>
                </c:pt>
                <c:pt idx="66">
                  <c:v>5418.375</c:v>
                </c:pt>
                <c:pt idx="67">
                  <c:v>5433.25</c:v>
                </c:pt>
                <c:pt idx="68">
                  <c:v>5554.5</c:v>
                </c:pt>
                <c:pt idx="69">
                  <c:v>4161.25</c:v>
                </c:pt>
                <c:pt idx="70">
                  <c:v>5077.1250000000127</c:v>
                </c:pt>
                <c:pt idx="71">
                  <c:v>3911.625</c:v>
                </c:pt>
                <c:pt idx="72">
                  <c:v>5148.25</c:v>
                </c:pt>
                <c:pt idx="73">
                  <c:v>6160.375</c:v>
                </c:pt>
                <c:pt idx="74">
                  <c:v>6094.25</c:v>
                </c:pt>
                <c:pt idx="75">
                  <c:v>4935.6250000000127</c:v>
                </c:pt>
                <c:pt idx="76">
                  <c:v>5675.25</c:v>
                </c:pt>
                <c:pt idx="77">
                  <c:v>4878.375</c:v>
                </c:pt>
                <c:pt idx="78">
                  <c:v>5880.5</c:v>
                </c:pt>
                <c:pt idx="79">
                  <c:v>4586</c:v>
                </c:pt>
                <c:pt idx="80">
                  <c:v>4933.75</c:v>
                </c:pt>
                <c:pt idx="81">
                  <c:v>4297.1250000000127</c:v>
                </c:pt>
                <c:pt idx="82">
                  <c:v>5295.375</c:v>
                </c:pt>
                <c:pt idx="83">
                  <c:v>5870.375</c:v>
                </c:pt>
                <c:pt idx="84">
                  <c:v>5665.25</c:v>
                </c:pt>
                <c:pt idx="85">
                  <c:v>5090.75</c:v>
                </c:pt>
                <c:pt idx="86">
                  <c:v>4486</c:v>
                </c:pt>
                <c:pt idx="87">
                  <c:v>5035</c:v>
                </c:pt>
                <c:pt idx="88">
                  <c:v>4311.6250000000127</c:v>
                </c:pt>
                <c:pt idx="89">
                  <c:v>4019.75</c:v>
                </c:pt>
                <c:pt idx="90">
                  <c:v>4637.875</c:v>
                </c:pt>
                <c:pt idx="91">
                  <c:v>4153.1250000000127</c:v>
                </c:pt>
                <c:pt idx="92">
                  <c:v>3845.625</c:v>
                </c:pt>
                <c:pt idx="93">
                  <c:v>4207</c:v>
                </c:pt>
                <c:pt idx="94">
                  <c:v>4894.1250000000127</c:v>
                </c:pt>
                <c:pt idx="95">
                  <c:v>4399.375</c:v>
                </c:pt>
                <c:pt idx="96">
                  <c:v>3906.125</c:v>
                </c:pt>
                <c:pt idx="97">
                  <c:v>4962.5</c:v>
                </c:pt>
                <c:pt idx="98">
                  <c:v>4606.25</c:v>
                </c:pt>
                <c:pt idx="99">
                  <c:v>5210.5</c:v>
                </c:pt>
                <c:pt idx="100">
                  <c:v>5106.25</c:v>
                </c:pt>
                <c:pt idx="101">
                  <c:v>4881.25</c:v>
                </c:pt>
                <c:pt idx="102">
                  <c:v>4743.25</c:v>
                </c:pt>
                <c:pt idx="103">
                  <c:v>4805.875</c:v>
                </c:pt>
                <c:pt idx="104">
                  <c:v>5241.5</c:v>
                </c:pt>
                <c:pt idx="105">
                  <c:v>4193.6250000000127</c:v>
                </c:pt>
                <c:pt idx="106">
                  <c:v>4924.6250000000127</c:v>
                </c:pt>
                <c:pt idx="107">
                  <c:v>4682.25</c:v>
                </c:pt>
                <c:pt idx="108">
                  <c:v>4876.1250000000127</c:v>
                </c:pt>
                <c:pt idx="109">
                  <c:v>5811.25</c:v>
                </c:pt>
                <c:pt idx="110">
                  <c:v>4497.6250000000127</c:v>
                </c:pt>
                <c:pt idx="111">
                  <c:v>3778.125</c:v>
                </c:pt>
                <c:pt idx="112">
                  <c:v>4818.25</c:v>
                </c:pt>
                <c:pt idx="113">
                  <c:v>4701.75</c:v>
                </c:pt>
                <c:pt idx="114">
                  <c:v>4803.375</c:v>
                </c:pt>
                <c:pt idx="115">
                  <c:v>4948.1250000000127</c:v>
                </c:pt>
                <c:pt idx="116">
                  <c:v>3932.75</c:v>
                </c:pt>
                <c:pt idx="117">
                  <c:v>4562.5</c:v>
                </c:pt>
                <c:pt idx="118">
                  <c:v>4267.5</c:v>
                </c:pt>
                <c:pt idx="119">
                  <c:v>4864.875</c:v>
                </c:pt>
                <c:pt idx="120">
                  <c:v>4077</c:v>
                </c:pt>
                <c:pt idx="121">
                  <c:v>3759</c:v>
                </c:pt>
                <c:pt idx="122">
                  <c:v>3934</c:v>
                </c:pt>
                <c:pt idx="123">
                  <c:v>5415.75</c:v>
                </c:pt>
                <c:pt idx="124">
                  <c:v>3712.125</c:v>
                </c:pt>
                <c:pt idx="125">
                  <c:v>3839.125</c:v>
                </c:pt>
                <c:pt idx="126">
                  <c:v>3763.125</c:v>
                </c:pt>
                <c:pt idx="127">
                  <c:v>4812.5</c:v>
                </c:pt>
                <c:pt idx="128">
                  <c:v>4372.5</c:v>
                </c:pt>
                <c:pt idx="129">
                  <c:v>3962.5</c:v>
                </c:pt>
                <c:pt idx="130">
                  <c:v>3727.625</c:v>
                </c:pt>
                <c:pt idx="131">
                  <c:v>4719.375</c:v>
                </c:pt>
                <c:pt idx="132">
                  <c:v>4451.1250000000127</c:v>
                </c:pt>
                <c:pt idx="133">
                  <c:v>3327.125</c:v>
                </c:pt>
                <c:pt idx="134">
                  <c:v>3499.25</c:v>
                </c:pt>
                <c:pt idx="135">
                  <c:v>4338.25</c:v>
                </c:pt>
                <c:pt idx="136">
                  <c:v>3687.5</c:v>
                </c:pt>
                <c:pt idx="137">
                  <c:v>5250.5</c:v>
                </c:pt>
                <c:pt idx="138">
                  <c:v>4609.25</c:v>
                </c:pt>
                <c:pt idx="139">
                  <c:v>4412.5</c:v>
                </c:pt>
                <c:pt idx="140">
                  <c:v>4642.375</c:v>
                </c:pt>
                <c:pt idx="141">
                  <c:v>5276.25</c:v>
                </c:pt>
                <c:pt idx="142">
                  <c:v>4833.25</c:v>
                </c:pt>
                <c:pt idx="143">
                  <c:v>3814.5</c:v>
                </c:pt>
                <c:pt idx="144">
                  <c:v>4426.1250000000127</c:v>
                </c:pt>
                <c:pt idx="145">
                  <c:v>3758.75</c:v>
                </c:pt>
                <c:pt idx="146">
                  <c:v>4337.25</c:v>
                </c:pt>
                <c:pt idx="147">
                  <c:v>5183</c:v>
                </c:pt>
                <c:pt idx="148">
                  <c:v>4160.6250000000127</c:v>
                </c:pt>
                <c:pt idx="149">
                  <c:v>6883.875</c:v>
                </c:pt>
                <c:pt idx="150">
                  <c:v>6020.375</c:v>
                </c:pt>
                <c:pt idx="151">
                  <c:v>4044.8750000000064</c:v>
                </c:pt>
                <c:pt idx="152">
                  <c:v>4778</c:v>
                </c:pt>
                <c:pt idx="153">
                  <c:v>4436</c:v>
                </c:pt>
                <c:pt idx="154">
                  <c:v>3700.8750000000064</c:v>
                </c:pt>
                <c:pt idx="155">
                  <c:v>3874.8750000000064</c:v>
                </c:pt>
                <c:pt idx="156">
                  <c:v>4699.5</c:v>
                </c:pt>
                <c:pt idx="157">
                  <c:v>3951.25</c:v>
                </c:pt>
                <c:pt idx="158">
                  <c:v>3900</c:v>
                </c:pt>
                <c:pt idx="159">
                  <c:v>3816.125</c:v>
                </c:pt>
                <c:pt idx="160">
                  <c:v>4591.875</c:v>
                </c:pt>
                <c:pt idx="161">
                  <c:v>4178.75</c:v>
                </c:pt>
                <c:pt idx="162">
                  <c:v>3355.125</c:v>
                </c:pt>
                <c:pt idx="163">
                  <c:v>3362.125</c:v>
                </c:pt>
                <c:pt idx="164">
                  <c:v>3699.75</c:v>
                </c:pt>
                <c:pt idx="165">
                  <c:v>3478.8750000000064</c:v>
                </c:pt>
                <c:pt idx="166">
                  <c:v>3217.5</c:v>
                </c:pt>
                <c:pt idx="167">
                  <c:v>3287.25</c:v>
                </c:pt>
                <c:pt idx="168">
                  <c:v>3015.3750000000064</c:v>
                </c:pt>
                <c:pt idx="169">
                  <c:v>3723.75</c:v>
                </c:pt>
                <c:pt idx="170">
                  <c:v>3603.625</c:v>
                </c:pt>
                <c:pt idx="171">
                  <c:v>4385.1250000000127</c:v>
                </c:pt>
                <c:pt idx="172">
                  <c:v>3322.625</c:v>
                </c:pt>
                <c:pt idx="173">
                  <c:v>4262</c:v>
                </c:pt>
                <c:pt idx="174">
                  <c:v>2941.625</c:v>
                </c:pt>
                <c:pt idx="175">
                  <c:v>3355.25</c:v>
                </c:pt>
                <c:pt idx="176">
                  <c:v>4518</c:v>
                </c:pt>
                <c:pt idx="177">
                  <c:v>3847.3750000000064</c:v>
                </c:pt>
                <c:pt idx="178">
                  <c:v>3597.75</c:v>
                </c:pt>
                <c:pt idx="179">
                  <c:v>3934.75</c:v>
                </c:pt>
                <c:pt idx="180">
                  <c:v>2979.8750000000064</c:v>
                </c:pt>
                <c:pt idx="181">
                  <c:v>2567.5</c:v>
                </c:pt>
                <c:pt idx="182">
                  <c:v>3125.8750000000064</c:v>
                </c:pt>
                <c:pt idx="183">
                  <c:v>3118.75</c:v>
                </c:pt>
                <c:pt idx="184">
                  <c:v>2436.5</c:v>
                </c:pt>
                <c:pt idx="185">
                  <c:v>2266</c:v>
                </c:pt>
                <c:pt idx="186">
                  <c:v>3111.125</c:v>
                </c:pt>
                <c:pt idx="187">
                  <c:v>3106.5</c:v>
                </c:pt>
                <c:pt idx="188">
                  <c:v>3297.125</c:v>
                </c:pt>
                <c:pt idx="189">
                  <c:v>3450.3750000000064</c:v>
                </c:pt>
                <c:pt idx="190">
                  <c:v>2864.125</c:v>
                </c:pt>
                <c:pt idx="191">
                  <c:v>3092.8750000000064</c:v>
                </c:pt>
                <c:pt idx="192">
                  <c:v>2996.3750000000064</c:v>
                </c:pt>
                <c:pt idx="193">
                  <c:v>4719.25</c:v>
                </c:pt>
                <c:pt idx="194">
                  <c:v>3161</c:v>
                </c:pt>
                <c:pt idx="195">
                  <c:v>3002</c:v>
                </c:pt>
                <c:pt idx="196">
                  <c:v>2452.3750000000064</c:v>
                </c:pt>
                <c:pt idx="197">
                  <c:v>2542.5</c:v>
                </c:pt>
                <c:pt idx="198">
                  <c:v>2760.625</c:v>
                </c:pt>
                <c:pt idx="199">
                  <c:v>2260.5</c:v>
                </c:pt>
                <c:pt idx="200">
                  <c:v>2959.3750000000064</c:v>
                </c:pt>
                <c:pt idx="201">
                  <c:v>2399.625</c:v>
                </c:pt>
                <c:pt idx="202">
                  <c:v>3707.25</c:v>
                </c:pt>
                <c:pt idx="203">
                  <c:v>2725.3750000000064</c:v>
                </c:pt>
                <c:pt idx="204">
                  <c:v>3133.5</c:v>
                </c:pt>
                <c:pt idx="205">
                  <c:v>2480.8750000000064</c:v>
                </c:pt>
                <c:pt idx="206">
                  <c:v>2702.3750000000064</c:v>
                </c:pt>
                <c:pt idx="207">
                  <c:v>2581.625</c:v>
                </c:pt>
                <c:pt idx="208">
                  <c:v>2722.8750000000064</c:v>
                </c:pt>
                <c:pt idx="209">
                  <c:v>2383.8750000000064</c:v>
                </c:pt>
                <c:pt idx="210">
                  <c:v>3301.75</c:v>
                </c:pt>
                <c:pt idx="211">
                  <c:v>3722.625</c:v>
                </c:pt>
                <c:pt idx="212">
                  <c:v>3623.75</c:v>
                </c:pt>
                <c:pt idx="213">
                  <c:v>3271.625</c:v>
                </c:pt>
                <c:pt idx="214">
                  <c:v>3267</c:v>
                </c:pt>
                <c:pt idx="215">
                  <c:v>2798.625</c:v>
                </c:pt>
                <c:pt idx="216">
                  <c:v>2645.3750000000064</c:v>
                </c:pt>
                <c:pt idx="217">
                  <c:v>2988.8750000000064</c:v>
                </c:pt>
                <c:pt idx="218">
                  <c:v>2749.625</c:v>
                </c:pt>
                <c:pt idx="219">
                  <c:v>2401.625</c:v>
                </c:pt>
                <c:pt idx="220">
                  <c:v>2644</c:v>
                </c:pt>
                <c:pt idx="221">
                  <c:v>2341.125</c:v>
                </c:pt>
                <c:pt idx="222">
                  <c:v>2359</c:v>
                </c:pt>
                <c:pt idx="223">
                  <c:v>2974.125</c:v>
                </c:pt>
                <c:pt idx="224">
                  <c:v>2476.3750000000064</c:v>
                </c:pt>
                <c:pt idx="225">
                  <c:v>2159.8750000000064</c:v>
                </c:pt>
                <c:pt idx="226">
                  <c:v>2239.5</c:v>
                </c:pt>
                <c:pt idx="227">
                  <c:v>2122.8750000000064</c:v>
                </c:pt>
                <c:pt idx="228">
                  <c:v>2021</c:v>
                </c:pt>
                <c:pt idx="229">
                  <c:v>2116</c:v>
                </c:pt>
                <c:pt idx="230">
                  <c:v>2359.3750000000064</c:v>
                </c:pt>
                <c:pt idx="231">
                  <c:v>2106.5</c:v>
                </c:pt>
                <c:pt idx="232">
                  <c:v>2586.8750000000064</c:v>
                </c:pt>
                <c:pt idx="233">
                  <c:v>3152</c:v>
                </c:pt>
                <c:pt idx="234">
                  <c:v>1947.375</c:v>
                </c:pt>
                <c:pt idx="235">
                  <c:v>3026.3750000000064</c:v>
                </c:pt>
                <c:pt idx="236">
                  <c:v>2104</c:v>
                </c:pt>
                <c:pt idx="237">
                  <c:v>2314</c:v>
                </c:pt>
                <c:pt idx="238">
                  <c:v>1944.75</c:v>
                </c:pt>
                <c:pt idx="239">
                  <c:v>2472.8750000000064</c:v>
                </c:pt>
                <c:pt idx="240">
                  <c:v>2441.75</c:v>
                </c:pt>
                <c:pt idx="241">
                  <c:v>2079.75</c:v>
                </c:pt>
                <c:pt idx="242">
                  <c:v>2357.3750000000064</c:v>
                </c:pt>
                <c:pt idx="243">
                  <c:v>2701.75</c:v>
                </c:pt>
                <c:pt idx="244">
                  <c:v>2167</c:v>
                </c:pt>
                <c:pt idx="245">
                  <c:v>2485.3750000000064</c:v>
                </c:pt>
                <c:pt idx="246">
                  <c:v>1920.625</c:v>
                </c:pt>
                <c:pt idx="247">
                  <c:v>2461.625</c:v>
                </c:pt>
                <c:pt idx="248">
                  <c:v>2534.625</c:v>
                </c:pt>
                <c:pt idx="249">
                  <c:v>2698.3750000000064</c:v>
                </c:pt>
                <c:pt idx="250">
                  <c:v>2439.25</c:v>
                </c:pt>
                <c:pt idx="251">
                  <c:v>2529.125</c:v>
                </c:pt>
                <c:pt idx="252">
                  <c:v>2766.125</c:v>
                </c:pt>
                <c:pt idx="253">
                  <c:v>2088.25</c:v>
                </c:pt>
                <c:pt idx="254">
                  <c:v>2207.25</c:v>
                </c:pt>
                <c:pt idx="255">
                  <c:v>2574.3750000000064</c:v>
                </c:pt>
                <c:pt idx="256">
                  <c:v>2658.75</c:v>
                </c:pt>
                <c:pt idx="257">
                  <c:v>2801.75</c:v>
                </c:pt>
                <c:pt idx="258">
                  <c:v>2710.5</c:v>
                </c:pt>
                <c:pt idx="259">
                  <c:v>3250</c:v>
                </c:pt>
                <c:pt idx="260">
                  <c:v>2794.5</c:v>
                </c:pt>
                <c:pt idx="261">
                  <c:v>2959.3750000000064</c:v>
                </c:pt>
                <c:pt idx="262">
                  <c:v>2316.8750000000064</c:v>
                </c:pt>
                <c:pt idx="263">
                  <c:v>1963.625</c:v>
                </c:pt>
                <c:pt idx="264">
                  <c:v>1811.625</c:v>
                </c:pt>
                <c:pt idx="265">
                  <c:v>1968.125</c:v>
                </c:pt>
                <c:pt idx="266">
                  <c:v>2001.875</c:v>
                </c:pt>
                <c:pt idx="267">
                  <c:v>2215.125</c:v>
                </c:pt>
                <c:pt idx="268">
                  <c:v>1599.5</c:v>
                </c:pt>
                <c:pt idx="269">
                  <c:v>1707</c:v>
                </c:pt>
                <c:pt idx="270">
                  <c:v>2419.5</c:v>
                </c:pt>
                <c:pt idx="271">
                  <c:v>2095</c:v>
                </c:pt>
                <c:pt idx="272">
                  <c:v>2058.5</c:v>
                </c:pt>
                <c:pt idx="273">
                  <c:v>1895.125</c:v>
                </c:pt>
                <c:pt idx="274">
                  <c:v>1606.5</c:v>
                </c:pt>
                <c:pt idx="275">
                  <c:v>1553.75</c:v>
                </c:pt>
                <c:pt idx="276">
                  <c:v>1764.75</c:v>
                </c:pt>
                <c:pt idx="277">
                  <c:v>2316.8750000000064</c:v>
                </c:pt>
                <c:pt idx="278">
                  <c:v>2592.75</c:v>
                </c:pt>
                <c:pt idx="279">
                  <c:v>1877</c:v>
                </c:pt>
                <c:pt idx="280">
                  <c:v>2213.3750000000064</c:v>
                </c:pt>
                <c:pt idx="281">
                  <c:v>2088.75</c:v>
                </c:pt>
                <c:pt idx="282">
                  <c:v>1796.875</c:v>
                </c:pt>
                <c:pt idx="283">
                  <c:v>2220.8750000000064</c:v>
                </c:pt>
                <c:pt idx="284">
                  <c:v>1949.875</c:v>
                </c:pt>
                <c:pt idx="285">
                  <c:v>1857.5</c:v>
                </c:pt>
                <c:pt idx="286">
                  <c:v>2527.75</c:v>
                </c:pt>
                <c:pt idx="287">
                  <c:v>3030.5</c:v>
                </c:pt>
                <c:pt idx="288">
                  <c:v>2129.125</c:v>
                </c:pt>
                <c:pt idx="289">
                  <c:v>2551.5</c:v>
                </c:pt>
                <c:pt idx="290">
                  <c:v>2130.3750000000064</c:v>
                </c:pt>
                <c:pt idx="291">
                  <c:v>2127.625</c:v>
                </c:pt>
                <c:pt idx="292">
                  <c:v>2124.75</c:v>
                </c:pt>
                <c:pt idx="293">
                  <c:v>2865.125</c:v>
                </c:pt>
                <c:pt idx="294">
                  <c:v>3274.5</c:v>
                </c:pt>
                <c:pt idx="295">
                  <c:v>2348.75</c:v>
                </c:pt>
                <c:pt idx="296">
                  <c:v>1495.875</c:v>
                </c:pt>
                <c:pt idx="297">
                  <c:v>1569.5</c:v>
                </c:pt>
                <c:pt idx="298">
                  <c:v>1419.25</c:v>
                </c:pt>
                <c:pt idx="299">
                  <c:v>1677.875</c:v>
                </c:pt>
                <c:pt idx="300">
                  <c:v>1916.5</c:v>
                </c:pt>
                <c:pt idx="301">
                  <c:v>1720</c:v>
                </c:pt>
                <c:pt idx="302">
                  <c:v>1714.625</c:v>
                </c:pt>
                <c:pt idx="303">
                  <c:v>2090.75</c:v>
                </c:pt>
                <c:pt idx="304">
                  <c:v>2592.5</c:v>
                </c:pt>
                <c:pt idx="305">
                  <c:v>3791.25</c:v>
                </c:pt>
                <c:pt idx="306">
                  <c:v>2526.3750000000064</c:v>
                </c:pt>
                <c:pt idx="307">
                  <c:v>1816</c:v>
                </c:pt>
                <c:pt idx="308">
                  <c:v>1331.75</c:v>
                </c:pt>
                <c:pt idx="309">
                  <c:v>1665.125</c:v>
                </c:pt>
                <c:pt idx="310">
                  <c:v>1583</c:v>
                </c:pt>
                <c:pt idx="311">
                  <c:v>1922.25</c:v>
                </c:pt>
                <c:pt idx="312">
                  <c:v>1568.375</c:v>
                </c:pt>
                <c:pt idx="313">
                  <c:v>1554</c:v>
                </c:pt>
                <c:pt idx="314">
                  <c:v>1639.5</c:v>
                </c:pt>
                <c:pt idx="315">
                  <c:v>1788.375</c:v>
                </c:pt>
                <c:pt idx="316">
                  <c:v>1839.875</c:v>
                </c:pt>
                <c:pt idx="317">
                  <c:v>1532.375</c:v>
                </c:pt>
                <c:pt idx="318">
                  <c:v>2196.25</c:v>
                </c:pt>
                <c:pt idx="319">
                  <c:v>1512.75</c:v>
                </c:pt>
                <c:pt idx="320">
                  <c:v>1614.75</c:v>
                </c:pt>
                <c:pt idx="321">
                  <c:v>2658.3750000000064</c:v>
                </c:pt>
                <c:pt idx="322">
                  <c:v>1750</c:v>
                </c:pt>
                <c:pt idx="323">
                  <c:v>1965.5</c:v>
                </c:pt>
                <c:pt idx="324">
                  <c:v>1509.25</c:v>
                </c:pt>
                <c:pt idx="325">
                  <c:v>1643.625</c:v>
                </c:pt>
                <c:pt idx="326">
                  <c:v>1658.625</c:v>
                </c:pt>
                <c:pt idx="327">
                  <c:v>1336.5</c:v>
                </c:pt>
                <c:pt idx="328">
                  <c:v>2895.25</c:v>
                </c:pt>
                <c:pt idx="329">
                  <c:v>2245.3750000000064</c:v>
                </c:pt>
                <c:pt idx="330">
                  <c:v>2100.8750000000064</c:v>
                </c:pt>
                <c:pt idx="331">
                  <c:v>2699.25</c:v>
                </c:pt>
                <c:pt idx="332">
                  <c:v>3230.125</c:v>
                </c:pt>
                <c:pt idx="333">
                  <c:v>2152</c:v>
                </c:pt>
                <c:pt idx="334">
                  <c:v>1843</c:v>
                </c:pt>
                <c:pt idx="335">
                  <c:v>2155.25</c:v>
                </c:pt>
                <c:pt idx="336">
                  <c:v>1649</c:v>
                </c:pt>
                <c:pt idx="337">
                  <c:v>2268.3750000000064</c:v>
                </c:pt>
                <c:pt idx="338">
                  <c:v>3428.125</c:v>
                </c:pt>
                <c:pt idx="339">
                  <c:v>2510.625</c:v>
                </c:pt>
                <c:pt idx="340">
                  <c:v>2408.625</c:v>
                </c:pt>
                <c:pt idx="341">
                  <c:v>2664.8750000000064</c:v>
                </c:pt>
                <c:pt idx="342">
                  <c:v>2347.125</c:v>
                </c:pt>
                <c:pt idx="343">
                  <c:v>2096</c:v>
                </c:pt>
                <c:pt idx="344">
                  <c:v>2192.125</c:v>
                </c:pt>
                <c:pt idx="345">
                  <c:v>2017.625</c:v>
                </c:pt>
                <c:pt idx="346">
                  <c:v>2092.3750000000064</c:v>
                </c:pt>
                <c:pt idx="347">
                  <c:v>2099.625</c:v>
                </c:pt>
                <c:pt idx="348">
                  <c:v>1954.5</c:v>
                </c:pt>
                <c:pt idx="349">
                  <c:v>3154.625</c:v>
                </c:pt>
                <c:pt idx="350">
                  <c:v>1760.5</c:v>
                </c:pt>
                <c:pt idx="351">
                  <c:v>1953</c:v>
                </c:pt>
                <c:pt idx="352">
                  <c:v>1691.875</c:v>
                </c:pt>
                <c:pt idx="353">
                  <c:v>1498.875</c:v>
                </c:pt>
                <c:pt idx="354">
                  <c:v>1520.875</c:v>
                </c:pt>
                <c:pt idx="355">
                  <c:v>1563.375</c:v>
                </c:pt>
                <c:pt idx="356">
                  <c:v>1871.875</c:v>
                </c:pt>
                <c:pt idx="357">
                  <c:v>1529</c:v>
                </c:pt>
                <c:pt idx="358">
                  <c:v>1728.75</c:v>
                </c:pt>
                <c:pt idx="359">
                  <c:v>1516.625</c:v>
                </c:pt>
                <c:pt idx="360">
                  <c:v>1518.875</c:v>
                </c:pt>
                <c:pt idx="361">
                  <c:v>1774.125</c:v>
                </c:pt>
                <c:pt idx="362">
                  <c:v>1681</c:v>
                </c:pt>
                <c:pt idx="363">
                  <c:v>1851.375</c:v>
                </c:pt>
                <c:pt idx="364">
                  <c:v>1560</c:v>
                </c:pt>
                <c:pt idx="365">
                  <c:v>1768.875</c:v>
                </c:pt>
                <c:pt idx="366">
                  <c:v>1469.375</c:v>
                </c:pt>
                <c:pt idx="367">
                  <c:v>1933.5</c:v>
                </c:pt>
                <c:pt idx="368">
                  <c:v>1790.375</c:v>
                </c:pt>
                <c:pt idx="369">
                  <c:v>1733.75</c:v>
                </c:pt>
                <c:pt idx="370">
                  <c:v>1459.875</c:v>
                </c:pt>
                <c:pt idx="371">
                  <c:v>1408.5</c:v>
                </c:pt>
                <c:pt idx="372">
                  <c:v>1442.375</c:v>
                </c:pt>
                <c:pt idx="373">
                  <c:v>1581.75</c:v>
                </c:pt>
                <c:pt idx="374">
                  <c:v>1885.375</c:v>
                </c:pt>
                <c:pt idx="375">
                  <c:v>1556.25</c:v>
                </c:pt>
                <c:pt idx="376">
                  <c:v>1814</c:v>
                </c:pt>
                <c:pt idx="377">
                  <c:v>2077.3750000000064</c:v>
                </c:pt>
                <c:pt idx="378">
                  <c:v>1528</c:v>
                </c:pt>
                <c:pt idx="379">
                  <c:v>2122.25</c:v>
                </c:pt>
                <c:pt idx="380">
                  <c:v>1711.25</c:v>
                </c:pt>
                <c:pt idx="381">
                  <c:v>1699.375</c:v>
                </c:pt>
                <c:pt idx="382">
                  <c:v>2499.8750000000064</c:v>
                </c:pt>
                <c:pt idx="383">
                  <c:v>1651.25</c:v>
                </c:pt>
                <c:pt idx="384">
                  <c:v>1641.5</c:v>
                </c:pt>
                <c:pt idx="385">
                  <c:v>1840</c:v>
                </c:pt>
                <c:pt idx="386">
                  <c:v>1782.375</c:v>
                </c:pt>
                <c:pt idx="387">
                  <c:v>2131.3750000000064</c:v>
                </c:pt>
                <c:pt idx="388">
                  <c:v>1480.375</c:v>
                </c:pt>
                <c:pt idx="389">
                  <c:v>1630.375</c:v>
                </c:pt>
                <c:pt idx="390">
                  <c:v>1557.125</c:v>
                </c:pt>
                <c:pt idx="391">
                  <c:v>1521.25</c:v>
                </c:pt>
                <c:pt idx="392">
                  <c:v>1678.125</c:v>
                </c:pt>
                <c:pt idx="393">
                  <c:v>1888.625</c:v>
                </c:pt>
                <c:pt idx="394">
                  <c:v>1526.625</c:v>
                </c:pt>
                <c:pt idx="395">
                  <c:v>1631.625</c:v>
                </c:pt>
                <c:pt idx="396">
                  <c:v>1460.875</c:v>
                </c:pt>
                <c:pt idx="397">
                  <c:v>1824.125</c:v>
                </c:pt>
                <c:pt idx="398">
                  <c:v>1674.25</c:v>
                </c:pt>
                <c:pt idx="399">
                  <c:v>1665.5</c:v>
                </c:pt>
                <c:pt idx="400">
                  <c:v>1179.875</c:v>
                </c:pt>
                <c:pt idx="401">
                  <c:v>1789.875</c:v>
                </c:pt>
                <c:pt idx="402">
                  <c:v>1426.875</c:v>
                </c:pt>
                <c:pt idx="403">
                  <c:v>1960.5</c:v>
                </c:pt>
                <c:pt idx="404">
                  <c:v>1665.75</c:v>
                </c:pt>
                <c:pt idx="405">
                  <c:v>1772.625</c:v>
                </c:pt>
                <c:pt idx="406">
                  <c:v>2184.3750000000064</c:v>
                </c:pt>
                <c:pt idx="407">
                  <c:v>2105.625</c:v>
                </c:pt>
                <c:pt idx="408">
                  <c:v>1357</c:v>
                </c:pt>
                <c:pt idx="409">
                  <c:v>1614.875</c:v>
                </c:pt>
                <c:pt idx="410">
                  <c:v>1306.625</c:v>
                </c:pt>
                <c:pt idx="411">
                  <c:v>1552</c:v>
                </c:pt>
                <c:pt idx="412">
                  <c:v>1598.5</c:v>
                </c:pt>
                <c:pt idx="413">
                  <c:v>1767.625</c:v>
                </c:pt>
                <c:pt idx="414">
                  <c:v>1515.875</c:v>
                </c:pt>
                <c:pt idx="415">
                  <c:v>1374.5</c:v>
                </c:pt>
                <c:pt idx="416">
                  <c:v>1387.875</c:v>
                </c:pt>
                <c:pt idx="417">
                  <c:v>1580.125</c:v>
                </c:pt>
                <c:pt idx="418">
                  <c:v>1661.5</c:v>
                </c:pt>
                <c:pt idx="419">
                  <c:v>1374</c:v>
                </c:pt>
                <c:pt idx="420">
                  <c:v>1345.625</c:v>
                </c:pt>
                <c:pt idx="421">
                  <c:v>1800.5</c:v>
                </c:pt>
                <c:pt idx="422">
                  <c:v>2499.75</c:v>
                </c:pt>
                <c:pt idx="423">
                  <c:v>1511.25</c:v>
                </c:pt>
                <c:pt idx="424">
                  <c:v>1422.375</c:v>
                </c:pt>
                <c:pt idx="425">
                  <c:v>1684.125</c:v>
                </c:pt>
                <c:pt idx="426">
                  <c:v>1677</c:v>
                </c:pt>
                <c:pt idx="427">
                  <c:v>2229.5</c:v>
                </c:pt>
                <c:pt idx="428">
                  <c:v>1431.25</c:v>
                </c:pt>
                <c:pt idx="429">
                  <c:v>2363.5</c:v>
                </c:pt>
                <c:pt idx="430">
                  <c:v>1731.75</c:v>
                </c:pt>
                <c:pt idx="431">
                  <c:v>1209.125</c:v>
                </c:pt>
                <c:pt idx="432">
                  <c:v>1906.25</c:v>
                </c:pt>
                <c:pt idx="433">
                  <c:v>1715.625</c:v>
                </c:pt>
                <c:pt idx="434">
                  <c:v>1337.5</c:v>
                </c:pt>
                <c:pt idx="435">
                  <c:v>1700.125</c:v>
                </c:pt>
                <c:pt idx="436">
                  <c:v>1693.25</c:v>
                </c:pt>
                <c:pt idx="437">
                  <c:v>1425.5</c:v>
                </c:pt>
                <c:pt idx="438">
                  <c:v>1577.625</c:v>
                </c:pt>
                <c:pt idx="439">
                  <c:v>1324.75</c:v>
                </c:pt>
                <c:pt idx="440">
                  <c:v>1510.625</c:v>
                </c:pt>
                <c:pt idx="441">
                  <c:v>1840.75</c:v>
                </c:pt>
                <c:pt idx="442">
                  <c:v>1507</c:v>
                </c:pt>
                <c:pt idx="443">
                  <c:v>1703.375</c:v>
                </c:pt>
                <c:pt idx="444">
                  <c:v>1944.375</c:v>
                </c:pt>
                <c:pt idx="445">
                  <c:v>1402.625</c:v>
                </c:pt>
                <c:pt idx="446">
                  <c:v>1798.75</c:v>
                </c:pt>
                <c:pt idx="447">
                  <c:v>1572.75</c:v>
                </c:pt>
                <c:pt idx="448">
                  <c:v>1704.75</c:v>
                </c:pt>
                <c:pt idx="449">
                  <c:v>1597.125</c:v>
                </c:pt>
                <c:pt idx="450">
                  <c:v>1139.375</c:v>
                </c:pt>
                <c:pt idx="451">
                  <c:v>1452.875</c:v>
                </c:pt>
                <c:pt idx="452">
                  <c:v>2061.3750000000064</c:v>
                </c:pt>
                <c:pt idx="453">
                  <c:v>1623.625</c:v>
                </c:pt>
                <c:pt idx="454">
                  <c:v>1558.625</c:v>
                </c:pt>
                <c:pt idx="455">
                  <c:v>1744.5</c:v>
                </c:pt>
                <c:pt idx="456">
                  <c:v>1717.5</c:v>
                </c:pt>
                <c:pt idx="457">
                  <c:v>1477.625</c:v>
                </c:pt>
                <c:pt idx="458">
                  <c:v>1615.75</c:v>
                </c:pt>
                <c:pt idx="459">
                  <c:v>1812.25</c:v>
                </c:pt>
                <c:pt idx="460">
                  <c:v>1407.25</c:v>
                </c:pt>
                <c:pt idx="461">
                  <c:v>1521.125</c:v>
                </c:pt>
                <c:pt idx="462">
                  <c:v>2300.8750000000064</c:v>
                </c:pt>
                <c:pt idx="463">
                  <c:v>1394.625</c:v>
                </c:pt>
                <c:pt idx="464">
                  <c:v>2156.3750000000064</c:v>
                </c:pt>
                <c:pt idx="465">
                  <c:v>2574.8750000000064</c:v>
                </c:pt>
                <c:pt idx="466">
                  <c:v>2354.75</c:v>
                </c:pt>
                <c:pt idx="467">
                  <c:v>2373.5</c:v>
                </c:pt>
                <c:pt idx="468">
                  <c:v>2675.8750000000064</c:v>
                </c:pt>
                <c:pt idx="469">
                  <c:v>2409.75</c:v>
                </c:pt>
                <c:pt idx="470">
                  <c:v>2310.75</c:v>
                </c:pt>
                <c:pt idx="471">
                  <c:v>2856.75</c:v>
                </c:pt>
                <c:pt idx="472">
                  <c:v>2357.625</c:v>
                </c:pt>
                <c:pt idx="473">
                  <c:v>2912.3750000000064</c:v>
                </c:pt>
                <c:pt idx="474">
                  <c:v>2651.3750000000064</c:v>
                </c:pt>
                <c:pt idx="475">
                  <c:v>5610.375</c:v>
                </c:pt>
                <c:pt idx="476">
                  <c:v>13670.75</c:v>
                </c:pt>
                <c:pt idx="477">
                  <c:v>8047.375</c:v>
                </c:pt>
                <c:pt idx="478">
                  <c:v>8795.8749999999636</c:v>
                </c:pt>
                <c:pt idx="479">
                  <c:v>3644.3750000000064</c:v>
                </c:pt>
                <c:pt idx="480">
                  <c:v>2129.8750000000064</c:v>
                </c:pt>
                <c:pt idx="481">
                  <c:v>1826.25</c:v>
                </c:pt>
                <c:pt idx="482">
                  <c:v>2495.8750000000064</c:v>
                </c:pt>
                <c:pt idx="483">
                  <c:v>1558.25</c:v>
                </c:pt>
                <c:pt idx="484">
                  <c:v>1653.125</c:v>
                </c:pt>
                <c:pt idx="485">
                  <c:v>1736.25</c:v>
                </c:pt>
                <c:pt idx="486">
                  <c:v>1290.25</c:v>
                </c:pt>
                <c:pt idx="487">
                  <c:v>1826.75</c:v>
                </c:pt>
                <c:pt idx="488">
                  <c:v>1817.125</c:v>
                </c:pt>
                <c:pt idx="489">
                  <c:v>1666.75</c:v>
                </c:pt>
                <c:pt idx="490">
                  <c:v>1786.875</c:v>
                </c:pt>
                <c:pt idx="491">
                  <c:v>1248.75</c:v>
                </c:pt>
                <c:pt idx="492">
                  <c:v>1506</c:v>
                </c:pt>
                <c:pt idx="493">
                  <c:v>1687</c:v>
                </c:pt>
                <c:pt idx="494">
                  <c:v>1221.125</c:v>
                </c:pt>
                <c:pt idx="495">
                  <c:v>1753.75</c:v>
                </c:pt>
                <c:pt idx="496">
                  <c:v>1616.625</c:v>
                </c:pt>
                <c:pt idx="497">
                  <c:v>1429.375</c:v>
                </c:pt>
                <c:pt idx="498">
                  <c:v>1818.75</c:v>
                </c:pt>
                <c:pt idx="499">
                  <c:v>1827.25</c:v>
                </c:pt>
                <c:pt idx="500">
                  <c:v>2073.625</c:v>
                </c:pt>
                <c:pt idx="501">
                  <c:v>2562.75</c:v>
                </c:pt>
                <c:pt idx="502">
                  <c:v>1853.875</c:v>
                </c:pt>
                <c:pt idx="503">
                  <c:v>2100.75</c:v>
                </c:pt>
                <c:pt idx="504">
                  <c:v>1574.5</c:v>
                </c:pt>
                <c:pt idx="505">
                  <c:v>1635.875</c:v>
                </c:pt>
                <c:pt idx="506">
                  <c:v>1436.875</c:v>
                </c:pt>
                <c:pt idx="507">
                  <c:v>1800.375</c:v>
                </c:pt>
                <c:pt idx="508">
                  <c:v>1561</c:v>
                </c:pt>
                <c:pt idx="509">
                  <c:v>1569</c:v>
                </c:pt>
                <c:pt idx="510">
                  <c:v>1882.625</c:v>
                </c:pt>
                <c:pt idx="511">
                  <c:v>1481.25</c:v>
                </c:pt>
                <c:pt idx="512">
                  <c:v>1678.25</c:v>
                </c:pt>
                <c:pt idx="513">
                  <c:v>1372</c:v>
                </c:pt>
                <c:pt idx="514">
                  <c:v>1769.625</c:v>
                </c:pt>
                <c:pt idx="515">
                  <c:v>1315.125</c:v>
                </c:pt>
                <c:pt idx="516">
                  <c:v>1513</c:v>
                </c:pt>
                <c:pt idx="517">
                  <c:v>1432.125</c:v>
                </c:pt>
                <c:pt idx="518">
                  <c:v>1704.75</c:v>
                </c:pt>
                <c:pt idx="519">
                  <c:v>1241.625</c:v>
                </c:pt>
                <c:pt idx="520">
                  <c:v>1224.875</c:v>
                </c:pt>
                <c:pt idx="521">
                  <c:v>1423.375</c:v>
                </c:pt>
                <c:pt idx="522">
                  <c:v>1776.375</c:v>
                </c:pt>
                <c:pt idx="523">
                  <c:v>1659.625</c:v>
                </c:pt>
                <c:pt idx="524">
                  <c:v>1567.75</c:v>
                </c:pt>
                <c:pt idx="525">
                  <c:v>1434.5</c:v>
                </c:pt>
                <c:pt idx="526">
                  <c:v>1681</c:v>
                </c:pt>
                <c:pt idx="527">
                  <c:v>1405.375</c:v>
                </c:pt>
                <c:pt idx="528">
                  <c:v>1407.25</c:v>
                </c:pt>
                <c:pt idx="529">
                  <c:v>1455</c:v>
                </c:pt>
                <c:pt idx="530">
                  <c:v>1737.5</c:v>
                </c:pt>
                <c:pt idx="531">
                  <c:v>1829.75</c:v>
                </c:pt>
                <c:pt idx="532">
                  <c:v>1698</c:v>
                </c:pt>
                <c:pt idx="533">
                  <c:v>1366</c:v>
                </c:pt>
                <c:pt idx="534">
                  <c:v>1245.25</c:v>
                </c:pt>
                <c:pt idx="535">
                  <c:v>1297.75</c:v>
                </c:pt>
                <c:pt idx="536">
                  <c:v>1621.5</c:v>
                </c:pt>
                <c:pt idx="537">
                  <c:v>1308.375</c:v>
                </c:pt>
                <c:pt idx="538">
                  <c:v>2394.75</c:v>
                </c:pt>
                <c:pt idx="539">
                  <c:v>1376.125</c:v>
                </c:pt>
                <c:pt idx="540">
                  <c:v>1465.875</c:v>
                </c:pt>
                <c:pt idx="541">
                  <c:v>1339.125</c:v>
                </c:pt>
                <c:pt idx="542">
                  <c:v>1267.375</c:v>
                </c:pt>
                <c:pt idx="543">
                  <c:v>1184.625</c:v>
                </c:pt>
                <c:pt idx="544">
                  <c:v>1439.125</c:v>
                </c:pt>
                <c:pt idx="545">
                  <c:v>1228.375</c:v>
                </c:pt>
                <c:pt idx="546">
                  <c:v>1337.625</c:v>
                </c:pt>
                <c:pt idx="547">
                  <c:v>1722.125</c:v>
                </c:pt>
                <c:pt idx="548">
                  <c:v>1592.875</c:v>
                </c:pt>
                <c:pt idx="549">
                  <c:v>1183.25</c:v>
                </c:pt>
                <c:pt idx="550">
                  <c:v>1439.375</c:v>
                </c:pt>
                <c:pt idx="551">
                  <c:v>1242.75</c:v>
                </c:pt>
                <c:pt idx="552">
                  <c:v>1613.875</c:v>
                </c:pt>
                <c:pt idx="553">
                  <c:v>1345</c:v>
                </c:pt>
                <c:pt idx="554">
                  <c:v>1127.375</c:v>
                </c:pt>
                <c:pt idx="555">
                  <c:v>1628</c:v>
                </c:pt>
                <c:pt idx="556">
                  <c:v>1307.75</c:v>
                </c:pt>
                <c:pt idx="557">
                  <c:v>1429.5</c:v>
                </c:pt>
                <c:pt idx="558">
                  <c:v>1118.625</c:v>
                </c:pt>
                <c:pt idx="559">
                  <c:v>1485.25</c:v>
                </c:pt>
                <c:pt idx="560">
                  <c:v>1623.625</c:v>
                </c:pt>
                <c:pt idx="561">
                  <c:v>5131.1250000000127</c:v>
                </c:pt>
                <c:pt idx="562">
                  <c:v>4247.5</c:v>
                </c:pt>
                <c:pt idx="563">
                  <c:v>4987.875</c:v>
                </c:pt>
                <c:pt idx="564">
                  <c:v>5945.75</c:v>
                </c:pt>
                <c:pt idx="565">
                  <c:v>4173.75</c:v>
                </c:pt>
                <c:pt idx="566">
                  <c:v>4441.6250000000127</c:v>
                </c:pt>
                <c:pt idx="567">
                  <c:v>3045.5</c:v>
                </c:pt>
                <c:pt idx="568">
                  <c:v>2176.25</c:v>
                </c:pt>
                <c:pt idx="569">
                  <c:v>2345.5</c:v>
                </c:pt>
                <c:pt idx="570">
                  <c:v>2564.125</c:v>
                </c:pt>
                <c:pt idx="571">
                  <c:v>1885.875</c:v>
                </c:pt>
                <c:pt idx="572">
                  <c:v>1797.75</c:v>
                </c:pt>
                <c:pt idx="573">
                  <c:v>1534.875</c:v>
                </c:pt>
                <c:pt idx="574">
                  <c:v>1787.25</c:v>
                </c:pt>
                <c:pt idx="575">
                  <c:v>1578.75</c:v>
                </c:pt>
                <c:pt idx="576">
                  <c:v>1250.625</c:v>
                </c:pt>
                <c:pt idx="577">
                  <c:v>1682.625</c:v>
                </c:pt>
                <c:pt idx="578">
                  <c:v>1568.125</c:v>
                </c:pt>
                <c:pt idx="579">
                  <c:v>1513</c:v>
                </c:pt>
                <c:pt idx="580">
                  <c:v>1658.375</c:v>
                </c:pt>
                <c:pt idx="581">
                  <c:v>1841.125</c:v>
                </c:pt>
                <c:pt idx="582">
                  <c:v>1693</c:v>
                </c:pt>
                <c:pt idx="583">
                  <c:v>2267.75</c:v>
                </c:pt>
                <c:pt idx="584">
                  <c:v>1350.25</c:v>
                </c:pt>
                <c:pt idx="585">
                  <c:v>1152.5</c:v>
                </c:pt>
                <c:pt idx="586">
                  <c:v>1575.25</c:v>
                </c:pt>
                <c:pt idx="587">
                  <c:v>1089</c:v>
                </c:pt>
                <c:pt idx="588">
                  <c:v>1680.375</c:v>
                </c:pt>
                <c:pt idx="589">
                  <c:v>1089</c:v>
                </c:pt>
                <c:pt idx="590">
                  <c:v>1393.5</c:v>
                </c:pt>
                <c:pt idx="591">
                  <c:v>1435.375</c:v>
                </c:pt>
                <c:pt idx="592">
                  <c:v>1420.875</c:v>
                </c:pt>
                <c:pt idx="593">
                  <c:v>1843.5</c:v>
                </c:pt>
                <c:pt idx="594">
                  <c:v>1364.25</c:v>
                </c:pt>
                <c:pt idx="595">
                  <c:v>1649.75</c:v>
                </c:pt>
                <c:pt idx="596">
                  <c:v>1199.375</c:v>
                </c:pt>
                <c:pt idx="597">
                  <c:v>1338.125</c:v>
                </c:pt>
                <c:pt idx="598">
                  <c:v>1411.75</c:v>
                </c:pt>
                <c:pt idx="599">
                  <c:v>1190.25</c:v>
                </c:pt>
                <c:pt idx="600">
                  <c:v>1394.625</c:v>
                </c:pt>
                <c:pt idx="601">
                  <c:v>1288.875</c:v>
                </c:pt>
                <c:pt idx="602">
                  <c:v>1090.625</c:v>
                </c:pt>
                <c:pt idx="603">
                  <c:v>1134.25</c:v>
                </c:pt>
                <c:pt idx="604">
                  <c:v>1149.625</c:v>
                </c:pt>
                <c:pt idx="605">
                  <c:v>843.5</c:v>
                </c:pt>
                <c:pt idx="606">
                  <c:v>774.375</c:v>
                </c:pt>
                <c:pt idx="607">
                  <c:v>1542.75</c:v>
                </c:pt>
                <c:pt idx="608">
                  <c:v>1110.625</c:v>
                </c:pt>
                <c:pt idx="609">
                  <c:v>1183.375</c:v>
                </c:pt>
                <c:pt idx="610">
                  <c:v>1379.75</c:v>
                </c:pt>
                <c:pt idx="611">
                  <c:v>1259.25</c:v>
                </c:pt>
                <c:pt idx="612">
                  <c:v>1217.75</c:v>
                </c:pt>
                <c:pt idx="613">
                  <c:v>1184.5</c:v>
                </c:pt>
                <c:pt idx="614">
                  <c:v>1601.5</c:v>
                </c:pt>
                <c:pt idx="615">
                  <c:v>1170.25</c:v>
                </c:pt>
                <c:pt idx="616">
                  <c:v>1397.5</c:v>
                </c:pt>
                <c:pt idx="617">
                  <c:v>1623.5</c:v>
                </c:pt>
                <c:pt idx="618">
                  <c:v>1227.5</c:v>
                </c:pt>
                <c:pt idx="619">
                  <c:v>948.875</c:v>
                </c:pt>
                <c:pt idx="620">
                  <c:v>778</c:v>
                </c:pt>
                <c:pt idx="621">
                  <c:v>1711.25</c:v>
                </c:pt>
                <c:pt idx="622">
                  <c:v>1415.25</c:v>
                </c:pt>
                <c:pt idx="623">
                  <c:v>1374.375</c:v>
                </c:pt>
                <c:pt idx="624">
                  <c:v>1312.375</c:v>
                </c:pt>
                <c:pt idx="625">
                  <c:v>1170.75</c:v>
                </c:pt>
                <c:pt idx="626">
                  <c:v>1371.875</c:v>
                </c:pt>
                <c:pt idx="627">
                  <c:v>1350.875</c:v>
                </c:pt>
                <c:pt idx="628">
                  <c:v>1641.75</c:v>
                </c:pt>
                <c:pt idx="629">
                  <c:v>2000</c:v>
                </c:pt>
                <c:pt idx="630">
                  <c:v>1819.75</c:v>
                </c:pt>
                <c:pt idx="631">
                  <c:v>1506.125</c:v>
                </c:pt>
                <c:pt idx="632">
                  <c:v>1240</c:v>
                </c:pt>
                <c:pt idx="633">
                  <c:v>1026.875</c:v>
                </c:pt>
                <c:pt idx="634">
                  <c:v>1190.375</c:v>
                </c:pt>
                <c:pt idx="635">
                  <c:v>1077.25</c:v>
                </c:pt>
                <c:pt idx="636">
                  <c:v>1466.75</c:v>
                </c:pt>
                <c:pt idx="637">
                  <c:v>1084.75</c:v>
                </c:pt>
                <c:pt idx="638">
                  <c:v>1329.25</c:v>
                </c:pt>
                <c:pt idx="639">
                  <c:v>1250</c:v>
                </c:pt>
                <c:pt idx="640">
                  <c:v>1388.125</c:v>
                </c:pt>
                <c:pt idx="641">
                  <c:v>1379.25</c:v>
                </c:pt>
                <c:pt idx="642">
                  <c:v>1107.625</c:v>
                </c:pt>
                <c:pt idx="643">
                  <c:v>1315.125</c:v>
                </c:pt>
                <c:pt idx="644">
                  <c:v>1204.75</c:v>
                </c:pt>
                <c:pt idx="645">
                  <c:v>2855.3750000000064</c:v>
                </c:pt>
                <c:pt idx="646">
                  <c:v>2265.625</c:v>
                </c:pt>
                <c:pt idx="647">
                  <c:v>1171</c:v>
                </c:pt>
                <c:pt idx="648">
                  <c:v>1323.125</c:v>
                </c:pt>
                <c:pt idx="649">
                  <c:v>1049.5</c:v>
                </c:pt>
                <c:pt idx="650">
                  <c:v>1175.75</c:v>
                </c:pt>
                <c:pt idx="651">
                  <c:v>1241.75</c:v>
                </c:pt>
                <c:pt idx="652">
                  <c:v>1066.625</c:v>
                </c:pt>
                <c:pt idx="653">
                  <c:v>1230.5</c:v>
                </c:pt>
                <c:pt idx="654">
                  <c:v>1044.5</c:v>
                </c:pt>
                <c:pt idx="655">
                  <c:v>1186.75</c:v>
                </c:pt>
                <c:pt idx="656">
                  <c:v>1320.375</c:v>
                </c:pt>
                <c:pt idx="657">
                  <c:v>1332.875</c:v>
                </c:pt>
                <c:pt idx="658">
                  <c:v>1411.875</c:v>
                </c:pt>
                <c:pt idx="659">
                  <c:v>1462.25</c:v>
                </c:pt>
                <c:pt idx="660">
                  <c:v>1051.875</c:v>
                </c:pt>
                <c:pt idx="661">
                  <c:v>1510.875</c:v>
                </c:pt>
                <c:pt idx="662">
                  <c:v>1211.375</c:v>
                </c:pt>
                <c:pt idx="663">
                  <c:v>1059.125</c:v>
                </c:pt>
                <c:pt idx="664">
                  <c:v>1035.25</c:v>
                </c:pt>
                <c:pt idx="665">
                  <c:v>1091.5</c:v>
                </c:pt>
                <c:pt idx="666">
                  <c:v>1035.625</c:v>
                </c:pt>
                <c:pt idx="667">
                  <c:v>1198.75</c:v>
                </c:pt>
                <c:pt idx="668">
                  <c:v>1173.375</c:v>
                </c:pt>
                <c:pt idx="669">
                  <c:v>1199.625</c:v>
                </c:pt>
                <c:pt idx="670">
                  <c:v>938</c:v>
                </c:pt>
                <c:pt idx="671">
                  <c:v>1303.125</c:v>
                </c:pt>
                <c:pt idx="672">
                  <c:v>1108.625</c:v>
                </c:pt>
                <c:pt idx="673">
                  <c:v>952.25</c:v>
                </c:pt>
                <c:pt idx="674">
                  <c:v>1335.125</c:v>
                </c:pt>
                <c:pt idx="675">
                  <c:v>1139.875</c:v>
                </c:pt>
                <c:pt idx="676">
                  <c:v>1047.625</c:v>
                </c:pt>
                <c:pt idx="677">
                  <c:v>1227.75</c:v>
                </c:pt>
                <c:pt idx="678">
                  <c:v>1355</c:v>
                </c:pt>
                <c:pt idx="679">
                  <c:v>1305.875</c:v>
                </c:pt>
                <c:pt idx="680">
                  <c:v>1401.75</c:v>
                </c:pt>
                <c:pt idx="681">
                  <c:v>1390.125</c:v>
                </c:pt>
                <c:pt idx="682">
                  <c:v>1432</c:v>
                </c:pt>
                <c:pt idx="683">
                  <c:v>1286.5</c:v>
                </c:pt>
                <c:pt idx="684">
                  <c:v>1067.375</c:v>
                </c:pt>
                <c:pt idx="685">
                  <c:v>1106.625</c:v>
                </c:pt>
                <c:pt idx="686">
                  <c:v>1165.375</c:v>
                </c:pt>
                <c:pt idx="687">
                  <c:v>1150.75</c:v>
                </c:pt>
                <c:pt idx="688">
                  <c:v>1333.375</c:v>
                </c:pt>
                <c:pt idx="689">
                  <c:v>1219.25</c:v>
                </c:pt>
                <c:pt idx="690">
                  <c:v>1349.75</c:v>
                </c:pt>
                <c:pt idx="691">
                  <c:v>1125.125</c:v>
                </c:pt>
                <c:pt idx="692">
                  <c:v>951.5</c:v>
                </c:pt>
                <c:pt idx="693">
                  <c:v>851.125</c:v>
                </c:pt>
                <c:pt idx="694">
                  <c:v>1056.5</c:v>
                </c:pt>
                <c:pt idx="695">
                  <c:v>1289</c:v>
                </c:pt>
                <c:pt idx="696">
                  <c:v>1367.75</c:v>
                </c:pt>
                <c:pt idx="697">
                  <c:v>1340.125</c:v>
                </c:pt>
                <c:pt idx="698">
                  <c:v>1285.5</c:v>
                </c:pt>
                <c:pt idx="699">
                  <c:v>1061.375</c:v>
                </c:pt>
                <c:pt idx="700">
                  <c:v>1098.25</c:v>
                </c:pt>
                <c:pt idx="701">
                  <c:v>1325.875</c:v>
                </c:pt>
                <c:pt idx="702">
                  <c:v>1109.875</c:v>
                </c:pt>
                <c:pt idx="703">
                  <c:v>1098.875</c:v>
                </c:pt>
                <c:pt idx="704">
                  <c:v>1706.625</c:v>
                </c:pt>
                <c:pt idx="705">
                  <c:v>1232.625</c:v>
                </c:pt>
                <c:pt idx="706">
                  <c:v>1152.625</c:v>
                </c:pt>
                <c:pt idx="707">
                  <c:v>1119.375</c:v>
                </c:pt>
                <c:pt idx="708">
                  <c:v>1203.875</c:v>
                </c:pt>
                <c:pt idx="709">
                  <c:v>1192.875</c:v>
                </c:pt>
                <c:pt idx="710">
                  <c:v>775.5</c:v>
                </c:pt>
                <c:pt idx="711">
                  <c:v>1073.25</c:v>
                </c:pt>
                <c:pt idx="712">
                  <c:v>930.875</c:v>
                </c:pt>
                <c:pt idx="713">
                  <c:v>1101.25</c:v>
                </c:pt>
                <c:pt idx="714">
                  <c:v>1066.75</c:v>
                </c:pt>
                <c:pt idx="715">
                  <c:v>1130.875</c:v>
                </c:pt>
                <c:pt idx="716">
                  <c:v>963.375</c:v>
                </c:pt>
                <c:pt idx="717">
                  <c:v>1085.75</c:v>
                </c:pt>
                <c:pt idx="718">
                  <c:v>1123.5</c:v>
                </c:pt>
                <c:pt idx="719">
                  <c:v>1148.75</c:v>
                </c:pt>
                <c:pt idx="720">
                  <c:v>1048.375</c:v>
                </c:pt>
                <c:pt idx="721">
                  <c:v>1081.25</c:v>
                </c:pt>
                <c:pt idx="722">
                  <c:v>1185</c:v>
                </c:pt>
                <c:pt idx="723">
                  <c:v>1373.5</c:v>
                </c:pt>
                <c:pt idx="724">
                  <c:v>1154.25</c:v>
                </c:pt>
                <c:pt idx="725">
                  <c:v>875.625</c:v>
                </c:pt>
                <c:pt idx="726">
                  <c:v>967.625</c:v>
                </c:pt>
                <c:pt idx="727">
                  <c:v>1109.625</c:v>
                </c:pt>
                <c:pt idx="728">
                  <c:v>1541.125</c:v>
                </c:pt>
                <c:pt idx="729">
                  <c:v>1103.5</c:v>
                </c:pt>
                <c:pt idx="730">
                  <c:v>916</c:v>
                </c:pt>
                <c:pt idx="731">
                  <c:v>911.25</c:v>
                </c:pt>
                <c:pt idx="732">
                  <c:v>912.25</c:v>
                </c:pt>
                <c:pt idx="733">
                  <c:v>912.5</c:v>
                </c:pt>
                <c:pt idx="734">
                  <c:v>1073</c:v>
                </c:pt>
                <c:pt idx="735">
                  <c:v>1069.625</c:v>
                </c:pt>
                <c:pt idx="736">
                  <c:v>1095.875</c:v>
                </c:pt>
                <c:pt idx="737">
                  <c:v>1097</c:v>
                </c:pt>
                <c:pt idx="738">
                  <c:v>1041.375</c:v>
                </c:pt>
                <c:pt idx="739">
                  <c:v>1302.5</c:v>
                </c:pt>
                <c:pt idx="740">
                  <c:v>1008.5</c:v>
                </c:pt>
                <c:pt idx="741">
                  <c:v>1700.75</c:v>
                </c:pt>
                <c:pt idx="742">
                  <c:v>1856.75</c:v>
                </c:pt>
                <c:pt idx="743">
                  <c:v>1329.75</c:v>
                </c:pt>
                <c:pt idx="744">
                  <c:v>1247.625</c:v>
                </c:pt>
                <c:pt idx="745">
                  <c:v>1501</c:v>
                </c:pt>
                <c:pt idx="746">
                  <c:v>1276.875</c:v>
                </c:pt>
                <c:pt idx="747">
                  <c:v>1081.125</c:v>
                </c:pt>
                <c:pt idx="748">
                  <c:v>1592.875</c:v>
                </c:pt>
                <c:pt idx="749">
                  <c:v>2051.125</c:v>
                </c:pt>
                <c:pt idx="750">
                  <c:v>910</c:v>
                </c:pt>
                <c:pt idx="751">
                  <c:v>942</c:v>
                </c:pt>
                <c:pt idx="752">
                  <c:v>994</c:v>
                </c:pt>
                <c:pt idx="753">
                  <c:v>991.875</c:v>
                </c:pt>
                <c:pt idx="754">
                  <c:v>813.125</c:v>
                </c:pt>
                <c:pt idx="755">
                  <c:v>920.125</c:v>
                </c:pt>
                <c:pt idx="756">
                  <c:v>966.5</c:v>
                </c:pt>
                <c:pt idx="757">
                  <c:v>1022</c:v>
                </c:pt>
                <c:pt idx="758">
                  <c:v>815.125</c:v>
                </c:pt>
                <c:pt idx="759">
                  <c:v>1099.125</c:v>
                </c:pt>
                <c:pt idx="760">
                  <c:v>1708.25</c:v>
                </c:pt>
                <c:pt idx="761">
                  <c:v>1466.625</c:v>
                </c:pt>
                <c:pt idx="762">
                  <c:v>1272.25</c:v>
                </c:pt>
                <c:pt idx="763">
                  <c:v>1058</c:v>
                </c:pt>
                <c:pt idx="764">
                  <c:v>1031</c:v>
                </c:pt>
                <c:pt idx="765">
                  <c:v>1162.5</c:v>
                </c:pt>
                <c:pt idx="766">
                  <c:v>1296.75</c:v>
                </c:pt>
                <c:pt idx="767">
                  <c:v>1081.125</c:v>
                </c:pt>
                <c:pt idx="768">
                  <c:v>1104.5</c:v>
                </c:pt>
                <c:pt idx="769">
                  <c:v>1098.375</c:v>
                </c:pt>
                <c:pt idx="770">
                  <c:v>1149.125</c:v>
                </c:pt>
                <c:pt idx="771">
                  <c:v>15110</c:v>
                </c:pt>
                <c:pt idx="772">
                  <c:v>39770.25</c:v>
                </c:pt>
                <c:pt idx="773">
                  <c:v>58889.25</c:v>
                </c:pt>
                <c:pt idx="774">
                  <c:v>58807</c:v>
                </c:pt>
                <c:pt idx="775">
                  <c:v>66216</c:v>
                </c:pt>
                <c:pt idx="776">
                  <c:v>66620.125000000087</c:v>
                </c:pt>
                <c:pt idx="777">
                  <c:v>63833.875</c:v>
                </c:pt>
                <c:pt idx="778">
                  <c:v>62975.75</c:v>
                </c:pt>
                <c:pt idx="779">
                  <c:v>61424.875</c:v>
                </c:pt>
                <c:pt idx="780">
                  <c:v>63085.375</c:v>
                </c:pt>
                <c:pt idx="781">
                  <c:v>63697</c:v>
                </c:pt>
                <c:pt idx="782">
                  <c:v>62621.5</c:v>
                </c:pt>
                <c:pt idx="783">
                  <c:v>63612.25</c:v>
                </c:pt>
                <c:pt idx="784">
                  <c:v>63891.624999999993</c:v>
                </c:pt>
                <c:pt idx="785">
                  <c:v>63524.5</c:v>
                </c:pt>
                <c:pt idx="786">
                  <c:v>64695.124999999993</c:v>
                </c:pt>
                <c:pt idx="787">
                  <c:v>58583.5</c:v>
                </c:pt>
                <c:pt idx="788">
                  <c:v>63663</c:v>
                </c:pt>
                <c:pt idx="789">
                  <c:v>64485.25</c:v>
                </c:pt>
                <c:pt idx="790">
                  <c:v>63694.624999999993</c:v>
                </c:pt>
                <c:pt idx="791">
                  <c:v>64707.375</c:v>
                </c:pt>
                <c:pt idx="792">
                  <c:v>65226.875</c:v>
                </c:pt>
                <c:pt idx="793">
                  <c:v>63556.25</c:v>
                </c:pt>
                <c:pt idx="794">
                  <c:v>61654</c:v>
                </c:pt>
                <c:pt idx="795">
                  <c:v>65646.125000000087</c:v>
                </c:pt>
                <c:pt idx="796">
                  <c:v>64236.75</c:v>
                </c:pt>
                <c:pt idx="797">
                  <c:v>64781</c:v>
                </c:pt>
                <c:pt idx="798">
                  <c:v>64624.5</c:v>
                </c:pt>
                <c:pt idx="799">
                  <c:v>64778</c:v>
                </c:pt>
                <c:pt idx="800">
                  <c:v>63819.75</c:v>
                </c:pt>
                <c:pt idx="801">
                  <c:v>7301.5</c:v>
                </c:pt>
                <c:pt idx="802">
                  <c:v>7359.375</c:v>
                </c:pt>
                <c:pt idx="803">
                  <c:v>7866.1250000000127</c:v>
                </c:pt>
                <c:pt idx="804">
                  <c:v>7749.6250000000127</c:v>
                </c:pt>
                <c:pt idx="805">
                  <c:v>7398.1250000000127</c:v>
                </c:pt>
                <c:pt idx="806">
                  <c:v>7717.875</c:v>
                </c:pt>
                <c:pt idx="807">
                  <c:v>6504.1250000000127</c:v>
                </c:pt>
                <c:pt idx="808">
                  <c:v>6870.1250000000127</c:v>
                </c:pt>
                <c:pt idx="809">
                  <c:v>7266.25</c:v>
                </c:pt>
                <c:pt idx="810">
                  <c:v>7183.75</c:v>
                </c:pt>
                <c:pt idx="811">
                  <c:v>7029.375</c:v>
                </c:pt>
                <c:pt idx="812">
                  <c:v>7046.1250000000127</c:v>
                </c:pt>
                <c:pt idx="813">
                  <c:v>6521.375</c:v>
                </c:pt>
                <c:pt idx="814">
                  <c:v>6352.1250000000127</c:v>
                </c:pt>
                <c:pt idx="815">
                  <c:v>8236.125</c:v>
                </c:pt>
                <c:pt idx="816">
                  <c:v>8054.25</c:v>
                </c:pt>
                <c:pt idx="817">
                  <c:v>6753.6250000000127</c:v>
                </c:pt>
                <c:pt idx="818">
                  <c:v>6726.1250000000127</c:v>
                </c:pt>
                <c:pt idx="819">
                  <c:v>7527.5</c:v>
                </c:pt>
                <c:pt idx="820">
                  <c:v>7311.6250000000127</c:v>
                </c:pt>
                <c:pt idx="821">
                  <c:v>7610.6250000000127</c:v>
                </c:pt>
                <c:pt idx="822">
                  <c:v>7323.6250000000127</c:v>
                </c:pt>
                <c:pt idx="823">
                  <c:v>7419</c:v>
                </c:pt>
                <c:pt idx="824">
                  <c:v>7310</c:v>
                </c:pt>
                <c:pt idx="825">
                  <c:v>6898.375</c:v>
                </c:pt>
                <c:pt idx="826">
                  <c:v>8130.875</c:v>
                </c:pt>
                <c:pt idx="827">
                  <c:v>7134.25</c:v>
                </c:pt>
                <c:pt idx="828">
                  <c:v>7635.5</c:v>
                </c:pt>
                <c:pt idx="829">
                  <c:v>8407</c:v>
                </c:pt>
                <c:pt idx="830">
                  <c:v>7680.75</c:v>
                </c:pt>
                <c:pt idx="831">
                  <c:v>7543.25</c:v>
                </c:pt>
                <c:pt idx="832">
                  <c:v>7216.5</c:v>
                </c:pt>
                <c:pt idx="833">
                  <c:v>7278.375</c:v>
                </c:pt>
                <c:pt idx="834">
                  <c:v>7503.375</c:v>
                </c:pt>
                <c:pt idx="835">
                  <c:v>7456.1250000000127</c:v>
                </c:pt>
                <c:pt idx="836">
                  <c:v>7281.6250000000127</c:v>
                </c:pt>
                <c:pt idx="837">
                  <c:v>7282.75</c:v>
                </c:pt>
                <c:pt idx="838">
                  <c:v>7580.375</c:v>
                </c:pt>
                <c:pt idx="839">
                  <c:v>7309.75</c:v>
                </c:pt>
                <c:pt idx="840">
                  <c:v>7326.1250000000127</c:v>
                </c:pt>
                <c:pt idx="841">
                  <c:v>6884</c:v>
                </c:pt>
                <c:pt idx="842">
                  <c:v>7665.5</c:v>
                </c:pt>
                <c:pt idx="843">
                  <c:v>7458.875</c:v>
                </c:pt>
                <c:pt idx="844">
                  <c:v>7491.375</c:v>
                </c:pt>
                <c:pt idx="845">
                  <c:v>7526.75</c:v>
                </c:pt>
                <c:pt idx="846">
                  <c:v>5940.375</c:v>
                </c:pt>
                <c:pt idx="847">
                  <c:v>6984.5</c:v>
                </c:pt>
                <c:pt idx="848">
                  <c:v>6437.25</c:v>
                </c:pt>
                <c:pt idx="849">
                  <c:v>7880.375</c:v>
                </c:pt>
                <c:pt idx="850">
                  <c:v>7556</c:v>
                </c:pt>
                <c:pt idx="851">
                  <c:v>6931.875</c:v>
                </c:pt>
                <c:pt idx="852">
                  <c:v>7842.25</c:v>
                </c:pt>
                <c:pt idx="853">
                  <c:v>10223.125</c:v>
                </c:pt>
                <c:pt idx="854">
                  <c:v>7631.875</c:v>
                </c:pt>
                <c:pt idx="855">
                  <c:v>6654.75</c:v>
                </c:pt>
                <c:pt idx="856">
                  <c:v>6711.5</c:v>
                </c:pt>
                <c:pt idx="857">
                  <c:v>6749</c:v>
                </c:pt>
                <c:pt idx="858">
                  <c:v>7273.75</c:v>
                </c:pt>
                <c:pt idx="859">
                  <c:v>6990.5</c:v>
                </c:pt>
                <c:pt idx="860">
                  <c:v>8835.25</c:v>
                </c:pt>
                <c:pt idx="861">
                  <c:v>8961.625</c:v>
                </c:pt>
                <c:pt idx="862">
                  <c:v>6544</c:v>
                </c:pt>
                <c:pt idx="863">
                  <c:v>5071.75</c:v>
                </c:pt>
                <c:pt idx="864">
                  <c:v>8145.375</c:v>
                </c:pt>
                <c:pt idx="865">
                  <c:v>5094.6250000000127</c:v>
                </c:pt>
                <c:pt idx="866">
                  <c:v>1840.875</c:v>
                </c:pt>
                <c:pt idx="867">
                  <c:v>2493.3750000000064</c:v>
                </c:pt>
                <c:pt idx="868">
                  <c:v>1805.375</c:v>
                </c:pt>
                <c:pt idx="869">
                  <c:v>1617.875</c:v>
                </c:pt>
                <c:pt idx="870">
                  <c:v>2231.3750000000064</c:v>
                </c:pt>
                <c:pt idx="871">
                  <c:v>1929.75</c:v>
                </c:pt>
                <c:pt idx="872">
                  <c:v>1610</c:v>
                </c:pt>
                <c:pt idx="873">
                  <c:v>2038.875</c:v>
                </c:pt>
                <c:pt idx="874">
                  <c:v>1984</c:v>
                </c:pt>
                <c:pt idx="875">
                  <c:v>1560.375</c:v>
                </c:pt>
                <c:pt idx="876">
                  <c:v>1978.75</c:v>
                </c:pt>
                <c:pt idx="877">
                  <c:v>2124.25</c:v>
                </c:pt>
                <c:pt idx="878">
                  <c:v>1296.375</c:v>
                </c:pt>
                <c:pt idx="879">
                  <c:v>1428.375</c:v>
                </c:pt>
                <c:pt idx="880">
                  <c:v>1729.875</c:v>
                </c:pt>
                <c:pt idx="881">
                  <c:v>2083.8750000000064</c:v>
                </c:pt>
                <c:pt idx="882">
                  <c:v>1528</c:v>
                </c:pt>
                <c:pt idx="883">
                  <c:v>1676.5</c:v>
                </c:pt>
                <c:pt idx="884">
                  <c:v>1424.75</c:v>
                </c:pt>
                <c:pt idx="885">
                  <c:v>1695.125</c:v>
                </c:pt>
                <c:pt idx="886">
                  <c:v>1680.75</c:v>
                </c:pt>
                <c:pt idx="887">
                  <c:v>1893.625</c:v>
                </c:pt>
                <c:pt idx="888">
                  <c:v>1701.5</c:v>
                </c:pt>
                <c:pt idx="889">
                  <c:v>1633.375</c:v>
                </c:pt>
                <c:pt idx="890">
                  <c:v>1686</c:v>
                </c:pt>
                <c:pt idx="891">
                  <c:v>2074.3750000000064</c:v>
                </c:pt>
                <c:pt idx="892">
                  <c:v>2506.5</c:v>
                </c:pt>
                <c:pt idx="893">
                  <c:v>2542.625</c:v>
                </c:pt>
                <c:pt idx="894">
                  <c:v>1997.5</c:v>
                </c:pt>
                <c:pt idx="895">
                  <c:v>2221.5</c:v>
                </c:pt>
                <c:pt idx="896">
                  <c:v>1880.875</c:v>
                </c:pt>
                <c:pt idx="897">
                  <c:v>2439.3750000000064</c:v>
                </c:pt>
                <c:pt idx="898">
                  <c:v>1664.625</c:v>
                </c:pt>
                <c:pt idx="899">
                  <c:v>1682</c:v>
                </c:pt>
                <c:pt idx="900">
                  <c:v>1836.75</c:v>
                </c:pt>
                <c:pt idx="901">
                  <c:v>2191.3750000000064</c:v>
                </c:pt>
                <c:pt idx="902">
                  <c:v>2384.8750000000064</c:v>
                </c:pt>
                <c:pt idx="903">
                  <c:v>2080.25</c:v>
                </c:pt>
                <c:pt idx="904">
                  <c:v>2707.25</c:v>
                </c:pt>
                <c:pt idx="905">
                  <c:v>1914.375</c:v>
                </c:pt>
                <c:pt idx="906">
                  <c:v>2419.125</c:v>
                </c:pt>
                <c:pt idx="907">
                  <c:v>1897.25</c:v>
                </c:pt>
                <c:pt idx="908">
                  <c:v>1510.875</c:v>
                </c:pt>
                <c:pt idx="909">
                  <c:v>2339.25</c:v>
                </c:pt>
                <c:pt idx="910">
                  <c:v>2039.375</c:v>
                </c:pt>
                <c:pt idx="911">
                  <c:v>1665.625</c:v>
                </c:pt>
                <c:pt idx="912">
                  <c:v>1517.625</c:v>
                </c:pt>
                <c:pt idx="913">
                  <c:v>1995.875</c:v>
                </c:pt>
                <c:pt idx="914">
                  <c:v>2065</c:v>
                </c:pt>
                <c:pt idx="915">
                  <c:v>1634.625</c:v>
                </c:pt>
                <c:pt idx="916">
                  <c:v>2002</c:v>
                </c:pt>
                <c:pt idx="917">
                  <c:v>1698.5</c:v>
                </c:pt>
                <c:pt idx="918">
                  <c:v>1913.25</c:v>
                </c:pt>
                <c:pt idx="919">
                  <c:v>1912.75</c:v>
                </c:pt>
                <c:pt idx="920">
                  <c:v>2007.125</c:v>
                </c:pt>
                <c:pt idx="921">
                  <c:v>2199.8750000000064</c:v>
                </c:pt>
                <c:pt idx="922">
                  <c:v>2239.5</c:v>
                </c:pt>
                <c:pt idx="923">
                  <c:v>2249.625</c:v>
                </c:pt>
                <c:pt idx="924">
                  <c:v>2291.75</c:v>
                </c:pt>
                <c:pt idx="925">
                  <c:v>2252.3750000000064</c:v>
                </c:pt>
                <c:pt idx="926">
                  <c:v>1576.25</c:v>
                </c:pt>
                <c:pt idx="927">
                  <c:v>1921</c:v>
                </c:pt>
                <c:pt idx="928">
                  <c:v>1904.125</c:v>
                </c:pt>
                <c:pt idx="929">
                  <c:v>1789.75</c:v>
                </c:pt>
                <c:pt idx="930">
                  <c:v>1882.125</c:v>
                </c:pt>
                <c:pt idx="931">
                  <c:v>2236.3750000000064</c:v>
                </c:pt>
                <c:pt idx="932">
                  <c:v>2168.25</c:v>
                </c:pt>
                <c:pt idx="933">
                  <c:v>2056.5</c:v>
                </c:pt>
                <c:pt idx="934">
                  <c:v>2440.5</c:v>
                </c:pt>
                <c:pt idx="935">
                  <c:v>2287.75</c:v>
                </c:pt>
                <c:pt idx="936">
                  <c:v>2020.125</c:v>
                </c:pt>
                <c:pt idx="937">
                  <c:v>2146.625</c:v>
                </c:pt>
                <c:pt idx="938">
                  <c:v>1926</c:v>
                </c:pt>
                <c:pt idx="939">
                  <c:v>2395.75</c:v>
                </c:pt>
                <c:pt idx="940">
                  <c:v>2197.125</c:v>
                </c:pt>
                <c:pt idx="941">
                  <c:v>2122.75</c:v>
                </c:pt>
                <c:pt idx="942">
                  <c:v>2155.8750000000064</c:v>
                </c:pt>
                <c:pt idx="943">
                  <c:v>2450.625</c:v>
                </c:pt>
                <c:pt idx="944">
                  <c:v>2717.125</c:v>
                </c:pt>
                <c:pt idx="945">
                  <c:v>2215.75</c:v>
                </c:pt>
                <c:pt idx="946">
                  <c:v>2269.75</c:v>
                </c:pt>
                <c:pt idx="947">
                  <c:v>2181</c:v>
                </c:pt>
                <c:pt idx="948">
                  <c:v>2499.8750000000064</c:v>
                </c:pt>
                <c:pt idx="949">
                  <c:v>2194.75</c:v>
                </c:pt>
                <c:pt idx="950">
                  <c:v>1964.75</c:v>
                </c:pt>
                <c:pt idx="951">
                  <c:v>2571.75</c:v>
                </c:pt>
                <c:pt idx="952">
                  <c:v>2025.125</c:v>
                </c:pt>
                <c:pt idx="953">
                  <c:v>2104.125</c:v>
                </c:pt>
                <c:pt idx="954">
                  <c:v>1694.75</c:v>
                </c:pt>
                <c:pt idx="955">
                  <c:v>2637.125</c:v>
                </c:pt>
                <c:pt idx="956">
                  <c:v>2470.3750000000064</c:v>
                </c:pt>
                <c:pt idx="957">
                  <c:v>2604.625</c:v>
                </c:pt>
                <c:pt idx="958">
                  <c:v>2364.625</c:v>
                </c:pt>
                <c:pt idx="959">
                  <c:v>2101.8750000000064</c:v>
                </c:pt>
                <c:pt idx="960">
                  <c:v>2233</c:v>
                </c:pt>
                <c:pt idx="961">
                  <c:v>2821.3750000000064</c:v>
                </c:pt>
                <c:pt idx="962">
                  <c:v>2586.5</c:v>
                </c:pt>
                <c:pt idx="963">
                  <c:v>2869.3750000000064</c:v>
                </c:pt>
                <c:pt idx="964">
                  <c:v>2327.75</c:v>
                </c:pt>
                <c:pt idx="965">
                  <c:v>2530.25</c:v>
                </c:pt>
                <c:pt idx="966">
                  <c:v>2604.8750000000064</c:v>
                </c:pt>
                <c:pt idx="967">
                  <c:v>2763</c:v>
                </c:pt>
                <c:pt idx="968">
                  <c:v>2112.8750000000064</c:v>
                </c:pt>
                <c:pt idx="969">
                  <c:v>2371.5</c:v>
                </c:pt>
                <c:pt idx="970">
                  <c:v>2607.125</c:v>
                </c:pt>
                <c:pt idx="971">
                  <c:v>2512.8750000000064</c:v>
                </c:pt>
                <c:pt idx="972">
                  <c:v>2763.625</c:v>
                </c:pt>
                <c:pt idx="973">
                  <c:v>1755.375</c:v>
                </c:pt>
                <c:pt idx="974">
                  <c:v>2107.125</c:v>
                </c:pt>
                <c:pt idx="975">
                  <c:v>2350.5</c:v>
                </c:pt>
                <c:pt idx="976">
                  <c:v>2552.75</c:v>
                </c:pt>
                <c:pt idx="977">
                  <c:v>2351</c:v>
                </c:pt>
                <c:pt idx="978">
                  <c:v>4672.25</c:v>
                </c:pt>
                <c:pt idx="979">
                  <c:v>2559</c:v>
                </c:pt>
                <c:pt idx="980">
                  <c:v>2796.3750000000064</c:v>
                </c:pt>
                <c:pt idx="981">
                  <c:v>3436</c:v>
                </c:pt>
                <c:pt idx="982">
                  <c:v>3080.8750000000064</c:v>
                </c:pt>
                <c:pt idx="983">
                  <c:v>2531.8750000000064</c:v>
                </c:pt>
                <c:pt idx="984">
                  <c:v>3184</c:v>
                </c:pt>
                <c:pt idx="985">
                  <c:v>2663.3750000000064</c:v>
                </c:pt>
                <c:pt idx="986">
                  <c:v>3304.75</c:v>
                </c:pt>
                <c:pt idx="987">
                  <c:v>3266.8750000000064</c:v>
                </c:pt>
                <c:pt idx="988">
                  <c:v>3129</c:v>
                </c:pt>
                <c:pt idx="989">
                  <c:v>3889.5</c:v>
                </c:pt>
                <c:pt idx="990">
                  <c:v>3558.25</c:v>
                </c:pt>
                <c:pt idx="991">
                  <c:v>3190</c:v>
                </c:pt>
                <c:pt idx="992">
                  <c:v>2987.75</c:v>
                </c:pt>
                <c:pt idx="993">
                  <c:v>2346.8750000000064</c:v>
                </c:pt>
                <c:pt idx="994">
                  <c:v>2572.3750000000064</c:v>
                </c:pt>
                <c:pt idx="995">
                  <c:v>3697.25</c:v>
                </c:pt>
                <c:pt idx="996">
                  <c:v>3090.125</c:v>
                </c:pt>
                <c:pt idx="997">
                  <c:v>3065.75</c:v>
                </c:pt>
                <c:pt idx="998">
                  <c:v>2348.625</c:v>
                </c:pt>
                <c:pt idx="999">
                  <c:v>3237.75</c:v>
                </c:pt>
                <c:pt idx="1000">
                  <c:v>2858.75</c:v>
                </c:pt>
                <c:pt idx="1001">
                  <c:v>3572.3750000000064</c:v>
                </c:pt>
                <c:pt idx="1002">
                  <c:v>3275.8750000000064</c:v>
                </c:pt>
                <c:pt idx="1003">
                  <c:v>3435.625</c:v>
                </c:pt>
                <c:pt idx="1004">
                  <c:v>3271</c:v>
                </c:pt>
                <c:pt idx="1005">
                  <c:v>2605</c:v>
                </c:pt>
                <c:pt idx="1006">
                  <c:v>3037.8750000000064</c:v>
                </c:pt>
                <c:pt idx="1007">
                  <c:v>2789</c:v>
                </c:pt>
                <c:pt idx="1008">
                  <c:v>3272.625</c:v>
                </c:pt>
                <c:pt idx="1009">
                  <c:v>3847.5</c:v>
                </c:pt>
                <c:pt idx="1010">
                  <c:v>3426.25</c:v>
                </c:pt>
                <c:pt idx="1011">
                  <c:v>5063.875</c:v>
                </c:pt>
                <c:pt idx="1012">
                  <c:v>3231.25</c:v>
                </c:pt>
                <c:pt idx="1013">
                  <c:v>3715</c:v>
                </c:pt>
                <c:pt idx="1014">
                  <c:v>5294.75</c:v>
                </c:pt>
                <c:pt idx="1015">
                  <c:v>4745.375</c:v>
                </c:pt>
                <c:pt idx="1016">
                  <c:v>3849.75</c:v>
                </c:pt>
                <c:pt idx="1017">
                  <c:v>4062.8750000000064</c:v>
                </c:pt>
                <c:pt idx="1018">
                  <c:v>3808.625</c:v>
                </c:pt>
                <c:pt idx="1019">
                  <c:v>4850.5</c:v>
                </c:pt>
                <c:pt idx="1020">
                  <c:v>3491.75</c:v>
                </c:pt>
                <c:pt idx="1021">
                  <c:v>4496.25</c:v>
                </c:pt>
                <c:pt idx="1022">
                  <c:v>3603.625</c:v>
                </c:pt>
                <c:pt idx="1023">
                  <c:v>3792</c:v>
                </c:pt>
                <c:pt idx="1024">
                  <c:v>4173</c:v>
                </c:pt>
                <c:pt idx="1025">
                  <c:v>3736.75</c:v>
                </c:pt>
                <c:pt idx="1026">
                  <c:v>4652.375</c:v>
                </c:pt>
                <c:pt idx="1027">
                  <c:v>5122.875</c:v>
                </c:pt>
                <c:pt idx="1028">
                  <c:v>5733.875</c:v>
                </c:pt>
                <c:pt idx="1029">
                  <c:v>4816.25</c:v>
                </c:pt>
                <c:pt idx="1030">
                  <c:v>6230.1250000000127</c:v>
                </c:pt>
                <c:pt idx="1031">
                  <c:v>5439.5</c:v>
                </c:pt>
                <c:pt idx="1032">
                  <c:v>3836.625</c:v>
                </c:pt>
                <c:pt idx="1033">
                  <c:v>3214.125</c:v>
                </c:pt>
                <c:pt idx="1034">
                  <c:v>3158.625</c:v>
                </c:pt>
                <c:pt idx="1035">
                  <c:v>3312</c:v>
                </c:pt>
                <c:pt idx="1036">
                  <c:v>4298.5</c:v>
                </c:pt>
                <c:pt idx="1037">
                  <c:v>4522.5</c:v>
                </c:pt>
                <c:pt idx="1038">
                  <c:v>3870.25</c:v>
                </c:pt>
                <c:pt idx="1039">
                  <c:v>3705</c:v>
                </c:pt>
                <c:pt idx="1040">
                  <c:v>3801.25</c:v>
                </c:pt>
                <c:pt idx="1041">
                  <c:v>5225</c:v>
                </c:pt>
                <c:pt idx="1042">
                  <c:v>4946.25</c:v>
                </c:pt>
                <c:pt idx="1043">
                  <c:v>4700.375</c:v>
                </c:pt>
                <c:pt idx="1044">
                  <c:v>4904</c:v>
                </c:pt>
                <c:pt idx="1045">
                  <c:v>4587.25</c:v>
                </c:pt>
                <c:pt idx="1046">
                  <c:v>5230.6250000000127</c:v>
                </c:pt>
                <c:pt idx="1047">
                  <c:v>4084.25</c:v>
                </c:pt>
                <c:pt idx="1048">
                  <c:v>5356.875</c:v>
                </c:pt>
                <c:pt idx="1049">
                  <c:v>5438.1250000000127</c:v>
                </c:pt>
                <c:pt idx="1050">
                  <c:v>4911.375</c:v>
                </c:pt>
                <c:pt idx="1051">
                  <c:v>4746.75</c:v>
                </c:pt>
                <c:pt idx="1052">
                  <c:v>4792.6250000000127</c:v>
                </c:pt>
                <c:pt idx="1053">
                  <c:v>4916</c:v>
                </c:pt>
                <c:pt idx="1054">
                  <c:v>5036.1250000000127</c:v>
                </c:pt>
                <c:pt idx="1055">
                  <c:v>4485</c:v>
                </c:pt>
                <c:pt idx="1056">
                  <c:v>4383.6250000000127</c:v>
                </c:pt>
                <c:pt idx="1057">
                  <c:v>5055.6250000000127</c:v>
                </c:pt>
                <c:pt idx="1058">
                  <c:v>4559.6250000000127</c:v>
                </c:pt>
                <c:pt idx="1059">
                  <c:v>4144.1250000000127</c:v>
                </c:pt>
                <c:pt idx="1060">
                  <c:v>4554.5</c:v>
                </c:pt>
                <c:pt idx="1061">
                  <c:v>4416.75</c:v>
                </c:pt>
                <c:pt idx="1062">
                  <c:v>5185.5</c:v>
                </c:pt>
                <c:pt idx="1063">
                  <c:v>4699.5</c:v>
                </c:pt>
                <c:pt idx="1064">
                  <c:v>4977.25</c:v>
                </c:pt>
                <c:pt idx="1065">
                  <c:v>6345.25</c:v>
                </c:pt>
                <c:pt idx="1066">
                  <c:v>5162.25</c:v>
                </c:pt>
                <c:pt idx="1067">
                  <c:v>4787.6250000000127</c:v>
                </c:pt>
                <c:pt idx="1068">
                  <c:v>4726.875</c:v>
                </c:pt>
                <c:pt idx="1069">
                  <c:v>4753.375</c:v>
                </c:pt>
                <c:pt idx="1070">
                  <c:v>4692.5</c:v>
                </c:pt>
                <c:pt idx="1071">
                  <c:v>4520.75</c:v>
                </c:pt>
                <c:pt idx="1072">
                  <c:v>4932.5</c:v>
                </c:pt>
                <c:pt idx="1073">
                  <c:v>4656.25</c:v>
                </c:pt>
                <c:pt idx="1074">
                  <c:v>4474</c:v>
                </c:pt>
                <c:pt idx="1075">
                  <c:v>4147.1250000000127</c:v>
                </c:pt>
                <c:pt idx="1076">
                  <c:v>5701.375</c:v>
                </c:pt>
                <c:pt idx="1077">
                  <c:v>5346.375</c:v>
                </c:pt>
                <c:pt idx="1078">
                  <c:v>6202.75</c:v>
                </c:pt>
                <c:pt idx="1079">
                  <c:v>5095</c:v>
                </c:pt>
                <c:pt idx="1080">
                  <c:v>4698.6250000000127</c:v>
                </c:pt>
                <c:pt idx="1081">
                  <c:v>4962</c:v>
                </c:pt>
                <c:pt idx="1082">
                  <c:v>4850.5</c:v>
                </c:pt>
                <c:pt idx="1083">
                  <c:v>3644.75</c:v>
                </c:pt>
                <c:pt idx="1084">
                  <c:v>4735.25</c:v>
                </c:pt>
                <c:pt idx="1085">
                  <c:v>4321.25</c:v>
                </c:pt>
                <c:pt idx="1086">
                  <c:v>5437.5</c:v>
                </c:pt>
                <c:pt idx="1087">
                  <c:v>5127.1250000000127</c:v>
                </c:pt>
                <c:pt idx="1088">
                  <c:v>4793.75</c:v>
                </c:pt>
                <c:pt idx="1089">
                  <c:v>4268.1250000000127</c:v>
                </c:pt>
                <c:pt idx="1090">
                  <c:v>5814.1250000000127</c:v>
                </c:pt>
                <c:pt idx="1091">
                  <c:v>5216.875</c:v>
                </c:pt>
                <c:pt idx="1092">
                  <c:v>5728.75</c:v>
                </c:pt>
                <c:pt idx="1093">
                  <c:v>5524.5</c:v>
                </c:pt>
                <c:pt idx="1094">
                  <c:v>5765.1250000000127</c:v>
                </c:pt>
                <c:pt idx="1095">
                  <c:v>4988</c:v>
                </c:pt>
                <c:pt idx="1096">
                  <c:v>4333.6250000000127</c:v>
                </c:pt>
                <c:pt idx="1097">
                  <c:v>5723.875</c:v>
                </c:pt>
                <c:pt idx="1098">
                  <c:v>5991.875</c:v>
                </c:pt>
                <c:pt idx="1099">
                  <c:v>4667.1250000000127</c:v>
                </c:pt>
                <c:pt idx="1100">
                  <c:v>5509.375</c:v>
                </c:pt>
                <c:pt idx="1101">
                  <c:v>7254.25</c:v>
                </c:pt>
                <c:pt idx="1102">
                  <c:v>5314.75</c:v>
                </c:pt>
                <c:pt idx="1103">
                  <c:v>6994</c:v>
                </c:pt>
                <c:pt idx="1104">
                  <c:v>5970</c:v>
                </c:pt>
                <c:pt idx="1105">
                  <c:v>4325.6250000000127</c:v>
                </c:pt>
                <c:pt idx="1106">
                  <c:v>5856.875</c:v>
                </c:pt>
                <c:pt idx="1107">
                  <c:v>5684.375</c:v>
                </c:pt>
                <c:pt idx="1108">
                  <c:v>5999.875</c:v>
                </c:pt>
                <c:pt idx="1109">
                  <c:v>5762</c:v>
                </c:pt>
                <c:pt idx="1110">
                  <c:v>5607</c:v>
                </c:pt>
                <c:pt idx="1111">
                  <c:v>6207</c:v>
                </c:pt>
                <c:pt idx="1112">
                  <c:v>6529.1250000000127</c:v>
                </c:pt>
                <c:pt idx="1113">
                  <c:v>7670.875</c:v>
                </c:pt>
                <c:pt idx="1114">
                  <c:v>6166.6250000000127</c:v>
                </c:pt>
                <c:pt idx="1115">
                  <c:v>4788</c:v>
                </c:pt>
                <c:pt idx="1116">
                  <c:v>6632.25</c:v>
                </c:pt>
                <c:pt idx="1117">
                  <c:v>6212.875</c:v>
                </c:pt>
                <c:pt idx="1118">
                  <c:v>9056.8749999999636</c:v>
                </c:pt>
                <c:pt idx="1119">
                  <c:v>5986.6250000000127</c:v>
                </c:pt>
                <c:pt idx="1120">
                  <c:v>4843.5</c:v>
                </c:pt>
                <c:pt idx="1121">
                  <c:v>6169</c:v>
                </c:pt>
                <c:pt idx="1122">
                  <c:v>7424.375</c:v>
                </c:pt>
                <c:pt idx="1123">
                  <c:v>5572.375</c:v>
                </c:pt>
                <c:pt idx="1124">
                  <c:v>6171.25</c:v>
                </c:pt>
                <c:pt idx="1125">
                  <c:v>6614.75</c:v>
                </c:pt>
                <c:pt idx="1126">
                  <c:v>5921.25</c:v>
                </c:pt>
                <c:pt idx="1127">
                  <c:v>5339</c:v>
                </c:pt>
                <c:pt idx="1128">
                  <c:v>6238.25</c:v>
                </c:pt>
                <c:pt idx="1129">
                  <c:v>6137.5</c:v>
                </c:pt>
                <c:pt idx="1130">
                  <c:v>5441.375</c:v>
                </c:pt>
                <c:pt idx="1131">
                  <c:v>6182.1250000000127</c:v>
                </c:pt>
                <c:pt idx="1132">
                  <c:v>4993</c:v>
                </c:pt>
                <c:pt idx="1133">
                  <c:v>6292.375</c:v>
                </c:pt>
                <c:pt idx="1134">
                  <c:v>5649.875</c:v>
                </c:pt>
                <c:pt idx="1135">
                  <c:v>6015.875</c:v>
                </c:pt>
                <c:pt idx="1136">
                  <c:v>6631.25</c:v>
                </c:pt>
                <c:pt idx="1137">
                  <c:v>7958.75</c:v>
                </c:pt>
                <c:pt idx="1138">
                  <c:v>6724.1250000000127</c:v>
                </c:pt>
                <c:pt idx="1139">
                  <c:v>7155.6250000000127</c:v>
                </c:pt>
                <c:pt idx="1140">
                  <c:v>5301.1250000000127</c:v>
                </c:pt>
                <c:pt idx="1141">
                  <c:v>6412.6250000000127</c:v>
                </c:pt>
                <c:pt idx="1142">
                  <c:v>6527.1250000000127</c:v>
                </c:pt>
                <c:pt idx="1143">
                  <c:v>5863</c:v>
                </c:pt>
                <c:pt idx="1144">
                  <c:v>5290.6250000000127</c:v>
                </c:pt>
                <c:pt idx="1145">
                  <c:v>6376</c:v>
                </c:pt>
                <c:pt idx="1146">
                  <c:v>7108.5</c:v>
                </c:pt>
                <c:pt idx="1147">
                  <c:v>7708.75</c:v>
                </c:pt>
                <c:pt idx="1148">
                  <c:v>6077.875</c:v>
                </c:pt>
                <c:pt idx="1149">
                  <c:v>6276</c:v>
                </c:pt>
                <c:pt idx="1150">
                  <c:v>7152.5</c:v>
                </c:pt>
                <c:pt idx="1151">
                  <c:v>6844.375</c:v>
                </c:pt>
                <c:pt idx="1152">
                  <c:v>5436.5</c:v>
                </c:pt>
                <c:pt idx="1153">
                  <c:v>6507</c:v>
                </c:pt>
                <c:pt idx="1154">
                  <c:v>7310.75</c:v>
                </c:pt>
                <c:pt idx="1155">
                  <c:v>7666</c:v>
                </c:pt>
                <c:pt idx="1156">
                  <c:v>7143.375</c:v>
                </c:pt>
                <c:pt idx="1157">
                  <c:v>8391.625</c:v>
                </c:pt>
                <c:pt idx="1158">
                  <c:v>7027.75</c:v>
                </c:pt>
                <c:pt idx="1159">
                  <c:v>7025</c:v>
                </c:pt>
                <c:pt idx="1160">
                  <c:v>8042</c:v>
                </c:pt>
                <c:pt idx="1161">
                  <c:v>9185.125</c:v>
                </c:pt>
                <c:pt idx="1162">
                  <c:v>11326.874999999971</c:v>
                </c:pt>
                <c:pt idx="1163">
                  <c:v>8689.25</c:v>
                </c:pt>
                <c:pt idx="1164">
                  <c:v>9418.3749999999636</c:v>
                </c:pt>
                <c:pt idx="1165">
                  <c:v>11365.125</c:v>
                </c:pt>
                <c:pt idx="1166">
                  <c:v>9970.625</c:v>
                </c:pt>
                <c:pt idx="1167">
                  <c:v>11165.125</c:v>
                </c:pt>
                <c:pt idx="1168">
                  <c:v>9393.125</c:v>
                </c:pt>
                <c:pt idx="1169">
                  <c:v>7035.25</c:v>
                </c:pt>
                <c:pt idx="1170">
                  <c:v>5486.75</c:v>
                </c:pt>
                <c:pt idx="1171">
                  <c:v>5622.375</c:v>
                </c:pt>
                <c:pt idx="1172">
                  <c:v>7293.6250000000127</c:v>
                </c:pt>
                <c:pt idx="1173">
                  <c:v>6095</c:v>
                </c:pt>
                <c:pt idx="1174">
                  <c:v>5831.75</c:v>
                </c:pt>
                <c:pt idx="1175">
                  <c:v>9178.3749999999636</c:v>
                </c:pt>
                <c:pt idx="1176">
                  <c:v>6782.1250000000127</c:v>
                </c:pt>
                <c:pt idx="1177">
                  <c:v>6393.1250000000127</c:v>
                </c:pt>
                <c:pt idx="1178">
                  <c:v>6428.1250000000127</c:v>
                </c:pt>
                <c:pt idx="1179">
                  <c:v>6617.25</c:v>
                </c:pt>
                <c:pt idx="1180">
                  <c:v>7978.6250000000127</c:v>
                </c:pt>
                <c:pt idx="1181">
                  <c:v>7133</c:v>
                </c:pt>
                <c:pt idx="1182">
                  <c:v>5762.375</c:v>
                </c:pt>
                <c:pt idx="1183">
                  <c:v>6153</c:v>
                </c:pt>
                <c:pt idx="1184">
                  <c:v>5729</c:v>
                </c:pt>
                <c:pt idx="1185">
                  <c:v>7446.375</c:v>
                </c:pt>
                <c:pt idx="1186">
                  <c:v>7337.375</c:v>
                </c:pt>
                <c:pt idx="1187">
                  <c:v>6302.375</c:v>
                </c:pt>
                <c:pt idx="1188">
                  <c:v>7350.25</c:v>
                </c:pt>
                <c:pt idx="1189">
                  <c:v>6677.875</c:v>
                </c:pt>
                <c:pt idx="1190">
                  <c:v>6356.25</c:v>
                </c:pt>
                <c:pt idx="1191">
                  <c:v>6119</c:v>
                </c:pt>
                <c:pt idx="1192">
                  <c:v>6907.5</c:v>
                </c:pt>
                <c:pt idx="1193">
                  <c:v>6442.6250000000127</c:v>
                </c:pt>
                <c:pt idx="1194">
                  <c:v>6061.5</c:v>
                </c:pt>
                <c:pt idx="1195">
                  <c:v>6900.1250000000127</c:v>
                </c:pt>
                <c:pt idx="1196">
                  <c:v>6844.25</c:v>
                </c:pt>
                <c:pt idx="1197">
                  <c:v>6122.25</c:v>
                </c:pt>
                <c:pt idx="1198">
                  <c:v>6720</c:v>
                </c:pt>
                <c:pt idx="1199">
                  <c:v>5122.6250000000127</c:v>
                </c:pt>
                <c:pt idx="1200">
                  <c:v>6256.1250000000127</c:v>
                </c:pt>
                <c:pt idx="1201">
                  <c:v>6007.25</c:v>
                </c:pt>
                <c:pt idx="1202">
                  <c:v>5724</c:v>
                </c:pt>
                <c:pt idx="1203">
                  <c:v>6824.1250000000127</c:v>
                </c:pt>
                <c:pt idx="1204">
                  <c:v>7461.6250000000127</c:v>
                </c:pt>
                <c:pt idx="1205">
                  <c:v>5386.5</c:v>
                </c:pt>
                <c:pt idx="1206">
                  <c:v>7841.375</c:v>
                </c:pt>
                <c:pt idx="1207">
                  <c:v>6510.25</c:v>
                </c:pt>
                <c:pt idx="1208">
                  <c:v>5571.875</c:v>
                </c:pt>
                <c:pt idx="1209">
                  <c:v>5392.375</c:v>
                </c:pt>
                <c:pt idx="1210">
                  <c:v>6930.375</c:v>
                </c:pt>
                <c:pt idx="1211">
                  <c:v>6302.75</c:v>
                </c:pt>
                <c:pt idx="1212">
                  <c:v>8657.125</c:v>
                </c:pt>
                <c:pt idx="1213">
                  <c:v>6427.75</c:v>
                </c:pt>
                <c:pt idx="1214">
                  <c:v>5337.1250000000127</c:v>
                </c:pt>
                <c:pt idx="1215">
                  <c:v>6384.875</c:v>
                </c:pt>
                <c:pt idx="1216">
                  <c:v>6828.5</c:v>
                </c:pt>
                <c:pt idx="1217">
                  <c:v>7177.875</c:v>
                </c:pt>
                <c:pt idx="1218">
                  <c:v>7885.5</c:v>
                </c:pt>
                <c:pt idx="1219">
                  <c:v>7061</c:v>
                </c:pt>
                <c:pt idx="1220">
                  <c:v>6587.75</c:v>
                </c:pt>
                <c:pt idx="1221">
                  <c:v>8229.25</c:v>
                </c:pt>
                <c:pt idx="1222">
                  <c:v>7526.875</c:v>
                </c:pt>
                <c:pt idx="1223">
                  <c:v>6173.75</c:v>
                </c:pt>
                <c:pt idx="1224">
                  <c:v>6491.875</c:v>
                </c:pt>
                <c:pt idx="1225">
                  <c:v>6196.75</c:v>
                </c:pt>
                <c:pt idx="1226">
                  <c:v>6400.375</c:v>
                </c:pt>
                <c:pt idx="1227">
                  <c:v>6527.875</c:v>
                </c:pt>
                <c:pt idx="1228">
                  <c:v>6049.375</c:v>
                </c:pt>
                <c:pt idx="1229">
                  <c:v>6337.75</c:v>
                </c:pt>
                <c:pt idx="1230">
                  <c:v>5898.75</c:v>
                </c:pt>
                <c:pt idx="1231">
                  <c:v>4667</c:v>
                </c:pt>
                <c:pt idx="1232">
                  <c:v>5064</c:v>
                </c:pt>
                <c:pt idx="1233">
                  <c:v>5946.375</c:v>
                </c:pt>
                <c:pt idx="1234">
                  <c:v>4879.25</c:v>
                </c:pt>
                <c:pt idx="1235">
                  <c:v>5371</c:v>
                </c:pt>
                <c:pt idx="1236">
                  <c:v>6073.875</c:v>
                </c:pt>
                <c:pt idx="1237">
                  <c:v>5651</c:v>
                </c:pt>
                <c:pt idx="1238">
                  <c:v>5150.25</c:v>
                </c:pt>
                <c:pt idx="1239">
                  <c:v>5458.5</c:v>
                </c:pt>
                <c:pt idx="1240">
                  <c:v>5258.6250000000127</c:v>
                </c:pt>
                <c:pt idx="1241">
                  <c:v>5469.75</c:v>
                </c:pt>
                <c:pt idx="1242">
                  <c:v>5650.5</c:v>
                </c:pt>
                <c:pt idx="1243">
                  <c:v>6119</c:v>
                </c:pt>
                <c:pt idx="1244">
                  <c:v>6080.5</c:v>
                </c:pt>
                <c:pt idx="1245">
                  <c:v>5516.25</c:v>
                </c:pt>
                <c:pt idx="1246">
                  <c:v>4882.25</c:v>
                </c:pt>
                <c:pt idx="1247">
                  <c:v>5605.375</c:v>
                </c:pt>
                <c:pt idx="1248">
                  <c:v>6034.5</c:v>
                </c:pt>
                <c:pt idx="1249">
                  <c:v>5817.6250000000127</c:v>
                </c:pt>
                <c:pt idx="1250">
                  <c:v>6060.5</c:v>
                </c:pt>
                <c:pt idx="1251">
                  <c:v>6193.875</c:v>
                </c:pt>
                <c:pt idx="1252">
                  <c:v>4980.1250000000127</c:v>
                </c:pt>
                <c:pt idx="1253">
                  <c:v>4990</c:v>
                </c:pt>
                <c:pt idx="1254">
                  <c:v>5760.1250000000127</c:v>
                </c:pt>
                <c:pt idx="1255">
                  <c:v>5505.25</c:v>
                </c:pt>
                <c:pt idx="1256">
                  <c:v>5207.5</c:v>
                </c:pt>
                <c:pt idx="1257">
                  <c:v>5506.6250000000127</c:v>
                </c:pt>
                <c:pt idx="1258">
                  <c:v>5883.6250000000127</c:v>
                </c:pt>
                <c:pt idx="1259">
                  <c:v>5665.875</c:v>
                </c:pt>
                <c:pt idx="1260">
                  <c:v>6443.25</c:v>
                </c:pt>
                <c:pt idx="1261">
                  <c:v>8697.25</c:v>
                </c:pt>
                <c:pt idx="1262">
                  <c:v>7559.6250000000127</c:v>
                </c:pt>
                <c:pt idx="1263">
                  <c:v>6622</c:v>
                </c:pt>
                <c:pt idx="1264">
                  <c:v>5553.25</c:v>
                </c:pt>
                <c:pt idx="1265">
                  <c:v>4690.25</c:v>
                </c:pt>
                <c:pt idx="1266">
                  <c:v>5617.6250000000127</c:v>
                </c:pt>
                <c:pt idx="1267">
                  <c:v>5366</c:v>
                </c:pt>
                <c:pt idx="1268">
                  <c:v>5669.1250000000127</c:v>
                </c:pt>
                <c:pt idx="1269">
                  <c:v>5053.1250000000127</c:v>
                </c:pt>
                <c:pt idx="1270">
                  <c:v>6660.75</c:v>
                </c:pt>
                <c:pt idx="1271">
                  <c:v>5300.25</c:v>
                </c:pt>
                <c:pt idx="1272">
                  <c:v>6111.5</c:v>
                </c:pt>
                <c:pt idx="1273">
                  <c:v>5378.1250000000127</c:v>
                </c:pt>
                <c:pt idx="1274">
                  <c:v>5782.25</c:v>
                </c:pt>
                <c:pt idx="1275">
                  <c:v>5655.5</c:v>
                </c:pt>
                <c:pt idx="1276">
                  <c:v>5957.6250000000127</c:v>
                </c:pt>
                <c:pt idx="1277">
                  <c:v>5829.375</c:v>
                </c:pt>
                <c:pt idx="1278">
                  <c:v>5044.75</c:v>
                </c:pt>
                <c:pt idx="1279">
                  <c:v>4378.25</c:v>
                </c:pt>
                <c:pt idx="1280">
                  <c:v>5124.75</c:v>
                </c:pt>
                <c:pt idx="1281">
                  <c:v>6889.75</c:v>
                </c:pt>
                <c:pt idx="1282">
                  <c:v>8007.1250000000127</c:v>
                </c:pt>
                <c:pt idx="1283">
                  <c:v>5124.6250000000127</c:v>
                </c:pt>
                <c:pt idx="1284">
                  <c:v>5748.75</c:v>
                </c:pt>
                <c:pt idx="1285">
                  <c:v>4915</c:v>
                </c:pt>
                <c:pt idx="1286">
                  <c:v>4812.375</c:v>
                </c:pt>
                <c:pt idx="1287">
                  <c:v>5736.5</c:v>
                </c:pt>
                <c:pt idx="1288">
                  <c:v>5335.375</c:v>
                </c:pt>
                <c:pt idx="1289">
                  <c:v>5391.875</c:v>
                </c:pt>
                <c:pt idx="1290">
                  <c:v>4634</c:v>
                </c:pt>
                <c:pt idx="1291">
                  <c:v>5389.375</c:v>
                </c:pt>
                <c:pt idx="1292">
                  <c:v>5878</c:v>
                </c:pt>
                <c:pt idx="1293">
                  <c:v>6666</c:v>
                </c:pt>
                <c:pt idx="1294">
                  <c:v>6413.75</c:v>
                </c:pt>
                <c:pt idx="1295">
                  <c:v>5492.75</c:v>
                </c:pt>
                <c:pt idx="1296">
                  <c:v>4983.375</c:v>
                </c:pt>
                <c:pt idx="1297">
                  <c:v>5096.875</c:v>
                </c:pt>
                <c:pt idx="1298">
                  <c:v>5739.75</c:v>
                </c:pt>
                <c:pt idx="1299">
                  <c:v>5529</c:v>
                </c:pt>
                <c:pt idx="1300">
                  <c:v>4588</c:v>
                </c:pt>
                <c:pt idx="1301">
                  <c:v>4677.5</c:v>
                </c:pt>
                <c:pt idx="1302">
                  <c:v>4809.6250000000127</c:v>
                </c:pt>
                <c:pt idx="1303">
                  <c:v>4464.1250000000127</c:v>
                </c:pt>
                <c:pt idx="1304">
                  <c:v>5821.6250000000127</c:v>
                </c:pt>
                <c:pt idx="1305">
                  <c:v>4943.5</c:v>
                </c:pt>
                <c:pt idx="1306">
                  <c:v>5038.25</c:v>
                </c:pt>
                <c:pt idx="1307">
                  <c:v>5430.6250000000127</c:v>
                </c:pt>
                <c:pt idx="1308">
                  <c:v>4385.1250000000127</c:v>
                </c:pt>
                <c:pt idx="1309">
                  <c:v>4812.875</c:v>
                </c:pt>
                <c:pt idx="1310">
                  <c:v>4976.1250000000127</c:v>
                </c:pt>
                <c:pt idx="1311">
                  <c:v>5306.25</c:v>
                </c:pt>
                <c:pt idx="1312">
                  <c:v>4535.6250000000127</c:v>
                </c:pt>
                <c:pt idx="1313">
                  <c:v>6188.6250000000127</c:v>
                </c:pt>
                <c:pt idx="1314">
                  <c:v>6499.5</c:v>
                </c:pt>
                <c:pt idx="1315">
                  <c:v>4967.75</c:v>
                </c:pt>
                <c:pt idx="1316">
                  <c:v>5936</c:v>
                </c:pt>
                <c:pt idx="1317">
                  <c:v>5171.375</c:v>
                </c:pt>
                <c:pt idx="1318">
                  <c:v>5506</c:v>
                </c:pt>
                <c:pt idx="1319">
                  <c:v>5739.6250000000127</c:v>
                </c:pt>
                <c:pt idx="1320">
                  <c:v>6310.25</c:v>
                </c:pt>
                <c:pt idx="1321">
                  <c:v>4972.1250000000127</c:v>
                </c:pt>
                <c:pt idx="1322">
                  <c:v>4731.6250000000127</c:v>
                </c:pt>
                <c:pt idx="1323">
                  <c:v>5575.1250000000127</c:v>
                </c:pt>
                <c:pt idx="1324">
                  <c:v>4526.6250000000127</c:v>
                </c:pt>
                <c:pt idx="1325">
                  <c:v>6074.875</c:v>
                </c:pt>
                <c:pt idx="1326">
                  <c:v>7147.375</c:v>
                </c:pt>
                <c:pt idx="1327">
                  <c:v>6225.75</c:v>
                </c:pt>
                <c:pt idx="1328">
                  <c:v>4545.875</c:v>
                </c:pt>
                <c:pt idx="1329">
                  <c:v>5774.1250000000127</c:v>
                </c:pt>
                <c:pt idx="1330">
                  <c:v>5054.25</c:v>
                </c:pt>
                <c:pt idx="1331">
                  <c:v>4707.25</c:v>
                </c:pt>
                <c:pt idx="1332">
                  <c:v>4673.25</c:v>
                </c:pt>
                <c:pt idx="1333">
                  <c:v>5796.375</c:v>
                </c:pt>
                <c:pt idx="1334">
                  <c:v>5600</c:v>
                </c:pt>
                <c:pt idx="1335">
                  <c:v>7368.5</c:v>
                </c:pt>
                <c:pt idx="1336">
                  <c:v>6983.375</c:v>
                </c:pt>
                <c:pt idx="1337">
                  <c:v>7154.6250000000127</c:v>
                </c:pt>
                <c:pt idx="1338">
                  <c:v>5946</c:v>
                </c:pt>
                <c:pt idx="1339">
                  <c:v>6053.1250000000127</c:v>
                </c:pt>
                <c:pt idx="1340">
                  <c:v>7799.75</c:v>
                </c:pt>
                <c:pt idx="1341">
                  <c:v>5672.6250000000127</c:v>
                </c:pt>
                <c:pt idx="1342">
                  <c:v>7011.75</c:v>
                </c:pt>
                <c:pt idx="1343">
                  <c:v>5302.375</c:v>
                </c:pt>
                <c:pt idx="1344">
                  <c:v>5938</c:v>
                </c:pt>
                <c:pt idx="1345">
                  <c:v>6116.1250000000127</c:v>
                </c:pt>
                <c:pt idx="1346">
                  <c:v>6787.25</c:v>
                </c:pt>
                <c:pt idx="1347">
                  <c:v>5085.5</c:v>
                </c:pt>
                <c:pt idx="1348">
                  <c:v>6258.875</c:v>
                </c:pt>
                <c:pt idx="1349">
                  <c:v>5358</c:v>
                </c:pt>
                <c:pt idx="1350">
                  <c:v>5627.1250000000127</c:v>
                </c:pt>
                <c:pt idx="1351">
                  <c:v>6106</c:v>
                </c:pt>
                <c:pt idx="1352">
                  <c:v>6865.5</c:v>
                </c:pt>
                <c:pt idx="1353">
                  <c:v>5238.1250000000127</c:v>
                </c:pt>
                <c:pt idx="1354">
                  <c:v>5301.75</c:v>
                </c:pt>
                <c:pt idx="1355">
                  <c:v>4638.5</c:v>
                </c:pt>
                <c:pt idx="1356">
                  <c:v>6196.375</c:v>
                </c:pt>
                <c:pt idx="1357">
                  <c:v>5575.5</c:v>
                </c:pt>
                <c:pt idx="1358">
                  <c:v>5615.6250000000127</c:v>
                </c:pt>
                <c:pt idx="1359">
                  <c:v>7220.75</c:v>
                </c:pt>
                <c:pt idx="1360">
                  <c:v>6378.6250000000127</c:v>
                </c:pt>
                <c:pt idx="1361">
                  <c:v>5225.6250000000127</c:v>
                </c:pt>
                <c:pt idx="1362">
                  <c:v>4581.25</c:v>
                </c:pt>
                <c:pt idx="1363">
                  <c:v>5168.375</c:v>
                </c:pt>
                <c:pt idx="1364">
                  <c:v>5257.1250000000127</c:v>
                </c:pt>
                <c:pt idx="1365">
                  <c:v>6291.25</c:v>
                </c:pt>
                <c:pt idx="1366">
                  <c:v>5861.75</c:v>
                </c:pt>
                <c:pt idx="1367">
                  <c:v>5557.25</c:v>
                </c:pt>
                <c:pt idx="1368">
                  <c:v>5775.75</c:v>
                </c:pt>
                <c:pt idx="1369">
                  <c:v>5854.25</c:v>
                </c:pt>
                <c:pt idx="1370">
                  <c:v>4926.75</c:v>
                </c:pt>
                <c:pt idx="1371">
                  <c:v>5760.1250000000127</c:v>
                </c:pt>
                <c:pt idx="1372">
                  <c:v>5303.1250000000127</c:v>
                </c:pt>
                <c:pt idx="1373">
                  <c:v>5509.875</c:v>
                </c:pt>
                <c:pt idx="1374">
                  <c:v>5438.875</c:v>
                </c:pt>
                <c:pt idx="1375">
                  <c:v>4538.875</c:v>
                </c:pt>
                <c:pt idx="1376">
                  <c:v>5059.6250000000127</c:v>
                </c:pt>
                <c:pt idx="1377">
                  <c:v>7930</c:v>
                </c:pt>
                <c:pt idx="1378">
                  <c:v>6313.25</c:v>
                </c:pt>
                <c:pt idx="1379">
                  <c:v>6249.6250000000127</c:v>
                </c:pt>
                <c:pt idx="1380">
                  <c:v>5554.875</c:v>
                </c:pt>
                <c:pt idx="1381">
                  <c:v>5480.875</c:v>
                </c:pt>
                <c:pt idx="1382">
                  <c:v>5313.375</c:v>
                </c:pt>
                <c:pt idx="1383">
                  <c:v>6316.6250000000127</c:v>
                </c:pt>
                <c:pt idx="1384">
                  <c:v>5602.375</c:v>
                </c:pt>
                <c:pt idx="1385">
                  <c:v>6174</c:v>
                </c:pt>
                <c:pt idx="1386">
                  <c:v>6186</c:v>
                </c:pt>
                <c:pt idx="1387">
                  <c:v>5609.25</c:v>
                </c:pt>
                <c:pt idx="1388">
                  <c:v>5525.5</c:v>
                </c:pt>
                <c:pt idx="1389">
                  <c:v>6356.25</c:v>
                </c:pt>
                <c:pt idx="1390">
                  <c:v>5960.375</c:v>
                </c:pt>
                <c:pt idx="1391">
                  <c:v>6521.1250000000127</c:v>
                </c:pt>
                <c:pt idx="1392">
                  <c:v>6275.375</c:v>
                </c:pt>
                <c:pt idx="1393">
                  <c:v>4631.875</c:v>
                </c:pt>
                <c:pt idx="1394">
                  <c:v>4711.25</c:v>
                </c:pt>
                <c:pt idx="1395">
                  <c:v>5340.1250000000127</c:v>
                </c:pt>
                <c:pt idx="1396">
                  <c:v>5471.6250000000127</c:v>
                </c:pt>
                <c:pt idx="1397">
                  <c:v>6176.6250000000127</c:v>
                </c:pt>
                <c:pt idx="1398">
                  <c:v>5824</c:v>
                </c:pt>
                <c:pt idx="1399">
                  <c:v>4961.75</c:v>
                </c:pt>
                <c:pt idx="1400">
                  <c:v>5540.875</c:v>
                </c:pt>
                <c:pt idx="1401">
                  <c:v>8289.75</c:v>
                </c:pt>
                <c:pt idx="1402">
                  <c:v>5951.875</c:v>
                </c:pt>
                <c:pt idx="1403">
                  <c:v>5955.6250000000127</c:v>
                </c:pt>
                <c:pt idx="1404">
                  <c:v>5167.6250000000127</c:v>
                </c:pt>
                <c:pt idx="1405">
                  <c:v>6768.6250000000127</c:v>
                </c:pt>
                <c:pt idx="1406">
                  <c:v>6230</c:v>
                </c:pt>
                <c:pt idx="1407">
                  <c:v>6335</c:v>
                </c:pt>
                <c:pt idx="1408">
                  <c:v>5410.6250000000127</c:v>
                </c:pt>
                <c:pt idx="1409">
                  <c:v>6634.6250000000127</c:v>
                </c:pt>
                <c:pt idx="1410">
                  <c:v>7546.1250000000127</c:v>
                </c:pt>
                <c:pt idx="1411">
                  <c:v>5399.375</c:v>
                </c:pt>
                <c:pt idx="1412">
                  <c:v>5743.1250000000127</c:v>
                </c:pt>
                <c:pt idx="1413">
                  <c:v>5582.375</c:v>
                </c:pt>
                <c:pt idx="1414">
                  <c:v>4522.5</c:v>
                </c:pt>
                <c:pt idx="1415">
                  <c:v>4438.375</c:v>
                </c:pt>
                <c:pt idx="1416">
                  <c:v>4591.25</c:v>
                </c:pt>
                <c:pt idx="1417">
                  <c:v>5325.375</c:v>
                </c:pt>
                <c:pt idx="1418">
                  <c:v>5633.75</c:v>
                </c:pt>
                <c:pt idx="1419">
                  <c:v>6134.375</c:v>
                </c:pt>
                <c:pt idx="1420">
                  <c:v>7029.6250000000127</c:v>
                </c:pt>
                <c:pt idx="1421">
                  <c:v>5268.75</c:v>
                </c:pt>
                <c:pt idx="1422">
                  <c:v>5243.75</c:v>
                </c:pt>
                <c:pt idx="1423">
                  <c:v>4687.1250000000127</c:v>
                </c:pt>
                <c:pt idx="1424">
                  <c:v>5342</c:v>
                </c:pt>
                <c:pt idx="1425">
                  <c:v>5313.6250000000127</c:v>
                </c:pt>
                <c:pt idx="1426">
                  <c:v>7253.375</c:v>
                </c:pt>
                <c:pt idx="1427">
                  <c:v>5393.375</c:v>
                </c:pt>
                <c:pt idx="1428">
                  <c:v>6474.25</c:v>
                </c:pt>
                <c:pt idx="1429">
                  <c:v>6724.75</c:v>
                </c:pt>
                <c:pt idx="1430">
                  <c:v>5404.6250000000127</c:v>
                </c:pt>
                <c:pt idx="1431">
                  <c:v>5041</c:v>
                </c:pt>
                <c:pt idx="1432">
                  <c:v>5821.75</c:v>
                </c:pt>
                <c:pt idx="1433">
                  <c:v>5950</c:v>
                </c:pt>
                <c:pt idx="1434">
                  <c:v>5546.875</c:v>
                </c:pt>
                <c:pt idx="1435">
                  <c:v>7107.6250000000127</c:v>
                </c:pt>
                <c:pt idx="1436">
                  <c:v>6478.6250000000127</c:v>
                </c:pt>
                <c:pt idx="1437">
                  <c:v>5945</c:v>
                </c:pt>
                <c:pt idx="1438">
                  <c:v>4149.1250000000127</c:v>
                </c:pt>
                <c:pt idx="1439">
                  <c:v>7139</c:v>
                </c:pt>
                <c:pt idx="1440">
                  <c:v>4378.875</c:v>
                </c:pt>
                <c:pt idx="1441">
                  <c:v>4959.6250000000127</c:v>
                </c:pt>
                <c:pt idx="1442">
                  <c:v>5132.25</c:v>
                </c:pt>
                <c:pt idx="1443">
                  <c:v>4377.6250000000127</c:v>
                </c:pt>
                <c:pt idx="1444">
                  <c:v>5753.875</c:v>
                </c:pt>
                <c:pt idx="1445">
                  <c:v>4564.6250000000127</c:v>
                </c:pt>
                <c:pt idx="1446">
                  <c:v>5764.375</c:v>
                </c:pt>
                <c:pt idx="1447">
                  <c:v>5613.25</c:v>
                </c:pt>
                <c:pt idx="1448">
                  <c:v>5406.1250000000127</c:v>
                </c:pt>
                <c:pt idx="1449">
                  <c:v>6562.375</c:v>
                </c:pt>
                <c:pt idx="1450">
                  <c:v>7671.1250000000127</c:v>
                </c:pt>
                <c:pt idx="1451">
                  <c:v>8310.8749999999636</c:v>
                </c:pt>
                <c:pt idx="1452">
                  <c:v>6222.375</c:v>
                </c:pt>
                <c:pt idx="1453">
                  <c:v>5240.25</c:v>
                </c:pt>
              </c:numCache>
            </c:numRef>
          </c:val>
        </c:ser>
        <c:marker val="1"/>
        <c:axId val="44148224"/>
        <c:axId val="44097536"/>
      </c:lineChart>
      <c:catAx>
        <c:axId val="44148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4097536"/>
        <c:crosses val="autoZero"/>
        <c:auto val="1"/>
        <c:lblAlgn val="ctr"/>
        <c:lblOffset val="100"/>
      </c:catAx>
      <c:valAx>
        <c:axId val="44097536"/>
        <c:scaling>
          <c:logBase val="10"/>
          <c:orientation val="minMax"/>
          <c:max val="100000"/>
          <c:min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Load (reqs/s/volume)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931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4148224"/>
        <c:crosses val="autoZero"/>
        <c:crossBetween val="between"/>
      </c:valAx>
    </c:plotArea>
    <c:plotVisOnly val="1"/>
    <c:dispBlanksAs val="zero"/>
  </c:chart>
  <c:spPr>
    <a:noFill/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lineChart>
        <c:grouping val="standard"/>
        <c:ser>
          <c:idx val="4"/>
          <c:order val="0"/>
          <c:tx>
            <c:v>I/O request rate</c:v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39428.611111111008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39428.627083333166</c:v>
                </c:pt>
                <c:pt idx="25">
                  <c:v>39428.627777777663</c:v>
                </c:pt>
                <c:pt idx="26">
                  <c:v>39428.628472222204</c:v>
                </c:pt>
                <c:pt idx="27">
                  <c:v>39428.629166666513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39428.638194444553</c:v>
                </c:pt>
                <c:pt idx="41">
                  <c:v>39428.638888888883</c:v>
                </c:pt>
                <c:pt idx="42">
                  <c:v>39428.639583333221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39428.642361111008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39428.650694444616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39428.656250000102</c:v>
                </c:pt>
                <c:pt idx="67">
                  <c:v>39428.656944444585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39428.66180555545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39428.667361110951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39428.673611111008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39428.677083333198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39428.682638889004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39428.688194444585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39428.691666666513</c:v>
                </c:pt>
                <c:pt idx="118">
                  <c:v>39428.692361110974</c:v>
                </c:pt>
                <c:pt idx="119">
                  <c:v>39428.69305555545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39428.699305555427</c:v>
                </c:pt>
                <c:pt idx="129">
                  <c:v>39428.699999999997</c:v>
                </c:pt>
                <c:pt idx="130">
                  <c:v>39428.700694444553</c:v>
                </c:pt>
                <c:pt idx="131">
                  <c:v>39428.701388888876</c:v>
                </c:pt>
                <c:pt idx="132">
                  <c:v>39428.702083333221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39428.704861111008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39428.721527777663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39428.72430555545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39428.727083333157</c:v>
                </c:pt>
                <c:pt idx="169">
                  <c:v>39428.727777777633</c:v>
                </c:pt>
                <c:pt idx="170">
                  <c:v>39428.728472222196</c:v>
                </c:pt>
                <c:pt idx="171">
                  <c:v>39428.729166666482</c:v>
                </c:pt>
                <c:pt idx="172">
                  <c:v>39428.729861110951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39428.733333333221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39428.736111111008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39428.739583333198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39428.750694444585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39428.756944444569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39428.761111110951</c:v>
                </c:pt>
                <c:pt idx="218">
                  <c:v>39428.761805555427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39428.764583333221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39428.767361110935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39428.779166666522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39428.788194444569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39428.791666666482</c:v>
                </c:pt>
                <c:pt idx="262">
                  <c:v>39428.792361110951</c:v>
                </c:pt>
                <c:pt idx="263">
                  <c:v>39428.793055555427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39428.795833333221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39428.798611111008</c:v>
                </c:pt>
                <c:pt idx="272">
                  <c:v>39428.799305555374</c:v>
                </c:pt>
                <c:pt idx="273">
                  <c:v>39428.799999999996</c:v>
                </c:pt>
                <c:pt idx="274">
                  <c:v>39428.800694444617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39428.806250000111</c:v>
                </c:pt>
                <c:pt idx="283">
                  <c:v>39428.806944444616</c:v>
                </c:pt>
                <c:pt idx="284">
                  <c:v>39428.807638889004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39428.812500000102</c:v>
                </c:pt>
                <c:pt idx="292">
                  <c:v>39428.813194444585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39428.815277777889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39428.819444444569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39428.825694444553</c:v>
                </c:pt>
                <c:pt idx="311">
                  <c:v>39428.826388888883</c:v>
                </c:pt>
                <c:pt idx="312">
                  <c:v>39428.827083333221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39428.829861111008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39428.838194444616</c:v>
                </c:pt>
                <c:pt idx="329">
                  <c:v>39428.838888889004</c:v>
                </c:pt>
                <c:pt idx="330">
                  <c:v>39428.839583333327</c:v>
                </c:pt>
                <c:pt idx="331">
                  <c:v>39428.840277777905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39428.844444444585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39428.846527777889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39428.850694444656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39428.856250000164</c:v>
                </c:pt>
                <c:pt idx="355">
                  <c:v>39428.85694444464</c:v>
                </c:pt>
                <c:pt idx="356">
                  <c:v>39428.857638889029</c:v>
                </c:pt>
                <c:pt idx="357">
                  <c:v>39428.858333333446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39428.861111111008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39428.870138889004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39428.875694444585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39428.881944444569</c:v>
                </c:pt>
                <c:pt idx="392">
                  <c:v>39428.882638889045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39428.88819444464</c:v>
                </c:pt>
                <c:pt idx="401">
                  <c:v>39428.888888889029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39428.892361111008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39428.900694444616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39428.906250000102</c:v>
                </c:pt>
                <c:pt idx="427">
                  <c:v>39428.906944444585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39428.913194444569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39428.919444444553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39428.923611111008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39428.927083333198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39428.932638889004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39428.938194444585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39428.940277777889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39428.944444444569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39428.95069444464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39428.956250000141</c:v>
                </c:pt>
                <c:pt idx="499">
                  <c:v>39428.956944444617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39428.975694444569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39428.981944444553</c:v>
                </c:pt>
                <c:pt idx="536">
                  <c:v>39428.982638889029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39428.988194444617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39429.000694444585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39429.006944444569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39429.013194444553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39429.017361111008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39429.029166666522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39429.038194444569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39429.044444444553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39429.050694444617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39429.056250000111</c:v>
                </c:pt>
                <c:pt idx="643">
                  <c:v>39429.056944444616</c:v>
                </c:pt>
                <c:pt idx="644">
                  <c:v>39429.057638889004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39429.075694444553</c:v>
                </c:pt>
                <c:pt idx="671">
                  <c:v>39429.076388888883</c:v>
                </c:pt>
                <c:pt idx="672">
                  <c:v>39429.077083333221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39429.079861111008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39429.088194444616</c:v>
                </c:pt>
                <c:pt idx="689">
                  <c:v>39429.088888889004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39429.091666666522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39429.09930555545</c:v>
                </c:pt>
                <c:pt idx="705">
                  <c:v>39429.1</c:v>
                </c:pt>
                <c:pt idx="706">
                  <c:v>39429.100694444569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39429.106944444553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39429.111111111008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39429.127083333166</c:v>
                </c:pt>
                <c:pt idx="745">
                  <c:v>39429.127777777663</c:v>
                </c:pt>
                <c:pt idx="746">
                  <c:v>39429.128472222204</c:v>
                </c:pt>
                <c:pt idx="747">
                  <c:v>39429.129166666513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39429.138194444553</c:v>
                </c:pt>
                <c:pt idx="761">
                  <c:v>39429.138888888883</c:v>
                </c:pt>
                <c:pt idx="762">
                  <c:v>39429.139583333221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39429.142361111008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39429.150694444616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39429.156250000102</c:v>
                </c:pt>
                <c:pt idx="787">
                  <c:v>39429.156944444585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39429.16180555545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39429.167361110951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39429.173611111008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39429.177083333198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39429.182638889004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39429.188194444585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39429.191666666513</c:v>
                </c:pt>
                <c:pt idx="838">
                  <c:v>39429.192361110974</c:v>
                </c:pt>
                <c:pt idx="839">
                  <c:v>39429.19305555545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39429.199305555427</c:v>
                </c:pt>
                <c:pt idx="849">
                  <c:v>39429.199999999997</c:v>
                </c:pt>
                <c:pt idx="850">
                  <c:v>39429.200694444553</c:v>
                </c:pt>
                <c:pt idx="851">
                  <c:v>39429.201388888876</c:v>
                </c:pt>
                <c:pt idx="852">
                  <c:v>39429.202083333221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39429.204861111008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39429.221527777663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39429.22430555545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39429.227083333157</c:v>
                </c:pt>
                <c:pt idx="889">
                  <c:v>39429.227777777633</c:v>
                </c:pt>
                <c:pt idx="890">
                  <c:v>39429.228472222196</c:v>
                </c:pt>
                <c:pt idx="891">
                  <c:v>39429.229166666482</c:v>
                </c:pt>
                <c:pt idx="892">
                  <c:v>39429.229861110951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39429.233333333221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39429.236111111008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39429.239583333198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39429.250694444585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39429.256944444569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39429.261111110951</c:v>
                </c:pt>
                <c:pt idx="938">
                  <c:v>39429.261805555427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39429.264583333221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39429.267361110935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39429.279166666522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39429.288194444569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39429.291666666482</c:v>
                </c:pt>
                <c:pt idx="982">
                  <c:v>39429.292361110951</c:v>
                </c:pt>
                <c:pt idx="983">
                  <c:v>39429.293055555427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39429.295833333221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39429.298611111008</c:v>
                </c:pt>
                <c:pt idx="992">
                  <c:v>39429.299305555374</c:v>
                </c:pt>
                <c:pt idx="993">
                  <c:v>39429.299999999996</c:v>
                </c:pt>
                <c:pt idx="994">
                  <c:v>39429.300694444617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39429.306250000111</c:v>
                </c:pt>
                <c:pt idx="1003">
                  <c:v>39429.306944444616</c:v>
                </c:pt>
                <c:pt idx="1004">
                  <c:v>39429.307638889004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39429.312500000102</c:v>
                </c:pt>
                <c:pt idx="1012">
                  <c:v>39429.313194444585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39429.315277777889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39429.319444444569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39429.325694444553</c:v>
                </c:pt>
                <c:pt idx="1031">
                  <c:v>39429.326388888883</c:v>
                </c:pt>
                <c:pt idx="1032">
                  <c:v>39429.327083333221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39429.329861111008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39429.338194444616</c:v>
                </c:pt>
                <c:pt idx="1049">
                  <c:v>39429.338888889004</c:v>
                </c:pt>
                <c:pt idx="1050">
                  <c:v>39429.339583333327</c:v>
                </c:pt>
                <c:pt idx="1051">
                  <c:v>39429.340277777905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39429.344444444585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39429.346527777889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39429.350694444656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39429.356250000164</c:v>
                </c:pt>
                <c:pt idx="1075">
                  <c:v>39429.35694444464</c:v>
                </c:pt>
                <c:pt idx="1076">
                  <c:v>39429.357638889029</c:v>
                </c:pt>
                <c:pt idx="1077">
                  <c:v>39429.358333333446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39429.361111111008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39429.370138889004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39429.375694444585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39429.381944444569</c:v>
                </c:pt>
                <c:pt idx="1112">
                  <c:v>39429.382638889045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39429.38819444464</c:v>
                </c:pt>
                <c:pt idx="1121">
                  <c:v>39429.388888889029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39429.392361111008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39429.400694444616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39429.406250000102</c:v>
                </c:pt>
                <c:pt idx="1147">
                  <c:v>39429.406944444585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39429.413194444569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39429.419444444553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39429.423611111008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39429.427083333198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39429.432638889004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39429.438194444585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39429.440277777889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39429.444444444569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39429.45069444464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39429.456250000141</c:v>
                </c:pt>
                <c:pt idx="1219">
                  <c:v>39429.456944444617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39429.475694444569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39429.481944444553</c:v>
                </c:pt>
                <c:pt idx="1256">
                  <c:v>39429.482638889029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39429.488194444617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39429.500694444585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39429.506944444569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39429.513194444553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39429.517361111008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39429.529166666522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39429.538194444569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39429.544444444553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39429.550694444617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39429.556250000111</c:v>
                </c:pt>
                <c:pt idx="1363">
                  <c:v>39429.556944444616</c:v>
                </c:pt>
                <c:pt idx="1364">
                  <c:v>39429.557638889004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39429.575694444553</c:v>
                </c:pt>
                <c:pt idx="1391">
                  <c:v>39429.576388888883</c:v>
                </c:pt>
                <c:pt idx="1392">
                  <c:v>39429.577083333221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39429.579861111008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39429.588194444616</c:v>
                </c:pt>
                <c:pt idx="1409">
                  <c:v>39429.588888889004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39429.591666666522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39429.59930555545</c:v>
                </c:pt>
                <c:pt idx="1425">
                  <c:v>39429.599999999999</c:v>
                </c:pt>
                <c:pt idx="1426">
                  <c:v>39429.600694444569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39429.606944444553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39429.611111111008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'Resp time across vols'!$D$2:$D$1455</c:f>
              <c:numCache>
                <c:formatCode>General</c:formatCode>
                <c:ptCount val="1454"/>
                <c:pt idx="0">
                  <c:v>982367</c:v>
                </c:pt>
                <c:pt idx="1">
                  <c:v>1038750</c:v>
                </c:pt>
                <c:pt idx="2">
                  <c:v>1066602</c:v>
                </c:pt>
                <c:pt idx="3">
                  <c:v>1213467</c:v>
                </c:pt>
                <c:pt idx="4">
                  <c:v>971885</c:v>
                </c:pt>
                <c:pt idx="5">
                  <c:v>1295729</c:v>
                </c:pt>
                <c:pt idx="6">
                  <c:v>884907</c:v>
                </c:pt>
                <c:pt idx="7">
                  <c:v>1249452</c:v>
                </c:pt>
                <c:pt idx="8">
                  <c:v>991015</c:v>
                </c:pt>
                <c:pt idx="9">
                  <c:v>688066</c:v>
                </c:pt>
                <c:pt idx="10">
                  <c:v>867206</c:v>
                </c:pt>
                <c:pt idx="11">
                  <c:v>848465</c:v>
                </c:pt>
                <c:pt idx="12">
                  <c:v>1118926</c:v>
                </c:pt>
                <c:pt idx="13">
                  <c:v>822853</c:v>
                </c:pt>
                <c:pt idx="14">
                  <c:v>811905</c:v>
                </c:pt>
                <c:pt idx="15">
                  <c:v>593124</c:v>
                </c:pt>
                <c:pt idx="16">
                  <c:v>1175452</c:v>
                </c:pt>
                <c:pt idx="17">
                  <c:v>938165</c:v>
                </c:pt>
                <c:pt idx="18">
                  <c:v>926782</c:v>
                </c:pt>
                <c:pt idx="19">
                  <c:v>1115160</c:v>
                </c:pt>
                <c:pt idx="20">
                  <c:v>991682</c:v>
                </c:pt>
                <c:pt idx="21">
                  <c:v>823123</c:v>
                </c:pt>
                <c:pt idx="22">
                  <c:v>946004</c:v>
                </c:pt>
                <c:pt idx="23">
                  <c:v>841951</c:v>
                </c:pt>
                <c:pt idx="24">
                  <c:v>1162639</c:v>
                </c:pt>
                <c:pt idx="25">
                  <c:v>809347</c:v>
                </c:pt>
                <c:pt idx="26">
                  <c:v>781891</c:v>
                </c:pt>
                <c:pt idx="27">
                  <c:v>881851</c:v>
                </c:pt>
                <c:pt idx="28">
                  <c:v>943081</c:v>
                </c:pt>
                <c:pt idx="29">
                  <c:v>992421</c:v>
                </c:pt>
                <c:pt idx="30">
                  <c:v>992034</c:v>
                </c:pt>
                <c:pt idx="31">
                  <c:v>950947</c:v>
                </c:pt>
                <c:pt idx="32">
                  <c:v>675691</c:v>
                </c:pt>
                <c:pt idx="33">
                  <c:v>870167</c:v>
                </c:pt>
                <c:pt idx="34">
                  <c:v>934451</c:v>
                </c:pt>
                <c:pt idx="35">
                  <c:v>1290735</c:v>
                </c:pt>
                <c:pt idx="36">
                  <c:v>1192320</c:v>
                </c:pt>
                <c:pt idx="37">
                  <c:v>908549</c:v>
                </c:pt>
                <c:pt idx="38">
                  <c:v>1051812</c:v>
                </c:pt>
                <c:pt idx="39">
                  <c:v>1018254</c:v>
                </c:pt>
                <c:pt idx="40">
                  <c:v>711143</c:v>
                </c:pt>
                <c:pt idx="41">
                  <c:v>885883</c:v>
                </c:pt>
                <c:pt idx="42">
                  <c:v>1036784</c:v>
                </c:pt>
                <c:pt idx="43">
                  <c:v>895309</c:v>
                </c:pt>
                <c:pt idx="44">
                  <c:v>1152111</c:v>
                </c:pt>
                <c:pt idx="45">
                  <c:v>959290</c:v>
                </c:pt>
                <c:pt idx="46">
                  <c:v>852883</c:v>
                </c:pt>
                <c:pt idx="47">
                  <c:v>1086837</c:v>
                </c:pt>
                <c:pt idx="48">
                  <c:v>857995</c:v>
                </c:pt>
                <c:pt idx="49">
                  <c:v>992439</c:v>
                </c:pt>
                <c:pt idx="50">
                  <c:v>1049555</c:v>
                </c:pt>
                <c:pt idx="51">
                  <c:v>845938</c:v>
                </c:pt>
                <c:pt idx="52">
                  <c:v>849379</c:v>
                </c:pt>
                <c:pt idx="53">
                  <c:v>734799</c:v>
                </c:pt>
                <c:pt idx="54">
                  <c:v>1387769</c:v>
                </c:pt>
                <c:pt idx="55">
                  <c:v>718931</c:v>
                </c:pt>
                <c:pt idx="56">
                  <c:v>1066345</c:v>
                </c:pt>
                <c:pt idx="57">
                  <c:v>957312</c:v>
                </c:pt>
                <c:pt idx="58">
                  <c:v>946915</c:v>
                </c:pt>
                <c:pt idx="59">
                  <c:v>1065844</c:v>
                </c:pt>
                <c:pt idx="60">
                  <c:v>1002386</c:v>
                </c:pt>
                <c:pt idx="61">
                  <c:v>1622017</c:v>
                </c:pt>
                <c:pt idx="62">
                  <c:v>879177</c:v>
                </c:pt>
                <c:pt idx="63">
                  <c:v>842564</c:v>
                </c:pt>
                <c:pt idx="64">
                  <c:v>802915</c:v>
                </c:pt>
                <c:pt idx="65">
                  <c:v>747039</c:v>
                </c:pt>
                <c:pt idx="66">
                  <c:v>1137704</c:v>
                </c:pt>
                <c:pt idx="67">
                  <c:v>1158174</c:v>
                </c:pt>
                <c:pt idx="68">
                  <c:v>1174327</c:v>
                </c:pt>
                <c:pt idx="69">
                  <c:v>1392720</c:v>
                </c:pt>
                <c:pt idx="70">
                  <c:v>996015</c:v>
                </c:pt>
                <c:pt idx="71">
                  <c:v>916361</c:v>
                </c:pt>
                <c:pt idx="72">
                  <c:v>1044559</c:v>
                </c:pt>
                <c:pt idx="73">
                  <c:v>892576</c:v>
                </c:pt>
                <c:pt idx="74">
                  <c:v>1071369</c:v>
                </c:pt>
                <c:pt idx="75">
                  <c:v>1157714</c:v>
                </c:pt>
                <c:pt idx="76">
                  <c:v>720381</c:v>
                </c:pt>
                <c:pt idx="77">
                  <c:v>862148</c:v>
                </c:pt>
                <c:pt idx="78">
                  <c:v>1426822</c:v>
                </c:pt>
                <c:pt idx="79">
                  <c:v>1212044</c:v>
                </c:pt>
                <c:pt idx="80">
                  <c:v>869398</c:v>
                </c:pt>
                <c:pt idx="81">
                  <c:v>1113115</c:v>
                </c:pt>
                <c:pt idx="82">
                  <c:v>1137281</c:v>
                </c:pt>
                <c:pt idx="83">
                  <c:v>984870</c:v>
                </c:pt>
                <c:pt idx="84">
                  <c:v>949124</c:v>
                </c:pt>
                <c:pt idx="85">
                  <c:v>943149</c:v>
                </c:pt>
                <c:pt idx="86">
                  <c:v>804059</c:v>
                </c:pt>
                <c:pt idx="87">
                  <c:v>797809</c:v>
                </c:pt>
                <c:pt idx="88">
                  <c:v>1215028</c:v>
                </c:pt>
                <c:pt idx="89">
                  <c:v>1098879</c:v>
                </c:pt>
                <c:pt idx="90">
                  <c:v>920957</c:v>
                </c:pt>
                <c:pt idx="91">
                  <c:v>884453</c:v>
                </c:pt>
                <c:pt idx="92">
                  <c:v>901386</c:v>
                </c:pt>
                <c:pt idx="93">
                  <c:v>1671353</c:v>
                </c:pt>
                <c:pt idx="94">
                  <c:v>921624</c:v>
                </c:pt>
                <c:pt idx="95">
                  <c:v>1534244</c:v>
                </c:pt>
                <c:pt idx="96">
                  <c:v>1294320</c:v>
                </c:pt>
                <c:pt idx="97">
                  <c:v>824533</c:v>
                </c:pt>
                <c:pt idx="98">
                  <c:v>828380</c:v>
                </c:pt>
                <c:pt idx="99">
                  <c:v>795737</c:v>
                </c:pt>
                <c:pt idx="100">
                  <c:v>1244920</c:v>
                </c:pt>
                <c:pt idx="101">
                  <c:v>876460</c:v>
                </c:pt>
                <c:pt idx="102">
                  <c:v>1173499</c:v>
                </c:pt>
                <c:pt idx="103">
                  <c:v>923872</c:v>
                </c:pt>
                <c:pt idx="104">
                  <c:v>772137</c:v>
                </c:pt>
                <c:pt idx="105">
                  <c:v>1307146</c:v>
                </c:pt>
                <c:pt idx="106">
                  <c:v>1074020</c:v>
                </c:pt>
                <c:pt idx="107">
                  <c:v>1102331</c:v>
                </c:pt>
                <c:pt idx="108">
                  <c:v>954758</c:v>
                </c:pt>
                <c:pt idx="109">
                  <c:v>1010887</c:v>
                </c:pt>
                <c:pt idx="110">
                  <c:v>661151</c:v>
                </c:pt>
                <c:pt idx="111">
                  <c:v>1247994</c:v>
                </c:pt>
                <c:pt idx="112">
                  <c:v>1463223</c:v>
                </c:pt>
                <c:pt idx="113">
                  <c:v>871488</c:v>
                </c:pt>
                <c:pt idx="114">
                  <c:v>912123</c:v>
                </c:pt>
                <c:pt idx="115">
                  <c:v>1095700</c:v>
                </c:pt>
                <c:pt idx="116">
                  <c:v>775589</c:v>
                </c:pt>
                <c:pt idx="117">
                  <c:v>927030</c:v>
                </c:pt>
                <c:pt idx="118">
                  <c:v>1006156</c:v>
                </c:pt>
                <c:pt idx="119">
                  <c:v>898344</c:v>
                </c:pt>
                <c:pt idx="120">
                  <c:v>972839</c:v>
                </c:pt>
                <c:pt idx="121">
                  <c:v>1179792</c:v>
                </c:pt>
                <c:pt idx="122">
                  <c:v>1435573</c:v>
                </c:pt>
                <c:pt idx="123">
                  <c:v>963556</c:v>
                </c:pt>
                <c:pt idx="124">
                  <c:v>779259</c:v>
                </c:pt>
                <c:pt idx="125">
                  <c:v>933466</c:v>
                </c:pt>
                <c:pt idx="126">
                  <c:v>650400</c:v>
                </c:pt>
                <c:pt idx="127">
                  <c:v>772084</c:v>
                </c:pt>
                <c:pt idx="128">
                  <c:v>851563</c:v>
                </c:pt>
                <c:pt idx="129">
                  <c:v>1073423</c:v>
                </c:pt>
                <c:pt idx="130">
                  <c:v>1433089</c:v>
                </c:pt>
                <c:pt idx="131">
                  <c:v>780670</c:v>
                </c:pt>
                <c:pt idx="132">
                  <c:v>836362</c:v>
                </c:pt>
                <c:pt idx="133">
                  <c:v>1194550</c:v>
                </c:pt>
                <c:pt idx="134">
                  <c:v>909636</c:v>
                </c:pt>
                <c:pt idx="135">
                  <c:v>1321162</c:v>
                </c:pt>
                <c:pt idx="136">
                  <c:v>1562300</c:v>
                </c:pt>
                <c:pt idx="137">
                  <c:v>1237825</c:v>
                </c:pt>
                <c:pt idx="138">
                  <c:v>880305</c:v>
                </c:pt>
                <c:pt idx="139">
                  <c:v>848519</c:v>
                </c:pt>
                <c:pt idx="140">
                  <c:v>1081693</c:v>
                </c:pt>
                <c:pt idx="141">
                  <c:v>1268338</c:v>
                </c:pt>
                <c:pt idx="142">
                  <c:v>1290449</c:v>
                </c:pt>
                <c:pt idx="143">
                  <c:v>1091888</c:v>
                </c:pt>
                <c:pt idx="144">
                  <c:v>1184169</c:v>
                </c:pt>
                <c:pt idx="145">
                  <c:v>1068787</c:v>
                </c:pt>
                <c:pt idx="146">
                  <c:v>1261576</c:v>
                </c:pt>
                <c:pt idx="147">
                  <c:v>1000779</c:v>
                </c:pt>
                <c:pt idx="148">
                  <c:v>761862</c:v>
                </c:pt>
                <c:pt idx="149">
                  <c:v>1044725</c:v>
                </c:pt>
                <c:pt idx="150">
                  <c:v>822758</c:v>
                </c:pt>
                <c:pt idx="151">
                  <c:v>1263569</c:v>
                </c:pt>
                <c:pt idx="152">
                  <c:v>904844</c:v>
                </c:pt>
                <c:pt idx="153">
                  <c:v>966404</c:v>
                </c:pt>
                <c:pt idx="154">
                  <c:v>1667276</c:v>
                </c:pt>
                <c:pt idx="155">
                  <c:v>1132228</c:v>
                </c:pt>
                <c:pt idx="156">
                  <c:v>1098731</c:v>
                </c:pt>
                <c:pt idx="157">
                  <c:v>871422</c:v>
                </c:pt>
                <c:pt idx="158">
                  <c:v>981438</c:v>
                </c:pt>
                <c:pt idx="159">
                  <c:v>1393255</c:v>
                </c:pt>
                <c:pt idx="160">
                  <c:v>1000865</c:v>
                </c:pt>
                <c:pt idx="161">
                  <c:v>854452</c:v>
                </c:pt>
                <c:pt idx="162">
                  <c:v>1234746</c:v>
                </c:pt>
                <c:pt idx="163">
                  <c:v>1496034</c:v>
                </c:pt>
                <c:pt idx="164">
                  <c:v>950149</c:v>
                </c:pt>
                <c:pt idx="165">
                  <c:v>1225383</c:v>
                </c:pt>
                <c:pt idx="166">
                  <c:v>910336</c:v>
                </c:pt>
                <c:pt idx="167">
                  <c:v>1388205</c:v>
                </c:pt>
                <c:pt idx="168">
                  <c:v>1326000</c:v>
                </c:pt>
                <c:pt idx="169">
                  <c:v>1398936</c:v>
                </c:pt>
                <c:pt idx="170">
                  <c:v>1458715</c:v>
                </c:pt>
                <c:pt idx="171">
                  <c:v>1001940</c:v>
                </c:pt>
                <c:pt idx="172">
                  <c:v>2003759</c:v>
                </c:pt>
                <c:pt idx="173">
                  <c:v>1070014</c:v>
                </c:pt>
                <c:pt idx="174">
                  <c:v>1997303</c:v>
                </c:pt>
                <c:pt idx="175">
                  <c:v>1331027</c:v>
                </c:pt>
                <c:pt idx="176">
                  <c:v>746604</c:v>
                </c:pt>
                <c:pt idx="177">
                  <c:v>1578741</c:v>
                </c:pt>
                <c:pt idx="178">
                  <c:v>1619353</c:v>
                </c:pt>
                <c:pt idx="179">
                  <c:v>1540256</c:v>
                </c:pt>
                <c:pt idx="180">
                  <c:v>1546070</c:v>
                </c:pt>
                <c:pt idx="181">
                  <c:v>860695</c:v>
                </c:pt>
                <c:pt idx="182">
                  <c:v>1528046</c:v>
                </c:pt>
                <c:pt idx="183">
                  <c:v>1769604</c:v>
                </c:pt>
                <c:pt idx="184">
                  <c:v>1526863</c:v>
                </c:pt>
                <c:pt idx="185">
                  <c:v>1400631</c:v>
                </c:pt>
                <c:pt idx="186">
                  <c:v>1220109</c:v>
                </c:pt>
                <c:pt idx="187">
                  <c:v>1109955</c:v>
                </c:pt>
                <c:pt idx="188">
                  <c:v>1230420</c:v>
                </c:pt>
                <c:pt idx="189">
                  <c:v>937034</c:v>
                </c:pt>
                <c:pt idx="190">
                  <c:v>1079041</c:v>
                </c:pt>
                <c:pt idx="191">
                  <c:v>1558582</c:v>
                </c:pt>
                <c:pt idx="192">
                  <c:v>1350535</c:v>
                </c:pt>
                <c:pt idx="193">
                  <c:v>550280</c:v>
                </c:pt>
                <c:pt idx="194">
                  <c:v>1743887</c:v>
                </c:pt>
                <c:pt idx="195">
                  <c:v>1400028</c:v>
                </c:pt>
                <c:pt idx="196">
                  <c:v>1752037</c:v>
                </c:pt>
                <c:pt idx="197">
                  <c:v>2254606</c:v>
                </c:pt>
                <c:pt idx="198">
                  <c:v>1340025</c:v>
                </c:pt>
                <c:pt idx="199">
                  <c:v>2132235</c:v>
                </c:pt>
                <c:pt idx="200">
                  <c:v>2129213</c:v>
                </c:pt>
                <c:pt idx="201">
                  <c:v>1378230</c:v>
                </c:pt>
                <c:pt idx="202">
                  <c:v>1793720</c:v>
                </c:pt>
                <c:pt idx="203">
                  <c:v>976334</c:v>
                </c:pt>
                <c:pt idx="204">
                  <c:v>1572458</c:v>
                </c:pt>
                <c:pt idx="205">
                  <c:v>1800185</c:v>
                </c:pt>
                <c:pt idx="206">
                  <c:v>1272274</c:v>
                </c:pt>
                <c:pt idx="207">
                  <c:v>1628133</c:v>
                </c:pt>
                <c:pt idx="208">
                  <c:v>1603514</c:v>
                </c:pt>
                <c:pt idx="209">
                  <c:v>1782722</c:v>
                </c:pt>
                <c:pt idx="210">
                  <c:v>1508367</c:v>
                </c:pt>
                <c:pt idx="211">
                  <c:v>1645062</c:v>
                </c:pt>
                <c:pt idx="212">
                  <c:v>1653801</c:v>
                </c:pt>
                <c:pt idx="213">
                  <c:v>1060917</c:v>
                </c:pt>
                <c:pt idx="214">
                  <c:v>801733</c:v>
                </c:pt>
                <c:pt idx="215">
                  <c:v>2159522</c:v>
                </c:pt>
                <c:pt idx="216">
                  <c:v>1091739</c:v>
                </c:pt>
                <c:pt idx="217">
                  <c:v>1836506</c:v>
                </c:pt>
                <c:pt idx="218">
                  <c:v>1471140</c:v>
                </c:pt>
                <c:pt idx="219">
                  <c:v>2218602</c:v>
                </c:pt>
                <c:pt idx="220">
                  <c:v>1834105</c:v>
                </c:pt>
                <c:pt idx="221">
                  <c:v>1400576</c:v>
                </c:pt>
                <c:pt idx="222">
                  <c:v>2108677</c:v>
                </c:pt>
                <c:pt idx="223">
                  <c:v>1076684</c:v>
                </c:pt>
                <c:pt idx="224">
                  <c:v>1812597</c:v>
                </c:pt>
                <c:pt idx="225">
                  <c:v>1866629</c:v>
                </c:pt>
                <c:pt idx="226">
                  <c:v>1611391</c:v>
                </c:pt>
                <c:pt idx="227">
                  <c:v>1358143</c:v>
                </c:pt>
                <c:pt idx="228">
                  <c:v>1447201</c:v>
                </c:pt>
                <c:pt idx="229">
                  <c:v>1843961</c:v>
                </c:pt>
                <c:pt idx="230">
                  <c:v>2534382</c:v>
                </c:pt>
                <c:pt idx="231">
                  <c:v>1209979</c:v>
                </c:pt>
                <c:pt idx="232">
                  <c:v>2145902</c:v>
                </c:pt>
                <c:pt idx="233">
                  <c:v>1578531</c:v>
                </c:pt>
                <c:pt idx="234">
                  <c:v>1585481</c:v>
                </c:pt>
                <c:pt idx="235">
                  <c:v>1534251</c:v>
                </c:pt>
                <c:pt idx="236">
                  <c:v>1189185</c:v>
                </c:pt>
                <c:pt idx="237">
                  <c:v>1840640</c:v>
                </c:pt>
                <c:pt idx="238">
                  <c:v>1365947</c:v>
                </c:pt>
                <c:pt idx="239">
                  <c:v>1952367</c:v>
                </c:pt>
                <c:pt idx="240">
                  <c:v>2402779</c:v>
                </c:pt>
                <c:pt idx="241">
                  <c:v>1784473</c:v>
                </c:pt>
                <c:pt idx="242">
                  <c:v>1109622</c:v>
                </c:pt>
                <c:pt idx="243">
                  <c:v>2630645</c:v>
                </c:pt>
                <c:pt idx="244">
                  <c:v>1738476</c:v>
                </c:pt>
                <c:pt idx="245">
                  <c:v>2036018</c:v>
                </c:pt>
                <c:pt idx="246">
                  <c:v>1193274</c:v>
                </c:pt>
                <c:pt idx="247">
                  <c:v>1950642</c:v>
                </c:pt>
                <c:pt idx="248">
                  <c:v>960595</c:v>
                </c:pt>
                <c:pt idx="249">
                  <c:v>1992351</c:v>
                </c:pt>
                <c:pt idx="250">
                  <c:v>1962056</c:v>
                </c:pt>
                <c:pt idx="251">
                  <c:v>1547371</c:v>
                </c:pt>
                <c:pt idx="252">
                  <c:v>1772599</c:v>
                </c:pt>
                <c:pt idx="253">
                  <c:v>1792547</c:v>
                </c:pt>
                <c:pt idx="254">
                  <c:v>3031948</c:v>
                </c:pt>
                <c:pt idx="255">
                  <c:v>1996693</c:v>
                </c:pt>
                <c:pt idx="256">
                  <c:v>1467969</c:v>
                </c:pt>
                <c:pt idx="257">
                  <c:v>1772920</c:v>
                </c:pt>
                <c:pt idx="258">
                  <c:v>1098649</c:v>
                </c:pt>
                <c:pt idx="259">
                  <c:v>1740434</c:v>
                </c:pt>
                <c:pt idx="260">
                  <c:v>1628786</c:v>
                </c:pt>
                <c:pt idx="261">
                  <c:v>1117920</c:v>
                </c:pt>
                <c:pt idx="262">
                  <c:v>1321083</c:v>
                </c:pt>
                <c:pt idx="263">
                  <c:v>1681819</c:v>
                </c:pt>
                <c:pt idx="264">
                  <c:v>1978553</c:v>
                </c:pt>
                <c:pt idx="265">
                  <c:v>920733</c:v>
                </c:pt>
                <c:pt idx="266">
                  <c:v>1414563</c:v>
                </c:pt>
                <c:pt idx="267">
                  <c:v>1820302</c:v>
                </c:pt>
                <c:pt idx="268">
                  <c:v>1988986</c:v>
                </c:pt>
                <c:pt idx="269">
                  <c:v>2286007</c:v>
                </c:pt>
                <c:pt idx="270">
                  <c:v>1807709</c:v>
                </c:pt>
                <c:pt idx="271">
                  <c:v>2496051</c:v>
                </c:pt>
                <c:pt idx="272">
                  <c:v>1282672</c:v>
                </c:pt>
                <c:pt idx="273">
                  <c:v>1732713</c:v>
                </c:pt>
                <c:pt idx="274">
                  <c:v>1554006</c:v>
                </c:pt>
                <c:pt idx="275">
                  <c:v>2489481</c:v>
                </c:pt>
                <c:pt idx="276">
                  <c:v>1321212</c:v>
                </c:pt>
                <c:pt idx="277">
                  <c:v>1989425</c:v>
                </c:pt>
                <c:pt idx="278">
                  <c:v>1926523</c:v>
                </c:pt>
                <c:pt idx="279">
                  <c:v>1701513</c:v>
                </c:pt>
                <c:pt idx="280">
                  <c:v>1658437</c:v>
                </c:pt>
                <c:pt idx="281">
                  <c:v>2165633</c:v>
                </c:pt>
                <c:pt idx="282">
                  <c:v>1401403</c:v>
                </c:pt>
                <c:pt idx="283">
                  <c:v>2695232</c:v>
                </c:pt>
                <c:pt idx="284">
                  <c:v>1851029</c:v>
                </c:pt>
                <c:pt idx="285">
                  <c:v>2207956</c:v>
                </c:pt>
                <c:pt idx="286">
                  <c:v>1801260</c:v>
                </c:pt>
                <c:pt idx="287">
                  <c:v>466494</c:v>
                </c:pt>
                <c:pt idx="288">
                  <c:v>2053963</c:v>
                </c:pt>
                <c:pt idx="289">
                  <c:v>1065685</c:v>
                </c:pt>
                <c:pt idx="290">
                  <c:v>1103510</c:v>
                </c:pt>
                <c:pt idx="291">
                  <c:v>3280160</c:v>
                </c:pt>
                <c:pt idx="292">
                  <c:v>1719018</c:v>
                </c:pt>
                <c:pt idx="293">
                  <c:v>251034</c:v>
                </c:pt>
                <c:pt idx="294">
                  <c:v>1025557</c:v>
                </c:pt>
                <c:pt idx="295">
                  <c:v>1738305</c:v>
                </c:pt>
                <c:pt idx="296">
                  <c:v>2048261</c:v>
                </c:pt>
                <c:pt idx="297">
                  <c:v>2244170</c:v>
                </c:pt>
                <c:pt idx="298">
                  <c:v>1852508</c:v>
                </c:pt>
                <c:pt idx="299">
                  <c:v>1692284</c:v>
                </c:pt>
                <c:pt idx="300">
                  <c:v>2520266</c:v>
                </c:pt>
                <c:pt idx="301">
                  <c:v>2324687</c:v>
                </c:pt>
                <c:pt idx="302">
                  <c:v>1579667</c:v>
                </c:pt>
                <c:pt idx="303">
                  <c:v>2126327</c:v>
                </c:pt>
                <c:pt idx="304">
                  <c:v>1172396</c:v>
                </c:pt>
                <c:pt idx="305">
                  <c:v>1705449</c:v>
                </c:pt>
                <c:pt idx="306">
                  <c:v>1863328</c:v>
                </c:pt>
                <c:pt idx="307">
                  <c:v>2223857</c:v>
                </c:pt>
                <c:pt idx="308">
                  <c:v>1057846</c:v>
                </c:pt>
                <c:pt idx="309">
                  <c:v>2456590</c:v>
                </c:pt>
                <c:pt idx="310">
                  <c:v>2749344</c:v>
                </c:pt>
                <c:pt idx="311">
                  <c:v>2017001</c:v>
                </c:pt>
                <c:pt idx="312">
                  <c:v>2379957</c:v>
                </c:pt>
                <c:pt idx="313">
                  <c:v>1948917</c:v>
                </c:pt>
                <c:pt idx="314">
                  <c:v>2797712</c:v>
                </c:pt>
                <c:pt idx="315">
                  <c:v>2039561</c:v>
                </c:pt>
                <c:pt idx="316">
                  <c:v>1503744</c:v>
                </c:pt>
                <c:pt idx="317">
                  <c:v>1421197</c:v>
                </c:pt>
                <c:pt idx="318">
                  <c:v>1615079</c:v>
                </c:pt>
                <c:pt idx="319">
                  <c:v>2126830</c:v>
                </c:pt>
                <c:pt idx="320">
                  <c:v>1934598</c:v>
                </c:pt>
                <c:pt idx="321">
                  <c:v>2049116</c:v>
                </c:pt>
                <c:pt idx="322">
                  <c:v>2357128</c:v>
                </c:pt>
                <c:pt idx="323">
                  <c:v>2043247</c:v>
                </c:pt>
                <c:pt idx="324">
                  <c:v>2277405</c:v>
                </c:pt>
                <c:pt idx="325">
                  <c:v>1618353</c:v>
                </c:pt>
                <c:pt idx="326">
                  <c:v>2202354</c:v>
                </c:pt>
                <c:pt idx="327">
                  <c:v>1566708</c:v>
                </c:pt>
                <c:pt idx="328">
                  <c:v>1137477</c:v>
                </c:pt>
                <c:pt idx="329">
                  <c:v>1869323</c:v>
                </c:pt>
                <c:pt idx="330">
                  <c:v>2812227</c:v>
                </c:pt>
                <c:pt idx="331">
                  <c:v>936136</c:v>
                </c:pt>
                <c:pt idx="332">
                  <c:v>850160</c:v>
                </c:pt>
                <c:pt idx="333">
                  <c:v>2288569</c:v>
                </c:pt>
                <c:pt idx="334">
                  <c:v>1101632</c:v>
                </c:pt>
                <c:pt idx="335">
                  <c:v>2182995</c:v>
                </c:pt>
                <c:pt idx="336">
                  <c:v>1531045</c:v>
                </c:pt>
                <c:pt idx="337">
                  <c:v>1847650</c:v>
                </c:pt>
                <c:pt idx="338">
                  <c:v>803624</c:v>
                </c:pt>
                <c:pt idx="339">
                  <c:v>2068044</c:v>
                </c:pt>
                <c:pt idx="340">
                  <c:v>2872709</c:v>
                </c:pt>
                <c:pt idx="341">
                  <c:v>3178933</c:v>
                </c:pt>
                <c:pt idx="342">
                  <c:v>2355663</c:v>
                </c:pt>
                <c:pt idx="343">
                  <c:v>1975343</c:v>
                </c:pt>
                <c:pt idx="344">
                  <c:v>1913630</c:v>
                </c:pt>
                <c:pt idx="345">
                  <c:v>2770923</c:v>
                </c:pt>
                <c:pt idx="346">
                  <c:v>1584215</c:v>
                </c:pt>
                <c:pt idx="347">
                  <c:v>1644303</c:v>
                </c:pt>
                <c:pt idx="348">
                  <c:v>1867576</c:v>
                </c:pt>
                <c:pt idx="349">
                  <c:v>764761</c:v>
                </c:pt>
                <c:pt idx="350">
                  <c:v>2227822</c:v>
                </c:pt>
                <c:pt idx="351">
                  <c:v>1934856</c:v>
                </c:pt>
                <c:pt idx="352">
                  <c:v>2206068</c:v>
                </c:pt>
                <c:pt idx="353">
                  <c:v>3260680</c:v>
                </c:pt>
                <c:pt idx="354">
                  <c:v>2051774</c:v>
                </c:pt>
                <c:pt idx="355">
                  <c:v>2609151</c:v>
                </c:pt>
                <c:pt idx="356">
                  <c:v>2562001</c:v>
                </c:pt>
                <c:pt idx="357">
                  <c:v>1634261</c:v>
                </c:pt>
                <c:pt idx="358">
                  <c:v>1853544</c:v>
                </c:pt>
                <c:pt idx="359">
                  <c:v>1052038</c:v>
                </c:pt>
                <c:pt idx="360">
                  <c:v>2462541</c:v>
                </c:pt>
                <c:pt idx="361">
                  <c:v>2458174</c:v>
                </c:pt>
                <c:pt idx="362">
                  <c:v>1826653</c:v>
                </c:pt>
                <c:pt idx="363">
                  <c:v>2304150</c:v>
                </c:pt>
                <c:pt idx="364">
                  <c:v>2093570</c:v>
                </c:pt>
                <c:pt idx="365">
                  <c:v>1434028</c:v>
                </c:pt>
                <c:pt idx="366">
                  <c:v>1855346</c:v>
                </c:pt>
                <c:pt idx="367">
                  <c:v>1520440</c:v>
                </c:pt>
                <c:pt idx="368">
                  <c:v>1798678</c:v>
                </c:pt>
                <c:pt idx="369">
                  <c:v>1688891</c:v>
                </c:pt>
                <c:pt idx="370">
                  <c:v>1995710</c:v>
                </c:pt>
                <c:pt idx="371">
                  <c:v>2215774</c:v>
                </c:pt>
                <c:pt idx="372">
                  <c:v>2229570</c:v>
                </c:pt>
                <c:pt idx="373">
                  <c:v>2493218</c:v>
                </c:pt>
                <c:pt idx="374">
                  <c:v>1520977</c:v>
                </c:pt>
                <c:pt idx="375">
                  <c:v>1691396</c:v>
                </c:pt>
                <c:pt idx="376">
                  <c:v>1457345</c:v>
                </c:pt>
                <c:pt idx="377">
                  <c:v>1766403</c:v>
                </c:pt>
                <c:pt idx="378">
                  <c:v>1569571</c:v>
                </c:pt>
                <c:pt idx="379">
                  <c:v>2185087</c:v>
                </c:pt>
                <c:pt idx="380">
                  <c:v>2839459</c:v>
                </c:pt>
                <c:pt idx="381">
                  <c:v>1960550</c:v>
                </c:pt>
                <c:pt idx="382">
                  <c:v>975508</c:v>
                </c:pt>
                <c:pt idx="383">
                  <c:v>2070458</c:v>
                </c:pt>
                <c:pt idx="384">
                  <c:v>2058619</c:v>
                </c:pt>
                <c:pt idx="385">
                  <c:v>2051626</c:v>
                </c:pt>
                <c:pt idx="386">
                  <c:v>1351581</c:v>
                </c:pt>
                <c:pt idx="387">
                  <c:v>2294608</c:v>
                </c:pt>
                <c:pt idx="388">
                  <c:v>1638045</c:v>
                </c:pt>
                <c:pt idx="389">
                  <c:v>1174172</c:v>
                </c:pt>
                <c:pt idx="390">
                  <c:v>1934418</c:v>
                </c:pt>
                <c:pt idx="391">
                  <c:v>1283542</c:v>
                </c:pt>
                <c:pt idx="392">
                  <c:v>1816048</c:v>
                </c:pt>
                <c:pt idx="393">
                  <c:v>2317459</c:v>
                </c:pt>
                <c:pt idx="394">
                  <c:v>1971224</c:v>
                </c:pt>
                <c:pt idx="395">
                  <c:v>1617310</c:v>
                </c:pt>
                <c:pt idx="396">
                  <c:v>1909029</c:v>
                </c:pt>
                <c:pt idx="397">
                  <c:v>2128029</c:v>
                </c:pt>
                <c:pt idx="398">
                  <c:v>1756119</c:v>
                </c:pt>
                <c:pt idx="399">
                  <c:v>2256410</c:v>
                </c:pt>
                <c:pt idx="400">
                  <c:v>2104173</c:v>
                </c:pt>
                <c:pt idx="401">
                  <c:v>2108429</c:v>
                </c:pt>
                <c:pt idx="402">
                  <c:v>1569006</c:v>
                </c:pt>
                <c:pt idx="403">
                  <c:v>2576051</c:v>
                </c:pt>
                <c:pt idx="404">
                  <c:v>2550210</c:v>
                </c:pt>
                <c:pt idx="405">
                  <c:v>2265334</c:v>
                </c:pt>
                <c:pt idx="406">
                  <c:v>2148476</c:v>
                </c:pt>
                <c:pt idx="407">
                  <c:v>1416687</c:v>
                </c:pt>
                <c:pt idx="408">
                  <c:v>2153856</c:v>
                </c:pt>
                <c:pt idx="409">
                  <c:v>2128424</c:v>
                </c:pt>
                <c:pt idx="410">
                  <c:v>1940854</c:v>
                </c:pt>
                <c:pt idx="411">
                  <c:v>1510163</c:v>
                </c:pt>
                <c:pt idx="412">
                  <c:v>1626750</c:v>
                </c:pt>
                <c:pt idx="413">
                  <c:v>1621270</c:v>
                </c:pt>
                <c:pt idx="414">
                  <c:v>1689851</c:v>
                </c:pt>
                <c:pt idx="415">
                  <c:v>1654130</c:v>
                </c:pt>
                <c:pt idx="416">
                  <c:v>1915351</c:v>
                </c:pt>
                <c:pt idx="417">
                  <c:v>2265239</c:v>
                </c:pt>
                <c:pt idx="418">
                  <c:v>1610959</c:v>
                </c:pt>
                <c:pt idx="419">
                  <c:v>1774744</c:v>
                </c:pt>
                <c:pt idx="420">
                  <c:v>2025302</c:v>
                </c:pt>
                <c:pt idx="421">
                  <c:v>2116533</c:v>
                </c:pt>
                <c:pt idx="422">
                  <c:v>1762180</c:v>
                </c:pt>
                <c:pt idx="423">
                  <c:v>1512144</c:v>
                </c:pt>
                <c:pt idx="424">
                  <c:v>1456059</c:v>
                </c:pt>
                <c:pt idx="425">
                  <c:v>1538984</c:v>
                </c:pt>
                <c:pt idx="426">
                  <c:v>1937481</c:v>
                </c:pt>
                <c:pt idx="427">
                  <c:v>1604330</c:v>
                </c:pt>
                <c:pt idx="428">
                  <c:v>1816015</c:v>
                </c:pt>
                <c:pt idx="429">
                  <c:v>1294137</c:v>
                </c:pt>
                <c:pt idx="430">
                  <c:v>1902238</c:v>
                </c:pt>
                <c:pt idx="431">
                  <c:v>1953463</c:v>
                </c:pt>
                <c:pt idx="432">
                  <c:v>1323881</c:v>
                </c:pt>
                <c:pt idx="433">
                  <c:v>2289494</c:v>
                </c:pt>
                <c:pt idx="434">
                  <c:v>1489887</c:v>
                </c:pt>
                <c:pt idx="435">
                  <c:v>2628795</c:v>
                </c:pt>
                <c:pt idx="436">
                  <c:v>2357758</c:v>
                </c:pt>
                <c:pt idx="437">
                  <c:v>1508101</c:v>
                </c:pt>
                <c:pt idx="438">
                  <c:v>1900091</c:v>
                </c:pt>
                <c:pt idx="439">
                  <c:v>1312660</c:v>
                </c:pt>
                <c:pt idx="440">
                  <c:v>2262680</c:v>
                </c:pt>
                <c:pt idx="441">
                  <c:v>1580503</c:v>
                </c:pt>
                <c:pt idx="442">
                  <c:v>1723954</c:v>
                </c:pt>
                <c:pt idx="443">
                  <c:v>1943538</c:v>
                </c:pt>
                <c:pt idx="444">
                  <c:v>2013232</c:v>
                </c:pt>
                <c:pt idx="445">
                  <c:v>1535239</c:v>
                </c:pt>
                <c:pt idx="446">
                  <c:v>2121434</c:v>
                </c:pt>
                <c:pt idx="447">
                  <c:v>1172835</c:v>
                </c:pt>
                <c:pt idx="448">
                  <c:v>1396020</c:v>
                </c:pt>
                <c:pt idx="449">
                  <c:v>1796636</c:v>
                </c:pt>
                <c:pt idx="450">
                  <c:v>1995553</c:v>
                </c:pt>
                <c:pt idx="451">
                  <c:v>1896885</c:v>
                </c:pt>
                <c:pt idx="452">
                  <c:v>2044590</c:v>
                </c:pt>
                <c:pt idx="453">
                  <c:v>1759572</c:v>
                </c:pt>
                <c:pt idx="454">
                  <c:v>2271835</c:v>
                </c:pt>
                <c:pt idx="455">
                  <c:v>1765944</c:v>
                </c:pt>
                <c:pt idx="456">
                  <c:v>1351447</c:v>
                </c:pt>
                <c:pt idx="457">
                  <c:v>2146743</c:v>
                </c:pt>
                <c:pt idx="458">
                  <c:v>2003652</c:v>
                </c:pt>
                <c:pt idx="459">
                  <c:v>2047881</c:v>
                </c:pt>
                <c:pt idx="460">
                  <c:v>1915716</c:v>
                </c:pt>
                <c:pt idx="461">
                  <c:v>1805634</c:v>
                </c:pt>
                <c:pt idx="462">
                  <c:v>1756189</c:v>
                </c:pt>
                <c:pt idx="463">
                  <c:v>2407255</c:v>
                </c:pt>
                <c:pt idx="464">
                  <c:v>1737125</c:v>
                </c:pt>
                <c:pt idx="465">
                  <c:v>2004608</c:v>
                </c:pt>
                <c:pt idx="466">
                  <c:v>1948163</c:v>
                </c:pt>
                <c:pt idx="467">
                  <c:v>1723839</c:v>
                </c:pt>
                <c:pt idx="468">
                  <c:v>2453663</c:v>
                </c:pt>
                <c:pt idx="469">
                  <c:v>1998785</c:v>
                </c:pt>
                <c:pt idx="470">
                  <c:v>1742857</c:v>
                </c:pt>
                <c:pt idx="471">
                  <c:v>1522702</c:v>
                </c:pt>
                <c:pt idx="472">
                  <c:v>2137852</c:v>
                </c:pt>
                <c:pt idx="473">
                  <c:v>1765682</c:v>
                </c:pt>
                <c:pt idx="474">
                  <c:v>1497054</c:v>
                </c:pt>
                <c:pt idx="475">
                  <c:v>2476560</c:v>
                </c:pt>
                <c:pt idx="476">
                  <c:v>17398541</c:v>
                </c:pt>
                <c:pt idx="477">
                  <c:v>2477590</c:v>
                </c:pt>
                <c:pt idx="478">
                  <c:v>1738338</c:v>
                </c:pt>
                <c:pt idx="479">
                  <c:v>1676501</c:v>
                </c:pt>
                <c:pt idx="480">
                  <c:v>1967755</c:v>
                </c:pt>
                <c:pt idx="481">
                  <c:v>1109319</c:v>
                </c:pt>
                <c:pt idx="482">
                  <c:v>793563</c:v>
                </c:pt>
                <c:pt idx="483">
                  <c:v>2129178</c:v>
                </c:pt>
                <c:pt idx="484">
                  <c:v>1708974</c:v>
                </c:pt>
                <c:pt idx="485">
                  <c:v>2182322</c:v>
                </c:pt>
                <c:pt idx="486">
                  <c:v>1570183</c:v>
                </c:pt>
                <c:pt idx="487">
                  <c:v>1735849</c:v>
                </c:pt>
                <c:pt idx="488">
                  <c:v>2406445</c:v>
                </c:pt>
                <c:pt idx="489">
                  <c:v>1682754</c:v>
                </c:pt>
                <c:pt idx="490">
                  <c:v>2447254</c:v>
                </c:pt>
                <c:pt idx="491">
                  <c:v>1587975</c:v>
                </c:pt>
                <c:pt idx="492">
                  <c:v>1894760</c:v>
                </c:pt>
                <c:pt idx="493">
                  <c:v>1882047</c:v>
                </c:pt>
                <c:pt idx="494">
                  <c:v>1491613</c:v>
                </c:pt>
                <c:pt idx="495">
                  <c:v>1922752</c:v>
                </c:pt>
                <c:pt idx="496">
                  <c:v>2412559</c:v>
                </c:pt>
                <c:pt idx="497">
                  <c:v>1519608</c:v>
                </c:pt>
                <c:pt idx="498">
                  <c:v>2166833</c:v>
                </c:pt>
                <c:pt idx="499">
                  <c:v>1591325</c:v>
                </c:pt>
                <c:pt idx="500">
                  <c:v>2256677</c:v>
                </c:pt>
                <c:pt idx="501">
                  <c:v>1660714</c:v>
                </c:pt>
                <c:pt idx="502">
                  <c:v>1739969</c:v>
                </c:pt>
                <c:pt idx="503">
                  <c:v>1827366</c:v>
                </c:pt>
                <c:pt idx="504">
                  <c:v>2116434</c:v>
                </c:pt>
                <c:pt idx="505">
                  <c:v>2457190</c:v>
                </c:pt>
                <c:pt idx="506">
                  <c:v>1028832</c:v>
                </c:pt>
                <c:pt idx="507">
                  <c:v>2122677</c:v>
                </c:pt>
                <c:pt idx="508">
                  <c:v>986003</c:v>
                </c:pt>
                <c:pt idx="509">
                  <c:v>1395516</c:v>
                </c:pt>
                <c:pt idx="510">
                  <c:v>1829217</c:v>
                </c:pt>
                <c:pt idx="511">
                  <c:v>1510210</c:v>
                </c:pt>
                <c:pt idx="512">
                  <c:v>1309365</c:v>
                </c:pt>
                <c:pt idx="513">
                  <c:v>1700146</c:v>
                </c:pt>
                <c:pt idx="514">
                  <c:v>1457026</c:v>
                </c:pt>
                <c:pt idx="515">
                  <c:v>2066267</c:v>
                </c:pt>
                <c:pt idx="516">
                  <c:v>951072</c:v>
                </c:pt>
                <c:pt idx="517">
                  <c:v>2096350</c:v>
                </c:pt>
                <c:pt idx="518">
                  <c:v>909167</c:v>
                </c:pt>
                <c:pt idx="519">
                  <c:v>2040107</c:v>
                </c:pt>
                <c:pt idx="520">
                  <c:v>882034</c:v>
                </c:pt>
                <c:pt idx="521">
                  <c:v>2277122</c:v>
                </c:pt>
                <c:pt idx="522">
                  <c:v>2007540</c:v>
                </c:pt>
                <c:pt idx="523">
                  <c:v>1296212</c:v>
                </c:pt>
                <c:pt idx="524">
                  <c:v>1936774</c:v>
                </c:pt>
                <c:pt idx="525">
                  <c:v>1692283</c:v>
                </c:pt>
                <c:pt idx="526">
                  <c:v>812892</c:v>
                </c:pt>
                <c:pt idx="527">
                  <c:v>1693995</c:v>
                </c:pt>
                <c:pt idx="528">
                  <c:v>1854733</c:v>
                </c:pt>
                <c:pt idx="529">
                  <c:v>1655724</c:v>
                </c:pt>
                <c:pt idx="530">
                  <c:v>1413257</c:v>
                </c:pt>
                <c:pt idx="531">
                  <c:v>1427723</c:v>
                </c:pt>
                <c:pt idx="532">
                  <c:v>1869094</c:v>
                </c:pt>
                <c:pt idx="533">
                  <c:v>1200008</c:v>
                </c:pt>
                <c:pt idx="534">
                  <c:v>1442571</c:v>
                </c:pt>
                <c:pt idx="535">
                  <c:v>1660974</c:v>
                </c:pt>
                <c:pt idx="536">
                  <c:v>1177876</c:v>
                </c:pt>
                <c:pt idx="537">
                  <c:v>1214640</c:v>
                </c:pt>
                <c:pt idx="538">
                  <c:v>1953288</c:v>
                </c:pt>
                <c:pt idx="539">
                  <c:v>2306551</c:v>
                </c:pt>
                <c:pt idx="540">
                  <c:v>1705799</c:v>
                </c:pt>
                <c:pt idx="541">
                  <c:v>1319092</c:v>
                </c:pt>
                <c:pt idx="542">
                  <c:v>651477</c:v>
                </c:pt>
                <c:pt idx="543">
                  <c:v>2087202</c:v>
                </c:pt>
                <c:pt idx="544">
                  <c:v>1212766</c:v>
                </c:pt>
                <c:pt idx="545">
                  <c:v>1368818</c:v>
                </c:pt>
                <c:pt idx="546">
                  <c:v>2030878</c:v>
                </c:pt>
                <c:pt idx="547">
                  <c:v>1621700</c:v>
                </c:pt>
                <c:pt idx="548">
                  <c:v>1093011</c:v>
                </c:pt>
                <c:pt idx="549">
                  <c:v>2094360</c:v>
                </c:pt>
                <c:pt idx="550">
                  <c:v>1461429</c:v>
                </c:pt>
                <c:pt idx="551">
                  <c:v>2031035</c:v>
                </c:pt>
                <c:pt idx="552">
                  <c:v>2388988</c:v>
                </c:pt>
                <c:pt idx="553">
                  <c:v>1639589</c:v>
                </c:pt>
                <c:pt idx="554">
                  <c:v>969543</c:v>
                </c:pt>
                <c:pt idx="555">
                  <c:v>2080320</c:v>
                </c:pt>
                <c:pt idx="556">
                  <c:v>1388148</c:v>
                </c:pt>
                <c:pt idx="557">
                  <c:v>3739257</c:v>
                </c:pt>
                <c:pt idx="558">
                  <c:v>1670922</c:v>
                </c:pt>
                <c:pt idx="559">
                  <c:v>1634687</c:v>
                </c:pt>
                <c:pt idx="560">
                  <c:v>2520506</c:v>
                </c:pt>
                <c:pt idx="561">
                  <c:v>1142943</c:v>
                </c:pt>
                <c:pt idx="562">
                  <c:v>1435017</c:v>
                </c:pt>
                <c:pt idx="563">
                  <c:v>1052796</c:v>
                </c:pt>
                <c:pt idx="564">
                  <c:v>600776</c:v>
                </c:pt>
                <c:pt idx="565">
                  <c:v>1251751</c:v>
                </c:pt>
                <c:pt idx="566">
                  <c:v>482301</c:v>
                </c:pt>
                <c:pt idx="567">
                  <c:v>1102646</c:v>
                </c:pt>
                <c:pt idx="568">
                  <c:v>1180601</c:v>
                </c:pt>
                <c:pt idx="569">
                  <c:v>1157134</c:v>
                </c:pt>
                <c:pt idx="570">
                  <c:v>731925</c:v>
                </c:pt>
                <c:pt idx="571">
                  <c:v>857854</c:v>
                </c:pt>
                <c:pt idx="572">
                  <c:v>1895240</c:v>
                </c:pt>
                <c:pt idx="573">
                  <c:v>1827813</c:v>
                </c:pt>
                <c:pt idx="574">
                  <c:v>1306768</c:v>
                </c:pt>
                <c:pt idx="575">
                  <c:v>1693191</c:v>
                </c:pt>
                <c:pt idx="576">
                  <c:v>1850307</c:v>
                </c:pt>
                <c:pt idx="577">
                  <c:v>2512408</c:v>
                </c:pt>
                <c:pt idx="578">
                  <c:v>2214394</c:v>
                </c:pt>
                <c:pt idx="579">
                  <c:v>2308019</c:v>
                </c:pt>
                <c:pt idx="580">
                  <c:v>2559889</c:v>
                </c:pt>
                <c:pt idx="581">
                  <c:v>1946029</c:v>
                </c:pt>
                <c:pt idx="582">
                  <c:v>2229885</c:v>
                </c:pt>
                <c:pt idx="583">
                  <c:v>1629914</c:v>
                </c:pt>
                <c:pt idx="584">
                  <c:v>3373050</c:v>
                </c:pt>
                <c:pt idx="585">
                  <c:v>1182560</c:v>
                </c:pt>
                <c:pt idx="586">
                  <c:v>1798066</c:v>
                </c:pt>
                <c:pt idx="587">
                  <c:v>2704214</c:v>
                </c:pt>
                <c:pt idx="588">
                  <c:v>1783006</c:v>
                </c:pt>
                <c:pt idx="589">
                  <c:v>1709740</c:v>
                </c:pt>
                <c:pt idx="590">
                  <c:v>1359681</c:v>
                </c:pt>
                <c:pt idx="591">
                  <c:v>1732593</c:v>
                </c:pt>
                <c:pt idx="592">
                  <c:v>1034895</c:v>
                </c:pt>
                <c:pt idx="593">
                  <c:v>1527929</c:v>
                </c:pt>
                <c:pt idx="594">
                  <c:v>1786533</c:v>
                </c:pt>
                <c:pt idx="595">
                  <c:v>1955888</c:v>
                </c:pt>
                <c:pt idx="596">
                  <c:v>1549968</c:v>
                </c:pt>
                <c:pt idx="597">
                  <c:v>1163224</c:v>
                </c:pt>
                <c:pt idx="598">
                  <c:v>882993</c:v>
                </c:pt>
                <c:pt idx="599">
                  <c:v>906524</c:v>
                </c:pt>
                <c:pt idx="600">
                  <c:v>1042411</c:v>
                </c:pt>
                <c:pt idx="601">
                  <c:v>1843611</c:v>
                </c:pt>
                <c:pt idx="602">
                  <c:v>1659490</c:v>
                </c:pt>
                <c:pt idx="603">
                  <c:v>1268941</c:v>
                </c:pt>
                <c:pt idx="604">
                  <c:v>1787232</c:v>
                </c:pt>
                <c:pt idx="605">
                  <c:v>1158290</c:v>
                </c:pt>
                <c:pt idx="606">
                  <c:v>1766964</c:v>
                </c:pt>
                <c:pt idx="607">
                  <c:v>840746</c:v>
                </c:pt>
                <c:pt idx="608">
                  <c:v>1315216</c:v>
                </c:pt>
                <c:pt idx="609">
                  <c:v>1151114</c:v>
                </c:pt>
                <c:pt idx="610">
                  <c:v>1337638</c:v>
                </c:pt>
                <c:pt idx="611">
                  <c:v>1437564</c:v>
                </c:pt>
                <c:pt idx="612">
                  <c:v>1773540</c:v>
                </c:pt>
                <c:pt idx="613">
                  <c:v>1425913</c:v>
                </c:pt>
                <c:pt idx="614">
                  <c:v>892586</c:v>
                </c:pt>
                <c:pt idx="615">
                  <c:v>1292150</c:v>
                </c:pt>
                <c:pt idx="616">
                  <c:v>2015067</c:v>
                </c:pt>
                <c:pt idx="617">
                  <c:v>1891569</c:v>
                </c:pt>
                <c:pt idx="618">
                  <c:v>1693682</c:v>
                </c:pt>
                <c:pt idx="619">
                  <c:v>1891141</c:v>
                </c:pt>
                <c:pt idx="620">
                  <c:v>1550938</c:v>
                </c:pt>
                <c:pt idx="621">
                  <c:v>914650</c:v>
                </c:pt>
                <c:pt idx="622">
                  <c:v>1682431</c:v>
                </c:pt>
                <c:pt idx="623">
                  <c:v>1550808</c:v>
                </c:pt>
                <c:pt idx="624">
                  <c:v>1036721</c:v>
                </c:pt>
                <c:pt idx="625">
                  <c:v>2105736</c:v>
                </c:pt>
                <c:pt idx="626">
                  <c:v>1110614</c:v>
                </c:pt>
                <c:pt idx="627">
                  <c:v>1376982</c:v>
                </c:pt>
                <c:pt idx="628">
                  <c:v>1485734</c:v>
                </c:pt>
                <c:pt idx="629">
                  <c:v>1782663</c:v>
                </c:pt>
                <c:pt idx="630">
                  <c:v>1769322</c:v>
                </c:pt>
                <c:pt idx="631">
                  <c:v>1365497</c:v>
                </c:pt>
                <c:pt idx="632">
                  <c:v>996864</c:v>
                </c:pt>
                <c:pt idx="633">
                  <c:v>1484569</c:v>
                </c:pt>
                <c:pt idx="634">
                  <c:v>953249</c:v>
                </c:pt>
                <c:pt idx="635">
                  <c:v>1203086</c:v>
                </c:pt>
                <c:pt idx="636">
                  <c:v>1913448</c:v>
                </c:pt>
                <c:pt idx="637">
                  <c:v>1777862</c:v>
                </c:pt>
                <c:pt idx="638">
                  <c:v>1914715</c:v>
                </c:pt>
                <c:pt idx="639">
                  <c:v>1266227</c:v>
                </c:pt>
                <c:pt idx="640">
                  <c:v>1462622</c:v>
                </c:pt>
                <c:pt idx="641">
                  <c:v>1336658</c:v>
                </c:pt>
                <c:pt idx="642">
                  <c:v>811348</c:v>
                </c:pt>
                <c:pt idx="643">
                  <c:v>1270146</c:v>
                </c:pt>
                <c:pt idx="644">
                  <c:v>1273455</c:v>
                </c:pt>
                <c:pt idx="645">
                  <c:v>1977557</c:v>
                </c:pt>
                <c:pt idx="646">
                  <c:v>1605231</c:v>
                </c:pt>
                <c:pt idx="647">
                  <c:v>1856264</c:v>
                </c:pt>
                <c:pt idx="648">
                  <c:v>1307238</c:v>
                </c:pt>
                <c:pt idx="649">
                  <c:v>1221026</c:v>
                </c:pt>
                <c:pt idx="650">
                  <c:v>1638361</c:v>
                </c:pt>
                <c:pt idx="651">
                  <c:v>848224</c:v>
                </c:pt>
                <c:pt idx="652">
                  <c:v>1359340</c:v>
                </c:pt>
                <c:pt idx="653">
                  <c:v>773792</c:v>
                </c:pt>
                <c:pt idx="654">
                  <c:v>1595170</c:v>
                </c:pt>
                <c:pt idx="655">
                  <c:v>1877981</c:v>
                </c:pt>
                <c:pt idx="656">
                  <c:v>1748594</c:v>
                </c:pt>
                <c:pt idx="657">
                  <c:v>2841215</c:v>
                </c:pt>
                <c:pt idx="658">
                  <c:v>1196374</c:v>
                </c:pt>
                <c:pt idx="659">
                  <c:v>945913</c:v>
                </c:pt>
                <c:pt idx="660">
                  <c:v>1011155</c:v>
                </c:pt>
                <c:pt idx="661">
                  <c:v>1179128</c:v>
                </c:pt>
                <c:pt idx="662">
                  <c:v>1135671</c:v>
                </c:pt>
                <c:pt idx="663">
                  <c:v>1012830</c:v>
                </c:pt>
                <c:pt idx="664">
                  <c:v>1187564</c:v>
                </c:pt>
                <c:pt idx="665">
                  <c:v>1402395</c:v>
                </c:pt>
                <c:pt idx="666">
                  <c:v>876791</c:v>
                </c:pt>
                <c:pt idx="667">
                  <c:v>887504</c:v>
                </c:pt>
                <c:pt idx="668">
                  <c:v>802967</c:v>
                </c:pt>
                <c:pt idx="669">
                  <c:v>1471601</c:v>
                </c:pt>
                <c:pt idx="670">
                  <c:v>1272130</c:v>
                </c:pt>
                <c:pt idx="671">
                  <c:v>1370906</c:v>
                </c:pt>
                <c:pt idx="672">
                  <c:v>974699</c:v>
                </c:pt>
                <c:pt idx="673">
                  <c:v>1033666</c:v>
                </c:pt>
                <c:pt idx="674">
                  <c:v>1103838</c:v>
                </c:pt>
                <c:pt idx="675">
                  <c:v>1052875</c:v>
                </c:pt>
                <c:pt idx="676">
                  <c:v>1583364</c:v>
                </c:pt>
                <c:pt idx="677">
                  <c:v>1047292</c:v>
                </c:pt>
                <c:pt idx="678">
                  <c:v>865975</c:v>
                </c:pt>
                <c:pt idx="679">
                  <c:v>1548363</c:v>
                </c:pt>
                <c:pt idx="680">
                  <c:v>1010255</c:v>
                </c:pt>
                <c:pt idx="681">
                  <c:v>1642382</c:v>
                </c:pt>
                <c:pt idx="682">
                  <c:v>1432168</c:v>
                </c:pt>
                <c:pt idx="683">
                  <c:v>1763246</c:v>
                </c:pt>
                <c:pt idx="684">
                  <c:v>989645</c:v>
                </c:pt>
                <c:pt idx="685">
                  <c:v>1738347</c:v>
                </c:pt>
                <c:pt idx="686">
                  <c:v>1037707</c:v>
                </c:pt>
                <c:pt idx="687">
                  <c:v>2387518</c:v>
                </c:pt>
                <c:pt idx="688">
                  <c:v>1542058</c:v>
                </c:pt>
                <c:pt idx="689">
                  <c:v>1132005</c:v>
                </c:pt>
                <c:pt idx="690">
                  <c:v>1846175</c:v>
                </c:pt>
                <c:pt idx="691">
                  <c:v>1165780</c:v>
                </c:pt>
                <c:pt idx="692">
                  <c:v>1314196</c:v>
                </c:pt>
                <c:pt idx="693">
                  <c:v>1641272</c:v>
                </c:pt>
                <c:pt idx="694">
                  <c:v>1093790</c:v>
                </c:pt>
                <c:pt idx="695">
                  <c:v>1057918</c:v>
                </c:pt>
                <c:pt idx="696">
                  <c:v>1469518</c:v>
                </c:pt>
                <c:pt idx="697">
                  <c:v>1332392</c:v>
                </c:pt>
                <c:pt idx="698">
                  <c:v>741242</c:v>
                </c:pt>
                <c:pt idx="699">
                  <c:v>973573</c:v>
                </c:pt>
                <c:pt idx="700">
                  <c:v>767031</c:v>
                </c:pt>
                <c:pt idx="701">
                  <c:v>1595366</c:v>
                </c:pt>
                <c:pt idx="702">
                  <c:v>963603</c:v>
                </c:pt>
                <c:pt idx="703">
                  <c:v>1352131</c:v>
                </c:pt>
                <c:pt idx="704">
                  <c:v>1398215</c:v>
                </c:pt>
                <c:pt idx="705">
                  <c:v>1367162</c:v>
                </c:pt>
                <c:pt idx="706">
                  <c:v>1120958</c:v>
                </c:pt>
                <c:pt idx="707">
                  <c:v>1168700</c:v>
                </c:pt>
                <c:pt idx="708">
                  <c:v>934761</c:v>
                </c:pt>
                <c:pt idx="709">
                  <c:v>1017448</c:v>
                </c:pt>
                <c:pt idx="710">
                  <c:v>1028469</c:v>
                </c:pt>
                <c:pt idx="711">
                  <c:v>1038052</c:v>
                </c:pt>
                <c:pt idx="712">
                  <c:v>1030886</c:v>
                </c:pt>
                <c:pt idx="713">
                  <c:v>1531210</c:v>
                </c:pt>
                <c:pt idx="714">
                  <c:v>1139141</c:v>
                </c:pt>
                <c:pt idx="715">
                  <c:v>1139998</c:v>
                </c:pt>
                <c:pt idx="716">
                  <c:v>1033062</c:v>
                </c:pt>
                <c:pt idx="717">
                  <c:v>1308383</c:v>
                </c:pt>
                <c:pt idx="718">
                  <c:v>1163157</c:v>
                </c:pt>
                <c:pt idx="719">
                  <c:v>956966</c:v>
                </c:pt>
                <c:pt idx="720">
                  <c:v>824354</c:v>
                </c:pt>
                <c:pt idx="721">
                  <c:v>970643</c:v>
                </c:pt>
                <c:pt idx="722">
                  <c:v>1145872</c:v>
                </c:pt>
                <c:pt idx="723">
                  <c:v>1024405</c:v>
                </c:pt>
                <c:pt idx="724">
                  <c:v>590821</c:v>
                </c:pt>
                <c:pt idx="725">
                  <c:v>885888</c:v>
                </c:pt>
                <c:pt idx="726">
                  <c:v>1093989</c:v>
                </c:pt>
                <c:pt idx="727">
                  <c:v>1424397</c:v>
                </c:pt>
                <c:pt idx="728">
                  <c:v>1022328</c:v>
                </c:pt>
                <c:pt idx="729">
                  <c:v>988274</c:v>
                </c:pt>
                <c:pt idx="730">
                  <c:v>783676</c:v>
                </c:pt>
                <c:pt idx="731">
                  <c:v>1480866</c:v>
                </c:pt>
                <c:pt idx="732">
                  <c:v>1253888</c:v>
                </c:pt>
                <c:pt idx="733">
                  <c:v>1426887</c:v>
                </c:pt>
                <c:pt idx="734">
                  <c:v>1459004</c:v>
                </c:pt>
                <c:pt idx="735">
                  <c:v>918272</c:v>
                </c:pt>
                <c:pt idx="736">
                  <c:v>583753</c:v>
                </c:pt>
                <c:pt idx="737">
                  <c:v>978897</c:v>
                </c:pt>
                <c:pt idx="738">
                  <c:v>880623</c:v>
                </c:pt>
                <c:pt idx="739">
                  <c:v>1327099</c:v>
                </c:pt>
                <c:pt idx="740">
                  <c:v>983415</c:v>
                </c:pt>
                <c:pt idx="741">
                  <c:v>1449841</c:v>
                </c:pt>
                <c:pt idx="742">
                  <c:v>1434249</c:v>
                </c:pt>
                <c:pt idx="743">
                  <c:v>1666182</c:v>
                </c:pt>
                <c:pt idx="744">
                  <c:v>593001</c:v>
                </c:pt>
                <c:pt idx="745">
                  <c:v>1244794</c:v>
                </c:pt>
                <c:pt idx="746">
                  <c:v>1610880</c:v>
                </c:pt>
                <c:pt idx="747">
                  <c:v>1715208</c:v>
                </c:pt>
                <c:pt idx="748">
                  <c:v>908128</c:v>
                </c:pt>
                <c:pt idx="749">
                  <c:v>1077910</c:v>
                </c:pt>
                <c:pt idx="750">
                  <c:v>588843</c:v>
                </c:pt>
                <c:pt idx="751">
                  <c:v>1718786</c:v>
                </c:pt>
                <c:pt idx="752">
                  <c:v>1301020</c:v>
                </c:pt>
                <c:pt idx="753">
                  <c:v>911139</c:v>
                </c:pt>
                <c:pt idx="754">
                  <c:v>893728</c:v>
                </c:pt>
                <c:pt idx="755">
                  <c:v>1631703</c:v>
                </c:pt>
                <c:pt idx="756">
                  <c:v>950176</c:v>
                </c:pt>
                <c:pt idx="757">
                  <c:v>1398833</c:v>
                </c:pt>
                <c:pt idx="758">
                  <c:v>673520</c:v>
                </c:pt>
                <c:pt idx="759">
                  <c:v>2514155</c:v>
                </c:pt>
                <c:pt idx="760">
                  <c:v>2061703</c:v>
                </c:pt>
                <c:pt idx="761">
                  <c:v>1516700</c:v>
                </c:pt>
                <c:pt idx="762">
                  <c:v>1183200</c:v>
                </c:pt>
                <c:pt idx="763">
                  <c:v>1451439</c:v>
                </c:pt>
                <c:pt idx="764">
                  <c:v>1400810</c:v>
                </c:pt>
                <c:pt idx="765">
                  <c:v>795644</c:v>
                </c:pt>
                <c:pt idx="766">
                  <c:v>1163155</c:v>
                </c:pt>
                <c:pt idx="767">
                  <c:v>1492542</c:v>
                </c:pt>
                <c:pt idx="768">
                  <c:v>665151</c:v>
                </c:pt>
                <c:pt idx="769">
                  <c:v>1525766</c:v>
                </c:pt>
                <c:pt idx="770">
                  <c:v>828137</c:v>
                </c:pt>
                <c:pt idx="771">
                  <c:v>75429849</c:v>
                </c:pt>
                <c:pt idx="772">
                  <c:v>23006902</c:v>
                </c:pt>
                <c:pt idx="773">
                  <c:v>14580191</c:v>
                </c:pt>
                <c:pt idx="774">
                  <c:v>18009512</c:v>
                </c:pt>
                <c:pt idx="775">
                  <c:v>20323732</c:v>
                </c:pt>
                <c:pt idx="776">
                  <c:v>17362604</c:v>
                </c:pt>
                <c:pt idx="777">
                  <c:v>18566616</c:v>
                </c:pt>
                <c:pt idx="778">
                  <c:v>15235369</c:v>
                </c:pt>
                <c:pt idx="779">
                  <c:v>16887417</c:v>
                </c:pt>
                <c:pt idx="780">
                  <c:v>16651692</c:v>
                </c:pt>
                <c:pt idx="781">
                  <c:v>13843624</c:v>
                </c:pt>
                <c:pt idx="782">
                  <c:v>15064786</c:v>
                </c:pt>
                <c:pt idx="783">
                  <c:v>13458629</c:v>
                </c:pt>
                <c:pt idx="784">
                  <c:v>14589009</c:v>
                </c:pt>
                <c:pt idx="785">
                  <c:v>14853789</c:v>
                </c:pt>
                <c:pt idx="786">
                  <c:v>14177948</c:v>
                </c:pt>
                <c:pt idx="787">
                  <c:v>15808501</c:v>
                </c:pt>
                <c:pt idx="788">
                  <c:v>15453023</c:v>
                </c:pt>
                <c:pt idx="789">
                  <c:v>17994176</c:v>
                </c:pt>
                <c:pt idx="790">
                  <c:v>16949386</c:v>
                </c:pt>
                <c:pt idx="791">
                  <c:v>16652903</c:v>
                </c:pt>
                <c:pt idx="792">
                  <c:v>18840837</c:v>
                </c:pt>
                <c:pt idx="793">
                  <c:v>14816782</c:v>
                </c:pt>
                <c:pt idx="794">
                  <c:v>18999488</c:v>
                </c:pt>
                <c:pt idx="795">
                  <c:v>15198507</c:v>
                </c:pt>
                <c:pt idx="796">
                  <c:v>16580613</c:v>
                </c:pt>
                <c:pt idx="797">
                  <c:v>16726608</c:v>
                </c:pt>
                <c:pt idx="798">
                  <c:v>17181385</c:v>
                </c:pt>
                <c:pt idx="799">
                  <c:v>16358733</c:v>
                </c:pt>
                <c:pt idx="800">
                  <c:v>15477665</c:v>
                </c:pt>
                <c:pt idx="801">
                  <c:v>2825984</c:v>
                </c:pt>
                <c:pt idx="802">
                  <c:v>4039143</c:v>
                </c:pt>
                <c:pt idx="803">
                  <c:v>1844184</c:v>
                </c:pt>
                <c:pt idx="804">
                  <c:v>2635486</c:v>
                </c:pt>
                <c:pt idx="805">
                  <c:v>2244257</c:v>
                </c:pt>
                <c:pt idx="806">
                  <c:v>2553287</c:v>
                </c:pt>
                <c:pt idx="807">
                  <c:v>3315072</c:v>
                </c:pt>
                <c:pt idx="808">
                  <c:v>3261243</c:v>
                </c:pt>
                <c:pt idx="809">
                  <c:v>1833468</c:v>
                </c:pt>
                <c:pt idx="810">
                  <c:v>2884737</c:v>
                </c:pt>
                <c:pt idx="811">
                  <c:v>2041051</c:v>
                </c:pt>
                <c:pt idx="812">
                  <c:v>1877462</c:v>
                </c:pt>
                <c:pt idx="813">
                  <c:v>2292369</c:v>
                </c:pt>
                <c:pt idx="814">
                  <c:v>2634747</c:v>
                </c:pt>
                <c:pt idx="815">
                  <c:v>2970313</c:v>
                </c:pt>
                <c:pt idx="816">
                  <c:v>3620572</c:v>
                </c:pt>
                <c:pt idx="817">
                  <c:v>3467381</c:v>
                </c:pt>
                <c:pt idx="818">
                  <c:v>1780069</c:v>
                </c:pt>
                <c:pt idx="819">
                  <c:v>3505426</c:v>
                </c:pt>
                <c:pt idx="820">
                  <c:v>1860403</c:v>
                </c:pt>
                <c:pt idx="821">
                  <c:v>2795797</c:v>
                </c:pt>
                <c:pt idx="822">
                  <c:v>2779441</c:v>
                </c:pt>
                <c:pt idx="823">
                  <c:v>2754569</c:v>
                </c:pt>
                <c:pt idx="824">
                  <c:v>2837987</c:v>
                </c:pt>
                <c:pt idx="825">
                  <c:v>2093035</c:v>
                </c:pt>
                <c:pt idx="826">
                  <c:v>2773273</c:v>
                </c:pt>
                <c:pt idx="827">
                  <c:v>2828130</c:v>
                </c:pt>
                <c:pt idx="828">
                  <c:v>2238132</c:v>
                </c:pt>
                <c:pt idx="829">
                  <c:v>2118645</c:v>
                </c:pt>
                <c:pt idx="830">
                  <c:v>2817362</c:v>
                </c:pt>
                <c:pt idx="831">
                  <c:v>2689508</c:v>
                </c:pt>
                <c:pt idx="832">
                  <c:v>2329958</c:v>
                </c:pt>
                <c:pt idx="833">
                  <c:v>2470701</c:v>
                </c:pt>
                <c:pt idx="834">
                  <c:v>2846151</c:v>
                </c:pt>
                <c:pt idx="835">
                  <c:v>3085395</c:v>
                </c:pt>
                <c:pt idx="836">
                  <c:v>2340817</c:v>
                </c:pt>
                <c:pt idx="837">
                  <c:v>3145042</c:v>
                </c:pt>
                <c:pt idx="838">
                  <c:v>2379046</c:v>
                </c:pt>
                <c:pt idx="839">
                  <c:v>3233738</c:v>
                </c:pt>
                <c:pt idx="840">
                  <c:v>3840385</c:v>
                </c:pt>
                <c:pt idx="841">
                  <c:v>2939333</c:v>
                </c:pt>
                <c:pt idx="842">
                  <c:v>2067294</c:v>
                </c:pt>
                <c:pt idx="843">
                  <c:v>2355785</c:v>
                </c:pt>
                <c:pt idx="844">
                  <c:v>1576956</c:v>
                </c:pt>
                <c:pt idx="845">
                  <c:v>2767317</c:v>
                </c:pt>
                <c:pt idx="846">
                  <c:v>3397500</c:v>
                </c:pt>
                <c:pt idx="847">
                  <c:v>2150896</c:v>
                </c:pt>
                <c:pt idx="848">
                  <c:v>1668814</c:v>
                </c:pt>
                <c:pt idx="849">
                  <c:v>2197154</c:v>
                </c:pt>
                <c:pt idx="850">
                  <c:v>4043687</c:v>
                </c:pt>
                <c:pt idx="851">
                  <c:v>3033169</c:v>
                </c:pt>
                <c:pt idx="852">
                  <c:v>2038356</c:v>
                </c:pt>
                <c:pt idx="853">
                  <c:v>2211526</c:v>
                </c:pt>
                <c:pt idx="854">
                  <c:v>3532657</c:v>
                </c:pt>
                <c:pt idx="855">
                  <c:v>3253979</c:v>
                </c:pt>
                <c:pt idx="856">
                  <c:v>2859676</c:v>
                </c:pt>
                <c:pt idx="857">
                  <c:v>3059994</c:v>
                </c:pt>
                <c:pt idx="858">
                  <c:v>2686147</c:v>
                </c:pt>
                <c:pt idx="859">
                  <c:v>2630072</c:v>
                </c:pt>
                <c:pt idx="860">
                  <c:v>3071443</c:v>
                </c:pt>
                <c:pt idx="861">
                  <c:v>2095303</c:v>
                </c:pt>
                <c:pt idx="862">
                  <c:v>2422889</c:v>
                </c:pt>
                <c:pt idx="863">
                  <c:v>2253500</c:v>
                </c:pt>
                <c:pt idx="864">
                  <c:v>2729561</c:v>
                </c:pt>
                <c:pt idx="865">
                  <c:v>2629997</c:v>
                </c:pt>
                <c:pt idx="866">
                  <c:v>2569013</c:v>
                </c:pt>
                <c:pt idx="867">
                  <c:v>2674311</c:v>
                </c:pt>
                <c:pt idx="868">
                  <c:v>1524033</c:v>
                </c:pt>
                <c:pt idx="869">
                  <c:v>2875313</c:v>
                </c:pt>
                <c:pt idx="870">
                  <c:v>1694733</c:v>
                </c:pt>
                <c:pt idx="871">
                  <c:v>2542673</c:v>
                </c:pt>
                <c:pt idx="872">
                  <c:v>2840085</c:v>
                </c:pt>
                <c:pt idx="873">
                  <c:v>1446899</c:v>
                </c:pt>
                <c:pt idx="874">
                  <c:v>2475407</c:v>
                </c:pt>
                <c:pt idx="875">
                  <c:v>2726568</c:v>
                </c:pt>
                <c:pt idx="876">
                  <c:v>1820566</c:v>
                </c:pt>
                <c:pt idx="877">
                  <c:v>2093447</c:v>
                </c:pt>
                <c:pt idx="878">
                  <c:v>1735981</c:v>
                </c:pt>
                <c:pt idx="879">
                  <c:v>2744377</c:v>
                </c:pt>
                <c:pt idx="880">
                  <c:v>2971026</c:v>
                </c:pt>
                <c:pt idx="881">
                  <c:v>1915299</c:v>
                </c:pt>
                <c:pt idx="882">
                  <c:v>3094880</c:v>
                </c:pt>
                <c:pt idx="883">
                  <c:v>1446084</c:v>
                </c:pt>
                <c:pt idx="884">
                  <c:v>1859265</c:v>
                </c:pt>
                <c:pt idx="885">
                  <c:v>3051749</c:v>
                </c:pt>
                <c:pt idx="886">
                  <c:v>2197755</c:v>
                </c:pt>
                <c:pt idx="887">
                  <c:v>2734537</c:v>
                </c:pt>
                <c:pt idx="888">
                  <c:v>2386629</c:v>
                </c:pt>
                <c:pt idx="889">
                  <c:v>1427932</c:v>
                </c:pt>
                <c:pt idx="890">
                  <c:v>2065544</c:v>
                </c:pt>
                <c:pt idx="891">
                  <c:v>2197481</c:v>
                </c:pt>
                <c:pt idx="892">
                  <c:v>2506871</c:v>
                </c:pt>
                <c:pt idx="893">
                  <c:v>2217915</c:v>
                </c:pt>
                <c:pt idx="894">
                  <c:v>2310285</c:v>
                </c:pt>
                <c:pt idx="895">
                  <c:v>1653673</c:v>
                </c:pt>
                <c:pt idx="896">
                  <c:v>2295245</c:v>
                </c:pt>
                <c:pt idx="897">
                  <c:v>990127</c:v>
                </c:pt>
                <c:pt idx="898">
                  <c:v>2899960</c:v>
                </c:pt>
                <c:pt idx="899">
                  <c:v>2295835</c:v>
                </c:pt>
                <c:pt idx="900">
                  <c:v>3895466</c:v>
                </c:pt>
                <c:pt idx="901">
                  <c:v>2979880</c:v>
                </c:pt>
                <c:pt idx="902">
                  <c:v>2302835</c:v>
                </c:pt>
                <c:pt idx="903">
                  <c:v>2149021</c:v>
                </c:pt>
                <c:pt idx="904">
                  <c:v>1232657</c:v>
                </c:pt>
                <c:pt idx="905">
                  <c:v>1286987</c:v>
                </c:pt>
                <c:pt idx="906">
                  <c:v>1501361</c:v>
                </c:pt>
                <c:pt idx="907">
                  <c:v>1626149</c:v>
                </c:pt>
                <c:pt idx="908">
                  <c:v>2631651</c:v>
                </c:pt>
                <c:pt idx="909">
                  <c:v>892393</c:v>
                </c:pt>
                <c:pt idx="910">
                  <c:v>2602901</c:v>
                </c:pt>
                <c:pt idx="911">
                  <c:v>2386382</c:v>
                </c:pt>
                <c:pt idx="912">
                  <c:v>2354524</c:v>
                </c:pt>
                <c:pt idx="913">
                  <c:v>2349567</c:v>
                </c:pt>
                <c:pt idx="914">
                  <c:v>2434842</c:v>
                </c:pt>
                <c:pt idx="915">
                  <c:v>2233132</c:v>
                </c:pt>
                <c:pt idx="916">
                  <c:v>1765132</c:v>
                </c:pt>
                <c:pt idx="917">
                  <c:v>2279145</c:v>
                </c:pt>
                <c:pt idx="918">
                  <c:v>1881011</c:v>
                </c:pt>
                <c:pt idx="919">
                  <c:v>1104005</c:v>
                </c:pt>
                <c:pt idx="920">
                  <c:v>1831934</c:v>
                </c:pt>
                <c:pt idx="921">
                  <c:v>1190939</c:v>
                </c:pt>
                <c:pt idx="922">
                  <c:v>2003862</c:v>
                </c:pt>
                <c:pt idx="923">
                  <c:v>863237</c:v>
                </c:pt>
                <c:pt idx="924">
                  <c:v>1817835</c:v>
                </c:pt>
                <c:pt idx="925">
                  <c:v>2097453</c:v>
                </c:pt>
                <c:pt idx="926">
                  <c:v>1746559</c:v>
                </c:pt>
                <c:pt idx="927">
                  <c:v>2880304</c:v>
                </c:pt>
                <c:pt idx="928">
                  <c:v>1391491</c:v>
                </c:pt>
                <c:pt idx="929">
                  <c:v>2035860</c:v>
                </c:pt>
                <c:pt idx="930">
                  <c:v>1690350</c:v>
                </c:pt>
                <c:pt idx="931">
                  <c:v>1878114</c:v>
                </c:pt>
                <c:pt idx="932">
                  <c:v>2104827</c:v>
                </c:pt>
                <c:pt idx="933">
                  <c:v>1245049</c:v>
                </c:pt>
                <c:pt idx="934">
                  <c:v>1902941</c:v>
                </c:pt>
                <c:pt idx="935">
                  <c:v>1336897</c:v>
                </c:pt>
                <c:pt idx="936">
                  <c:v>2502525</c:v>
                </c:pt>
                <c:pt idx="937">
                  <c:v>1911024</c:v>
                </c:pt>
                <c:pt idx="938">
                  <c:v>1605059</c:v>
                </c:pt>
                <c:pt idx="939">
                  <c:v>2930043</c:v>
                </c:pt>
                <c:pt idx="940">
                  <c:v>1594020</c:v>
                </c:pt>
                <c:pt idx="941">
                  <c:v>1563850</c:v>
                </c:pt>
                <c:pt idx="942">
                  <c:v>2705690</c:v>
                </c:pt>
                <c:pt idx="943">
                  <c:v>1344694</c:v>
                </c:pt>
                <c:pt idx="944">
                  <c:v>1879303</c:v>
                </c:pt>
                <c:pt idx="945">
                  <c:v>985842</c:v>
                </c:pt>
                <c:pt idx="946">
                  <c:v>1749045</c:v>
                </c:pt>
                <c:pt idx="947">
                  <c:v>1467902</c:v>
                </c:pt>
                <c:pt idx="948">
                  <c:v>2034968</c:v>
                </c:pt>
                <c:pt idx="949">
                  <c:v>1383105</c:v>
                </c:pt>
                <c:pt idx="950">
                  <c:v>991325</c:v>
                </c:pt>
                <c:pt idx="951">
                  <c:v>1564248</c:v>
                </c:pt>
                <c:pt idx="952">
                  <c:v>1859464</c:v>
                </c:pt>
                <c:pt idx="953">
                  <c:v>2280176</c:v>
                </c:pt>
                <c:pt idx="954">
                  <c:v>1581582</c:v>
                </c:pt>
                <c:pt idx="955">
                  <c:v>1417816</c:v>
                </c:pt>
                <c:pt idx="956">
                  <c:v>1659540</c:v>
                </c:pt>
                <c:pt idx="957">
                  <c:v>1158115</c:v>
                </c:pt>
                <c:pt idx="958">
                  <c:v>1241947</c:v>
                </c:pt>
                <c:pt idx="959">
                  <c:v>1632631</c:v>
                </c:pt>
                <c:pt idx="960">
                  <c:v>1759568</c:v>
                </c:pt>
                <c:pt idx="961">
                  <c:v>798519</c:v>
                </c:pt>
                <c:pt idx="962">
                  <c:v>1413239</c:v>
                </c:pt>
                <c:pt idx="963">
                  <c:v>766174</c:v>
                </c:pt>
                <c:pt idx="964">
                  <c:v>2762717</c:v>
                </c:pt>
                <c:pt idx="965">
                  <c:v>1272967</c:v>
                </c:pt>
                <c:pt idx="966">
                  <c:v>2220769</c:v>
                </c:pt>
                <c:pt idx="967">
                  <c:v>1363881</c:v>
                </c:pt>
                <c:pt idx="968">
                  <c:v>1064971</c:v>
                </c:pt>
                <c:pt idx="969">
                  <c:v>1426911</c:v>
                </c:pt>
                <c:pt idx="970">
                  <c:v>1633121</c:v>
                </c:pt>
                <c:pt idx="971">
                  <c:v>1951837</c:v>
                </c:pt>
                <c:pt idx="972">
                  <c:v>1156827</c:v>
                </c:pt>
                <c:pt idx="973">
                  <c:v>1444655</c:v>
                </c:pt>
                <c:pt idx="974">
                  <c:v>2231345</c:v>
                </c:pt>
                <c:pt idx="975">
                  <c:v>1732017</c:v>
                </c:pt>
                <c:pt idx="976">
                  <c:v>2257784</c:v>
                </c:pt>
                <c:pt idx="977">
                  <c:v>1676002</c:v>
                </c:pt>
                <c:pt idx="978">
                  <c:v>453274</c:v>
                </c:pt>
                <c:pt idx="979">
                  <c:v>1385334</c:v>
                </c:pt>
                <c:pt idx="980">
                  <c:v>1038125</c:v>
                </c:pt>
                <c:pt idx="981">
                  <c:v>1410466</c:v>
                </c:pt>
                <c:pt idx="982">
                  <c:v>1555456</c:v>
                </c:pt>
                <c:pt idx="983">
                  <c:v>1216435</c:v>
                </c:pt>
                <c:pt idx="984">
                  <c:v>1905615</c:v>
                </c:pt>
                <c:pt idx="985">
                  <c:v>1190772</c:v>
                </c:pt>
                <c:pt idx="986">
                  <c:v>1776857</c:v>
                </c:pt>
                <c:pt idx="987">
                  <c:v>1316401</c:v>
                </c:pt>
                <c:pt idx="988">
                  <c:v>1163786</c:v>
                </c:pt>
                <c:pt idx="989">
                  <c:v>1858627</c:v>
                </c:pt>
                <c:pt idx="990">
                  <c:v>1412053</c:v>
                </c:pt>
                <c:pt idx="991">
                  <c:v>1525461</c:v>
                </c:pt>
                <c:pt idx="992">
                  <c:v>1340816</c:v>
                </c:pt>
                <c:pt idx="993">
                  <c:v>1048006</c:v>
                </c:pt>
                <c:pt idx="994">
                  <c:v>1892699</c:v>
                </c:pt>
                <c:pt idx="995">
                  <c:v>1868287</c:v>
                </c:pt>
                <c:pt idx="996">
                  <c:v>1400566</c:v>
                </c:pt>
                <c:pt idx="997">
                  <c:v>1435442</c:v>
                </c:pt>
                <c:pt idx="998">
                  <c:v>1516348</c:v>
                </c:pt>
                <c:pt idx="999">
                  <c:v>2162369</c:v>
                </c:pt>
                <c:pt idx="1000">
                  <c:v>1640898</c:v>
                </c:pt>
                <c:pt idx="1001">
                  <c:v>1380985</c:v>
                </c:pt>
                <c:pt idx="1002">
                  <c:v>1425575</c:v>
                </c:pt>
                <c:pt idx="1003">
                  <c:v>825688</c:v>
                </c:pt>
                <c:pt idx="1004">
                  <c:v>1488511</c:v>
                </c:pt>
                <c:pt idx="1005">
                  <c:v>1543689</c:v>
                </c:pt>
                <c:pt idx="1006">
                  <c:v>1203185</c:v>
                </c:pt>
                <c:pt idx="1007">
                  <c:v>1371401</c:v>
                </c:pt>
                <c:pt idx="1008">
                  <c:v>1485970</c:v>
                </c:pt>
                <c:pt idx="1009">
                  <c:v>939151</c:v>
                </c:pt>
                <c:pt idx="1010">
                  <c:v>1029191</c:v>
                </c:pt>
                <c:pt idx="1011">
                  <c:v>1319183</c:v>
                </c:pt>
                <c:pt idx="1012">
                  <c:v>1324003</c:v>
                </c:pt>
                <c:pt idx="1013">
                  <c:v>1277533</c:v>
                </c:pt>
                <c:pt idx="1014">
                  <c:v>451829</c:v>
                </c:pt>
                <c:pt idx="1015">
                  <c:v>984639</c:v>
                </c:pt>
                <c:pt idx="1016">
                  <c:v>1009819</c:v>
                </c:pt>
                <c:pt idx="1017">
                  <c:v>1535451</c:v>
                </c:pt>
                <c:pt idx="1018">
                  <c:v>1139704</c:v>
                </c:pt>
                <c:pt idx="1019">
                  <c:v>1239342</c:v>
                </c:pt>
                <c:pt idx="1020">
                  <c:v>1450246</c:v>
                </c:pt>
                <c:pt idx="1021">
                  <c:v>1308360</c:v>
                </c:pt>
                <c:pt idx="1022">
                  <c:v>1498880</c:v>
                </c:pt>
                <c:pt idx="1023">
                  <c:v>934924</c:v>
                </c:pt>
                <c:pt idx="1024">
                  <c:v>1262376</c:v>
                </c:pt>
                <c:pt idx="1025">
                  <c:v>1131100</c:v>
                </c:pt>
                <c:pt idx="1026">
                  <c:v>1474715</c:v>
                </c:pt>
                <c:pt idx="1027">
                  <c:v>1923606</c:v>
                </c:pt>
                <c:pt idx="1028">
                  <c:v>823226</c:v>
                </c:pt>
                <c:pt idx="1029">
                  <c:v>741423</c:v>
                </c:pt>
                <c:pt idx="1030">
                  <c:v>1478049</c:v>
                </c:pt>
                <c:pt idx="1031">
                  <c:v>1302241</c:v>
                </c:pt>
                <c:pt idx="1032">
                  <c:v>922005</c:v>
                </c:pt>
                <c:pt idx="1033">
                  <c:v>1328728</c:v>
                </c:pt>
                <c:pt idx="1034">
                  <c:v>1430742</c:v>
                </c:pt>
                <c:pt idx="1035">
                  <c:v>1334671</c:v>
                </c:pt>
                <c:pt idx="1036">
                  <c:v>1077552</c:v>
                </c:pt>
                <c:pt idx="1037">
                  <c:v>778831</c:v>
                </c:pt>
                <c:pt idx="1038">
                  <c:v>1863357</c:v>
                </c:pt>
                <c:pt idx="1039">
                  <c:v>1088504</c:v>
                </c:pt>
                <c:pt idx="1040">
                  <c:v>1317184</c:v>
                </c:pt>
                <c:pt idx="1041">
                  <c:v>995916</c:v>
                </c:pt>
                <c:pt idx="1042">
                  <c:v>891272</c:v>
                </c:pt>
                <c:pt idx="1043">
                  <c:v>1466232</c:v>
                </c:pt>
                <c:pt idx="1044">
                  <c:v>1151627</c:v>
                </c:pt>
                <c:pt idx="1045">
                  <c:v>1289995</c:v>
                </c:pt>
                <c:pt idx="1046">
                  <c:v>1081407</c:v>
                </c:pt>
                <c:pt idx="1047">
                  <c:v>1110480</c:v>
                </c:pt>
                <c:pt idx="1048">
                  <c:v>1253862</c:v>
                </c:pt>
                <c:pt idx="1049">
                  <c:v>1059352</c:v>
                </c:pt>
                <c:pt idx="1050">
                  <c:v>987041</c:v>
                </c:pt>
                <c:pt idx="1051">
                  <c:v>1509328</c:v>
                </c:pt>
                <c:pt idx="1052">
                  <c:v>1315678</c:v>
                </c:pt>
                <c:pt idx="1053">
                  <c:v>1357011</c:v>
                </c:pt>
                <c:pt idx="1054">
                  <c:v>1369841</c:v>
                </c:pt>
                <c:pt idx="1055">
                  <c:v>698771</c:v>
                </c:pt>
                <c:pt idx="1056">
                  <c:v>767051</c:v>
                </c:pt>
                <c:pt idx="1057">
                  <c:v>1139809</c:v>
                </c:pt>
                <c:pt idx="1058">
                  <c:v>885964</c:v>
                </c:pt>
                <c:pt idx="1059">
                  <c:v>885318</c:v>
                </c:pt>
                <c:pt idx="1060">
                  <c:v>1047775</c:v>
                </c:pt>
                <c:pt idx="1061">
                  <c:v>1073790</c:v>
                </c:pt>
                <c:pt idx="1062">
                  <c:v>646619</c:v>
                </c:pt>
                <c:pt idx="1063">
                  <c:v>1256701</c:v>
                </c:pt>
                <c:pt idx="1064">
                  <c:v>820294</c:v>
                </c:pt>
                <c:pt idx="1065">
                  <c:v>471975</c:v>
                </c:pt>
                <c:pt idx="1066">
                  <c:v>844333</c:v>
                </c:pt>
                <c:pt idx="1067">
                  <c:v>898830</c:v>
                </c:pt>
                <c:pt idx="1068">
                  <c:v>667739</c:v>
                </c:pt>
                <c:pt idx="1069">
                  <c:v>903826</c:v>
                </c:pt>
                <c:pt idx="1070">
                  <c:v>1057603</c:v>
                </c:pt>
                <c:pt idx="1071">
                  <c:v>853863</c:v>
                </c:pt>
                <c:pt idx="1072">
                  <c:v>957509</c:v>
                </c:pt>
                <c:pt idx="1073">
                  <c:v>695061</c:v>
                </c:pt>
                <c:pt idx="1074">
                  <c:v>1148115</c:v>
                </c:pt>
                <c:pt idx="1075">
                  <c:v>1420288</c:v>
                </c:pt>
                <c:pt idx="1076">
                  <c:v>997930</c:v>
                </c:pt>
                <c:pt idx="1077">
                  <c:v>1383864</c:v>
                </c:pt>
                <c:pt idx="1078">
                  <c:v>1191322</c:v>
                </c:pt>
                <c:pt idx="1079">
                  <c:v>1008024</c:v>
                </c:pt>
                <c:pt idx="1080">
                  <c:v>880625</c:v>
                </c:pt>
                <c:pt idx="1081">
                  <c:v>784010</c:v>
                </c:pt>
                <c:pt idx="1082">
                  <c:v>1161596</c:v>
                </c:pt>
                <c:pt idx="1083">
                  <c:v>873422</c:v>
                </c:pt>
                <c:pt idx="1084">
                  <c:v>1297126</c:v>
                </c:pt>
                <c:pt idx="1085">
                  <c:v>769211</c:v>
                </c:pt>
                <c:pt idx="1086">
                  <c:v>769837</c:v>
                </c:pt>
                <c:pt idx="1087">
                  <c:v>1268989</c:v>
                </c:pt>
                <c:pt idx="1088">
                  <c:v>747636</c:v>
                </c:pt>
                <c:pt idx="1089">
                  <c:v>884887</c:v>
                </c:pt>
                <c:pt idx="1090">
                  <c:v>725369</c:v>
                </c:pt>
                <c:pt idx="1091">
                  <c:v>1014427</c:v>
                </c:pt>
                <c:pt idx="1092">
                  <c:v>675131</c:v>
                </c:pt>
                <c:pt idx="1093">
                  <c:v>1027910</c:v>
                </c:pt>
                <c:pt idx="1094">
                  <c:v>1329656</c:v>
                </c:pt>
                <c:pt idx="1095">
                  <c:v>739334</c:v>
                </c:pt>
                <c:pt idx="1096">
                  <c:v>773499</c:v>
                </c:pt>
                <c:pt idx="1097">
                  <c:v>844274</c:v>
                </c:pt>
                <c:pt idx="1098">
                  <c:v>1283582</c:v>
                </c:pt>
                <c:pt idx="1099">
                  <c:v>773812</c:v>
                </c:pt>
                <c:pt idx="1100">
                  <c:v>1039859</c:v>
                </c:pt>
                <c:pt idx="1101">
                  <c:v>978031</c:v>
                </c:pt>
                <c:pt idx="1102">
                  <c:v>867466</c:v>
                </c:pt>
                <c:pt idx="1103">
                  <c:v>844670</c:v>
                </c:pt>
                <c:pt idx="1104">
                  <c:v>958995</c:v>
                </c:pt>
                <c:pt idx="1105">
                  <c:v>922828</c:v>
                </c:pt>
                <c:pt idx="1106">
                  <c:v>822957</c:v>
                </c:pt>
                <c:pt idx="1107">
                  <c:v>793903</c:v>
                </c:pt>
                <c:pt idx="1108">
                  <c:v>1449496</c:v>
                </c:pt>
                <c:pt idx="1109">
                  <c:v>1102246</c:v>
                </c:pt>
                <c:pt idx="1110">
                  <c:v>1015564</c:v>
                </c:pt>
                <c:pt idx="1111">
                  <c:v>842312</c:v>
                </c:pt>
                <c:pt idx="1112">
                  <c:v>1046536</c:v>
                </c:pt>
                <c:pt idx="1113">
                  <c:v>1354081</c:v>
                </c:pt>
                <c:pt idx="1114">
                  <c:v>1068440</c:v>
                </c:pt>
                <c:pt idx="1115">
                  <c:v>739163</c:v>
                </c:pt>
                <c:pt idx="1116">
                  <c:v>1043779</c:v>
                </c:pt>
                <c:pt idx="1117">
                  <c:v>1017412</c:v>
                </c:pt>
                <c:pt idx="1118">
                  <c:v>699230</c:v>
                </c:pt>
                <c:pt idx="1119">
                  <c:v>1092313</c:v>
                </c:pt>
                <c:pt idx="1120">
                  <c:v>720774</c:v>
                </c:pt>
                <c:pt idx="1121">
                  <c:v>1262031</c:v>
                </c:pt>
                <c:pt idx="1122">
                  <c:v>1101073</c:v>
                </c:pt>
                <c:pt idx="1123">
                  <c:v>961145</c:v>
                </c:pt>
                <c:pt idx="1124">
                  <c:v>784950</c:v>
                </c:pt>
                <c:pt idx="1125">
                  <c:v>906274</c:v>
                </c:pt>
                <c:pt idx="1126">
                  <c:v>908779</c:v>
                </c:pt>
                <c:pt idx="1127">
                  <c:v>1059882</c:v>
                </c:pt>
                <c:pt idx="1128">
                  <c:v>803554</c:v>
                </c:pt>
                <c:pt idx="1129">
                  <c:v>745582</c:v>
                </c:pt>
                <c:pt idx="1130">
                  <c:v>866684</c:v>
                </c:pt>
                <c:pt idx="1131">
                  <c:v>733492</c:v>
                </c:pt>
                <c:pt idx="1132">
                  <c:v>1006469</c:v>
                </c:pt>
                <c:pt idx="1133">
                  <c:v>622926</c:v>
                </c:pt>
                <c:pt idx="1134">
                  <c:v>854865</c:v>
                </c:pt>
                <c:pt idx="1135">
                  <c:v>1035896</c:v>
                </c:pt>
                <c:pt idx="1136">
                  <c:v>1316834</c:v>
                </c:pt>
                <c:pt idx="1137">
                  <c:v>969887</c:v>
                </c:pt>
                <c:pt idx="1138">
                  <c:v>1061783</c:v>
                </c:pt>
                <c:pt idx="1139">
                  <c:v>1085149</c:v>
                </c:pt>
                <c:pt idx="1140">
                  <c:v>867529</c:v>
                </c:pt>
                <c:pt idx="1141">
                  <c:v>1040499</c:v>
                </c:pt>
                <c:pt idx="1142">
                  <c:v>1081533</c:v>
                </c:pt>
                <c:pt idx="1143">
                  <c:v>722638</c:v>
                </c:pt>
                <c:pt idx="1144">
                  <c:v>785360</c:v>
                </c:pt>
                <c:pt idx="1145">
                  <c:v>880012</c:v>
                </c:pt>
                <c:pt idx="1146">
                  <c:v>1049266</c:v>
                </c:pt>
                <c:pt idx="1147">
                  <c:v>810694</c:v>
                </c:pt>
                <c:pt idx="1148">
                  <c:v>846422</c:v>
                </c:pt>
                <c:pt idx="1149">
                  <c:v>819404</c:v>
                </c:pt>
                <c:pt idx="1150">
                  <c:v>900688</c:v>
                </c:pt>
                <c:pt idx="1151">
                  <c:v>896084</c:v>
                </c:pt>
                <c:pt idx="1152">
                  <c:v>745998</c:v>
                </c:pt>
                <c:pt idx="1153">
                  <c:v>741657</c:v>
                </c:pt>
                <c:pt idx="1154">
                  <c:v>1002063</c:v>
                </c:pt>
                <c:pt idx="1155">
                  <c:v>1255377</c:v>
                </c:pt>
                <c:pt idx="1156">
                  <c:v>843980</c:v>
                </c:pt>
                <c:pt idx="1157">
                  <c:v>863906</c:v>
                </c:pt>
                <c:pt idx="1158">
                  <c:v>1002598</c:v>
                </c:pt>
                <c:pt idx="1159">
                  <c:v>750344</c:v>
                </c:pt>
                <c:pt idx="1160">
                  <c:v>793052</c:v>
                </c:pt>
                <c:pt idx="1161">
                  <c:v>494643</c:v>
                </c:pt>
                <c:pt idx="1162">
                  <c:v>633057</c:v>
                </c:pt>
                <c:pt idx="1163">
                  <c:v>616650</c:v>
                </c:pt>
                <c:pt idx="1164">
                  <c:v>501766</c:v>
                </c:pt>
                <c:pt idx="1165">
                  <c:v>507430</c:v>
                </c:pt>
                <c:pt idx="1166">
                  <c:v>414015</c:v>
                </c:pt>
                <c:pt idx="1167">
                  <c:v>482336</c:v>
                </c:pt>
                <c:pt idx="1168">
                  <c:v>563931</c:v>
                </c:pt>
                <c:pt idx="1169">
                  <c:v>908318</c:v>
                </c:pt>
                <c:pt idx="1170">
                  <c:v>1003860</c:v>
                </c:pt>
                <c:pt idx="1171">
                  <c:v>974290</c:v>
                </c:pt>
                <c:pt idx="1172">
                  <c:v>846088</c:v>
                </c:pt>
                <c:pt idx="1173">
                  <c:v>819722</c:v>
                </c:pt>
                <c:pt idx="1174">
                  <c:v>1127428</c:v>
                </c:pt>
                <c:pt idx="1175">
                  <c:v>1112779</c:v>
                </c:pt>
                <c:pt idx="1176">
                  <c:v>1033188</c:v>
                </c:pt>
                <c:pt idx="1177">
                  <c:v>848639</c:v>
                </c:pt>
                <c:pt idx="1178">
                  <c:v>1083060</c:v>
                </c:pt>
                <c:pt idx="1179">
                  <c:v>1002841</c:v>
                </c:pt>
                <c:pt idx="1180">
                  <c:v>1227088</c:v>
                </c:pt>
                <c:pt idx="1181">
                  <c:v>955007</c:v>
                </c:pt>
                <c:pt idx="1182">
                  <c:v>1018310</c:v>
                </c:pt>
                <c:pt idx="1183">
                  <c:v>1009516</c:v>
                </c:pt>
                <c:pt idx="1184">
                  <c:v>849660</c:v>
                </c:pt>
                <c:pt idx="1185">
                  <c:v>949187</c:v>
                </c:pt>
                <c:pt idx="1186">
                  <c:v>1070747</c:v>
                </c:pt>
                <c:pt idx="1187">
                  <c:v>1001518</c:v>
                </c:pt>
                <c:pt idx="1188">
                  <c:v>712971</c:v>
                </c:pt>
                <c:pt idx="1189">
                  <c:v>902844</c:v>
                </c:pt>
                <c:pt idx="1190">
                  <c:v>1299034</c:v>
                </c:pt>
                <c:pt idx="1191">
                  <c:v>862303</c:v>
                </c:pt>
                <c:pt idx="1192">
                  <c:v>984599</c:v>
                </c:pt>
                <c:pt idx="1193">
                  <c:v>983376</c:v>
                </c:pt>
                <c:pt idx="1194">
                  <c:v>1013671</c:v>
                </c:pt>
                <c:pt idx="1195">
                  <c:v>1104699</c:v>
                </c:pt>
                <c:pt idx="1196">
                  <c:v>864859</c:v>
                </c:pt>
                <c:pt idx="1197">
                  <c:v>1005189</c:v>
                </c:pt>
                <c:pt idx="1198">
                  <c:v>824448</c:v>
                </c:pt>
                <c:pt idx="1199">
                  <c:v>851432</c:v>
                </c:pt>
                <c:pt idx="1200">
                  <c:v>1095199</c:v>
                </c:pt>
                <c:pt idx="1201">
                  <c:v>744251</c:v>
                </c:pt>
                <c:pt idx="1202">
                  <c:v>957385</c:v>
                </c:pt>
                <c:pt idx="1203">
                  <c:v>856939</c:v>
                </c:pt>
                <c:pt idx="1204">
                  <c:v>1191798</c:v>
                </c:pt>
                <c:pt idx="1205">
                  <c:v>1018252</c:v>
                </c:pt>
                <c:pt idx="1206">
                  <c:v>896119</c:v>
                </c:pt>
                <c:pt idx="1207">
                  <c:v>842525</c:v>
                </c:pt>
                <c:pt idx="1208">
                  <c:v>871544</c:v>
                </c:pt>
                <c:pt idx="1209">
                  <c:v>765142</c:v>
                </c:pt>
                <c:pt idx="1210">
                  <c:v>1236044</c:v>
                </c:pt>
                <c:pt idx="1211">
                  <c:v>848419</c:v>
                </c:pt>
                <c:pt idx="1212">
                  <c:v>1160894</c:v>
                </c:pt>
                <c:pt idx="1213">
                  <c:v>1078642</c:v>
                </c:pt>
                <c:pt idx="1214">
                  <c:v>835757</c:v>
                </c:pt>
                <c:pt idx="1215">
                  <c:v>1077832</c:v>
                </c:pt>
                <c:pt idx="1216">
                  <c:v>1128258</c:v>
                </c:pt>
                <c:pt idx="1217">
                  <c:v>925491</c:v>
                </c:pt>
                <c:pt idx="1218">
                  <c:v>905293</c:v>
                </c:pt>
                <c:pt idx="1219">
                  <c:v>1433795</c:v>
                </c:pt>
                <c:pt idx="1220">
                  <c:v>782280</c:v>
                </c:pt>
                <c:pt idx="1221">
                  <c:v>1075553</c:v>
                </c:pt>
                <c:pt idx="1222">
                  <c:v>1139693</c:v>
                </c:pt>
                <c:pt idx="1223">
                  <c:v>870769</c:v>
                </c:pt>
                <c:pt idx="1224">
                  <c:v>979158</c:v>
                </c:pt>
                <c:pt idx="1225">
                  <c:v>898263</c:v>
                </c:pt>
                <c:pt idx="1226">
                  <c:v>1216489</c:v>
                </c:pt>
                <c:pt idx="1227">
                  <c:v>873080</c:v>
                </c:pt>
                <c:pt idx="1228">
                  <c:v>887636</c:v>
                </c:pt>
                <c:pt idx="1229">
                  <c:v>1074644</c:v>
                </c:pt>
                <c:pt idx="1230">
                  <c:v>1135362</c:v>
                </c:pt>
                <c:pt idx="1231">
                  <c:v>808593</c:v>
                </c:pt>
                <c:pt idx="1232">
                  <c:v>876631</c:v>
                </c:pt>
                <c:pt idx="1233">
                  <c:v>656024</c:v>
                </c:pt>
                <c:pt idx="1234">
                  <c:v>903502</c:v>
                </c:pt>
                <c:pt idx="1235">
                  <c:v>693797</c:v>
                </c:pt>
                <c:pt idx="1236">
                  <c:v>1085670</c:v>
                </c:pt>
                <c:pt idx="1237">
                  <c:v>972329</c:v>
                </c:pt>
                <c:pt idx="1238">
                  <c:v>721351</c:v>
                </c:pt>
                <c:pt idx="1239">
                  <c:v>953891</c:v>
                </c:pt>
                <c:pt idx="1240">
                  <c:v>741422</c:v>
                </c:pt>
                <c:pt idx="1241">
                  <c:v>936226</c:v>
                </c:pt>
                <c:pt idx="1242">
                  <c:v>771308</c:v>
                </c:pt>
                <c:pt idx="1243">
                  <c:v>741857</c:v>
                </c:pt>
                <c:pt idx="1244">
                  <c:v>928053</c:v>
                </c:pt>
                <c:pt idx="1245">
                  <c:v>944364</c:v>
                </c:pt>
                <c:pt idx="1246">
                  <c:v>1500286</c:v>
                </c:pt>
                <c:pt idx="1247">
                  <c:v>710187</c:v>
                </c:pt>
                <c:pt idx="1248">
                  <c:v>1205085</c:v>
                </c:pt>
                <c:pt idx="1249">
                  <c:v>962483</c:v>
                </c:pt>
                <c:pt idx="1250">
                  <c:v>805064</c:v>
                </c:pt>
                <c:pt idx="1251">
                  <c:v>969246</c:v>
                </c:pt>
                <c:pt idx="1252">
                  <c:v>723576</c:v>
                </c:pt>
                <c:pt idx="1253">
                  <c:v>629293</c:v>
                </c:pt>
                <c:pt idx="1254">
                  <c:v>1077719</c:v>
                </c:pt>
                <c:pt idx="1255">
                  <c:v>700211</c:v>
                </c:pt>
                <c:pt idx="1256">
                  <c:v>764328</c:v>
                </c:pt>
                <c:pt idx="1257">
                  <c:v>1227267</c:v>
                </c:pt>
                <c:pt idx="1258">
                  <c:v>1188045</c:v>
                </c:pt>
                <c:pt idx="1259">
                  <c:v>877187</c:v>
                </c:pt>
                <c:pt idx="1260">
                  <c:v>1012819</c:v>
                </c:pt>
                <c:pt idx="1261">
                  <c:v>1138237</c:v>
                </c:pt>
                <c:pt idx="1262">
                  <c:v>1185138</c:v>
                </c:pt>
                <c:pt idx="1263">
                  <c:v>904137</c:v>
                </c:pt>
                <c:pt idx="1264">
                  <c:v>930871</c:v>
                </c:pt>
                <c:pt idx="1265">
                  <c:v>888589</c:v>
                </c:pt>
                <c:pt idx="1266">
                  <c:v>894227</c:v>
                </c:pt>
                <c:pt idx="1267">
                  <c:v>756774</c:v>
                </c:pt>
                <c:pt idx="1268">
                  <c:v>830834</c:v>
                </c:pt>
                <c:pt idx="1269">
                  <c:v>868323</c:v>
                </c:pt>
                <c:pt idx="1270">
                  <c:v>732933</c:v>
                </c:pt>
                <c:pt idx="1271">
                  <c:v>875509</c:v>
                </c:pt>
                <c:pt idx="1272">
                  <c:v>966415</c:v>
                </c:pt>
                <c:pt idx="1273">
                  <c:v>915418</c:v>
                </c:pt>
                <c:pt idx="1274">
                  <c:v>1029573</c:v>
                </c:pt>
                <c:pt idx="1275">
                  <c:v>1092530</c:v>
                </c:pt>
                <c:pt idx="1276">
                  <c:v>855769</c:v>
                </c:pt>
                <c:pt idx="1277">
                  <c:v>1138738</c:v>
                </c:pt>
                <c:pt idx="1278">
                  <c:v>715158</c:v>
                </c:pt>
                <c:pt idx="1279">
                  <c:v>1193256</c:v>
                </c:pt>
                <c:pt idx="1280">
                  <c:v>1396021</c:v>
                </c:pt>
                <c:pt idx="1281">
                  <c:v>819098</c:v>
                </c:pt>
                <c:pt idx="1282">
                  <c:v>845041</c:v>
                </c:pt>
                <c:pt idx="1283">
                  <c:v>862802</c:v>
                </c:pt>
                <c:pt idx="1284">
                  <c:v>1140442</c:v>
                </c:pt>
                <c:pt idx="1285">
                  <c:v>804011</c:v>
                </c:pt>
                <c:pt idx="1286">
                  <c:v>1048301</c:v>
                </c:pt>
                <c:pt idx="1287">
                  <c:v>1050743</c:v>
                </c:pt>
                <c:pt idx="1288">
                  <c:v>1017184</c:v>
                </c:pt>
                <c:pt idx="1289">
                  <c:v>914126</c:v>
                </c:pt>
                <c:pt idx="1290">
                  <c:v>983717</c:v>
                </c:pt>
                <c:pt idx="1291">
                  <c:v>819148</c:v>
                </c:pt>
                <c:pt idx="1292">
                  <c:v>627978</c:v>
                </c:pt>
                <c:pt idx="1293">
                  <c:v>1075958</c:v>
                </c:pt>
                <c:pt idx="1294">
                  <c:v>559041</c:v>
                </c:pt>
                <c:pt idx="1295">
                  <c:v>1213558</c:v>
                </c:pt>
                <c:pt idx="1296">
                  <c:v>839210</c:v>
                </c:pt>
                <c:pt idx="1297">
                  <c:v>969390</c:v>
                </c:pt>
                <c:pt idx="1298">
                  <c:v>1096923</c:v>
                </c:pt>
                <c:pt idx="1299">
                  <c:v>874017</c:v>
                </c:pt>
                <c:pt idx="1300">
                  <c:v>1029470</c:v>
                </c:pt>
                <c:pt idx="1301">
                  <c:v>1083708</c:v>
                </c:pt>
                <c:pt idx="1302">
                  <c:v>1055692</c:v>
                </c:pt>
                <c:pt idx="1303">
                  <c:v>906144</c:v>
                </c:pt>
                <c:pt idx="1304">
                  <c:v>1243068</c:v>
                </c:pt>
                <c:pt idx="1305">
                  <c:v>1102817</c:v>
                </c:pt>
                <c:pt idx="1306">
                  <c:v>1024319</c:v>
                </c:pt>
                <c:pt idx="1307">
                  <c:v>917060</c:v>
                </c:pt>
                <c:pt idx="1308">
                  <c:v>1204872</c:v>
                </c:pt>
                <c:pt idx="1309">
                  <c:v>977632</c:v>
                </c:pt>
                <c:pt idx="1310">
                  <c:v>806677</c:v>
                </c:pt>
                <c:pt idx="1311">
                  <c:v>977489</c:v>
                </c:pt>
                <c:pt idx="1312">
                  <c:v>903666</c:v>
                </c:pt>
                <c:pt idx="1313">
                  <c:v>566164</c:v>
                </c:pt>
                <c:pt idx="1314">
                  <c:v>836919</c:v>
                </c:pt>
                <c:pt idx="1315">
                  <c:v>798956</c:v>
                </c:pt>
                <c:pt idx="1316">
                  <c:v>980579</c:v>
                </c:pt>
                <c:pt idx="1317">
                  <c:v>1066053</c:v>
                </c:pt>
                <c:pt idx="1318">
                  <c:v>758414</c:v>
                </c:pt>
                <c:pt idx="1319">
                  <c:v>1700003</c:v>
                </c:pt>
                <c:pt idx="1320">
                  <c:v>1104982</c:v>
                </c:pt>
                <c:pt idx="1321">
                  <c:v>991024</c:v>
                </c:pt>
                <c:pt idx="1322">
                  <c:v>1286167</c:v>
                </c:pt>
                <c:pt idx="1323">
                  <c:v>761550</c:v>
                </c:pt>
                <c:pt idx="1324">
                  <c:v>999005</c:v>
                </c:pt>
                <c:pt idx="1325">
                  <c:v>1114828</c:v>
                </c:pt>
                <c:pt idx="1326">
                  <c:v>1080654</c:v>
                </c:pt>
                <c:pt idx="1327">
                  <c:v>1259739</c:v>
                </c:pt>
                <c:pt idx="1328">
                  <c:v>1090315</c:v>
                </c:pt>
                <c:pt idx="1329">
                  <c:v>1270989</c:v>
                </c:pt>
                <c:pt idx="1330">
                  <c:v>976869</c:v>
                </c:pt>
                <c:pt idx="1331">
                  <c:v>813994</c:v>
                </c:pt>
                <c:pt idx="1332">
                  <c:v>1003053</c:v>
                </c:pt>
                <c:pt idx="1333">
                  <c:v>1212006</c:v>
                </c:pt>
                <c:pt idx="1334">
                  <c:v>923991</c:v>
                </c:pt>
                <c:pt idx="1335">
                  <c:v>977162</c:v>
                </c:pt>
                <c:pt idx="1336">
                  <c:v>994402</c:v>
                </c:pt>
                <c:pt idx="1337">
                  <c:v>954774</c:v>
                </c:pt>
                <c:pt idx="1338">
                  <c:v>835662</c:v>
                </c:pt>
                <c:pt idx="1339">
                  <c:v>915231</c:v>
                </c:pt>
                <c:pt idx="1340">
                  <c:v>954048</c:v>
                </c:pt>
                <c:pt idx="1341">
                  <c:v>1034190</c:v>
                </c:pt>
                <c:pt idx="1342">
                  <c:v>1026350</c:v>
                </c:pt>
                <c:pt idx="1343">
                  <c:v>715588</c:v>
                </c:pt>
                <c:pt idx="1344">
                  <c:v>1408981</c:v>
                </c:pt>
                <c:pt idx="1345">
                  <c:v>1026916</c:v>
                </c:pt>
                <c:pt idx="1346">
                  <c:v>1071776</c:v>
                </c:pt>
                <c:pt idx="1347">
                  <c:v>748851</c:v>
                </c:pt>
                <c:pt idx="1348">
                  <c:v>1140352</c:v>
                </c:pt>
                <c:pt idx="1349">
                  <c:v>1052715</c:v>
                </c:pt>
                <c:pt idx="1350">
                  <c:v>839943</c:v>
                </c:pt>
                <c:pt idx="1351">
                  <c:v>723321</c:v>
                </c:pt>
                <c:pt idx="1352">
                  <c:v>1137046</c:v>
                </c:pt>
                <c:pt idx="1353">
                  <c:v>858849</c:v>
                </c:pt>
                <c:pt idx="1354">
                  <c:v>1001922</c:v>
                </c:pt>
                <c:pt idx="1355">
                  <c:v>1010141</c:v>
                </c:pt>
                <c:pt idx="1356">
                  <c:v>1036626</c:v>
                </c:pt>
                <c:pt idx="1357">
                  <c:v>1398560</c:v>
                </c:pt>
                <c:pt idx="1358">
                  <c:v>836591</c:v>
                </c:pt>
                <c:pt idx="1359">
                  <c:v>624759</c:v>
                </c:pt>
                <c:pt idx="1360">
                  <c:v>914024</c:v>
                </c:pt>
                <c:pt idx="1361">
                  <c:v>907895</c:v>
                </c:pt>
                <c:pt idx="1362">
                  <c:v>840260</c:v>
                </c:pt>
                <c:pt idx="1363">
                  <c:v>1036778</c:v>
                </c:pt>
                <c:pt idx="1364">
                  <c:v>852606</c:v>
                </c:pt>
                <c:pt idx="1365">
                  <c:v>1064909</c:v>
                </c:pt>
                <c:pt idx="1366">
                  <c:v>943183</c:v>
                </c:pt>
                <c:pt idx="1367">
                  <c:v>813061</c:v>
                </c:pt>
                <c:pt idx="1368">
                  <c:v>1211434</c:v>
                </c:pt>
                <c:pt idx="1369">
                  <c:v>761300</c:v>
                </c:pt>
                <c:pt idx="1370">
                  <c:v>783082</c:v>
                </c:pt>
                <c:pt idx="1371">
                  <c:v>1313569</c:v>
                </c:pt>
                <c:pt idx="1372">
                  <c:v>893671</c:v>
                </c:pt>
                <c:pt idx="1373">
                  <c:v>752328</c:v>
                </c:pt>
                <c:pt idx="1374">
                  <c:v>951128</c:v>
                </c:pt>
                <c:pt idx="1375">
                  <c:v>961968</c:v>
                </c:pt>
                <c:pt idx="1376">
                  <c:v>951118</c:v>
                </c:pt>
                <c:pt idx="1377">
                  <c:v>873855</c:v>
                </c:pt>
                <c:pt idx="1378">
                  <c:v>775932</c:v>
                </c:pt>
                <c:pt idx="1379">
                  <c:v>1040149</c:v>
                </c:pt>
                <c:pt idx="1380">
                  <c:v>1125144</c:v>
                </c:pt>
                <c:pt idx="1381">
                  <c:v>925773</c:v>
                </c:pt>
                <c:pt idx="1382">
                  <c:v>941982</c:v>
                </c:pt>
                <c:pt idx="1383">
                  <c:v>1197749</c:v>
                </c:pt>
                <c:pt idx="1384">
                  <c:v>1036458</c:v>
                </c:pt>
                <c:pt idx="1385">
                  <c:v>1157133</c:v>
                </c:pt>
                <c:pt idx="1386">
                  <c:v>765499</c:v>
                </c:pt>
                <c:pt idx="1387">
                  <c:v>1540468</c:v>
                </c:pt>
                <c:pt idx="1388">
                  <c:v>803039</c:v>
                </c:pt>
                <c:pt idx="1389">
                  <c:v>1080903</c:v>
                </c:pt>
                <c:pt idx="1390">
                  <c:v>729973</c:v>
                </c:pt>
                <c:pt idx="1391">
                  <c:v>942431</c:v>
                </c:pt>
                <c:pt idx="1392">
                  <c:v>1076470</c:v>
                </c:pt>
                <c:pt idx="1393">
                  <c:v>894467</c:v>
                </c:pt>
                <c:pt idx="1394">
                  <c:v>1039306</c:v>
                </c:pt>
                <c:pt idx="1395">
                  <c:v>1042755</c:v>
                </c:pt>
                <c:pt idx="1396">
                  <c:v>942050</c:v>
                </c:pt>
                <c:pt idx="1397">
                  <c:v>1064265</c:v>
                </c:pt>
                <c:pt idx="1398">
                  <c:v>1194817</c:v>
                </c:pt>
                <c:pt idx="1399">
                  <c:v>765480</c:v>
                </c:pt>
                <c:pt idx="1400">
                  <c:v>992733</c:v>
                </c:pt>
                <c:pt idx="1401">
                  <c:v>657391</c:v>
                </c:pt>
                <c:pt idx="1402">
                  <c:v>931657</c:v>
                </c:pt>
                <c:pt idx="1403">
                  <c:v>1030889</c:v>
                </c:pt>
                <c:pt idx="1404">
                  <c:v>827135</c:v>
                </c:pt>
                <c:pt idx="1405">
                  <c:v>895778</c:v>
                </c:pt>
                <c:pt idx="1406">
                  <c:v>709127</c:v>
                </c:pt>
                <c:pt idx="1407">
                  <c:v>1168899</c:v>
                </c:pt>
                <c:pt idx="1408">
                  <c:v>782356</c:v>
                </c:pt>
                <c:pt idx="1409">
                  <c:v>997967</c:v>
                </c:pt>
                <c:pt idx="1410">
                  <c:v>530656</c:v>
                </c:pt>
                <c:pt idx="1411">
                  <c:v>966523</c:v>
                </c:pt>
                <c:pt idx="1412">
                  <c:v>1206542</c:v>
                </c:pt>
                <c:pt idx="1413">
                  <c:v>736207</c:v>
                </c:pt>
                <c:pt idx="1414">
                  <c:v>887742</c:v>
                </c:pt>
                <c:pt idx="1415">
                  <c:v>894019</c:v>
                </c:pt>
                <c:pt idx="1416">
                  <c:v>953208</c:v>
                </c:pt>
                <c:pt idx="1417">
                  <c:v>1080307</c:v>
                </c:pt>
                <c:pt idx="1418">
                  <c:v>1247142</c:v>
                </c:pt>
                <c:pt idx="1419">
                  <c:v>985932</c:v>
                </c:pt>
                <c:pt idx="1420">
                  <c:v>570656</c:v>
                </c:pt>
                <c:pt idx="1421">
                  <c:v>1139684</c:v>
                </c:pt>
                <c:pt idx="1422">
                  <c:v>905499</c:v>
                </c:pt>
                <c:pt idx="1423">
                  <c:v>1043931</c:v>
                </c:pt>
                <c:pt idx="1424">
                  <c:v>1084345</c:v>
                </c:pt>
                <c:pt idx="1425">
                  <c:v>845389</c:v>
                </c:pt>
                <c:pt idx="1426">
                  <c:v>885129</c:v>
                </c:pt>
                <c:pt idx="1427">
                  <c:v>550599</c:v>
                </c:pt>
                <c:pt idx="1428">
                  <c:v>581215</c:v>
                </c:pt>
                <c:pt idx="1429">
                  <c:v>744865</c:v>
                </c:pt>
                <c:pt idx="1430">
                  <c:v>597235</c:v>
                </c:pt>
                <c:pt idx="1431">
                  <c:v>938617</c:v>
                </c:pt>
                <c:pt idx="1432">
                  <c:v>906588</c:v>
                </c:pt>
                <c:pt idx="1433">
                  <c:v>544755</c:v>
                </c:pt>
                <c:pt idx="1434">
                  <c:v>1034695</c:v>
                </c:pt>
                <c:pt idx="1435">
                  <c:v>737885</c:v>
                </c:pt>
                <c:pt idx="1436">
                  <c:v>863485</c:v>
                </c:pt>
                <c:pt idx="1437">
                  <c:v>953017</c:v>
                </c:pt>
                <c:pt idx="1438">
                  <c:v>1100147</c:v>
                </c:pt>
                <c:pt idx="1439">
                  <c:v>869756</c:v>
                </c:pt>
                <c:pt idx="1440">
                  <c:v>1027730</c:v>
                </c:pt>
                <c:pt idx="1441">
                  <c:v>999448</c:v>
                </c:pt>
                <c:pt idx="1442">
                  <c:v>919554</c:v>
                </c:pt>
                <c:pt idx="1443">
                  <c:v>871187</c:v>
                </c:pt>
                <c:pt idx="1444">
                  <c:v>961507</c:v>
                </c:pt>
                <c:pt idx="1445">
                  <c:v>1047337</c:v>
                </c:pt>
                <c:pt idx="1446">
                  <c:v>1077005</c:v>
                </c:pt>
                <c:pt idx="1447">
                  <c:v>872411</c:v>
                </c:pt>
                <c:pt idx="1448">
                  <c:v>1447606</c:v>
                </c:pt>
                <c:pt idx="1449">
                  <c:v>642727</c:v>
                </c:pt>
                <c:pt idx="1450">
                  <c:v>919154</c:v>
                </c:pt>
                <c:pt idx="1451">
                  <c:v>882972</c:v>
                </c:pt>
                <c:pt idx="1452">
                  <c:v>793076</c:v>
                </c:pt>
                <c:pt idx="1453">
                  <c:v>815589</c:v>
                </c:pt>
              </c:numCache>
            </c:numRef>
          </c:val>
        </c:ser>
        <c:marker val="1"/>
        <c:axId val="43705472"/>
        <c:axId val="43707392"/>
      </c:lineChart>
      <c:catAx>
        <c:axId val="43705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3707392"/>
        <c:crosses val="autoZero"/>
        <c:auto val="1"/>
        <c:lblAlgn val="ctr"/>
        <c:lblOffset val="100"/>
      </c:catAx>
      <c:valAx>
        <c:axId val="43707392"/>
        <c:scaling>
          <c:logBase val="10"/>
          <c:orientation val="minMax"/>
          <c:min val="1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Response time (s)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793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3705472"/>
        <c:crosses val="autoZero"/>
        <c:crossBetween val="between"/>
        <c:dispUnits>
          <c:builtInUnit val="tenMillions"/>
        </c:dispUnits>
      </c:valAx>
    </c:plotArea>
    <c:plotVisOnly val="1"/>
    <c:dispBlanksAs val="zero"/>
  </c:chart>
  <c:spPr>
    <a:noFill/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areaChart>
        <c:grouping val="standard"/>
        <c:ser>
          <c:idx val="2"/>
          <c:order val="0"/>
          <c:tx>
            <c:strRef>
              <c:f>'Request rate stats across vols'!$F$1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39428.611111111008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39428.627083333166</c:v>
                </c:pt>
                <c:pt idx="25">
                  <c:v>39428.627777777663</c:v>
                </c:pt>
                <c:pt idx="26">
                  <c:v>39428.628472222204</c:v>
                </c:pt>
                <c:pt idx="27">
                  <c:v>39428.629166666513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39428.638194444553</c:v>
                </c:pt>
                <c:pt idx="41">
                  <c:v>39428.638888888883</c:v>
                </c:pt>
                <c:pt idx="42">
                  <c:v>39428.639583333221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39428.642361111008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39428.650694444616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39428.656250000102</c:v>
                </c:pt>
                <c:pt idx="67">
                  <c:v>39428.656944444585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39428.66180555545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39428.667361110951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39428.673611111008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39428.677083333198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39428.682638889004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39428.688194444585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39428.691666666513</c:v>
                </c:pt>
                <c:pt idx="118">
                  <c:v>39428.692361110974</c:v>
                </c:pt>
                <c:pt idx="119">
                  <c:v>39428.69305555545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39428.699305555427</c:v>
                </c:pt>
                <c:pt idx="129">
                  <c:v>39428.699999999997</c:v>
                </c:pt>
                <c:pt idx="130">
                  <c:v>39428.700694444553</c:v>
                </c:pt>
                <c:pt idx="131">
                  <c:v>39428.701388888876</c:v>
                </c:pt>
                <c:pt idx="132">
                  <c:v>39428.702083333221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39428.704861111008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39428.721527777663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39428.72430555545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39428.727083333157</c:v>
                </c:pt>
                <c:pt idx="169">
                  <c:v>39428.727777777633</c:v>
                </c:pt>
                <c:pt idx="170">
                  <c:v>39428.728472222196</c:v>
                </c:pt>
                <c:pt idx="171">
                  <c:v>39428.729166666482</c:v>
                </c:pt>
                <c:pt idx="172">
                  <c:v>39428.729861110951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39428.733333333221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39428.736111111008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39428.739583333198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39428.750694444585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39428.756944444569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39428.761111110951</c:v>
                </c:pt>
                <c:pt idx="218">
                  <c:v>39428.761805555427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39428.764583333221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39428.767361110935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39428.779166666522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39428.788194444569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39428.791666666482</c:v>
                </c:pt>
                <c:pt idx="262">
                  <c:v>39428.792361110951</c:v>
                </c:pt>
                <c:pt idx="263">
                  <c:v>39428.793055555427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39428.795833333221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39428.798611111008</c:v>
                </c:pt>
                <c:pt idx="272">
                  <c:v>39428.799305555374</c:v>
                </c:pt>
                <c:pt idx="273">
                  <c:v>39428.799999999996</c:v>
                </c:pt>
                <c:pt idx="274">
                  <c:v>39428.800694444617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39428.806250000111</c:v>
                </c:pt>
                <c:pt idx="283">
                  <c:v>39428.806944444616</c:v>
                </c:pt>
                <c:pt idx="284">
                  <c:v>39428.807638889004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39428.812500000102</c:v>
                </c:pt>
                <c:pt idx="292">
                  <c:v>39428.813194444585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39428.815277777889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39428.819444444569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39428.825694444553</c:v>
                </c:pt>
                <c:pt idx="311">
                  <c:v>39428.826388888883</c:v>
                </c:pt>
                <c:pt idx="312">
                  <c:v>39428.827083333221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39428.829861111008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39428.838194444616</c:v>
                </c:pt>
                <c:pt idx="329">
                  <c:v>39428.838888889004</c:v>
                </c:pt>
                <c:pt idx="330">
                  <c:v>39428.839583333327</c:v>
                </c:pt>
                <c:pt idx="331">
                  <c:v>39428.840277777905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39428.844444444585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39428.846527777889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39428.850694444656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39428.856250000164</c:v>
                </c:pt>
                <c:pt idx="355">
                  <c:v>39428.85694444464</c:v>
                </c:pt>
                <c:pt idx="356">
                  <c:v>39428.857638889029</c:v>
                </c:pt>
                <c:pt idx="357">
                  <c:v>39428.858333333446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39428.861111111008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39428.870138889004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39428.875694444585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39428.881944444569</c:v>
                </c:pt>
                <c:pt idx="392">
                  <c:v>39428.882638889045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39428.88819444464</c:v>
                </c:pt>
                <c:pt idx="401">
                  <c:v>39428.888888889029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39428.892361111008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39428.900694444616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39428.906250000102</c:v>
                </c:pt>
                <c:pt idx="427">
                  <c:v>39428.906944444585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39428.913194444569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39428.919444444553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39428.923611111008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39428.927083333198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39428.932638889004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39428.938194444585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39428.940277777889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39428.944444444569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39428.95069444464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39428.956250000141</c:v>
                </c:pt>
                <c:pt idx="499">
                  <c:v>39428.956944444617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39428.975694444569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39428.981944444553</c:v>
                </c:pt>
                <c:pt idx="536">
                  <c:v>39428.982638889029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39428.988194444617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39429.000694444585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39429.006944444569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39429.013194444553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39429.017361111008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39429.029166666522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39429.038194444569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39429.044444444553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39429.050694444617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39429.056250000111</c:v>
                </c:pt>
                <c:pt idx="643">
                  <c:v>39429.056944444616</c:v>
                </c:pt>
                <c:pt idx="644">
                  <c:v>39429.057638889004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39429.075694444553</c:v>
                </c:pt>
                <c:pt idx="671">
                  <c:v>39429.076388888883</c:v>
                </c:pt>
                <c:pt idx="672">
                  <c:v>39429.077083333221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39429.079861111008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39429.088194444616</c:v>
                </c:pt>
                <c:pt idx="689">
                  <c:v>39429.088888889004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39429.091666666522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39429.09930555545</c:v>
                </c:pt>
                <c:pt idx="705">
                  <c:v>39429.1</c:v>
                </c:pt>
                <c:pt idx="706">
                  <c:v>39429.100694444569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39429.106944444553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39429.111111111008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39429.127083333166</c:v>
                </c:pt>
                <c:pt idx="745">
                  <c:v>39429.127777777663</c:v>
                </c:pt>
                <c:pt idx="746">
                  <c:v>39429.128472222204</c:v>
                </c:pt>
                <c:pt idx="747">
                  <c:v>39429.129166666513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39429.138194444553</c:v>
                </c:pt>
                <c:pt idx="761">
                  <c:v>39429.138888888883</c:v>
                </c:pt>
                <c:pt idx="762">
                  <c:v>39429.139583333221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39429.142361111008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39429.150694444616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39429.156250000102</c:v>
                </c:pt>
                <c:pt idx="787">
                  <c:v>39429.156944444585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39429.16180555545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39429.167361110951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39429.173611111008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39429.177083333198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39429.182638889004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39429.188194444585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39429.191666666513</c:v>
                </c:pt>
                <c:pt idx="838">
                  <c:v>39429.192361110974</c:v>
                </c:pt>
                <c:pt idx="839">
                  <c:v>39429.19305555545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39429.199305555427</c:v>
                </c:pt>
                <c:pt idx="849">
                  <c:v>39429.199999999997</c:v>
                </c:pt>
                <c:pt idx="850">
                  <c:v>39429.200694444553</c:v>
                </c:pt>
                <c:pt idx="851">
                  <c:v>39429.201388888876</c:v>
                </c:pt>
                <c:pt idx="852">
                  <c:v>39429.202083333221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39429.204861111008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39429.221527777663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39429.22430555545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39429.227083333157</c:v>
                </c:pt>
                <c:pt idx="889">
                  <c:v>39429.227777777633</c:v>
                </c:pt>
                <c:pt idx="890">
                  <c:v>39429.228472222196</c:v>
                </c:pt>
                <c:pt idx="891">
                  <c:v>39429.229166666482</c:v>
                </c:pt>
                <c:pt idx="892">
                  <c:v>39429.229861110951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39429.233333333221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39429.236111111008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39429.239583333198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39429.250694444585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39429.256944444569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39429.261111110951</c:v>
                </c:pt>
                <c:pt idx="938">
                  <c:v>39429.261805555427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39429.264583333221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39429.267361110935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39429.279166666522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39429.288194444569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39429.291666666482</c:v>
                </c:pt>
                <c:pt idx="982">
                  <c:v>39429.292361110951</c:v>
                </c:pt>
                <c:pt idx="983">
                  <c:v>39429.293055555427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39429.295833333221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39429.298611111008</c:v>
                </c:pt>
                <c:pt idx="992">
                  <c:v>39429.299305555374</c:v>
                </c:pt>
                <c:pt idx="993">
                  <c:v>39429.299999999996</c:v>
                </c:pt>
                <c:pt idx="994">
                  <c:v>39429.300694444617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39429.306250000111</c:v>
                </c:pt>
                <c:pt idx="1003">
                  <c:v>39429.306944444616</c:v>
                </c:pt>
                <c:pt idx="1004">
                  <c:v>39429.307638889004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39429.312500000102</c:v>
                </c:pt>
                <c:pt idx="1012">
                  <c:v>39429.313194444585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39429.315277777889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39429.319444444569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39429.325694444553</c:v>
                </c:pt>
                <c:pt idx="1031">
                  <c:v>39429.326388888883</c:v>
                </c:pt>
                <c:pt idx="1032">
                  <c:v>39429.327083333221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39429.329861111008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39429.338194444616</c:v>
                </c:pt>
                <c:pt idx="1049">
                  <c:v>39429.338888889004</c:v>
                </c:pt>
                <c:pt idx="1050">
                  <c:v>39429.339583333327</c:v>
                </c:pt>
                <c:pt idx="1051">
                  <c:v>39429.340277777905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39429.344444444585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39429.346527777889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39429.350694444656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39429.356250000164</c:v>
                </c:pt>
                <c:pt idx="1075">
                  <c:v>39429.35694444464</c:v>
                </c:pt>
                <c:pt idx="1076">
                  <c:v>39429.357638889029</c:v>
                </c:pt>
                <c:pt idx="1077">
                  <c:v>39429.358333333446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39429.361111111008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39429.370138889004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39429.375694444585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39429.381944444569</c:v>
                </c:pt>
                <c:pt idx="1112">
                  <c:v>39429.382638889045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39429.38819444464</c:v>
                </c:pt>
                <c:pt idx="1121">
                  <c:v>39429.388888889029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39429.392361111008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39429.400694444616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39429.406250000102</c:v>
                </c:pt>
                <c:pt idx="1147">
                  <c:v>39429.406944444585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39429.413194444569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39429.419444444553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39429.423611111008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39429.427083333198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39429.432638889004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39429.438194444585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39429.440277777889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39429.444444444569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39429.45069444464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39429.456250000141</c:v>
                </c:pt>
                <c:pt idx="1219">
                  <c:v>39429.456944444617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39429.475694444569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39429.481944444553</c:v>
                </c:pt>
                <c:pt idx="1256">
                  <c:v>39429.482638889029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39429.488194444617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39429.500694444585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39429.506944444569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39429.513194444553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39429.517361111008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39429.529166666522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39429.538194444569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39429.544444444553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39429.550694444617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39429.556250000111</c:v>
                </c:pt>
                <c:pt idx="1363">
                  <c:v>39429.556944444616</c:v>
                </c:pt>
                <c:pt idx="1364">
                  <c:v>39429.557638889004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39429.575694444553</c:v>
                </c:pt>
                <c:pt idx="1391">
                  <c:v>39429.576388888883</c:v>
                </c:pt>
                <c:pt idx="1392">
                  <c:v>39429.577083333221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39429.579861111008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39429.588194444616</c:v>
                </c:pt>
                <c:pt idx="1409">
                  <c:v>39429.588888889004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39429.591666666522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39429.59930555545</c:v>
                </c:pt>
                <c:pt idx="1425">
                  <c:v>39429.599999999999</c:v>
                </c:pt>
                <c:pt idx="1426">
                  <c:v>39429.600694444569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39429.606944444553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39429.611111111008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'Request rate stats across vols'!$F$2:$F$1455</c:f>
              <c:numCache>
                <c:formatCode>General</c:formatCode>
                <c:ptCount val="1454"/>
                <c:pt idx="0">
                  <c:v>6333</c:v>
                </c:pt>
                <c:pt idx="1">
                  <c:v>7055</c:v>
                </c:pt>
                <c:pt idx="2">
                  <c:v>10249</c:v>
                </c:pt>
                <c:pt idx="3">
                  <c:v>13906</c:v>
                </c:pt>
                <c:pt idx="4">
                  <c:v>14579</c:v>
                </c:pt>
                <c:pt idx="5">
                  <c:v>15045</c:v>
                </c:pt>
                <c:pt idx="6">
                  <c:v>9645</c:v>
                </c:pt>
                <c:pt idx="7">
                  <c:v>8013</c:v>
                </c:pt>
                <c:pt idx="8">
                  <c:v>14445</c:v>
                </c:pt>
                <c:pt idx="9">
                  <c:v>7380</c:v>
                </c:pt>
                <c:pt idx="10">
                  <c:v>6901</c:v>
                </c:pt>
                <c:pt idx="11">
                  <c:v>7576</c:v>
                </c:pt>
                <c:pt idx="12">
                  <c:v>9249</c:v>
                </c:pt>
                <c:pt idx="13">
                  <c:v>5876</c:v>
                </c:pt>
                <c:pt idx="14">
                  <c:v>8442</c:v>
                </c:pt>
                <c:pt idx="15">
                  <c:v>6114</c:v>
                </c:pt>
                <c:pt idx="16">
                  <c:v>8084</c:v>
                </c:pt>
                <c:pt idx="17">
                  <c:v>7512</c:v>
                </c:pt>
                <c:pt idx="18">
                  <c:v>8193</c:v>
                </c:pt>
                <c:pt idx="19">
                  <c:v>11780</c:v>
                </c:pt>
                <c:pt idx="20">
                  <c:v>6155</c:v>
                </c:pt>
                <c:pt idx="21">
                  <c:v>7268</c:v>
                </c:pt>
                <c:pt idx="22">
                  <c:v>9450</c:v>
                </c:pt>
                <c:pt idx="23">
                  <c:v>19547</c:v>
                </c:pt>
                <c:pt idx="24">
                  <c:v>7560</c:v>
                </c:pt>
                <c:pt idx="25">
                  <c:v>8072</c:v>
                </c:pt>
                <c:pt idx="26">
                  <c:v>7673</c:v>
                </c:pt>
                <c:pt idx="27">
                  <c:v>9344</c:v>
                </c:pt>
                <c:pt idx="28">
                  <c:v>10347</c:v>
                </c:pt>
                <c:pt idx="29">
                  <c:v>8892</c:v>
                </c:pt>
                <c:pt idx="30">
                  <c:v>7570</c:v>
                </c:pt>
                <c:pt idx="31">
                  <c:v>7874</c:v>
                </c:pt>
                <c:pt idx="32">
                  <c:v>7745</c:v>
                </c:pt>
                <c:pt idx="33">
                  <c:v>7180</c:v>
                </c:pt>
                <c:pt idx="34">
                  <c:v>6547</c:v>
                </c:pt>
                <c:pt idx="35">
                  <c:v>8119</c:v>
                </c:pt>
                <c:pt idx="36">
                  <c:v>7220</c:v>
                </c:pt>
                <c:pt idx="37">
                  <c:v>5610</c:v>
                </c:pt>
                <c:pt idx="38">
                  <c:v>4943</c:v>
                </c:pt>
                <c:pt idx="39">
                  <c:v>6007</c:v>
                </c:pt>
                <c:pt idx="40">
                  <c:v>12344</c:v>
                </c:pt>
                <c:pt idx="41">
                  <c:v>6229</c:v>
                </c:pt>
                <c:pt idx="42">
                  <c:v>6791</c:v>
                </c:pt>
                <c:pt idx="43">
                  <c:v>9273</c:v>
                </c:pt>
                <c:pt idx="44">
                  <c:v>7474</c:v>
                </c:pt>
                <c:pt idx="45">
                  <c:v>6498</c:v>
                </c:pt>
                <c:pt idx="46">
                  <c:v>6897</c:v>
                </c:pt>
                <c:pt idx="47">
                  <c:v>5466</c:v>
                </c:pt>
                <c:pt idx="48">
                  <c:v>6226</c:v>
                </c:pt>
                <c:pt idx="49">
                  <c:v>5800</c:v>
                </c:pt>
                <c:pt idx="50">
                  <c:v>6128</c:v>
                </c:pt>
                <c:pt idx="51">
                  <c:v>6399</c:v>
                </c:pt>
                <c:pt idx="52">
                  <c:v>8237</c:v>
                </c:pt>
                <c:pt idx="53">
                  <c:v>6159</c:v>
                </c:pt>
                <c:pt idx="54">
                  <c:v>8794</c:v>
                </c:pt>
                <c:pt idx="55">
                  <c:v>6805</c:v>
                </c:pt>
                <c:pt idx="56">
                  <c:v>7972</c:v>
                </c:pt>
                <c:pt idx="57">
                  <c:v>11237</c:v>
                </c:pt>
                <c:pt idx="58">
                  <c:v>6365</c:v>
                </c:pt>
                <c:pt idx="59">
                  <c:v>4269</c:v>
                </c:pt>
                <c:pt idx="60">
                  <c:v>4506</c:v>
                </c:pt>
                <c:pt idx="61">
                  <c:v>5856</c:v>
                </c:pt>
                <c:pt idx="62">
                  <c:v>8242</c:v>
                </c:pt>
                <c:pt idx="63">
                  <c:v>5758</c:v>
                </c:pt>
                <c:pt idx="64">
                  <c:v>10728</c:v>
                </c:pt>
                <c:pt idx="65">
                  <c:v>8394</c:v>
                </c:pt>
                <c:pt idx="66">
                  <c:v>8748</c:v>
                </c:pt>
                <c:pt idx="67">
                  <c:v>8125</c:v>
                </c:pt>
                <c:pt idx="68">
                  <c:v>8551</c:v>
                </c:pt>
                <c:pt idx="69">
                  <c:v>5194</c:v>
                </c:pt>
                <c:pt idx="70">
                  <c:v>7547</c:v>
                </c:pt>
                <c:pt idx="71">
                  <c:v>4815</c:v>
                </c:pt>
                <c:pt idx="72">
                  <c:v>6842</c:v>
                </c:pt>
                <c:pt idx="73">
                  <c:v>11436</c:v>
                </c:pt>
                <c:pt idx="74">
                  <c:v>16841</c:v>
                </c:pt>
                <c:pt idx="75">
                  <c:v>5943</c:v>
                </c:pt>
                <c:pt idx="76">
                  <c:v>7739</c:v>
                </c:pt>
                <c:pt idx="77">
                  <c:v>6544</c:v>
                </c:pt>
                <c:pt idx="78">
                  <c:v>10626</c:v>
                </c:pt>
                <c:pt idx="79">
                  <c:v>5445</c:v>
                </c:pt>
                <c:pt idx="80">
                  <c:v>6387</c:v>
                </c:pt>
                <c:pt idx="81">
                  <c:v>5098</c:v>
                </c:pt>
                <c:pt idx="82">
                  <c:v>7117</c:v>
                </c:pt>
                <c:pt idx="83">
                  <c:v>8964</c:v>
                </c:pt>
                <c:pt idx="84">
                  <c:v>9671</c:v>
                </c:pt>
                <c:pt idx="85">
                  <c:v>7979</c:v>
                </c:pt>
                <c:pt idx="86">
                  <c:v>7429</c:v>
                </c:pt>
                <c:pt idx="87">
                  <c:v>6883</c:v>
                </c:pt>
                <c:pt idx="88">
                  <c:v>4921</c:v>
                </c:pt>
                <c:pt idx="89">
                  <c:v>5060</c:v>
                </c:pt>
                <c:pt idx="90">
                  <c:v>7804</c:v>
                </c:pt>
                <c:pt idx="91">
                  <c:v>5490</c:v>
                </c:pt>
                <c:pt idx="92">
                  <c:v>5288</c:v>
                </c:pt>
                <c:pt idx="93">
                  <c:v>4977</c:v>
                </c:pt>
                <c:pt idx="94">
                  <c:v>8548</c:v>
                </c:pt>
                <c:pt idx="95">
                  <c:v>6207</c:v>
                </c:pt>
                <c:pt idx="96">
                  <c:v>4709</c:v>
                </c:pt>
                <c:pt idx="97">
                  <c:v>6406</c:v>
                </c:pt>
                <c:pt idx="98">
                  <c:v>5973</c:v>
                </c:pt>
                <c:pt idx="99">
                  <c:v>6430</c:v>
                </c:pt>
                <c:pt idx="100">
                  <c:v>6500</c:v>
                </c:pt>
                <c:pt idx="101">
                  <c:v>6321</c:v>
                </c:pt>
                <c:pt idx="102">
                  <c:v>5976</c:v>
                </c:pt>
                <c:pt idx="103">
                  <c:v>6351</c:v>
                </c:pt>
                <c:pt idx="104">
                  <c:v>10770</c:v>
                </c:pt>
                <c:pt idx="105">
                  <c:v>4870</c:v>
                </c:pt>
                <c:pt idx="106">
                  <c:v>6636</c:v>
                </c:pt>
                <c:pt idx="107">
                  <c:v>6991</c:v>
                </c:pt>
                <c:pt idx="108">
                  <c:v>6184</c:v>
                </c:pt>
                <c:pt idx="109">
                  <c:v>7880</c:v>
                </c:pt>
                <c:pt idx="110">
                  <c:v>6375</c:v>
                </c:pt>
                <c:pt idx="111">
                  <c:v>4336</c:v>
                </c:pt>
                <c:pt idx="112">
                  <c:v>9325</c:v>
                </c:pt>
                <c:pt idx="113">
                  <c:v>6774</c:v>
                </c:pt>
                <c:pt idx="114">
                  <c:v>9348</c:v>
                </c:pt>
                <c:pt idx="115">
                  <c:v>11003</c:v>
                </c:pt>
                <c:pt idx="116">
                  <c:v>5862</c:v>
                </c:pt>
                <c:pt idx="117">
                  <c:v>6971</c:v>
                </c:pt>
                <c:pt idx="118">
                  <c:v>5124</c:v>
                </c:pt>
                <c:pt idx="119">
                  <c:v>7143</c:v>
                </c:pt>
                <c:pt idx="120">
                  <c:v>5239</c:v>
                </c:pt>
                <c:pt idx="121">
                  <c:v>5593</c:v>
                </c:pt>
                <c:pt idx="122">
                  <c:v>5667</c:v>
                </c:pt>
                <c:pt idx="123">
                  <c:v>7212</c:v>
                </c:pt>
                <c:pt idx="124">
                  <c:v>5007</c:v>
                </c:pt>
                <c:pt idx="125">
                  <c:v>5054</c:v>
                </c:pt>
                <c:pt idx="126">
                  <c:v>5049</c:v>
                </c:pt>
                <c:pt idx="127">
                  <c:v>8331</c:v>
                </c:pt>
                <c:pt idx="128">
                  <c:v>6430</c:v>
                </c:pt>
                <c:pt idx="129">
                  <c:v>5221</c:v>
                </c:pt>
                <c:pt idx="130">
                  <c:v>5299</c:v>
                </c:pt>
                <c:pt idx="131">
                  <c:v>6695</c:v>
                </c:pt>
                <c:pt idx="132">
                  <c:v>5498</c:v>
                </c:pt>
                <c:pt idx="133">
                  <c:v>4193</c:v>
                </c:pt>
                <c:pt idx="134">
                  <c:v>4296</c:v>
                </c:pt>
                <c:pt idx="135">
                  <c:v>6816</c:v>
                </c:pt>
                <c:pt idx="136">
                  <c:v>4582</c:v>
                </c:pt>
                <c:pt idx="137">
                  <c:v>18604</c:v>
                </c:pt>
                <c:pt idx="138">
                  <c:v>10693</c:v>
                </c:pt>
                <c:pt idx="139">
                  <c:v>9430</c:v>
                </c:pt>
                <c:pt idx="140">
                  <c:v>12295</c:v>
                </c:pt>
                <c:pt idx="141">
                  <c:v>11196</c:v>
                </c:pt>
                <c:pt idx="142">
                  <c:v>12043</c:v>
                </c:pt>
                <c:pt idx="143">
                  <c:v>8021</c:v>
                </c:pt>
                <c:pt idx="144">
                  <c:v>6694</c:v>
                </c:pt>
                <c:pt idx="145">
                  <c:v>6640</c:v>
                </c:pt>
                <c:pt idx="146">
                  <c:v>7939</c:v>
                </c:pt>
                <c:pt idx="147">
                  <c:v>11577</c:v>
                </c:pt>
                <c:pt idx="148">
                  <c:v>10522</c:v>
                </c:pt>
                <c:pt idx="149">
                  <c:v>11414</c:v>
                </c:pt>
                <c:pt idx="150">
                  <c:v>10806</c:v>
                </c:pt>
                <c:pt idx="151">
                  <c:v>8843</c:v>
                </c:pt>
                <c:pt idx="152">
                  <c:v>10604</c:v>
                </c:pt>
                <c:pt idx="153">
                  <c:v>10142</c:v>
                </c:pt>
                <c:pt idx="154">
                  <c:v>8899</c:v>
                </c:pt>
                <c:pt idx="155">
                  <c:v>6052</c:v>
                </c:pt>
                <c:pt idx="156">
                  <c:v>7587</c:v>
                </c:pt>
                <c:pt idx="157">
                  <c:v>6481</c:v>
                </c:pt>
                <c:pt idx="158">
                  <c:v>7821</c:v>
                </c:pt>
                <c:pt idx="159">
                  <c:v>6523</c:v>
                </c:pt>
                <c:pt idx="160">
                  <c:v>8932</c:v>
                </c:pt>
                <c:pt idx="161">
                  <c:v>6213</c:v>
                </c:pt>
                <c:pt idx="162">
                  <c:v>4124</c:v>
                </c:pt>
                <c:pt idx="163">
                  <c:v>4477</c:v>
                </c:pt>
                <c:pt idx="164">
                  <c:v>5581</c:v>
                </c:pt>
                <c:pt idx="165">
                  <c:v>5006</c:v>
                </c:pt>
                <c:pt idx="166">
                  <c:v>4275</c:v>
                </c:pt>
                <c:pt idx="167">
                  <c:v>4080</c:v>
                </c:pt>
                <c:pt idx="168">
                  <c:v>4156</c:v>
                </c:pt>
                <c:pt idx="169">
                  <c:v>5628</c:v>
                </c:pt>
                <c:pt idx="170">
                  <c:v>7391</c:v>
                </c:pt>
                <c:pt idx="171">
                  <c:v>8696</c:v>
                </c:pt>
                <c:pt idx="172">
                  <c:v>5547</c:v>
                </c:pt>
                <c:pt idx="173">
                  <c:v>9051</c:v>
                </c:pt>
                <c:pt idx="174">
                  <c:v>6487</c:v>
                </c:pt>
                <c:pt idx="175">
                  <c:v>6427</c:v>
                </c:pt>
                <c:pt idx="176">
                  <c:v>8008</c:v>
                </c:pt>
                <c:pt idx="177">
                  <c:v>6413</c:v>
                </c:pt>
                <c:pt idx="178">
                  <c:v>9125</c:v>
                </c:pt>
                <c:pt idx="179">
                  <c:v>8618</c:v>
                </c:pt>
                <c:pt idx="180">
                  <c:v>5468</c:v>
                </c:pt>
                <c:pt idx="181">
                  <c:v>4856</c:v>
                </c:pt>
                <c:pt idx="182">
                  <c:v>4837</c:v>
                </c:pt>
                <c:pt idx="183">
                  <c:v>4160</c:v>
                </c:pt>
                <c:pt idx="184">
                  <c:v>3162</c:v>
                </c:pt>
                <c:pt idx="185">
                  <c:v>3320</c:v>
                </c:pt>
                <c:pt idx="186">
                  <c:v>4501</c:v>
                </c:pt>
                <c:pt idx="187">
                  <c:v>4015</c:v>
                </c:pt>
                <c:pt idx="188">
                  <c:v>3710</c:v>
                </c:pt>
                <c:pt idx="189">
                  <c:v>4709</c:v>
                </c:pt>
                <c:pt idx="190">
                  <c:v>4039</c:v>
                </c:pt>
                <c:pt idx="191">
                  <c:v>4210</c:v>
                </c:pt>
                <c:pt idx="192">
                  <c:v>4435</c:v>
                </c:pt>
                <c:pt idx="193">
                  <c:v>9488</c:v>
                </c:pt>
                <c:pt idx="194">
                  <c:v>5314</c:v>
                </c:pt>
                <c:pt idx="195">
                  <c:v>3842</c:v>
                </c:pt>
                <c:pt idx="196">
                  <c:v>3885</c:v>
                </c:pt>
                <c:pt idx="197">
                  <c:v>4167</c:v>
                </c:pt>
                <c:pt idx="198">
                  <c:v>4183</c:v>
                </c:pt>
                <c:pt idx="199">
                  <c:v>3724</c:v>
                </c:pt>
                <c:pt idx="200">
                  <c:v>3637</c:v>
                </c:pt>
                <c:pt idx="201">
                  <c:v>2752</c:v>
                </c:pt>
                <c:pt idx="202">
                  <c:v>5302</c:v>
                </c:pt>
                <c:pt idx="203">
                  <c:v>3828</c:v>
                </c:pt>
                <c:pt idx="204">
                  <c:v>4098</c:v>
                </c:pt>
                <c:pt idx="205">
                  <c:v>3095</c:v>
                </c:pt>
                <c:pt idx="206">
                  <c:v>3233</c:v>
                </c:pt>
                <c:pt idx="207">
                  <c:v>3525</c:v>
                </c:pt>
                <c:pt idx="208">
                  <c:v>3367</c:v>
                </c:pt>
                <c:pt idx="209">
                  <c:v>3216</c:v>
                </c:pt>
                <c:pt idx="210">
                  <c:v>10261</c:v>
                </c:pt>
                <c:pt idx="211">
                  <c:v>10457</c:v>
                </c:pt>
                <c:pt idx="212">
                  <c:v>10781</c:v>
                </c:pt>
                <c:pt idx="213">
                  <c:v>7111</c:v>
                </c:pt>
                <c:pt idx="214">
                  <c:v>5748</c:v>
                </c:pt>
                <c:pt idx="215">
                  <c:v>6019</c:v>
                </c:pt>
                <c:pt idx="216">
                  <c:v>6601</c:v>
                </c:pt>
                <c:pt idx="217">
                  <c:v>4531</c:v>
                </c:pt>
                <c:pt idx="218">
                  <c:v>3823</c:v>
                </c:pt>
                <c:pt idx="219">
                  <c:v>5122</c:v>
                </c:pt>
                <c:pt idx="220">
                  <c:v>6119</c:v>
                </c:pt>
                <c:pt idx="221">
                  <c:v>3082</c:v>
                </c:pt>
                <c:pt idx="222">
                  <c:v>3113</c:v>
                </c:pt>
                <c:pt idx="223">
                  <c:v>4410</c:v>
                </c:pt>
                <c:pt idx="224">
                  <c:v>3359</c:v>
                </c:pt>
                <c:pt idx="225">
                  <c:v>2725</c:v>
                </c:pt>
                <c:pt idx="226">
                  <c:v>3242</c:v>
                </c:pt>
                <c:pt idx="227">
                  <c:v>3128</c:v>
                </c:pt>
                <c:pt idx="228">
                  <c:v>2633</c:v>
                </c:pt>
                <c:pt idx="229">
                  <c:v>2565</c:v>
                </c:pt>
                <c:pt idx="230">
                  <c:v>3799</c:v>
                </c:pt>
                <c:pt idx="231">
                  <c:v>2962</c:v>
                </c:pt>
                <c:pt idx="232">
                  <c:v>3224</c:v>
                </c:pt>
                <c:pt idx="233">
                  <c:v>7171</c:v>
                </c:pt>
                <c:pt idx="234">
                  <c:v>2313</c:v>
                </c:pt>
                <c:pt idx="235">
                  <c:v>5037</c:v>
                </c:pt>
                <c:pt idx="236">
                  <c:v>2382</c:v>
                </c:pt>
                <c:pt idx="237">
                  <c:v>3118</c:v>
                </c:pt>
                <c:pt idx="238">
                  <c:v>2644</c:v>
                </c:pt>
                <c:pt idx="239">
                  <c:v>7492</c:v>
                </c:pt>
                <c:pt idx="240">
                  <c:v>3451</c:v>
                </c:pt>
                <c:pt idx="241">
                  <c:v>2719</c:v>
                </c:pt>
                <c:pt idx="242">
                  <c:v>3775</c:v>
                </c:pt>
                <c:pt idx="243">
                  <c:v>3422</c:v>
                </c:pt>
                <c:pt idx="244">
                  <c:v>3655</c:v>
                </c:pt>
                <c:pt idx="245">
                  <c:v>4103</c:v>
                </c:pt>
                <c:pt idx="246">
                  <c:v>3166</c:v>
                </c:pt>
                <c:pt idx="247">
                  <c:v>3443</c:v>
                </c:pt>
                <c:pt idx="248">
                  <c:v>4496</c:v>
                </c:pt>
                <c:pt idx="249">
                  <c:v>4061</c:v>
                </c:pt>
                <c:pt idx="250">
                  <c:v>5044</c:v>
                </c:pt>
                <c:pt idx="251">
                  <c:v>6177</c:v>
                </c:pt>
                <c:pt idx="252">
                  <c:v>4610</c:v>
                </c:pt>
                <c:pt idx="253">
                  <c:v>2935</c:v>
                </c:pt>
                <c:pt idx="254">
                  <c:v>3814</c:v>
                </c:pt>
                <c:pt idx="255">
                  <c:v>6893</c:v>
                </c:pt>
                <c:pt idx="256">
                  <c:v>9622</c:v>
                </c:pt>
                <c:pt idx="257">
                  <c:v>7250</c:v>
                </c:pt>
                <c:pt idx="258">
                  <c:v>9114</c:v>
                </c:pt>
                <c:pt idx="259">
                  <c:v>9116</c:v>
                </c:pt>
                <c:pt idx="260">
                  <c:v>6143</c:v>
                </c:pt>
                <c:pt idx="261">
                  <c:v>5737</c:v>
                </c:pt>
                <c:pt idx="262">
                  <c:v>3545</c:v>
                </c:pt>
                <c:pt idx="263">
                  <c:v>2946</c:v>
                </c:pt>
                <c:pt idx="264">
                  <c:v>2389</c:v>
                </c:pt>
                <c:pt idx="265">
                  <c:v>2304</c:v>
                </c:pt>
                <c:pt idx="266">
                  <c:v>3062</c:v>
                </c:pt>
                <c:pt idx="267">
                  <c:v>3268</c:v>
                </c:pt>
                <c:pt idx="268">
                  <c:v>2533</c:v>
                </c:pt>
                <c:pt idx="269">
                  <c:v>2596</c:v>
                </c:pt>
                <c:pt idx="270">
                  <c:v>4052</c:v>
                </c:pt>
                <c:pt idx="271">
                  <c:v>2650</c:v>
                </c:pt>
                <c:pt idx="272">
                  <c:v>3528</c:v>
                </c:pt>
                <c:pt idx="273">
                  <c:v>2940</c:v>
                </c:pt>
                <c:pt idx="274">
                  <c:v>2722</c:v>
                </c:pt>
                <c:pt idx="275">
                  <c:v>2079</c:v>
                </c:pt>
                <c:pt idx="276">
                  <c:v>4458</c:v>
                </c:pt>
                <c:pt idx="277">
                  <c:v>4233</c:v>
                </c:pt>
                <c:pt idx="278">
                  <c:v>4597</c:v>
                </c:pt>
                <c:pt idx="279">
                  <c:v>2695</c:v>
                </c:pt>
                <c:pt idx="280">
                  <c:v>3372</c:v>
                </c:pt>
                <c:pt idx="281">
                  <c:v>3003</c:v>
                </c:pt>
                <c:pt idx="282">
                  <c:v>3211</c:v>
                </c:pt>
                <c:pt idx="283">
                  <c:v>3135</c:v>
                </c:pt>
                <c:pt idx="284">
                  <c:v>2781</c:v>
                </c:pt>
                <c:pt idx="285">
                  <c:v>2809</c:v>
                </c:pt>
                <c:pt idx="286">
                  <c:v>3695</c:v>
                </c:pt>
                <c:pt idx="287">
                  <c:v>10053</c:v>
                </c:pt>
                <c:pt idx="288">
                  <c:v>2783</c:v>
                </c:pt>
                <c:pt idx="289">
                  <c:v>6647</c:v>
                </c:pt>
                <c:pt idx="290">
                  <c:v>5324</c:v>
                </c:pt>
                <c:pt idx="291">
                  <c:v>4984</c:v>
                </c:pt>
                <c:pt idx="292">
                  <c:v>3526</c:v>
                </c:pt>
                <c:pt idx="293">
                  <c:v>8946</c:v>
                </c:pt>
                <c:pt idx="294">
                  <c:v>6379</c:v>
                </c:pt>
                <c:pt idx="295">
                  <c:v>3934</c:v>
                </c:pt>
                <c:pt idx="296">
                  <c:v>1981</c:v>
                </c:pt>
                <c:pt idx="297">
                  <c:v>2424</c:v>
                </c:pt>
                <c:pt idx="298">
                  <c:v>1791</c:v>
                </c:pt>
                <c:pt idx="299">
                  <c:v>2330</c:v>
                </c:pt>
                <c:pt idx="300">
                  <c:v>3223</c:v>
                </c:pt>
                <c:pt idx="301">
                  <c:v>4345</c:v>
                </c:pt>
                <c:pt idx="302">
                  <c:v>2558</c:v>
                </c:pt>
                <c:pt idx="303">
                  <c:v>2378</c:v>
                </c:pt>
                <c:pt idx="304">
                  <c:v>6477</c:v>
                </c:pt>
                <c:pt idx="305">
                  <c:v>21369</c:v>
                </c:pt>
                <c:pt idx="306">
                  <c:v>9194</c:v>
                </c:pt>
                <c:pt idx="307">
                  <c:v>2512</c:v>
                </c:pt>
                <c:pt idx="308">
                  <c:v>2174</c:v>
                </c:pt>
                <c:pt idx="309">
                  <c:v>2423</c:v>
                </c:pt>
                <c:pt idx="310">
                  <c:v>2712</c:v>
                </c:pt>
                <c:pt idx="311">
                  <c:v>4100</c:v>
                </c:pt>
                <c:pt idx="312">
                  <c:v>3264</c:v>
                </c:pt>
                <c:pt idx="313">
                  <c:v>3803</c:v>
                </c:pt>
                <c:pt idx="314">
                  <c:v>1933</c:v>
                </c:pt>
                <c:pt idx="315">
                  <c:v>2668</c:v>
                </c:pt>
                <c:pt idx="316">
                  <c:v>2070</c:v>
                </c:pt>
                <c:pt idx="317">
                  <c:v>1950</c:v>
                </c:pt>
                <c:pt idx="318">
                  <c:v>4662</c:v>
                </c:pt>
                <c:pt idx="319">
                  <c:v>2091</c:v>
                </c:pt>
                <c:pt idx="320">
                  <c:v>2028</c:v>
                </c:pt>
                <c:pt idx="321">
                  <c:v>4235</c:v>
                </c:pt>
                <c:pt idx="322">
                  <c:v>2325</c:v>
                </c:pt>
                <c:pt idx="323">
                  <c:v>3356</c:v>
                </c:pt>
                <c:pt idx="324">
                  <c:v>2016</c:v>
                </c:pt>
                <c:pt idx="325">
                  <c:v>2279</c:v>
                </c:pt>
                <c:pt idx="326">
                  <c:v>2099</c:v>
                </c:pt>
                <c:pt idx="327">
                  <c:v>1980</c:v>
                </c:pt>
                <c:pt idx="328">
                  <c:v>5056</c:v>
                </c:pt>
                <c:pt idx="329">
                  <c:v>3958</c:v>
                </c:pt>
                <c:pt idx="330">
                  <c:v>3283</c:v>
                </c:pt>
                <c:pt idx="331">
                  <c:v>2985</c:v>
                </c:pt>
                <c:pt idx="332">
                  <c:v>7315</c:v>
                </c:pt>
                <c:pt idx="333">
                  <c:v>2887</c:v>
                </c:pt>
                <c:pt idx="334">
                  <c:v>2390</c:v>
                </c:pt>
                <c:pt idx="335">
                  <c:v>2499</c:v>
                </c:pt>
                <c:pt idx="336">
                  <c:v>2209</c:v>
                </c:pt>
                <c:pt idx="337">
                  <c:v>2946</c:v>
                </c:pt>
                <c:pt idx="338">
                  <c:v>5231</c:v>
                </c:pt>
                <c:pt idx="339">
                  <c:v>3762</c:v>
                </c:pt>
                <c:pt idx="340">
                  <c:v>3026</c:v>
                </c:pt>
                <c:pt idx="341">
                  <c:v>7570</c:v>
                </c:pt>
                <c:pt idx="342">
                  <c:v>3482</c:v>
                </c:pt>
                <c:pt idx="343">
                  <c:v>2508</c:v>
                </c:pt>
                <c:pt idx="344">
                  <c:v>3998</c:v>
                </c:pt>
                <c:pt idx="345">
                  <c:v>3495</c:v>
                </c:pt>
                <c:pt idx="346">
                  <c:v>3232</c:v>
                </c:pt>
                <c:pt idx="347">
                  <c:v>2861</c:v>
                </c:pt>
                <c:pt idx="348">
                  <c:v>2515</c:v>
                </c:pt>
                <c:pt idx="349">
                  <c:v>8406</c:v>
                </c:pt>
                <c:pt idx="350">
                  <c:v>2129</c:v>
                </c:pt>
                <c:pt idx="351">
                  <c:v>2877</c:v>
                </c:pt>
                <c:pt idx="352">
                  <c:v>2198</c:v>
                </c:pt>
                <c:pt idx="353">
                  <c:v>2128</c:v>
                </c:pt>
                <c:pt idx="354">
                  <c:v>1842</c:v>
                </c:pt>
                <c:pt idx="355">
                  <c:v>2231</c:v>
                </c:pt>
                <c:pt idx="356">
                  <c:v>2991</c:v>
                </c:pt>
                <c:pt idx="357">
                  <c:v>2587</c:v>
                </c:pt>
                <c:pt idx="358">
                  <c:v>3090</c:v>
                </c:pt>
                <c:pt idx="359">
                  <c:v>2521</c:v>
                </c:pt>
                <c:pt idx="360">
                  <c:v>2208</c:v>
                </c:pt>
                <c:pt idx="361">
                  <c:v>3141</c:v>
                </c:pt>
                <c:pt idx="362">
                  <c:v>2611</c:v>
                </c:pt>
                <c:pt idx="363">
                  <c:v>2653</c:v>
                </c:pt>
                <c:pt idx="364">
                  <c:v>1887</c:v>
                </c:pt>
                <c:pt idx="365">
                  <c:v>2611</c:v>
                </c:pt>
                <c:pt idx="366">
                  <c:v>2163</c:v>
                </c:pt>
                <c:pt idx="367">
                  <c:v>4116</c:v>
                </c:pt>
                <c:pt idx="368">
                  <c:v>2259</c:v>
                </c:pt>
                <c:pt idx="369">
                  <c:v>2749</c:v>
                </c:pt>
                <c:pt idx="370">
                  <c:v>2124</c:v>
                </c:pt>
                <c:pt idx="371">
                  <c:v>1968</c:v>
                </c:pt>
                <c:pt idx="372">
                  <c:v>2062</c:v>
                </c:pt>
                <c:pt idx="373">
                  <c:v>2275</c:v>
                </c:pt>
                <c:pt idx="374">
                  <c:v>2790</c:v>
                </c:pt>
                <c:pt idx="375">
                  <c:v>2220</c:v>
                </c:pt>
                <c:pt idx="376">
                  <c:v>2274</c:v>
                </c:pt>
                <c:pt idx="377">
                  <c:v>3365</c:v>
                </c:pt>
                <c:pt idx="378">
                  <c:v>1943</c:v>
                </c:pt>
                <c:pt idx="379">
                  <c:v>2757</c:v>
                </c:pt>
                <c:pt idx="380">
                  <c:v>2352</c:v>
                </c:pt>
                <c:pt idx="381">
                  <c:v>2349</c:v>
                </c:pt>
                <c:pt idx="382">
                  <c:v>5440</c:v>
                </c:pt>
                <c:pt idx="383">
                  <c:v>2290</c:v>
                </c:pt>
                <c:pt idx="384">
                  <c:v>2025</c:v>
                </c:pt>
                <c:pt idx="385">
                  <c:v>2748</c:v>
                </c:pt>
                <c:pt idx="386">
                  <c:v>3576</c:v>
                </c:pt>
                <c:pt idx="387">
                  <c:v>3965</c:v>
                </c:pt>
                <c:pt idx="388">
                  <c:v>1800</c:v>
                </c:pt>
                <c:pt idx="389">
                  <c:v>2292</c:v>
                </c:pt>
                <c:pt idx="390">
                  <c:v>2069</c:v>
                </c:pt>
                <c:pt idx="391">
                  <c:v>2154</c:v>
                </c:pt>
                <c:pt idx="392">
                  <c:v>2354</c:v>
                </c:pt>
                <c:pt idx="393">
                  <c:v>3642</c:v>
                </c:pt>
                <c:pt idx="394">
                  <c:v>2019</c:v>
                </c:pt>
                <c:pt idx="395">
                  <c:v>2085</c:v>
                </c:pt>
                <c:pt idx="396">
                  <c:v>2035</c:v>
                </c:pt>
                <c:pt idx="397">
                  <c:v>2641</c:v>
                </c:pt>
                <c:pt idx="398">
                  <c:v>2023</c:v>
                </c:pt>
                <c:pt idx="399">
                  <c:v>2167</c:v>
                </c:pt>
                <c:pt idx="400">
                  <c:v>1500</c:v>
                </c:pt>
                <c:pt idx="401">
                  <c:v>2326</c:v>
                </c:pt>
                <c:pt idx="402">
                  <c:v>2263</c:v>
                </c:pt>
                <c:pt idx="403">
                  <c:v>3257</c:v>
                </c:pt>
                <c:pt idx="404">
                  <c:v>2417</c:v>
                </c:pt>
                <c:pt idx="405">
                  <c:v>2105</c:v>
                </c:pt>
                <c:pt idx="406">
                  <c:v>3112</c:v>
                </c:pt>
                <c:pt idx="407">
                  <c:v>4369</c:v>
                </c:pt>
                <c:pt idx="408">
                  <c:v>1810</c:v>
                </c:pt>
                <c:pt idx="409">
                  <c:v>2177</c:v>
                </c:pt>
                <c:pt idx="410">
                  <c:v>1958</c:v>
                </c:pt>
                <c:pt idx="411">
                  <c:v>2077</c:v>
                </c:pt>
                <c:pt idx="412">
                  <c:v>2038</c:v>
                </c:pt>
                <c:pt idx="413">
                  <c:v>2293</c:v>
                </c:pt>
                <c:pt idx="414">
                  <c:v>1945</c:v>
                </c:pt>
                <c:pt idx="415">
                  <c:v>2160</c:v>
                </c:pt>
                <c:pt idx="416">
                  <c:v>1712</c:v>
                </c:pt>
                <c:pt idx="417">
                  <c:v>2379</c:v>
                </c:pt>
                <c:pt idx="418">
                  <c:v>2237</c:v>
                </c:pt>
                <c:pt idx="419">
                  <c:v>2378</c:v>
                </c:pt>
                <c:pt idx="420">
                  <c:v>1740</c:v>
                </c:pt>
                <c:pt idx="421">
                  <c:v>2469</c:v>
                </c:pt>
                <c:pt idx="422">
                  <c:v>3344</c:v>
                </c:pt>
                <c:pt idx="423">
                  <c:v>2116</c:v>
                </c:pt>
                <c:pt idx="424">
                  <c:v>2225</c:v>
                </c:pt>
                <c:pt idx="425">
                  <c:v>2539</c:v>
                </c:pt>
                <c:pt idx="426">
                  <c:v>2081</c:v>
                </c:pt>
                <c:pt idx="427">
                  <c:v>4243</c:v>
                </c:pt>
                <c:pt idx="428">
                  <c:v>2665</c:v>
                </c:pt>
                <c:pt idx="429">
                  <c:v>3380</c:v>
                </c:pt>
                <c:pt idx="430">
                  <c:v>2078</c:v>
                </c:pt>
                <c:pt idx="431">
                  <c:v>2068</c:v>
                </c:pt>
                <c:pt idx="432">
                  <c:v>3021</c:v>
                </c:pt>
                <c:pt idx="433">
                  <c:v>2286</c:v>
                </c:pt>
                <c:pt idx="434">
                  <c:v>2196</c:v>
                </c:pt>
                <c:pt idx="435">
                  <c:v>2346</c:v>
                </c:pt>
                <c:pt idx="436">
                  <c:v>2521</c:v>
                </c:pt>
                <c:pt idx="437">
                  <c:v>1753</c:v>
                </c:pt>
                <c:pt idx="438">
                  <c:v>1920</c:v>
                </c:pt>
                <c:pt idx="439">
                  <c:v>1883</c:v>
                </c:pt>
                <c:pt idx="440">
                  <c:v>2610</c:v>
                </c:pt>
                <c:pt idx="441">
                  <c:v>2526</c:v>
                </c:pt>
                <c:pt idx="442">
                  <c:v>1750</c:v>
                </c:pt>
                <c:pt idx="443">
                  <c:v>2161</c:v>
                </c:pt>
                <c:pt idx="444">
                  <c:v>2878</c:v>
                </c:pt>
                <c:pt idx="445">
                  <c:v>1674</c:v>
                </c:pt>
                <c:pt idx="446">
                  <c:v>2245</c:v>
                </c:pt>
                <c:pt idx="447">
                  <c:v>2517</c:v>
                </c:pt>
                <c:pt idx="448">
                  <c:v>2327</c:v>
                </c:pt>
                <c:pt idx="449">
                  <c:v>1863</c:v>
                </c:pt>
                <c:pt idx="450">
                  <c:v>1320</c:v>
                </c:pt>
                <c:pt idx="451">
                  <c:v>2115</c:v>
                </c:pt>
                <c:pt idx="452">
                  <c:v>3483</c:v>
                </c:pt>
                <c:pt idx="453">
                  <c:v>2201</c:v>
                </c:pt>
                <c:pt idx="454">
                  <c:v>2305</c:v>
                </c:pt>
                <c:pt idx="455">
                  <c:v>2672</c:v>
                </c:pt>
                <c:pt idx="456">
                  <c:v>2045</c:v>
                </c:pt>
                <c:pt idx="457">
                  <c:v>1847</c:v>
                </c:pt>
                <c:pt idx="458">
                  <c:v>2258</c:v>
                </c:pt>
                <c:pt idx="459">
                  <c:v>2937</c:v>
                </c:pt>
                <c:pt idx="460">
                  <c:v>2002</c:v>
                </c:pt>
                <c:pt idx="461">
                  <c:v>2333</c:v>
                </c:pt>
                <c:pt idx="462">
                  <c:v>5212</c:v>
                </c:pt>
                <c:pt idx="463">
                  <c:v>2079</c:v>
                </c:pt>
                <c:pt idx="464">
                  <c:v>5111</c:v>
                </c:pt>
                <c:pt idx="465">
                  <c:v>9041</c:v>
                </c:pt>
                <c:pt idx="466">
                  <c:v>8881</c:v>
                </c:pt>
                <c:pt idx="467">
                  <c:v>9130</c:v>
                </c:pt>
                <c:pt idx="468">
                  <c:v>9938</c:v>
                </c:pt>
                <c:pt idx="469">
                  <c:v>9397</c:v>
                </c:pt>
                <c:pt idx="470">
                  <c:v>9174</c:v>
                </c:pt>
                <c:pt idx="471">
                  <c:v>9012</c:v>
                </c:pt>
                <c:pt idx="472">
                  <c:v>8932</c:v>
                </c:pt>
                <c:pt idx="473">
                  <c:v>8943</c:v>
                </c:pt>
                <c:pt idx="474">
                  <c:v>7348</c:v>
                </c:pt>
                <c:pt idx="475">
                  <c:v>31788</c:v>
                </c:pt>
                <c:pt idx="476">
                  <c:v>98206</c:v>
                </c:pt>
                <c:pt idx="477">
                  <c:v>52089</c:v>
                </c:pt>
                <c:pt idx="478">
                  <c:v>58115</c:v>
                </c:pt>
                <c:pt idx="479">
                  <c:v>16693</c:v>
                </c:pt>
                <c:pt idx="480">
                  <c:v>4535</c:v>
                </c:pt>
                <c:pt idx="481">
                  <c:v>3492</c:v>
                </c:pt>
                <c:pt idx="482">
                  <c:v>6267</c:v>
                </c:pt>
                <c:pt idx="483">
                  <c:v>2076</c:v>
                </c:pt>
                <c:pt idx="484">
                  <c:v>3044</c:v>
                </c:pt>
                <c:pt idx="485">
                  <c:v>4070</c:v>
                </c:pt>
                <c:pt idx="486">
                  <c:v>1794</c:v>
                </c:pt>
                <c:pt idx="487">
                  <c:v>3205</c:v>
                </c:pt>
                <c:pt idx="488">
                  <c:v>2891</c:v>
                </c:pt>
                <c:pt idx="489">
                  <c:v>2009</c:v>
                </c:pt>
                <c:pt idx="490">
                  <c:v>2518</c:v>
                </c:pt>
                <c:pt idx="491">
                  <c:v>1650</c:v>
                </c:pt>
                <c:pt idx="492">
                  <c:v>3228</c:v>
                </c:pt>
                <c:pt idx="493">
                  <c:v>3219</c:v>
                </c:pt>
                <c:pt idx="494">
                  <c:v>1571</c:v>
                </c:pt>
                <c:pt idx="495">
                  <c:v>2716</c:v>
                </c:pt>
                <c:pt idx="496">
                  <c:v>2360</c:v>
                </c:pt>
                <c:pt idx="497">
                  <c:v>1763</c:v>
                </c:pt>
                <c:pt idx="498">
                  <c:v>3495</c:v>
                </c:pt>
                <c:pt idx="499">
                  <c:v>3138</c:v>
                </c:pt>
                <c:pt idx="500">
                  <c:v>3526</c:v>
                </c:pt>
                <c:pt idx="501">
                  <c:v>5823</c:v>
                </c:pt>
                <c:pt idx="502">
                  <c:v>2956</c:v>
                </c:pt>
                <c:pt idx="503">
                  <c:v>3691</c:v>
                </c:pt>
                <c:pt idx="504">
                  <c:v>1832</c:v>
                </c:pt>
                <c:pt idx="505">
                  <c:v>2294</c:v>
                </c:pt>
                <c:pt idx="506">
                  <c:v>1772</c:v>
                </c:pt>
                <c:pt idx="507">
                  <c:v>2103</c:v>
                </c:pt>
                <c:pt idx="508">
                  <c:v>1898</c:v>
                </c:pt>
                <c:pt idx="509">
                  <c:v>1922</c:v>
                </c:pt>
                <c:pt idx="510">
                  <c:v>3224</c:v>
                </c:pt>
                <c:pt idx="511">
                  <c:v>2249</c:v>
                </c:pt>
                <c:pt idx="512">
                  <c:v>2216</c:v>
                </c:pt>
                <c:pt idx="513">
                  <c:v>2146</c:v>
                </c:pt>
                <c:pt idx="514">
                  <c:v>2155</c:v>
                </c:pt>
                <c:pt idx="515">
                  <c:v>1744</c:v>
                </c:pt>
                <c:pt idx="516">
                  <c:v>1812</c:v>
                </c:pt>
                <c:pt idx="517">
                  <c:v>2128</c:v>
                </c:pt>
                <c:pt idx="518">
                  <c:v>2462</c:v>
                </c:pt>
                <c:pt idx="519">
                  <c:v>1964</c:v>
                </c:pt>
                <c:pt idx="520">
                  <c:v>1526</c:v>
                </c:pt>
                <c:pt idx="521">
                  <c:v>2150</c:v>
                </c:pt>
                <c:pt idx="522">
                  <c:v>2843</c:v>
                </c:pt>
                <c:pt idx="523">
                  <c:v>2574</c:v>
                </c:pt>
                <c:pt idx="524">
                  <c:v>2172</c:v>
                </c:pt>
                <c:pt idx="525">
                  <c:v>2189</c:v>
                </c:pt>
                <c:pt idx="526">
                  <c:v>2609</c:v>
                </c:pt>
                <c:pt idx="527">
                  <c:v>1897</c:v>
                </c:pt>
                <c:pt idx="528">
                  <c:v>1859</c:v>
                </c:pt>
                <c:pt idx="529">
                  <c:v>1976</c:v>
                </c:pt>
                <c:pt idx="530">
                  <c:v>2964</c:v>
                </c:pt>
                <c:pt idx="531">
                  <c:v>3411</c:v>
                </c:pt>
                <c:pt idx="532">
                  <c:v>2192</c:v>
                </c:pt>
                <c:pt idx="533">
                  <c:v>2260</c:v>
                </c:pt>
                <c:pt idx="534">
                  <c:v>1616</c:v>
                </c:pt>
                <c:pt idx="535">
                  <c:v>1586</c:v>
                </c:pt>
                <c:pt idx="536">
                  <c:v>1901</c:v>
                </c:pt>
                <c:pt idx="537">
                  <c:v>1731</c:v>
                </c:pt>
                <c:pt idx="538">
                  <c:v>7952</c:v>
                </c:pt>
                <c:pt idx="539">
                  <c:v>2795</c:v>
                </c:pt>
                <c:pt idx="540">
                  <c:v>2355</c:v>
                </c:pt>
                <c:pt idx="541">
                  <c:v>2103</c:v>
                </c:pt>
                <c:pt idx="542">
                  <c:v>1819</c:v>
                </c:pt>
                <c:pt idx="543">
                  <c:v>1602</c:v>
                </c:pt>
                <c:pt idx="544">
                  <c:v>1836</c:v>
                </c:pt>
                <c:pt idx="545">
                  <c:v>2051</c:v>
                </c:pt>
                <c:pt idx="546">
                  <c:v>1951</c:v>
                </c:pt>
                <c:pt idx="547">
                  <c:v>2828</c:v>
                </c:pt>
                <c:pt idx="548">
                  <c:v>2323</c:v>
                </c:pt>
                <c:pt idx="549">
                  <c:v>1617</c:v>
                </c:pt>
                <c:pt idx="550">
                  <c:v>1772</c:v>
                </c:pt>
                <c:pt idx="551">
                  <c:v>2414</c:v>
                </c:pt>
                <c:pt idx="552">
                  <c:v>5784</c:v>
                </c:pt>
                <c:pt idx="553">
                  <c:v>1883</c:v>
                </c:pt>
                <c:pt idx="554">
                  <c:v>1447</c:v>
                </c:pt>
                <c:pt idx="555">
                  <c:v>2154</c:v>
                </c:pt>
                <c:pt idx="556">
                  <c:v>1811</c:v>
                </c:pt>
                <c:pt idx="557">
                  <c:v>1998</c:v>
                </c:pt>
                <c:pt idx="558">
                  <c:v>2049</c:v>
                </c:pt>
                <c:pt idx="559">
                  <c:v>2106</c:v>
                </c:pt>
                <c:pt idx="560">
                  <c:v>2560</c:v>
                </c:pt>
                <c:pt idx="561">
                  <c:v>13957</c:v>
                </c:pt>
                <c:pt idx="562">
                  <c:v>17469</c:v>
                </c:pt>
                <c:pt idx="563">
                  <c:v>16359</c:v>
                </c:pt>
                <c:pt idx="564">
                  <c:v>24084</c:v>
                </c:pt>
                <c:pt idx="565">
                  <c:v>10368</c:v>
                </c:pt>
                <c:pt idx="566">
                  <c:v>15530</c:v>
                </c:pt>
                <c:pt idx="567">
                  <c:v>7606</c:v>
                </c:pt>
                <c:pt idx="568">
                  <c:v>3113</c:v>
                </c:pt>
                <c:pt idx="569">
                  <c:v>5690</c:v>
                </c:pt>
                <c:pt idx="570">
                  <c:v>8993</c:v>
                </c:pt>
                <c:pt idx="571">
                  <c:v>4930</c:v>
                </c:pt>
                <c:pt idx="572">
                  <c:v>2797</c:v>
                </c:pt>
                <c:pt idx="573">
                  <c:v>1961</c:v>
                </c:pt>
                <c:pt idx="574">
                  <c:v>5529</c:v>
                </c:pt>
                <c:pt idx="575">
                  <c:v>2346</c:v>
                </c:pt>
                <c:pt idx="576">
                  <c:v>1908</c:v>
                </c:pt>
                <c:pt idx="577">
                  <c:v>2055</c:v>
                </c:pt>
                <c:pt idx="578">
                  <c:v>2517</c:v>
                </c:pt>
                <c:pt idx="579">
                  <c:v>2625</c:v>
                </c:pt>
                <c:pt idx="580">
                  <c:v>2399</c:v>
                </c:pt>
                <c:pt idx="581">
                  <c:v>2403</c:v>
                </c:pt>
                <c:pt idx="582">
                  <c:v>3925</c:v>
                </c:pt>
                <c:pt idx="583">
                  <c:v>3112</c:v>
                </c:pt>
                <c:pt idx="584">
                  <c:v>1920</c:v>
                </c:pt>
                <c:pt idx="585">
                  <c:v>1962</c:v>
                </c:pt>
                <c:pt idx="586">
                  <c:v>2245</c:v>
                </c:pt>
                <c:pt idx="587">
                  <c:v>1796</c:v>
                </c:pt>
                <c:pt idx="588">
                  <c:v>2135</c:v>
                </c:pt>
                <c:pt idx="589">
                  <c:v>1423</c:v>
                </c:pt>
                <c:pt idx="590">
                  <c:v>1743</c:v>
                </c:pt>
                <c:pt idx="591">
                  <c:v>1824</c:v>
                </c:pt>
                <c:pt idx="592">
                  <c:v>3434</c:v>
                </c:pt>
                <c:pt idx="593">
                  <c:v>3309</c:v>
                </c:pt>
                <c:pt idx="594">
                  <c:v>2297</c:v>
                </c:pt>
                <c:pt idx="595">
                  <c:v>2792</c:v>
                </c:pt>
                <c:pt idx="596">
                  <c:v>1672</c:v>
                </c:pt>
                <c:pt idx="597">
                  <c:v>2631</c:v>
                </c:pt>
                <c:pt idx="598">
                  <c:v>1942</c:v>
                </c:pt>
                <c:pt idx="599">
                  <c:v>1741</c:v>
                </c:pt>
                <c:pt idx="600">
                  <c:v>2441</c:v>
                </c:pt>
                <c:pt idx="601">
                  <c:v>2165</c:v>
                </c:pt>
                <c:pt idx="602">
                  <c:v>1730</c:v>
                </c:pt>
                <c:pt idx="603">
                  <c:v>1959</c:v>
                </c:pt>
                <c:pt idx="604">
                  <c:v>1484</c:v>
                </c:pt>
                <c:pt idx="605">
                  <c:v>1374</c:v>
                </c:pt>
                <c:pt idx="606">
                  <c:v>1141</c:v>
                </c:pt>
                <c:pt idx="607">
                  <c:v>2734</c:v>
                </c:pt>
                <c:pt idx="608">
                  <c:v>1936</c:v>
                </c:pt>
                <c:pt idx="609">
                  <c:v>1489</c:v>
                </c:pt>
                <c:pt idx="610">
                  <c:v>3358</c:v>
                </c:pt>
                <c:pt idx="611">
                  <c:v>1782</c:v>
                </c:pt>
                <c:pt idx="612">
                  <c:v>1754</c:v>
                </c:pt>
                <c:pt idx="613">
                  <c:v>1926</c:v>
                </c:pt>
                <c:pt idx="614">
                  <c:v>3179</c:v>
                </c:pt>
                <c:pt idx="615">
                  <c:v>1571</c:v>
                </c:pt>
                <c:pt idx="616">
                  <c:v>3056</c:v>
                </c:pt>
                <c:pt idx="617">
                  <c:v>4360</c:v>
                </c:pt>
                <c:pt idx="618">
                  <c:v>1746</c:v>
                </c:pt>
                <c:pt idx="619">
                  <c:v>1636</c:v>
                </c:pt>
                <c:pt idx="620">
                  <c:v>1200</c:v>
                </c:pt>
                <c:pt idx="621">
                  <c:v>2703</c:v>
                </c:pt>
                <c:pt idx="622">
                  <c:v>2325</c:v>
                </c:pt>
                <c:pt idx="623">
                  <c:v>1932</c:v>
                </c:pt>
                <c:pt idx="624">
                  <c:v>1569</c:v>
                </c:pt>
                <c:pt idx="625">
                  <c:v>1549</c:v>
                </c:pt>
                <c:pt idx="626">
                  <c:v>2085</c:v>
                </c:pt>
                <c:pt idx="627">
                  <c:v>1788</c:v>
                </c:pt>
                <c:pt idx="628">
                  <c:v>3325</c:v>
                </c:pt>
                <c:pt idx="629">
                  <c:v>4820</c:v>
                </c:pt>
                <c:pt idx="630">
                  <c:v>2671</c:v>
                </c:pt>
                <c:pt idx="631">
                  <c:v>3336</c:v>
                </c:pt>
                <c:pt idx="632">
                  <c:v>2217</c:v>
                </c:pt>
                <c:pt idx="633">
                  <c:v>1564</c:v>
                </c:pt>
                <c:pt idx="634">
                  <c:v>1532</c:v>
                </c:pt>
                <c:pt idx="635">
                  <c:v>2430</c:v>
                </c:pt>
                <c:pt idx="636">
                  <c:v>2936</c:v>
                </c:pt>
                <c:pt idx="637">
                  <c:v>1851</c:v>
                </c:pt>
                <c:pt idx="638">
                  <c:v>2953</c:v>
                </c:pt>
                <c:pt idx="639">
                  <c:v>1816</c:v>
                </c:pt>
                <c:pt idx="640">
                  <c:v>1638</c:v>
                </c:pt>
                <c:pt idx="641">
                  <c:v>1949</c:v>
                </c:pt>
                <c:pt idx="642">
                  <c:v>1545</c:v>
                </c:pt>
                <c:pt idx="643">
                  <c:v>1842</c:v>
                </c:pt>
                <c:pt idx="644">
                  <c:v>1638</c:v>
                </c:pt>
                <c:pt idx="645">
                  <c:v>13398</c:v>
                </c:pt>
                <c:pt idx="646">
                  <c:v>10482</c:v>
                </c:pt>
                <c:pt idx="647">
                  <c:v>1988</c:v>
                </c:pt>
                <c:pt idx="648">
                  <c:v>1884</c:v>
                </c:pt>
                <c:pt idx="649">
                  <c:v>1725</c:v>
                </c:pt>
                <c:pt idx="650">
                  <c:v>1473</c:v>
                </c:pt>
                <c:pt idx="651">
                  <c:v>1566</c:v>
                </c:pt>
                <c:pt idx="652">
                  <c:v>1459</c:v>
                </c:pt>
                <c:pt idx="653">
                  <c:v>1729</c:v>
                </c:pt>
                <c:pt idx="654">
                  <c:v>1664</c:v>
                </c:pt>
                <c:pt idx="655">
                  <c:v>1658</c:v>
                </c:pt>
                <c:pt idx="656">
                  <c:v>2043</c:v>
                </c:pt>
                <c:pt idx="657">
                  <c:v>2334</c:v>
                </c:pt>
                <c:pt idx="658">
                  <c:v>1920</c:v>
                </c:pt>
                <c:pt idx="659">
                  <c:v>1857</c:v>
                </c:pt>
                <c:pt idx="660">
                  <c:v>1751</c:v>
                </c:pt>
                <c:pt idx="661">
                  <c:v>1831</c:v>
                </c:pt>
                <c:pt idx="662">
                  <c:v>1630</c:v>
                </c:pt>
                <c:pt idx="663">
                  <c:v>1353</c:v>
                </c:pt>
                <c:pt idx="664">
                  <c:v>1643</c:v>
                </c:pt>
                <c:pt idx="665">
                  <c:v>1421</c:v>
                </c:pt>
                <c:pt idx="666">
                  <c:v>1373</c:v>
                </c:pt>
                <c:pt idx="667">
                  <c:v>1957</c:v>
                </c:pt>
                <c:pt idx="668">
                  <c:v>2841</c:v>
                </c:pt>
                <c:pt idx="669">
                  <c:v>2211</c:v>
                </c:pt>
                <c:pt idx="670">
                  <c:v>1435</c:v>
                </c:pt>
                <c:pt idx="671">
                  <c:v>1689</c:v>
                </c:pt>
                <c:pt idx="672">
                  <c:v>1500</c:v>
                </c:pt>
                <c:pt idx="673">
                  <c:v>1513</c:v>
                </c:pt>
                <c:pt idx="674">
                  <c:v>2232</c:v>
                </c:pt>
                <c:pt idx="675">
                  <c:v>1442</c:v>
                </c:pt>
                <c:pt idx="676">
                  <c:v>1617</c:v>
                </c:pt>
                <c:pt idx="677">
                  <c:v>1570</c:v>
                </c:pt>
                <c:pt idx="678">
                  <c:v>1790</c:v>
                </c:pt>
                <c:pt idx="679">
                  <c:v>2156</c:v>
                </c:pt>
                <c:pt idx="680">
                  <c:v>2705</c:v>
                </c:pt>
                <c:pt idx="681">
                  <c:v>1942</c:v>
                </c:pt>
                <c:pt idx="682">
                  <c:v>2538</c:v>
                </c:pt>
                <c:pt idx="683">
                  <c:v>2052</c:v>
                </c:pt>
                <c:pt idx="684">
                  <c:v>1478</c:v>
                </c:pt>
                <c:pt idx="685">
                  <c:v>1578</c:v>
                </c:pt>
                <c:pt idx="686">
                  <c:v>1580</c:v>
                </c:pt>
                <c:pt idx="687">
                  <c:v>1685</c:v>
                </c:pt>
                <c:pt idx="688">
                  <c:v>2195</c:v>
                </c:pt>
                <c:pt idx="689">
                  <c:v>1798</c:v>
                </c:pt>
                <c:pt idx="690">
                  <c:v>1747</c:v>
                </c:pt>
                <c:pt idx="691">
                  <c:v>1893</c:v>
                </c:pt>
                <c:pt idx="692">
                  <c:v>1347</c:v>
                </c:pt>
                <c:pt idx="693">
                  <c:v>1259</c:v>
                </c:pt>
                <c:pt idx="694">
                  <c:v>1538</c:v>
                </c:pt>
                <c:pt idx="695">
                  <c:v>1901</c:v>
                </c:pt>
                <c:pt idx="696">
                  <c:v>3484</c:v>
                </c:pt>
                <c:pt idx="697">
                  <c:v>1890</c:v>
                </c:pt>
                <c:pt idx="698">
                  <c:v>1753</c:v>
                </c:pt>
                <c:pt idx="699">
                  <c:v>1422</c:v>
                </c:pt>
                <c:pt idx="700">
                  <c:v>1497</c:v>
                </c:pt>
                <c:pt idx="701">
                  <c:v>1755</c:v>
                </c:pt>
                <c:pt idx="702">
                  <c:v>1502</c:v>
                </c:pt>
                <c:pt idx="703">
                  <c:v>1798</c:v>
                </c:pt>
                <c:pt idx="704">
                  <c:v>5913</c:v>
                </c:pt>
                <c:pt idx="705">
                  <c:v>1811</c:v>
                </c:pt>
                <c:pt idx="706">
                  <c:v>1724</c:v>
                </c:pt>
                <c:pt idx="707">
                  <c:v>1689</c:v>
                </c:pt>
                <c:pt idx="708">
                  <c:v>1965</c:v>
                </c:pt>
                <c:pt idx="709">
                  <c:v>2142</c:v>
                </c:pt>
                <c:pt idx="710">
                  <c:v>1205</c:v>
                </c:pt>
                <c:pt idx="711">
                  <c:v>1920</c:v>
                </c:pt>
                <c:pt idx="712">
                  <c:v>1771</c:v>
                </c:pt>
                <c:pt idx="713">
                  <c:v>1731</c:v>
                </c:pt>
                <c:pt idx="714">
                  <c:v>1526</c:v>
                </c:pt>
                <c:pt idx="715">
                  <c:v>1397</c:v>
                </c:pt>
                <c:pt idx="716">
                  <c:v>1449</c:v>
                </c:pt>
                <c:pt idx="717">
                  <c:v>1492</c:v>
                </c:pt>
                <c:pt idx="718">
                  <c:v>1767</c:v>
                </c:pt>
                <c:pt idx="719">
                  <c:v>2628</c:v>
                </c:pt>
                <c:pt idx="720">
                  <c:v>1299</c:v>
                </c:pt>
                <c:pt idx="721">
                  <c:v>1532</c:v>
                </c:pt>
                <c:pt idx="722">
                  <c:v>1858</c:v>
                </c:pt>
                <c:pt idx="723">
                  <c:v>1995</c:v>
                </c:pt>
                <c:pt idx="724">
                  <c:v>1949</c:v>
                </c:pt>
                <c:pt idx="725">
                  <c:v>1210</c:v>
                </c:pt>
                <c:pt idx="726">
                  <c:v>1313</c:v>
                </c:pt>
                <c:pt idx="727">
                  <c:v>1323</c:v>
                </c:pt>
                <c:pt idx="728">
                  <c:v>3605</c:v>
                </c:pt>
                <c:pt idx="729">
                  <c:v>1901</c:v>
                </c:pt>
                <c:pt idx="730">
                  <c:v>1300</c:v>
                </c:pt>
                <c:pt idx="731">
                  <c:v>1411</c:v>
                </c:pt>
                <c:pt idx="732">
                  <c:v>1485</c:v>
                </c:pt>
                <c:pt idx="733">
                  <c:v>1318</c:v>
                </c:pt>
                <c:pt idx="734">
                  <c:v>1764</c:v>
                </c:pt>
                <c:pt idx="735">
                  <c:v>1588</c:v>
                </c:pt>
                <c:pt idx="736">
                  <c:v>1593</c:v>
                </c:pt>
                <c:pt idx="737">
                  <c:v>1613</c:v>
                </c:pt>
                <c:pt idx="738">
                  <c:v>1497</c:v>
                </c:pt>
                <c:pt idx="739">
                  <c:v>1714</c:v>
                </c:pt>
                <c:pt idx="740">
                  <c:v>1618</c:v>
                </c:pt>
                <c:pt idx="741">
                  <c:v>2645</c:v>
                </c:pt>
                <c:pt idx="742">
                  <c:v>3020</c:v>
                </c:pt>
                <c:pt idx="743">
                  <c:v>1863</c:v>
                </c:pt>
                <c:pt idx="744">
                  <c:v>1506</c:v>
                </c:pt>
                <c:pt idx="745">
                  <c:v>2030</c:v>
                </c:pt>
                <c:pt idx="746">
                  <c:v>1886</c:v>
                </c:pt>
                <c:pt idx="747">
                  <c:v>1696</c:v>
                </c:pt>
                <c:pt idx="748">
                  <c:v>4588</c:v>
                </c:pt>
                <c:pt idx="749">
                  <c:v>9069</c:v>
                </c:pt>
                <c:pt idx="750">
                  <c:v>1477</c:v>
                </c:pt>
                <c:pt idx="751">
                  <c:v>1307</c:v>
                </c:pt>
                <c:pt idx="752">
                  <c:v>1274</c:v>
                </c:pt>
                <c:pt idx="753">
                  <c:v>1369</c:v>
                </c:pt>
                <c:pt idx="754">
                  <c:v>1108</c:v>
                </c:pt>
                <c:pt idx="755">
                  <c:v>1521</c:v>
                </c:pt>
                <c:pt idx="756">
                  <c:v>1221</c:v>
                </c:pt>
                <c:pt idx="757">
                  <c:v>1777</c:v>
                </c:pt>
                <c:pt idx="758">
                  <c:v>1339</c:v>
                </c:pt>
                <c:pt idx="759">
                  <c:v>1855</c:v>
                </c:pt>
                <c:pt idx="760">
                  <c:v>3148</c:v>
                </c:pt>
                <c:pt idx="761">
                  <c:v>2222</c:v>
                </c:pt>
                <c:pt idx="762">
                  <c:v>1862</c:v>
                </c:pt>
                <c:pt idx="763">
                  <c:v>1468</c:v>
                </c:pt>
                <c:pt idx="764">
                  <c:v>1526</c:v>
                </c:pt>
                <c:pt idx="765">
                  <c:v>1564</c:v>
                </c:pt>
                <c:pt idx="766">
                  <c:v>1803</c:v>
                </c:pt>
                <c:pt idx="767">
                  <c:v>1708</c:v>
                </c:pt>
                <c:pt idx="768">
                  <c:v>1548</c:v>
                </c:pt>
                <c:pt idx="769">
                  <c:v>2281</c:v>
                </c:pt>
                <c:pt idx="770">
                  <c:v>1922</c:v>
                </c:pt>
                <c:pt idx="771">
                  <c:v>26079</c:v>
                </c:pt>
                <c:pt idx="772">
                  <c:v>53942</c:v>
                </c:pt>
                <c:pt idx="773">
                  <c:v>77237</c:v>
                </c:pt>
                <c:pt idx="774">
                  <c:v>80047</c:v>
                </c:pt>
                <c:pt idx="775">
                  <c:v>93719</c:v>
                </c:pt>
                <c:pt idx="776">
                  <c:v>90039</c:v>
                </c:pt>
                <c:pt idx="777">
                  <c:v>87987</c:v>
                </c:pt>
                <c:pt idx="778">
                  <c:v>88575</c:v>
                </c:pt>
                <c:pt idx="779">
                  <c:v>86968</c:v>
                </c:pt>
                <c:pt idx="780">
                  <c:v>88469</c:v>
                </c:pt>
                <c:pt idx="781">
                  <c:v>90324</c:v>
                </c:pt>
                <c:pt idx="782">
                  <c:v>86835</c:v>
                </c:pt>
                <c:pt idx="783">
                  <c:v>90262</c:v>
                </c:pt>
                <c:pt idx="784">
                  <c:v>86691</c:v>
                </c:pt>
                <c:pt idx="785">
                  <c:v>86923</c:v>
                </c:pt>
                <c:pt idx="786">
                  <c:v>88366</c:v>
                </c:pt>
                <c:pt idx="787">
                  <c:v>82543</c:v>
                </c:pt>
                <c:pt idx="788">
                  <c:v>87461</c:v>
                </c:pt>
                <c:pt idx="789">
                  <c:v>90929</c:v>
                </c:pt>
                <c:pt idx="790">
                  <c:v>91741</c:v>
                </c:pt>
                <c:pt idx="791">
                  <c:v>93115</c:v>
                </c:pt>
                <c:pt idx="792">
                  <c:v>95179</c:v>
                </c:pt>
                <c:pt idx="793">
                  <c:v>94549</c:v>
                </c:pt>
                <c:pt idx="794">
                  <c:v>85187</c:v>
                </c:pt>
                <c:pt idx="795">
                  <c:v>91226</c:v>
                </c:pt>
                <c:pt idx="796">
                  <c:v>90378</c:v>
                </c:pt>
                <c:pt idx="797">
                  <c:v>93069</c:v>
                </c:pt>
                <c:pt idx="798">
                  <c:v>92635</c:v>
                </c:pt>
                <c:pt idx="799">
                  <c:v>90098</c:v>
                </c:pt>
                <c:pt idx="800">
                  <c:v>91052</c:v>
                </c:pt>
                <c:pt idx="801">
                  <c:v>10135</c:v>
                </c:pt>
                <c:pt idx="802">
                  <c:v>11833</c:v>
                </c:pt>
                <c:pt idx="803">
                  <c:v>12732</c:v>
                </c:pt>
                <c:pt idx="804">
                  <c:v>11450</c:v>
                </c:pt>
                <c:pt idx="805">
                  <c:v>13309</c:v>
                </c:pt>
                <c:pt idx="806">
                  <c:v>13065</c:v>
                </c:pt>
                <c:pt idx="807">
                  <c:v>12047</c:v>
                </c:pt>
                <c:pt idx="808">
                  <c:v>11086</c:v>
                </c:pt>
                <c:pt idx="809">
                  <c:v>11584</c:v>
                </c:pt>
                <c:pt idx="810">
                  <c:v>11626</c:v>
                </c:pt>
                <c:pt idx="811">
                  <c:v>11841</c:v>
                </c:pt>
                <c:pt idx="812">
                  <c:v>13242</c:v>
                </c:pt>
                <c:pt idx="813">
                  <c:v>12529</c:v>
                </c:pt>
                <c:pt idx="814">
                  <c:v>11355</c:v>
                </c:pt>
                <c:pt idx="815">
                  <c:v>16021</c:v>
                </c:pt>
                <c:pt idx="816">
                  <c:v>15172</c:v>
                </c:pt>
                <c:pt idx="817">
                  <c:v>11680</c:v>
                </c:pt>
                <c:pt idx="818">
                  <c:v>10669</c:v>
                </c:pt>
                <c:pt idx="819">
                  <c:v>11669</c:v>
                </c:pt>
                <c:pt idx="820">
                  <c:v>12727</c:v>
                </c:pt>
                <c:pt idx="821">
                  <c:v>15234</c:v>
                </c:pt>
                <c:pt idx="822">
                  <c:v>14051</c:v>
                </c:pt>
                <c:pt idx="823">
                  <c:v>11313</c:v>
                </c:pt>
                <c:pt idx="824">
                  <c:v>14172</c:v>
                </c:pt>
                <c:pt idx="825">
                  <c:v>14243</c:v>
                </c:pt>
                <c:pt idx="826">
                  <c:v>20447</c:v>
                </c:pt>
                <c:pt idx="827">
                  <c:v>13744</c:v>
                </c:pt>
                <c:pt idx="828">
                  <c:v>14155</c:v>
                </c:pt>
                <c:pt idx="829">
                  <c:v>15005</c:v>
                </c:pt>
                <c:pt idx="830">
                  <c:v>14423</c:v>
                </c:pt>
                <c:pt idx="831">
                  <c:v>16068</c:v>
                </c:pt>
                <c:pt idx="832">
                  <c:v>13998</c:v>
                </c:pt>
                <c:pt idx="833">
                  <c:v>14702</c:v>
                </c:pt>
                <c:pt idx="834">
                  <c:v>13096</c:v>
                </c:pt>
                <c:pt idx="835">
                  <c:v>12528</c:v>
                </c:pt>
                <c:pt idx="836">
                  <c:v>15050</c:v>
                </c:pt>
                <c:pt idx="837">
                  <c:v>13558</c:v>
                </c:pt>
                <c:pt idx="838">
                  <c:v>15672</c:v>
                </c:pt>
                <c:pt idx="839">
                  <c:v>19097</c:v>
                </c:pt>
                <c:pt idx="840">
                  <c:v>18284</c:v>
                </c:pt>
                <c:pt idx="841">
                  <c:v>16361</c:v>
                </c:pt>
                <c:pt idx="842">
                  <c:v>20538</c:v>
                </c:pt>
                <c:pt idx="843">
                  <c:v>26231</c:v>
                </c:pt>
                <c:pt idx="844">
                  <c:v>23156</c:v>
                </c:pt>
                <c:pt idx="845">
                  <c:v>26815</c:v>
                </c:pt>
                <c:pt idx="846">
                  <c:v>21926</c:v>
                </c:pt>
                <c:pt idx="847">
                  <c:v>19558</c:v>
                </c:pt>
                <c:pt idx="848">
                  <c:v>16693</c:v>
                </c:pt>
                <c:pt idx="849">
                  <c:v>23430</c:v>
                </c:pt>
                <c:pt idx="850">
                  <c:v>24295</c:v>
                </c:pt>
                <c:pt idx="851">
                  <c:v>19375</c:v>
                </c:pt>
                <c:pt idx="852">
                  <c:v>27272</c:v>
                </c:pt>
                <c:pt idx="853">
                  <c:v>38810</c:v>
                </c:pt>
                <c:pt idx="854">
                  <c:v>20385</c:v>
                </c:pt>
                <c:pt idx="855">
                  <c:v>17356</c:v>
                </c:pt>
                <c:pt idx="856">
                  <c:v>20587</c:v>
                </c:pt>
                <c:pt idx="857">
                  <c:v>20612</c:v>
                </c:pt>
                <c:pt idx="858">
                  <c:v>22329</c:v>
                </c:pt>
                <c:pt idx="859">
                  <c:v>20994</c:v>
                </c:pt>
                <c:pt idx="860">
                  <c:v>35546</c:v>
                </c:pt>
                <c:pt idx="861">
                  <c:v>29336</c:v>
                </c:pt>
                <c:pt idx="862">
                  <c:v>29232</c:v>
                </c:pt>
                <c:pt idx="863">
                  <c:v>27125</c:v>
                </c:pt>
                <c:pt idx="864">
                  <c:v>46328</c:v>
                </c:pt>
                <c:pt idx="865">
                  <c:v>25107</c:v>
                </c:pt>
                <c:pt idx="866">
                  <c:v>3368</c:v>
                </c:pt>
                <c:pt idx="867">
                  <c:v>3858</c:v>
                </c:pt>
                <c:pt idx="868">
                  <c:v>2467</c:v>
                </c:pt>
                <c:pt idx="869">
                  <c:v>3225</c:v>
                </c:pt>
                <c:pt idx="870">
                  <c:v>3755</c:v>
                </c:pt>
                <c:pt idx="871">
                  <c:v>2651</c:v>
                </c:pt>
                <c:pt idx="872">
                  <c:v>2094</c:v>
                </c:pt>
                <c:pt idx="873">
                  <c:v>3859</c:v>
                </c:pt>
                <c:pt idx="874">
                  <c:v>3181</c:v>
                </c:pt>
                <c:pt idx="875">
                  <c:v>2345</c:v>
                </c:pt>
                <c:pt idx="876">
                  <c:v>3019</c:v>
                </c:pt>
                <c:pt idx="877">
                  <c:v>5304</c:v>
                </c:pt>
                <c:pt idx="878">
                  <c:v>2481</c:v>
                </c:pt>
                <c:pt idx="879">
                  <c:v>2476</c:v>
                </c:pt>
                <c:pt idx="880">
                  <c:v>3121</c:v>
                </c:pt>
                <c:pt idx="881">
                  <c:v>5404</c:v>
                </c:pt>
                <c:pt idx="882">
                  <c:v>1810</c:v>
                </c:pt>
                <c:pt idx="883">
                  <c:v>2667</c:v>
                </c:pt>
                <c:pt idx="884">
                  <c:v>1884</c:v>
                </c:pt>
                <c:pt idx="885">
                  <c:v>2325</c:v>
                </c:pt>
                <c:pt idx="886">
                  <c:v>2270</c:v>
                </c:pt>
                <c:pt idx="887">
                  <c:v>3569</c:v>
                </c:pt>
                <c:pt idx="888">
                  <c:v>2562</c:v>
                </c:pt>
                <c:pt idx="889">
                  <c:v>2399</c:v>
                </c:pt>
                <c:pt idx="890">
                  <c:v>3264</c:v>
                </c:pt>
                <c:pt idx="891">
                  <c:v>4528</c:v>
                </c:pt>
                <c:pt idx="892">
                  <c:v>4964</c:v>
                </c:pt>
                <c:pt idx="893">
                  <c:v>6138</c:v>
                </c:pt>
                <c:pt idx="894">
                  <c:v>5221</c:v>
                </c:pt>
                <c:pt idx="895">
                  <c:v>6742</c:v>
                </c:pt>
                <c:pt idx="896">
                  <c:v>4649</c:v>
                </c:pt>
                <c:pt idx="897">
                  <c:v>5376</c:v>
                </c:pt>
                <c:pt idx="898">
                  <c:v>3609</c:v>
                </c:pt>
                <c:pt idx="899">
                  <c:v>2488</c:v>
                </c:pt>
                <c:pt idx="900">
                  <c:v>3374</c:v>
                </c:pt>
                <c:pt idx="901">
                  <c:v>5876</c:v>
                </c:pt>
                <c:pt idx="902">
                  <c:v>5910</c:v>
                </c:pt>
                <c:pt idx="903">
                  <c:v>6590</c:v>
                </c:pt>
                <c:pt idx="904">
                  <c:v>6760</c:v>
                </c:pt>
                <c:pt idx="905">
                  <c:v>2760</c:v>
                </c:pt>
                <c:pt idx="906">
                  <c:v>3692</c:v>
                </c:pt>
                <c:pt idx="907">
                  <c:v>3396</c:v>
                </c:pt>
                <c:pt idx="908">
                  <c:v>1999</c:v>
                </c:pt>
                <c:pt idx="909">
                  <c:v>5006</c:v>
                </c:pt>
                <c:pt idx="910">
                  <c:v>2842</c:v>
                </c:pt>
                <c:pt idx="911">
                  <c:v>2160</c:v>
                </c:pt>
                <c:pt idx="912">
                  <c:v>1795</c:v>
                </c:pt>
                <c:pt idx="913">
                  <c:v>2367</c:v>
                </c:pt>
                <c:pt idx="914">
                  <c:v>3479</c:v>
                </c:pt>
                <c:pt idx="915">
                  <c:v>2359</c:v>
                </c:pt>
                <c:pt idx="916">
                  <c:v>2813</c:v>
                </c:pt>
                <c:pt idx="917">
                  <c:v>3787</c:v>
                </c:pt>
                <c:pt idx="918">
                  <c:v>2695</c:v>
                </c:pt>
                <c:pt idx="919">
                  <c:v>2466</c:v>
                </c:pt>
                <c:pt idx="920">
                  <c:v>2655</c:v>
                </c:pt>
                <c:pt idx="921">
                  <c:v>3595</c:v>
                </c:pt>
                <c:pt idx="922">
                  <c:v>3631</c:v>
                </c:pt>
                <c:pt idx="923">
                  <c:v>4324</c:v>
                </c:pt>
                <c:pt idx="924">
                  <c:v>3367</c:v>
                </c:pt>
                <c:pt idx="925">
                  <c:v>3447</c:v>
                </c:pt>
                <c:pt idx="926">
                  <c:v>2580</c:v>
                </c:pt>
                <c:pt idx="927">
                  <c:v>2490</c:v>
                </c:pt>
                <c:pt idx="928">
                  <c:v>2316</c:v>
                </c:pt>
                <c:pt idx="929">
                  <c:v>2480</c:v>
                </c:pt>
                <c:pt idx="930">
                  <c:v>2726</c:v>
                </c:pt>
                <c:pt idx="931">
                  <c:v>3896</c:v>
                </c:pt>
                <c:pt idx="932">
                  <c:v>2613</c:v>
                </c:pt>
                <c:pt idx="933">
                  <c:v>2844</c:v>
                </c:pt>
                <c:pt idx="934">
                  <c:v>5425</c:v>
                </c:pt>
                <c:pt idx="935">
                  <c:v>4267</c:v>
                </c:pt>
                <c:pt idx="936">
                  <c:v>3334</c:v>
                </c:pt>
                <c:pt idx="937">
                  <c:v>3074</c:v>
                </c:pt>
                <c:pt idx="938">
                  <c:v>2453</c:v>
                </c:pt>
                <c:pt idx="939">
                  <c:v>2942</c:v>
                </c:pt>
                <c:pt idx="940">
                  <c:v>2808</c:v>
                </c:pt>
                <c:pt idx="941">
                  <c:v>2948</c:v>
                </c:pt>
                <c:pt idx="942">
                  <c:v>3132</c:v>
                </c:pt>
                <c:pt idx="943">
                  <c:v>3992</c:v>
                </c:pt>
                <c:pt idx="944">
                  <c:v>3368</c:v>
                </c:pt>
                <c:pt idx="945">
                  <c:v>4054</c:v>
                </c:pt>
                <c:pt idx="946">
                  <c:v>3342</c:v>
                </c:pt>
                <c:pt idx="947">
                  <c:v>3406</c:v>
                </c:pt>
                <c:pt idx="948">
                  <c:v>4454</c:v>
                </c:pt>
                <c:pt idx="949">
                  <c:v>3088</c:v>
                </c:pt>
                <c:pt idx="950">
                  <c:v>3103</c:v>
                </c:pt>
                <c:pt idx="951">
                  <c:v>5065</c:v>
                </c:pt>
                <c:pt idx="952">
                  <c:v>3543</c:v>
                </c:pt>
                <c:pt idx="953">
                  <c:v>2577</c:v>
                </c:pt>
                <c:pt idx="954">
                  <c:v>2431</c:v>
                </c:pt>
                <c:pt idx="955">
                  <c:v>4541</c:v>
                </c:pt>
                <c:pt idx="956">
                  <c:v>3195</c:v>
                </c:pt>
                <c:pt idx="957">
                  <c:v>3688</c:v>
                </c:pt>
                <c:pt idx="958">
                  <c:v>3201</c:v>
                </c:pt>
                <c:pt idx="959">
                  <c:v>3593</c:v>
                </c:pt>
                <c:pt idx="960">
                  <c:v>3026</c:v>
                </c:pt>
                <c:pt idx="961">
                  <c:v>4857</c:v>
                </c:pt>
                <c:pt idx="962">
                  <c:v>4186</c:v>
                </c:pt>
                <c:pt idx="963">
                  <c:v>4121</c:v>
                </c:pt>
                <c:pt idx="964">
                  <c:v>3264</c:v>
                </c:pt>
                <c:pt idx="965">
                  <c:v>4416</c:v>
                </c:pt>
                <c:pt idx="966">
                  <c:v>6473</c:v>
                </c:pt>
                <c:pt idx="967">
                  <c:v>4681</c:v>
                </c:pt>
                <c:pt idx="968">
                  <c:v>2769</c:v>
                </c:pt>
                <c:pt idx="969">
                  <c:v>3439</c:v>
                </c:pt>
                <c:pt idx="970">
                  <c:v>3755</c:v>
                </c:pt>
                <c:pt idx="971">
                  <c:v>5206</c:v>
                </c:pt>
                <c:pt idx="972">
                  <c:v>3546</c:v>
                </c:pt>
                <c:pt idx="973">
                  <c:v>2416</c:v>
                </c:pt>
                <c:pt idx="974">
                  <c:v>2558</c:v>
                </c:pt>
                <c:pt idx="975">
                  <c:v>2818</c:v>
                </c:pt>
                <c:pt idx="976">
                  <c:v>5682</c:v>
                </c:pt>
                <c:pt idx="977">
                  <c:v>3033</c:v>
                </c:pt>
                <c:pt idx="978">
                  <c:v>14908</c:v>
                </c:pt>
                <c:pt idx="979">
                  <c:v>4033</c:v>
                </c:pt>
                <c:pt idx="980">
                  <c:v>5112</c:v>
                </c:pt>
                <c:pt idx="981">
                  <c:v>4981</c:v>
                </c:pt>
                <c:pt idx="982">
                  <c:v>5111</c:v>
                </c:pt>
                <c:pt idx="983">
                  <c:v>3906</c:v>
                </c:pt>
                <c:pt idx="984">
                  <c:v>4876</c:v>
                </c:pt>
                <c:pt idx="985">
                  <c:v>4405</c:v>
                </c:pt>
                <c:pt idx="986">
                  <c:v>4232</c:v>
                </c:pt>
                <c:pt idx="987">
                  <c:v>5019</c:v>
                </c:pt>
                <c:pt idx="988">
                  <c:v>7032</c:v>
                </c:pt>
                <c:pt idx="989">
                  <c:v>9927</c:v>
                </c:pt>
                <c:pt idx="990">
                  <c:v>9014</c:v>
                </c:pt>
                <c:pt idx="991">
                  <c:v>5936</c:v>
                </c:pt>
                <c:pt idx="992">
                  <c:v>3838</c:v>
                </c:pt>
                <c:pt idx="993">
                  <c:v>3081</c:v>
                </c:pt>
                <c:pt idx="994">
                  <c:v>3348</c:v>
                </c:pt>
                <c:pt idx="995">
                  <c:v>8583</c:v>
                </c:pt>
                <c:pt idx="996">
                  <c:v>5193</c:v>
                </c:pt>
                <c:pt idx="997">
                  <c:v>4812</c:v>
                </c:pt>
                <c:pt idx="998">
                  <c:v>2858</c:v>
                </c:pt>
                <c:pt idx="999">
                  <c:v>6169</c:v>
                </c:pt>
                <c:pt idx="1000">
                  <c:v>3749</c:v>
                </c:pt>
                <c:pt idx="1001">
                  <c:v>5921</c:v>
                </c:pt>
                <c:pt idx="1002">
                  <c:v>4703</c:v>
                </c:pt>
                <c:pt idx="1003">
                  <c:v>5755</c:v>
                </c:pt>
                <c:pt idx="1004">
                  <c:v>4349</c:v>
                </c:pt>
                <c:pt idx="1005">
                  <c:v>4011</c:v>
                </c:pt>
                <c:pt idx="1006">
                  <c:v>5387</c:v>
                </c:pt>
                <c:pt idx="1007">
                  <c:v>4275</c:v>
                </c:pt>
                <c:pt idx="1008">
                  <c:v>5183</c:v>
                </c:pt>
                <c:pt idx="1009">
                  <c:v>5306</c:v>
                </c:pt>
                <c:pt idx="1010">
                  <c:v>4628</c:v>
                </c:pt>
                <c:pt idx="1011">
                  <c:v>8709</c:v>
                </c:pt>
                <c:pt idx="1012">
                  <c:v>4935</c:v>
                </c:pt>
                <c:pt idx="1013">
                  <c:v>5167</c:v>
                </c:pt>
                <c:pt idx="1014">
                  <c:v>12112</c:v>
                </c:pt>
                <c:pt idx="1015">
                  <c:v>7369</c:v>
                </c:pt>
                <c:pt idx="1016">
                  <c:v>5631</c:v>
                </c:pt>
                <c:pt idx="1017">
                  <c:v>4781</c:v>
                </c:pt>
                <c:pt idx="1018">
                  <c:v>5045</c:v>
                </c:pt>
                <c:pt idx="1019">
                  <c:v>8851</c:v>
                </c:pt>
                <c:pt idx="1020">
                  <c:v>6823</c:v>
                </c:pt>
                <c:pt idx="1021">
                  <c:v>5684</c:v>
                </c:pt>
                <c:pt idx="1022">
                  <c:v>4621</c:v>
                </c:pt>
                <c:pt idx="1023">
                  <c:v>7874</c:v>
                </c:pt>
                <c:pt idx="1024">
                  <c:v>6814</c:v>
                </c:pt>
                <c:pt idx="1025">
                  <c:v>5522</c:v>
                </c:pt>
                <c:pt idx="1026">
                  <c:v>8142</c:v>
                </c:pt>
                <c:pt idx="1027">
                  <c:v>15313</c:v>
                </c:pt>
                <c:pt idx="1028">
                  <c:v>12282</c:v>
                </c:pt>
                <c:pt idx="1029">
                  <c:v>11759</c:v>
                </c:pt>
                <c:pt idx="1030">
                  <c:v>17596</c:v>
                </c:pt>
                <c:pt idx="1031">
                  <c:v>16027</c:v>
                </c:pt>
                <c:pt idx="1032">
                  <c:v>6097</c:v>
                </c:pt>
                <c:pt idx="1033">
                  <c:v>4056</c:v>
                </c:pt>
                <c:pt idx="1034">
                  <c:v>3919</c:v>
                </c:pt>
                <c:pt idx="1035">
                  <c:v>4650</c:v>
                </c:pt>
                <c:pt idx="1036">
                  <c:v>5209</c:v>
                </c:pt>
                <c:pt idx="1037">
                  <c:v>9305</c:v>
                </c:pt>
                <c:pt idx="1038">
                  <c:v>4412</c:v>
                </c:pt>
                <c:pt idx="1039">
                  <c:v>4664</c:v>
                </c:pt>
                <c:pt idx="1040">
                  <c:v>4944</c:v>
                </c:pt>
                <c:pt idx="1041">
                  <c:v>7256</c:v>
                </c:pt>
                <c:pt idx="1042">
                  <c:v>7539</c:v>
                </c:pt>
                <c:pt idx="1043">
                  <c:v>9693</c:v>
                </c:pt>
                <c:pt idx="1044">
                  <c:v>9002</c:v>
                </c:pt>
                <c:pt idx="1045">
                  <c:v>5197</c:v>
                </c:pt>
                <c:pt idx="1046">
                  <c:v>8682</c:v>
                </c:pt>
                <c:pt idx="1047">
                  <c:v>6144</c:v>
                </c:pt>
                <c:pt idx="1048">
                  <c:v>7894</c:v>
                </c:pt>
                <c:pt idx="1049">
                  <c:v>10575</c:v>
                </c:pt>
                <c:pt idx="1050">
                  <c:v>6385</c:v>
                </c:pt>
                <c:pt idx="1051">
                  <c:v>11269</c:v>
                </c:pt>
                <c:pt idx="1052">
                  <c:v>7313</c:v>
                </c:pt>
                <c:pt idx="1053">
                  <c:v>6258</c:v>
                </c:pt>
                <c:pt idx="1054">
                  <c:v>6914</c:v>
                </c:pt>
                <c:pt idx="1055">
                  <c:v>7609</c:v>
                </c:pt>
                <c:pt idx="1056">
                  <c:v>8747</c:v>
                </c:pt>
                <c:pt idx="1057">
                  <c:v>8397</c:v>
                </c:pt>
                <c:pt idx="1058">
                  <c:v>6763</c:v>
                </c:pt>
                <c:pt idx="1059">
                  <c:v>5802</c:v>
                </c:pt>
                <c:pt idx="1060">
                  <c:v>8094</c:v>
                </c:pt>
                <c:pt idx="1061">
                  <c:v>5864</c:v>
                </c:pt>
                <c:pt idx="1062">
                  <c:v>6522</c:v>
                </c:pt>
                <c:pt idx="1063">
                  <c:v>6307</c:v>
                </c:pt>
                <c:pt idx="1064">
                  <c:v>6072</c:v>
                </c:pt>
                <c:pt idx="1065">
                  <c:v>14124</c:v>
                </c:pt>
                <c:pt idx="1066">
                  <c:v>6908</c:v>
                </c:pt>
                <c:pt idx="1067">
                  <c:v>5899</c:v>
                </c:pt>
                <c:pt idx="1068">
                  <c:v>7596</c:v>
                </c:pt>
                <c:pt idx="1069">
                  <c:v>5433</c:v>
                </c:pt>
                <c:pt idx="1070">
                  <c:v>5927</c:v>
                </c:pt>
                <c:pt idx="1071">
                  <c:v>6019</c:v>
                </c:pt>
                <c:pt idx="1072">
                  <c:v>6022</c:v>
                </c:pt>
                <c:pt idx="1073">
                  <c:v>6886</c:v>
                </c:pt>
                <c:pt idx="1074">
                  <c:v>5672</c:v>
                </c:pt>
                <c:pt idx="1075">
                  <c:v>5798</c:v>
                </c:pt>
                <c:pt idx="1076">
                  <c:v>11092</c:v>
                </c:pt>
                <c:pt idx="1077">
                  <c:v>7545</c:v>
                </c:pt>
                <c:pt idx="1078">
                  <c:v>12505</c:v>
                </c:pt>
                <c:pt idx="1079">
                  <c:v>8253</c:v>
                </c:pt>
                <c:pt idx="1080">
                  <c:v>5426</c:v>
                </c:pt>
                <c:pt idx="1081">
                  <c:v>5358</c:v>
                </c:pt>
                <c:pt idx="1082">
                  <c:v>7147</c:v>
                </c:pt>
                <c:pt idx="1083">
                  <c:v>4376</c:v>
                </c:pt>
                <c:pt idx="1084">
                  <c:v>7063</c:v>
                </c:pt>
                <c:pt idx="1085">
                  <c:v>5814</c:v>
                </c:pt>
                <c:pt idx="1086">
                  <c:v>7280</c:v>
                </c:pt>
                <c:pt idx="1087">
                  <c:v>6919</c:v>
                </c:pt>
                <c:pt idx="1088">
                  <c:v>6683</c:v>
                </c:pt>
                <c:pt idx="1089">
                  <c:v>6088</c:v>
                </c:pt>
                <c:pt idx="1090">
                  <c:v>7645</c:v>
                </c:pt>
                <c:pt idx="1091">
                  <c:v>6512</c:v>
                </c:pt>
                <c:pt idx="1092">
                  <c:v>8516</c:v>
                </c:pt>
                <c:pt idx="1093">
                  <c:v>8189</c:v>
                </c:pt>
                <c:pt idx="1094">
                  <c:v>8169</c:v>
                </c:pt>
                <c:pt idx="1095">
                  <c:v>6082</c:v>
                </c:pt>
                <c:pt idx="1096">
                  <c:v>5638</c:v>
                </c:pt>
                <c:pt idx="1097">
                  <c:v>7478</c:v>
                </c:pt>
                <c:pt idx="1098">
                  <c:v>9987</c:v>
                </c:pt>
                <c:pt idx="1099">
                  <c:v>7837</c:v>
                </c:pt>
                <c:pt idx="1100">
                  <c:v>8787</c:v>
                </c:pt>
                <c:pt idx="1101">
                  <c:v>9751</c:v>
                </c:pt>
                <c:pt idx="1102">
                  <c:v>6612</c:v>
                </c:pt>
                <c:pt idx="1103">
                  <c:v>11088</c:v>
                </c:pt>
                <c:pt idx="1104">
                  <c:v>7396</c:v>
                </c:pt>
                <c:pt idx="1105">
                  <c:v>5695</c:v>
                </c:pt>
                <c:pt idx="1106">
                  <c:v>6808</c:v>
                </c:pt>
                <c:pt idx="1107">
                  <c:v>6931</c:v>
                </c:pt>
                <c:pt idx="1108">
                  <c:v>7872</c:v>
                </c:pt>
                <c:pt idx="1109">
                  <c:v>8705</c:v>
                </c:pt>
                <c:pt idx="1110">
                  <c:v>13803</c:v>
                </c:pt>
                <c:pt idx="1111">
                  <c:v>14637</c:v>
                </c:pt>
                <c:pt idx="1112">
                  <c:v>12466</c:v>
                </c:pt>
                <c:pt idx="1113">
                  <c:v>12965</c:v>
                </c:pt>
                <c:pt idx="1114">
                  <c:v>9869</c:v>
                </c:pt>
                <c:pt idx="1115">
                  <c:v>6686</c:v>
                </c:pt>
                <c:pt idx="1116">
                  <c:v>8730</c:v>
                </c:pt>
                <c:pt idx="1117">
                  <c:v>7546</c:v>
                </c:pt>
                <c:pt idx="1118">
                  <c:v>28279</c:v>
                </c:pt>
                <c:pt idx="1119">
                  <c:v>11405</c:v>
                </c:pt>
                <c:pt idx="1120">
                  <c:v>5534</c:v>
                </c:pt>
                <c:pt idx="1121">
                  <c:v>8628</c:v>
                </c:pt>
                <c:pt idx="1122">
                  <c:v>10771</c:v>
                </c:pt>
                <c:pt idx="1123">
                  <c:v>6569</c:v>
                </c:pt>
                <c:pt idx="1124">
                  <c:v>10310</c:v>
                </c:pt>
                <c:pt idx="1125">
                  <c:v>8277</c:v>
                </c:pt>
                <c:pt idx="1126">
                  <c:v>8178</c:v>
                </c:pt>
                <c:pt idx="1127">
                  <c:v>7311</c:v>
                </c:pt>
                <c:pt idx="1128">
                  <c:v>7947</c:v>
                </c:pt>
                <c:pt idx="1129">
                  <c:v>9710</c:v>
                </c:pt>
                <c:pt idx="1130">
                  <c:v>8577</c:v>
                </c:pt>
                <c:pt idx="1131">
                  <c:v>8335</c:v>
                </c:pt>
                <c:pt idx="1132">
                  <c:v>6912</c:v>
                </c:pt>
                <c:pt idx="1133">
                  <c:v>8748</c:v>
                </c:pt>
                <c:pt idx="1134">
                  <c:v>6823</c:v>
                </c:pt>
                <c:pt idx="1135">
                  <c:v>10286</c:v>
                </c:pt>
                <c:pt idx="1136">
                  <c:v>7980</c:v>
                </c:pt>
                <c:pt idx="1137">
                  <c:v>9888</c:v>
                </c:pt>
                <c:pt idx="1138">
                  <c:v>8681</c:v>
                </c:pt>
                <c:pt idx="1139">
                  <c:v>10770</c:v>
                </c:pt>
                <c:pt idx="1140">
                  <c:v>7905</c:v>
                </c:pt>
                <c:pt idx="1141">
                  <c:v>7487</c:v>
                </c:pt>
                <c:pt idx="1142">
                  <c:v>8535</c:v>
                </c:pt>
                <c:pt idx="1143">
                  <c:v>7640</c:v>
                </c:pt>
                <c:pt idx="1144">
                  <c:v>8499</c:v>
                </c:pt>
                <c:pt idx="1145">
                  <c:v>7711</c:v>
                </c:pt>
                <c:pt idx="1146">
                  <c:v>8715</c:v>
                </c:pt>
                <c:pt idx="1147">
                  <c:v>10702</c:v>
                </c:pt>
                <c:pt idx="1148">
                  <c:v>9333</c:v>
                </c:pt>
                <c:pt idx="1149">
                  <c:v>9778</c:v>
                </c:pt>
                <c:pt idx="1150">
                  <c:v>10916</c:v>
                </c:pt>
                <c:pt idx="1151">
                  <c:v>8751</c:v>
                </c:pt>
                <c:pt idx="1152">
                  <c:v>6503</c:v>
                </c:pt>
                <c:pt idx="1153">
                  <c:v>7728</c:v>
                </c:pt>
                <c:pt idx="1154">
                  <c:v>8914</c:v>
                </c:pt>
                <c:pt idx="1155">
                  <c:v>12511</c:v>
                </c:pt>
                <c:pt idx="1156">
                  <c:v>10469</c:v>
                </c:pt>
                <c:pt idx="1157">
                  <c:v>14557</c:v>
                </c:pt>
                <c:pt idx="1158">
                  <c:v>15529</c:v>
                </c:pt>
                <c:pt idx="1159">
                  <c:v>9825</c:v>
                </c:pt>
                <c:pt idx="1160">
                  <c:v>11138</c:v>
                </c:pt>
                <c:pt idx="1161">
                  <c:v>18083</c:v>
                </c:pt>
                <c:pt idx="1162">
                  <c:v>25277</c:v>
                </c:pt>
                <c:pt idx="1163">
                  <c:v>16319</c:v>
                </c:pt>
                <c:pt idx="1164">
                  <c:v>20020</c:v>
                </c:pt>
                <c:pt idx="1165">
                  <c:v>29220</c:v>
                </c:pt>
                <c:pt idx="1166">
                  <c:v>35568</c:v>
                </c:pt>
                <c:pt idx="1167">
                  <c:v>34516</c:v>
                </c:pt>
                <c:pt idx="1168">
                  <c:v>16544</c:v>
                </c:pt>
                <c:pt idx="1169">
                  <c:v>8093</c:v>
                </c:pt>
                <c:pt idx="1170">
                  <c:v>7017</c:v>
                </c:pt>
                <c:pt idx="1171">
                  <c:v>7127</c:v>
                </c:pt>
                <c:pt idx="1172">
                  <c:v>10337</c:v>
                </c:pt>
                <c:pt idx="1173">
                  <c:v>7487</c:v>
                </c:pt>
                <c:pt idx="1174">
                  <c:v>6957</c:v>
                </c:pt>
                <c:pt idx="1175">
                  <c:v>18594</c:v>
                </c:pt>
                <c:pt idx="1176">
                  <c:v>10645</c:v>
                </c:pt>
                <c:pt idx="1177">
                  <c:v>9141</c:v>
                </c:pt>
                <c:pt idx="1178">
                  <c:v>9083</c:v>
                </c:pt>
                <c:pt idx="1179">
                  <c:v>11491</c:v>
                </c:pt>
                <c:pt idx="1180">
                  <c:v>17664</c:v>
                </c:pt>
                <c:pt idx="1181">
                  <c:v>11278</c:v>
                </c:pt>
                <c:pt idx="1182">
                  <c:v>8057</c:v>
                </c:pt>
                <c:pt idx="1183">
                  <c:v>7643</c:v>
                </c:pt>
                <c:pt idx="1184">
                  <c:v>7191</c:v>
                </c:pt>
                <c:pt idx="1185">
                  <c:v>9128</c:v>
                </c:pt>
                <c:pt idx="1186">
                  <c:v>9261</c:v>
                </c:pt>
                <c:pt idx="1187">
                  <c:v>9740</c:v>
                </c:pt>
                <c:pt idx="1188">
                  <c:v>9796</c:v>
                </c:pt>
                <c:pt idx="1189">
                  <c:v>9201</c:v>
                </c:pt>
                <c:pt idx="1190">
                  <c:v>8063</c:v>
                </c:pt>
                <c:pt idx="1191">
                  <c:v>7275</c:v>
                </c:pt>
                <c:pt idx="1192">
                  <c:v>10656</c:v>
                </c:pt>
                <c:pt idx="1193">
                  <c:v>7685</c:v>
                </c:pt>
                <c:pt idx="1194">
                  <c:v>8584</c:v>
                </c:pt>
                <c:pt idx="1195">
                  <c:v>9464</c:v>
                </c:pt>
                <c:pt idx="1196">
                  <c:v>10721</c:v>
                </c:pt>
                <c:pt idx="1197">
                  <c:v>8441</c:v>
                </c:pt>
                <c:pt idx="1198">
                  <c:v>9757</c:v>
                </c:pt>
                <c:pt idx="1199">
                  <c:v>6618</c:v>
                </c:pt>
                <c:pt idx="1200">
                  <c:v>8015</c:v>
                </c:pt>
                <c:pt idx="1201">
                  <c:v>7516</c:v>
                </c:pt>
                <c:pt idx="1202">
                  <c:v>8618</c:v>
                </c:pt>
                <c:pt idx="1203">
                  <c:v>8385</c:v>
                </c:pt>
                <c:pt idx="1204">
                  <c:v>11064</c:v>
                </c:pt>
                <c:pt idx="1205">
                  <c:v>7657</c:v>
                </c:pt>
                <c:pt idx="1206">
                  <c:v>12029</c:v>
                </c:pt>
                <c:pt idx="1207">
                  <c:v>12317</c:v>
                </c:pt>
                <c:pt idx="1208">
                  <c:v>8872</c:v>
                </c:pt>
                <c:pt idx="1209">
                  <c:v>7186</c:v>
                </c:pt>
                <c:pt idx="1210">
                  <c:v>9642</c:v>
                </c:pt>
                <c:pt idx="1211">
                  <c:v>8448</c:v>
                </c:pt>
                <c:pt idx="1212">
                  <c:v>16581</c:v>
                </c:pt>
                <c:pt idx="1213">
                  <c:v>12843</c:v>
                </c:pt>
                <c:pt idx="1214">
                  <c:v>7295</c:v>
                </c:pt>
                <c:pt idx="1215">
                  <c:v>9812</c:v>
                </c:pt>
                <c:pt idx="1216">
                  <c:v>7849</c:v>
                </c:pt>
                <c:pt idx="1217">
                  <c:v>9598</c:v>
                </c:pt>
                <c:pt idx="1218">
                  <c:v>10489</c:v>
                </c:pt>
                <c:pt idx="1219">
                  <c:v>10258</c:v>
                </c:pt>
                <c:pt idx="1220">
                  <c:v>8765</c:v>
                </c:pt>
                <c:pt idx="1221">
                  <c:v>15381</c:v>
                </c:pt>
                <c:pt idx="1222">
                  <c:v>10541</c:v>
                </c:pt>
                <c:pt idx="1223">
                  <c:v>9455</c:v>
                </c:pt>
                <c:pt idx="1224">
                  <c:v>7697</c:v>
                </c:pt>
                <c:pt idx="1225">
                  <c:v>7696</c:v>
                </c:pt>
                <c:pt idx="1226">
                  <c:v>7929</c:v>
                </c:pt>
                <c:pt idx="1227">
                  <c:v>10503</c:v>
                </c:pt>
                <c:pt idx="1228">
                  <c:v>10374</c:v>
                </c:pt>
                <c:pt idx="1229">
                  <c:v>9606</c:v>
                </c:pt>
                <c:pt idx="1230">
                  <c:v>7266</c:v>
                </c:pt>
                <c:pt idx="1231">
                  <c:v>5447</c:v>
                </c:pt>
                <c:pt idx="1232">
                  <c:v>6087</c:v>
                </c:pt>
                <c:pt idx="1233">
                  <c:v>8250</c:v>
                </c:pt>
                <c:pt idx="1234">
                  <c:v>6575</c:v>
                </c:pt>
                <c:pt idx="1235">
                  <c:v>8530</c:v>
                </c:pt>
                <c:pt idx="1236">
                  <c:v>7652</c:v>
                </c:pt>
                <c:pt idx="1237">
                  <c:v>8417</c:v>
                </c:pt>
                <c:pt idx="1238">
                  <c:v>6713</c:v>
                </c:pt>
                <c:pt idx="1239">
                  <c:v>6654</c:v>
                </c:pt>
                <c:pt idx="1240">
                  <c:v>6274</c:v>
                </c:pt>
                <c:pt idx="1241">
                  <c:v>7134</c:v>
                </c:pt>
                <c:pt idx="1242">
                  <c:v>7899</c:v>
                </c:pt>
                <c:pt idx="1243">
                  <c:v>8630</c:v>
                </c:pt>
                <c:pt idx="1244">
                  <c:v>7864</c:v>
                </c:pt>
                <c:pt idx="1245">
                  <c:v>7942</c:v>
                </c:pt>
                <c:pt idx="1246">
                  <c:v>5534</c:v>
                </c:pt>
                <c:pt idx="1247">
                  <c:v>6894</c:v>
                </c:pt>
                <c:pt idx="1248">
                  <c:v>7784</c:v>
                </c:pt>
                <c:pt idx="1249">
                  <c:v>6966</c:v>
                </c:pt>
                <c:pt idx="1250">
                  <c:v>7459</c:v>
                </c:pt>
                <c:pt idx="1251">
                  <c:v>7844</c:v>
                </c:pt>
                <c:pt idx="1252">
                  <c:v>6276</c:v>
                </c:pt>
                <c:pt idx="1253">
                  <c:v>8604</c:v>
                </c:pt>
                <c:pt idx="1254">
                  <c:v>7215</c:v>
                </c:pt>
                <c:pt idx="1255">
                  <c:v>7843</c:v>
                </c:pt>
                <c:pt idx="1256">
                  <c:v>6458</c:v>
                </c:pt>
                <c:pt idx="1257">
                  <c:v>6832</c:v>
                </c:pt>
                <c:pt idx="1258">
                  <c:v>9798</c:v>
                </c:pt>
                <c:pt idx="1259">
                  <c:v>7495</c:v>
                </c:pt>
                <c:pt idx="1260">
                  <c:v>9276</c:v>
                </c:pt>
                <c:pt idx="1261">
                  <c:v>35692</c:v>
                </c:pt>
                <c:pt idx="1262">
                  <c:v>20452</c:v>
                </c:pt>
                <c:pt idx="1263">
                  <c:v>9715</c:v>
                </c:pt>
                <c:pt idx="1264">
                  <c:v>6948</c:v>
                </c:pt>
                <c:pt idx="1265">
                  <c:v>7059</c:v>
                </c:pt>
                <c:pt idx="1266">
                  <c:v>9400</c:v>
                </c:pt>
                <c:pt idx="1267">
                  <c:v>6572</c:v>
                </c:pt>
                <c:pt idx="1268">
                  <c:v>7680</c:v>
                </c:pt>
                <c:pt idx="1269">
                  <c:v>7663</c:v>
                </c:pt>
                <c:pt idx="1270">
                  <c:v>11412</c:v>
                </c:pt>
                <c:pt idx="1271">
                  <c:v>6459</c:v>
                </c:pt>
                <c:pt idx="1272">
                  <c:v>10535</c:v>
                </c:pt>
                <c:pt idx="1273">
                  <c:v>9018</c:v>
                </c:pt>
                <c:pt idx="1274">
                  <c:v>9102</c:v>
                </c:pt>
                <c:pt idx="1275">
                  <c:v>9064</c:v>
                </c:pt>
                <c:pt idx="1276">
                  <c:v>9247</c:v>
                </c:pt>
                <c:pt idx="1277">
                  <c:v>8683</c:v>
                </c:pt>
                <c:pt idx="1278">
                  <c:v>6262</c:v>
                </c:pt>
                <c:pt idx="1279">
                  <c:v>5607</c:v>
                </c:pt>
                <c:pt idx="1280">
                  <c:v>8133</c:v>
                </c:pt>
                <c:pt idx="1281">
                  <c:v>11046</c:v>
                </c:pt>
                <c:pt idx="1282">
                  <c:v>12742</c:v>
                </c:pt>
                <c:pt idx="1283">
                  <c:v>6390</c:v>
                </c:pt>
                <c:pt idx="1284">
                  <c:v>8148</c:v>
                </c:pt>
                <c:pt idx="1285">
                  <c:v>5784</c:v>
                </c:pt>
                <c:pt idx="1286">
                  <c:v>5631</c:v>
                </c:pt>
                <c:pt idx="1287">
                  <c:v>9470</c:v>
                </c:pt>
                <c:pt idx="1288">
                  <c:v>7921</c:v>
                </c:pt>
                <c:pt idx="1289">
                  <c:v>7935</c:v>
                </c:pt>
                <c:pt idx="1290">
                  <c:v>5206</c:v>
                </c:pt>
                <c:pt idx="1291">
                  <c:v>6452</c:v>
                </c:pt>
                <c:pt idx="1292">
                  <c:v>13989</c:v>
                </c:pt>
                <c:pt idx="1293">
                  <c:v>15696</c:v>
                </c:pt>
                <c:pt idx="1294">
                  <c:v>13070</c:v>
                </c:pt>
                <c:pt idx="1295">
                  <c:v>7162</c:v>
                </c:pt>
                <c:pt idx="1296">
                  <c:v>6772</c:v>
                </c:pt>
                <c:pt idx="1297">
                  <c:v>6750</c:v>
                </c:pt>
                <c:pt idx="1298">
                  <c:v>8124</c:v>
                </c:pt>
                <c:pt idx="1299">
                  <c:v>7077</c:v>
                </c:pt>
                <c:pt idx="1300">
                  <c:v>6620</c:v>
                </c:pt>
                <c:pt idx="1301">
                  <c:v>6257</c:v>
                </c:pt>
                <c:pt idx="1302">
                  <c:v>5551</c:v>
                </c:pt>
                <c:pt idx="1303">
                  <c:v>6996</c:v>
                </c:pt>
                <c:pt idx="1304">
                  <c:v>13583</c:v>
                </c:pt>
                <c:pt idx="1305">
                  <c:v>5971</c:v>
                </c:pt>
                <c:pt idx="1306">
                  <c:v>5992</c:v>
                </c:pt>
                <c:pt idx="1307">
                  <c:v>7639</c:v>
                </c:pt>
                <c:pt idx="1308">
                  <c:v>4771</c:v>
                </c:pt>
                <c:pt idx="1309">
                  <c:v>7115</c:v>
                </c:pt>
                <c:pt idx="1310">
                  <c:v>6152</c:v>
                </c:pt>
                <c:pt idx="1311">
                  <c:v>8912</c:v>
                </c:pt>
                <c:pt idx="1312">
                  <c:v>6032</c:v>
                </c:pt>
                <c:pt idx="1313">
                  <c:v>8442</c:v>
                </c:pt>
                <c:pt idx="1314">
                  <c:v>8804</c:v>
                </c:pt>
                <c:pt idx="1315">
                  <c:v>8718</c:v>
                </c:pt>
                <c:pt idx="1316">
                  <c:v>7425</c:v>
                </c:pt>
                <c:pt idx="1317">
                  <c:v>7769</c:v>
                </c:pt>
                <c:pt idx="1318">
                  <c:v>6915</c:v>
                </c:pt>
                <c:pt idx="1319">
                  <c:v>7534</c:v>
                </c:pt>
                <c:pt idx="1320">
                  <c:v>7490</c:v>
                </c:pt>
                <c:pt idx="1321">
                  <c:v>6591</c:v>
                </c:pt>
                <c:pt idx="1322">
                  <c:v>6284</c:v>
                </c:pt>
                <c:pt idx="1323">
                  <c:v>7980</c:v>
                </c:pt>
                <c:pt idx="1324">
                  <c:v>6949</c:v>
                </c:pt>
                <c:pt idx="1325">
                  <c:v>11981</c:v>
                </c:pt>
                <c:pt idx="1326">
                  <c:v>9347</c:v>
                </c:pt>
                <c:pt idx="1327">
                  <c:v>7909</c:v>
                </c:pt>
                <c:pt idx="1328">
                  <c:v>4863</c:v>
                </c:pt>
                <c:pt idx="1329">
                  <c:v>13343</c:v>
                </c:pt>
                <c:pt idx="1330">
                  <c:v>6690</c:v>
                </c:pt>
                <c:pt idx="1331">
                  <c:v>5926</c:v>
                </c:pt>
                <c:pt idx="1332">
                  <c:v>8657</c:v>
                </c:pt>
                <c:pt idx="1333">
                  <c:v>10520</c:v>
                </c:pt>
                <c:pt idx="1334">
                  <c:v>9538</c:v>
                </c:pt>
                <c:pt idx="1335">
                  <c:v>8475</c:v>
                </c:pt>
                <c:pt idx="1336">
                  <c:v>8562</c:v>
                </c:pt>
                <c:pt idx="1337">
                  <c:v>7929</c:v>
                </c:pt>
                <c:pt idx="1338">
                  <c:v>7110</c:v>
                </c:pt>
                <c:pt idx="1339">
                  <c:v>10232</c:v>
                </c:pt>
                <c:pt idx="1340">
                  <c:v>25811</c:v>
                </c:pt>
                <c:pt idx="1341">
                  <c:v>8495</c:v>
                </c:pt>
                <c:pt idx="1342">
                  <c:v>10292</c:v>
                </c:pt>
                <c:pt idx="1343">
                  <c:v>6623</c:v>
                </c:pt>
                <c:pt idx="1344">
                  <c:v>10305</c:v>
                </c:pt>
                <c:pt idx="1345">
                  <c:v>8043</c:v>
                </c:pt>
                <c:pt idx="1346">
                  <c:v>12373</c:v>
                </c:pt>
                <c:pt idx="1347">
                  <c:v>6221</c:v>
                </c:pt>
                <c:pt idx="1348">
                  <c:v>8292</c:v>
                </c:pt>
                <c:pt idx="1349">
                  <c:v>8437</c:v>
                </c:pt>
                <c:pt idx="1350">
                  <c:v>6554</c:v>
                </c:pt>
                <c:pt idx="1351">
                  <c:v>9953</c:v>
                </c:pt>
                <c:pt idx="1352">
                  <c:v>20975</c:v>
                </c:pt>
                <c:pt idx="1353">
                  <c:v>6687</c:v>
                </c:pt>
                <c:pt idx="1354">
                  <c:v>7063</c:v>
                </c:pt>
                <c:pt idx="1355">
                  <c:v>5385</c:v>
                </c:pt>
                <c:pt idx="1356">
                  <c:v>7788</c:v>
                </c:pt>
                <c:pt idx="1357">
                  <c:v>7699</c:v>
                </c:pt>
                <c:pt idx="1358">
                  <c:v>6285</c:v>
                </c:pt>
                <c:pt idx="1359">
                  <c:v>15522</c:v>
                </c:pt>
                <c:pt idx="1360">
                  <c:v>9333</c:v>
                </c:pt>
                <c:pt idx="1361">
                  <c:v>6714</c:v>
                </c:pt>
                <c:pt idx="1362">
                  <c:v>5813</c:v>
                </c:pt>
                <c:pt idx="1363">
                  <c:v>7949</c:v>
                </c:pt>
                <c:pt idx="1364">
                  <c:v>7823</c:v>
                </c:pt>
                <c:pt idx="1365">
                  <c:v>8476</c:v>
                </c:pt>
                <c:pt idx="1366">
                  <c:v>9918</c:v>
                </c:pt>
                <c:pt idx="1367">
                  <c:v>6549</c:v>
                </c:pt>
                <c:pt idx="1368">
                  <c:v>7220</c:v>
                </c:pt>
                <c:pt idx="1369">
                  <c:v>8206</c:v>
                </c:pt>
                <c:pt idx="1370">
                  <c:v>6456</c:v>
                </c:pt>
                <c:pt idx="1371">
                  <c:v>9270</c:v>
                </c:pt>
                <c:pt idx="1372">
                  <c:v>7680</c:v>
                </c:pt>
                <c:pt idx="1373">
                  <c:v>9255</c:v>
                </c:pt>
                <c:pt idx="1374">
                  <c:v>6898</c:v>
                </c:pt>
                <c:pt idx="1375">
                  <c:v>5753</c:v>
                </c:pt>
                <c:pt idx="1376">
                  <c:v>6014</c:v>
                </c:pt>
                <c:pt idx="1377">
                  <c:v>19179</c:v>
                </c:pt>
                <c:pt idx="1378">
                  <c:v>9475</c:v>
                </c:pt>
                <c:pt idx="1379">
                  <c:v>10272</c:v>
                </c:pt>
                <c:pt idx="1380">
                  <c:v>7123</c:v>
                </c:pt>
                <c:pt idx="1381">
                  <c:v>8737</c:v>
                </c:pt>
                <c:pt idx="1382">
                  <c:v>7121</c:v>
                </c:pt>
                <c:pt idx="1383">
                  <c:v>9367</c:v>
                </c:pt>
                <c:pt idx="1384">
                  <c:v>8381</c:v>
                </c:pt>
                <c:pt idx="1385">
                  <c:v>11959</c:v>
                </c:pt>
                <c:pt idx="1386">
                  <c:v>9715</c:v>
                </c:pt>
                <c:pt idx="1387">
                  <c:v>6960</c:v>
                </c:pt>
                <c:pt idx="1388">
                  <c:v>6622</c:v>
                </c:pt>
                <c:pt idx="1389">
                  <c:v>7951</c:v>
                </c:pt>
                <c:pt idx="1390">
                  <c:v>8499</c:v>
                </c:pt>
                <c:pt idx="1391">
                  <c:v>10256</c:v>
                </c:pt>
                <c:pt idx="1392">
                  <c:v>8494</c:v>
                </c:pt>
                <c:pt idx="1393">
                  <c:v>6040</c:v>
                </c:pt>
                <c:pt idx="1394">
                  <c:v>6776</c:v>
                </c:pt>
                <c:pt idx="1395">
                  <c:v>7514</c:v>
                </c:pt>
                <c:pt idx="1396">
                  <c:v>6470</c:v>
                </c:pt>
                <c:pt idx="1397">
                  <c:v>8439</c:v>
                </c:pt>
                <c:pt idx="1398">
                  <c:v>8753</c:v>
                </c:pt>
                <c:pt idx="1399">
                  <c:v>6298</c:v>
                </c:pt>
                <c:pt idx="1400">
                  <c:v>7922</c:v>
                </c:pt>
                <c:pt idx="1401">
                  <c:v>12864</c:v>
                </c:pt>
                <c:pt idx="1402">
                  <c:v>9851</c:v>
                </c:pt>
                <c:pt idx="1403">
                  <c:v>7933</c:v>
                </c:pt>
                <c:pt idx="1404">
                  <c:v>7091</c:v>
                </c:pt>
                <c:pt idx="1405">
                  <c:v>11073</c:v>
                </c:pt>
                <c:pt idx="1406">
                  <c:v>10866</c:v>
                </c:pt>
                <c:pt idx="1407">
                  <c:v>9417</c:v>
                </c:pt>
                <c:pt idx="1408">
                  <c:v>8685</c:v>
                </c:pt>
                <c:pt idx="1409">
                  <c:v>8040</c:v>
                </c:pt>
                <c:pt idx="1410">
                  <c:v>13371</c:v>
                </c:pt>
                <c:pt idx="1411">
                  <c:v>6499</c:v>
                </c:pt>
                <c:pt idx="1412">
                  <c:v>7543</c:v>
                </c:pt>
                <c:pt idx="1413">
                  <c:v>7655</c:v>
                </c:pt>
                <c:pt idx="1414">
                  <c:v>5173</c:v>
                </c:pt>
                <c:pt idx="1415">
                  <c:v>5193</c:v>
                </c:pt>
                <c:pt idx="1416">
                  <c:v>5414</c:v>
                </c:pt>
                <c:pt idx="1417">
                  <c:v>7412</c:v>
                </c:pt>
                <c:pt idx="1418">
                  <c:v>10724</c:v>
                </c:pt>
                <c:pt idx="1419">
                  <c:v>9275</c:v>
                </c:pt>
                <c:pt idx="1420">
                  <c:v>9194</c:v>
                </c:pt>
                <c:pt idx="1421">
                  <c:v>7229</c:v>
                </c:pt>
                <c:pt idx="1422">
                  <c:v>6604</c:v>
                </c:pt>
                <c:pt idx="1423">
                  <c:v>6179</c:v>
                </c:pt>
                <c:pt idx="1424">
                  <c:v>7410</c:v>
                </c:pt>
                <c:pt idx="1425">
                  <c:v>8507</c:v>
                </c:pt>
                <c:pt idx="1426">
                  <c:v>12932</c:v>
                </c:pt>
                <c:pt idx="1427">
                  <c:v>9297</c:v>
                </c:pt>
                <c:pt idx="1428">
                  <c:v>11913</c:v>
                </c:pt>
                <c:pt idx="1429">
                  <c:v>13001</c:v>
                </c:pt>
                <c:pt idx="1430">
                  <c:v>8728</c:v>
                </c:pt>
                <c:pt idx="1431">
                  <c:v>6588</c:v>
                </c:pt>
                <c:pt idx="1432">
                  <c:v>10530</c:v>
                </c:pt>
                <c:pt idx="1433">
                  <c:v>10889</c:v>
                </c:pt>
                <c:pt idx="1434">
                  <c:v>6739</c:v>
                </c:pt>
                <c:pt idx="1435">
                  <c:v>8967</c:v>
                </c:pt>
                <c:pt idx="1436">
                  <c:v>8404</c:v>
                </c:pt>
                <c:pt idx="1437">
                  <c:v>10373</c:v>
                </c:pt>
                <c:pt idx="1438">
                  <c:v>5160</c:v>
                </c:pt>
                <c:pt idx="1439">
                  <c:v>12768</c:v>
                </c:pt>
                <c:pt idx="1440">
                  <c:v>5268</c:v>
                </c:pt>
                <c:pt idx="1441">
                  <c:v>7657</c:v>
                </c:pt>
                <c:pt idx="1442">
                  <c:v>7176</c:v>
                </c:pt>
                <c:pt idx="1443">
                  <c:v>5205</c:v>
                </c:pt>
                <c:pt idx="1444">
                  <c:v>8146</c:v>
                </c:pt>
                <c:pt idx="1445">
                  <c:v>5727</c:v>
                </c:pt>
                <c:pt idx="1446">
                  <c:v>9182</c:v>
                </c:pt>
                <c:pt idx="1447">
                  <c:v>8371</c:v>
                </c:pt>
                <c:pt idx="1448">
                  <c:v>8569</c:v>
                </c:pt>
                <c:pt idx="1449">
                  <c:v>9624</c:v>
                </c:pt>
                <c:pt idx="1450">
                  <c:v>20109</c:v>
                </c:pt>
                <c:pt idx="1451">
                  <c:v>19519</c:v>
                </c:pt>
                <c:pt idx="1452">
                  <c:v>12593</c:v>
                </c:pt>
                <c:pt idx="1453">
                  <c:v>6695</c:v>
                </c:pt>
              </c:numCache>
            </c:numRef>
          </c:val>
        </c:ser>
        <c:ser>
          <c:idx val="0"/>
          <c:order val="1"/>
          <c:tx>
            <c:v>Mean</c:v>
          </c:tx>
          <c:spPr>
            <a:ln w="25400">
              <a:noFill/>
            </a:ln>
          </c:spPr>
          <c:val>
            <c:numRef>
              <c:f>'Request rate stats across vols'!$D$2:$D$1455</c:f>
              <c:numCache>
                <c:formatCode>General</c:formatCode>
                <c:ptCount val="1454"/>
                <c:pt idx="0">
                  <c:v>4974.875</c:v>
                </c:pt>
                <c:pt idx="1">
                  <c:v>5571.1250000000127</c:v>
                </c:pt>
                <c:pt idx="2">
                  <c:v>7472.75</c:v>
                </c:pt>
                <c:pt idx="3">
                  <c:v>6022</c:v>
                </c:pt>
                <c:pt idx="4">
                  <c:v>5925.6250000000127</c:v>
                </c:pt>
                <c:pt idx="5">
                  <c:v>5906.6250000000127</c:v>
                </c:pt>
                <c:pt idx="6">
                  <c:v>5682.75</c:v>
                </c:pt>
                <c:pt idx="7">
                  <c:v>5077</c:v>
                </c:pt>
                <c:pt idx="8">
                  <c:v>6779.875</c:v>
                </c:pt>
                <c:pt idx="9">
                  <c:v>5410.75</c:v>
                </c:pt>
                <c:pt idx="10">
                  <c:v>5847.1250000000127</c:v>
                </c:pt>
                <c:pt idx="11">
                  <c:v>5365.375</c:v>
                </c:pt>
                <c:pt idx="12">
                  <c:v>5747.5</c:v>
                </c:pt>
                <c:pt idx="13">
                  <c:v>4960</c:v>
                </c:pt>
                <c:pt idx="14">
                  <c:v>6023.6250000000127</c:v>
                </c:pt>
                <c:pt idx="15">
                  <c:v>4464.5</c:v>
                </c:pt>
                <c:pt idx="16">
                  <c:v>5089.25</c:v>
                </c:pt>
                <c:pt idx="17">
                  <c:v>5109.1250000000127</c:v>
                </c:pt>
                <c:pt idx="18">
                  <c:v>5484.5</c:v>
                </c:pt>
                <c:pt idx="19">
                  <c:v>6487.5</c:v>
                </c:pt>
                <c:pt idx="20">
                  <c:v>5129.875</c:v>
                </c:pt>
                <c:pt idx="21">
                  <c:v>5818.1250000000127</c:v>
                </c:pt>
                <c:pt idx="22">
                  <c:v>6336.75</c:v>
                </c:pt>
                <c:pt idx="23">
                  <c:v>6885</c:v>
                </c:pt>
                <c:pt idx="24">
                  <c:v>6444.375</c:v>
                </c:pt>
                <c:pt idx="25">
                  <c:v>5341.1250000000127</c:v>
                </c:pt>
                <c:pt idx="26">
                  <c:v>5036.6250000000127</c:v>
                </c:pt>
                <c:pt idx="27">
                  <c:v>6195.5</c:v>
                </c:pt>
                <c:pt idx="28">
                  <c:v>6726.375</c:v>
                </c:pt>
                <c:pt idx="29">
                  <c:v>6412.875</c:v>
                </c:pt>
                <c:pt idx="30">
                  <c:v>4739.5</c:v>
                </c:pt>
                <c:pt idx="31">
                  <c:v>5430.25</c:v>
                </c:pt>
                <c:pt idx="32">
                  <c:v>4962.6250000000127</c:v>
                </c:pt>
                <c:pt idx="33">
                  <c:v>5353.75</c:v>
                </c:pt>
                <c:pt idx="34">
                  <c:v>4298</c:v>
                </c:pt>
                <c:pt idx="35">
                  <c:v>5405.875</c:v>
                </c:pt>
                <c:pt idx="36">
                  <c:v>5035.875</c:v>
                </c:pt>
                <c:pt idx="37">
                  <c:v>4828.1250000000127</c:v>
                </c:pt>
                <c:pt idx="38">
                  <c:v>4204.6250000000127</c:v>
                </c:pt>
                <c:pt idx="39">
                  <c:v>4541.5</c:v>
                </c:pt>
                <c:pt idx="40">
                  <c:v>5400.75</c:v>
                </c:pt>
                <c:pt idx="41">
                  <c:v>4500.75</c:v>
                </c:pt>
                <c:pt idx="42">
                  <c:v>5321.25</c:v>
                </c:pt>
                <c:pt idx="43">
                  <c:v>6142.1250000000127</c:v>
                </c:pt>
                <c:pt idx="44">
                  <c:v>5624.25</c:v>
                </c:pt>
                <c:pt idx="45">
                  <c:v>4831.25</c:v>
                </c:pt>
                <c:pt idx="46">
                  <c:v>5080.375</c:v>
                </c:pt>
                <c:pt idx="47">
                  <c:v>4984.25</c:v>
                </c:pt>
                <c:pt idx="48">
                  <c:v>4516.875</c:v>
                </c:pt>
                <c:pt idx="49">
                  <c:v>4712.25</c:v>
                </c:pt>
                <c:pt idx="50">
                  <c:v>4818.1250000000127</c:v>
                </c:pt>
                <c:pt idx="51">
                  <c:v>4812.1250000000127</c:v>
                </c:pt>
                <c:pt idx="52">
                  <c:v>5023.25</c:v>
                </c:pt>
                <c:pt idx="53">
                  <c:v>4507.375</c:v>
                </c:pt>
                <c:pt idx="54">
                  <c:v>6210.6250000000127</c:v>
                </c:pt>
                <c:pt idx="55">
                  <c:v>4335.875</c:v>
                </c:pt>
                <c:pt idx="56">
                  <c:v>5173.25</c:v>
                </c:pt>
                <c:pt idx="57">
                  <c:v>5906.5</c:v>
                </c:pt>
                <c:pt idx="58">
                  <c:v>5318.75</c:v>
                </c:pt>
                <c:pt idx="59">
                  <c:v>3862</c:v>
                </c:pt>
                <c:pt idx="60">
                  <c:v>3572</c:v>
                </c:pt>
                <c:pt idx="61">
                  <c:v>4749.75</c:v>
                </c:pt>
                <c:pt idx="62">
                  <c:v>4724.6250000000127</c:v>
                </c:pt>
                <c:pt idx="63">
                  <c:v>4427.5</c:v>
                </c:pt>
                <c:pt idx="64">
                  <c:v>6667.25</c:v>
                </c:pt>
                <c:pt idx="65">
                  <c:v>5080</c:v>
                </c:pt>
                <c:pt idx="66">
                  <c:v>5418.375</c:v>
                </c:pt>
                <c:pt idx="67">
                  <c:v>5433.25</c:v>
                </c:pt>
                <c:pt idx="68">
                  <c:v>5554.5</c:v>
                </c:pt>
                <c:pt idx="69">
                  <c:v>4161.25</c:v>
                </c:pt>
                <c:pt idx="70">
                  <c:v>5077.1250000000127</c:v>
                </c:pt>
                <c:pt idx="71">
                  <c:v>3911.625</c:v>
                </c:pt>
                <c:pt idx="72">
                  <c:v>5148.25</c:v>
                </c:pt>
                <c:pt idx="73">
                  <c:v>6160.375</c:v>
                </c:pt>
                <c:pt idx="74">
                  <c:v>6094.25</c:v>
                </c:pt>
                <c:pt idx="75">
                  <c:v>4935.6250000000127</c:v>
                </c:pt>
                <c:pt idx="76">
                  <c:v>5675.25</c:v>
                </c:pt>
                <c:pt idx="77">
                  <c:v>4878.375</c:v>
                </c:pt>
                <c:pt idx="78">
                  <c:v>5880.5</c:v>
                </c:pt>
                <c:pt idx="79">
                  <c:v>4586</c:v>
                </c:pt>
                <c:pt idx="80">
                  <c:v>4933.75</c:v>
                </c:pt>
                <c:pt idx="81">
                  <c:v>4297.1250000000127</c:v>
                </c:pt>
                <c:pt idx="82">
                  <c:v>5295.375</c:v>
                </c:pt>
                <c:pt idx="83">
                  <c:v>5870.375</c:v>
                </c:pt>
                <c:pt idx="84">
                  <c:v>5665.25</c:v>
                </c:pt>
                <c:pt idx="85">
                  <c:v>5090.75</c:v>
                </c:pt>
                <c:pt idx="86">
                  <c:v>4486</c:v>
                </c:pt>
                <c:pt idx="87">
                  <c:v>5035</c:v>
                </c:pt>
                <c:pt idx="88">
                  <c:v>4311.6250000000127</c:v>
                </c:pt>
                <c:pt idx="89">
                  <c:v>4019.75</c:v>
                </c:pt>
                <c:pt idx="90">
                  <c:v>4637.875</c:v>
                </c:pt>
                <c:pt idx="91">
                  <c:v>4153.1250000000127</c:v>
                </c:pt>
                <c:pt idx="92">
                  <c:v>3845.625</c:v>
                </c:pt>
                <c:pt idx="93">
                  <c:v>4207</c:v>
                </c:pt>
                <c:pt idx="94">
                  <c:v>4894.1250000000127</c:v>
                </c:pt>
                <c:pt idx="95">
                  <c:v>4399.375</c:v>
                </c:pt>
                <c:pt idx="96">
                  <c:v>3906.125</c:v>
                </c:pt>
                <c:pt idx="97">
                  <c:v>4962.5</c:v>
                </c:pt>
                <c:pt idx="98">
                  <c:v>4606.25</c:v>
                </c:pt>
                <c:pt idx="99">
                  <c:v>5210.5</c:v>
                </c:pt>
                <c:pt idx="100">
                  <c:v>5106.25</c:v>
                </c:pt>
                <c:pt idx="101">
                  <c:v>4881.25</c:v>
                </c:pt>
                <c:pt idx="102">
                  <c:v>4743.25</c:v>
                </c:pt>
                <c:pt idx="103">
                  <c:v>4805.875</c:v>
                </c:pt>
                <c:pt idx="104">
                  <c:v>5241.5</c:v>
                </c:pt>
                <c:pt idx="105">
                  <c:v>4193.6250000000127</c:v>
                </c:pt>
                <c:pt idx="106">
                  <c:v>4924.6250000000127</c:v>
                </c:pt>
                <c:pt idx="107">
                  <c:v>4682.25</c:v>
                </c:pt>
                <c:pt idx="108">
                  <c:v>4876.1250000000127</c:v>
                </c:pt>
                <c:pt idx="109">
                  <c:v>5811.25</c:v>
                </c:pt>
                <c:pt idx="110">
                  <c:v>4497.6250000000127</c:v>
                </c:pt>
                <c:pt idx="111">
                  <c:v>3778.125</c:v>
                </c:pt>
                <c:pt idx="112">
                  <c:v>4818.25</c:v>
                </c:pt>
                <c:pt idx="113">
                  <c:v>4701.75</c:v>
                </c:pt>
                <c:pt idx="114">
                  <c:v>4803.375</c:v>
                </c:pt>
                <c:pt idx="115">
                  <c:v>4948.1250000000127</c:v>
                </c:pt>
                <c:pt idx="116">
                  <c:v>3932.75</c:v>
                </c:pt>
                <c:pt idx="117">
                  <c:v>4562.5</c:v>
                </c:pt>
                <c:pt idx="118">
                  <c:v>4267.5</c:v>
                </c:pt>
                <c:pt idx="119">
                  <c:v>4864.875</c:v>
                </c:pt>
                <c:pt idx="120">
                  <c:v>4077</c:v>
                </c:pt>
                <c:pt idx="121">
                  <c:v>3759</c:v>
                </c:pt>
                <c:pt idx="122">
                  <c:v>3934</c:v>
                </c:pt>
                <c:pt idx="123">
                  <c:v>5415.75</c:v>
                </c:pt>
                <c:pt idx="124">
                  <c:v>3712.125</c:v>
                </c:pt>
                <c:pt idx="125">
                  <c:v>3839.125</c:v>
                </c:pt>
                <c:pt idx="126">
                  <c:v>3763.125</c:v>
                </c:pt>
                <c:pt idx="127">
                  <c:v>4812.5</c:v>
                </c:pt>
                <c:pt idx="128">
                  <c:v>4372.5</c:v>
                </c:pt>
                <c:pt idx="129">
                  <c:v>3962.5</c:v>
                </c:pt>
                <c:pt idx="130">
                  <c:v>3727.625</c:v>
                </c:pt>
                <c:pt idx="131">
                  <c:v>4719.375</c:v>
                </c:pt>
                <c:pt idx="132">
                  <c:v>4451.1250000000127</c:v>
                </c:pt>
                <c:pt idx="133">
                  <c:v>3327.125</c:v>
                </c:pt>
                <c:pt idx="134">
                  <c:v>3499.25</c:v>
                </c:pt>
                <c:pt idx="135">
                  <c:v>4338.25</c:v>
                </c:pt>
                <c:pt idx="136">
                  <c:v>3687.5</c:v>
                </c:pt>
                <c:pt idx="137">
                  <c:v>5250.5</c:v>
                </c:pt>
                <c:pt idx="138">
                  <c:v>4609.25</c:v>
                </c:pt>
                <c:pt idx="139">
                  <c:v>4412.5</c:v>
                </c:pt>
                <c:pt idx="140">
                  <c:v>4642.375</c:v>
                </c:pt>
                <c:pt idx="141">
                  <c:v>5276.25</c:v>
                </c:pt>
                <c:pt idx="142">
                  <c:v>4833.25</c:v>
                </c:pt>
                <c:pt idx="143">
                  <c:v>3814.5</c:v>
                </c:pt>
                <c:pt idx="144">
                  <c:v>4426.1250000000127</c:v>
                </c:pt>
                <c:pt idx="145">
                  <c:v>3758.75</c:v>
                </c:pt>
                <c:pt idx="146">
                  <c:v>4337.25</c:v>
                </c:pt>
                <c:pt idx="147">
                  <c:v>5183</c:v>
                </c:pt>
                <c:pt idx="148">
                  <c:v>4160.6250000000127</c:v>
                </c:pt>
                <c:pt idx="149">
                  <c:v>6883.875</c:v>
                </c:pt>
                <c:pt idx="150">
                  <c:v>6020.375</c:v>
                </c:pt>
                <c:pt idx="151">
                  <c:v>4044.8750000000064</c:v>
                </c:pt>
                <c:pt idx="152">
                  <c:v>4778</c:v>
                </c:pt>
                <c:pt idx="153">
                  <c:v>4436</c:v>
                </c:pt>
                <c:pt idx="154">
                  <c:v>3700.8750000000064</c:v>
                </c:pt>
                <c:pt idx="155">
                  <c:v>3874.8750000000064</c:v>
                </c:pt>
                <c:pt idx="156">
                  <c:v>4699.5</c:v>
                </c:pt>
                <c:pt idx="157">
                  <c:v>3951.25</c:v>
                </c:pt>
                <c:pt idx="158">
                  <c:v>3900</c:v>
                </c:pt>
                <c:pt idx="159">
                  <c:v>3816.125</c:v>
                </c:pt>
                <c:pt idx="160">
                  <c:v>4591.875</c:v>
                </c:pt>
                <c:pt idx="161">
                  <c:v>4178.75</c:v>
                </c:pt>
                <c:pt idx="162">
                  <c:v>3355.125</c:v>
                </c:pt>
                <c:pt idx="163">
                  <c:v>3362.125</c:v>
                </c:pt>
                <c:pt idx="164">
                  <c:v>3699.75</c:v>
                </c:pt>
                <c:pt idx="165">
                  <c:v>3478.8750000000064</c:v>
                </c:pt>
                <c:pt idx="166">
                  <c:v>3217.5</c:v>
                </c:pt>
                <c:pt idx="167">
                  <c:v>3287.25</c:v>
                </c:pt>
                <c:pt idx="168">
                  <c:v>3015.3750000000064</c:v>
                </c:pt>
                <c:pt idx="169">
                  <c:v>3723.75</c:v>
                </c:pt>
                <c:pt idx="170">
                  <c:v>3603.625</c:v>
                </c:pt>
                <c:pt idx="171">
                  <c:v>4385.1250000000127</c:v>
                </c:pt>
                <c:pt idx="172">
                  <c:v>3322.625</c:v>
                </c:pt>
                <c:pt idx="173">
                  <c:v>4262</c:v>
                </c:pt>
                <c:pt idx="174">
                  <c:v>2941.625</c:v>
                </c:pt>
                <c:pt idx="175">
                  <c:v>3355.25</c:v>
                </c:pt>
                <c:pt idx="176">
                  <c:v>4518</c:v>
                </c:pt>
                <c:pt idx="177">
                  <c:v>3847.3750000000064</c:v>
                </c:pt>
                <c:pt idx="178">
                  <c:v>3597.75</c:v>
                </c:pt>
                <c:pt idx="179">
                  <c:v>3934.75</c:v>
                </c:pt>
                <c:pt idx="180">
                  <c:v>2979.8750000000064</c:v>
                </c:pt>
                <c:pt idx="181">
                  <c:v>2567.5</c:v>
                </c:pt>
                <c:pt idx="182">
                  <c:v>3125.8750000000064</c:v>
                </c:pt>
                <c:pt idx="183">
                  <c:v>3118.75</c:v>
                </c:pt>
                <c:pt idx="184">
                  <c:v>2436.5</c:v>
                </c:pt>
                <c:pt idx="185">
                  <c:v>2266</c:v>
                </c:pt>
                <c:pt idx="186">
                  <c:v>3111.125</c:v>
                </c:pt>
                <c:pt idx="187">
                  <c:v>3106.5</c:v>
                </c:pt>
                <c:pt idx="188">
                  <c:v>3297.125</c:v>
                </c:pt>
                <c:pt idx="189">
                  <c:v>3450.3750000000064</c:v>
                </c:pt>
                <c:pt idx="190">
                  <c:v>2864.125</c:v>
                </c:pt>
                <c:pt idx="191">
                  <c:v>3092.8750000000064</c:v>
                </c:pt>
                <c:pt idx="192">
                  <c:v>2996.3750000000064</c:v>
                </c:pt>
                <c:pt idx="193">
                  <c:v>4719.25</c:v>
                </c:pt>
                <c:pt idx="194">
                  <c:v>3161</c:v>
                </c:pt>
                <c:pt idx="195">
                  <c:v>3002</c:v>
                </c:pt>
                <c:pt idx="196">
                  <c:v>2452.3750000000064</c:v>
                </c:pt>
                <c:pt idx="197">
                  <c:v>2542.5</c:v>
                </c:pt>
                <c:pt idx="198">
                  <c:v>2760.625</c:v>
                </c:pt>
                <c:pt idx="199">
                  <c:v>2260.5</c:v>
                </c:pt>
                <c:pt idx="200">
                  <c:v>2959.3750000000064</c:v>
                </c:pt>
                <c:pt idx="201">
                  <c:v>2399.625</c:v>
                </c:pt>
                <c:pt idx="202">
                  <c:v>3707.25</c:v>
                </c:pt>
                <c:pt idx="203">
                  <c:v>2725.3750000000064</c:v>
                </c:pt>
                <c:pt idx="204">
                  <c:v>3133.5</c:v>
                </c:pt>
                <c:pt idx="205">
                  <c:v>2480.8750000000064</c:v>
                </c:pt>
                <c:pt idx="206">
                  <c:v>2702.3750000000064</c:v>
                </c:pt>
                <c:pt idx="207">
                  <c:v>2581.625</c:v>
                </c:pt>
                <c:pt idx="208">
                  <c:v>2722.8750000000064</c:v>
                </c:pt>
                <c:pt idx="209">
                  <c:v>2383.8750000000064</c:v>
                </c:pt>
                <c:pt idx="210">
                  <c:v>3301.75</c:v>
                </c:pt>
                <c:pt idx="211">
                  <c:v>3722.625</c:v>
                </c:pt>
                <c:pt idx="212">
                  <c:v>3623.75</c:v>
                </c:pt>
                <c:pt idx="213">
                  <c:v>3271.625</c:v>
                </c:pt>
                <c:pt idx="214">
                  <c:v>3267</c:v>
                </c:pt>
                <c:pt idx="215">
                  <c:v>2798.625</c:v>
                </c:pt>
                <c:pt idx="216">
                  <c:v>2645.3750000000064</c:v>
                </c:pt>
                <c:pt idx="217">
                  <c:v>2988.8750000000064</c:v>
                </c:pt>
                <c:pt idx="218">
                  <c:v>2749.625</c:v>
                </c:pt>
                <c:pt idx="219">
                  <c:v>2401.625</c:v>
                </c:pt>
                <c:pt idx="220">
                  <c:v>2644</c:v>
                </c:pt>
                <c:pt idx="221">
                  <c:v>2341.125</c:v>
                </c:pt>
                <c:pt idx="222">
                  <c:v>2359</c:v>
                </c:pt>
                <c:pt idx="223">
                  <c:v>2974.125</c:v>
                </c:pt>
                <c:pt idx="224">
                  <c:v>2476.3750000000064</c:v>
                </c:pt>
                <c:pt idx="225">
                  <c:v>2159.8750000000064</c:v>
                </c:pt>
                <c:pt idx="226">
                  <c:v>2239.5</c:v>
                </c:pt>
                <c:pt idx="227">
                  <c:v>2122.8750000000064</c:v>
                </c:pt>
                <c:pt idx="228">
                  <c:v>2021</c:v>
                </c:pt>
                <c:pt idx="229">
                  <c:v>2116</c:v>
                </c:pt>
                <c:pt idx="230">
                  <c:v>2359.3750000000064</c:v>
                </c:pt>
                <c:pt idx="231">
                  <c:v>2106.5</c:v>
                </c:pt>
                <c:pt idx="232">
                  <c:v>2586.8750000000064</c:v>
                </c:pt>
                <c:pt idx="233">
                  <c:v>3152</c:v>
                </c:pt>
                <c:pt idx="234">
                  <c:v>1947.375</c:v>
                </c:pt>
                <c:pt idx="235">
                  <c:v>3026.3750000000064</c:v>
                </c:pt>
                <c:pt idx="236">
                  <c:v>2104</c:v>
                </c:pt>
                <c:pt idx="237">
                  <c:v>2314</c:v>
                </c:pt>
                <c:pt idx="238">
                  <c:v>1944.75</c:v>
                </c:pt>
                <c:pt idx="239">
                  <c:v>2472.8750000000064</c:v>
                </c:pt>
                <c:pt idx="240">
                  <c:v>2441.75</c:v>
                </c:pt>
                <c:pt idx="241">
                  <c:v>2079.75</c:v>
                </c:pt>
                <c:pt idx="242">
                  <c:v>2357.3750000000064</c:v>
                </c:pt>
                <c:pt idx="243">
                  <c:v>2701.75</c:v>
                </c:pt>
                <c:pt idx="244">
                  <c:v>2167</c:v>
                </c:pt>
                <c:pt idx="245">
                  <c:v>2485.3750000000064</c:v>
                </c:pt>
                <c:pt idx="246">
                  <c:v>1920.625</c:v>
                </c:pt>
                <c:pt idx="247">
                  <c:v>2461.625</c:v>
                </c:pt>
                <c:pt idx="248">
                  <c:v>2534.625</c:v>
                </c:pt>
                <c:pt idx="249">
                  <c:v>2698.3750000000064</c:v>
                </c:pt>
                <c:pt idx="250">
                  <c:v>2439.25</c:v>
                </c:pt>
                <c:pt idx="251">
                  <c:v>2529.125</c:v>
                </c:pt>
                <c:pt idx="252">
                  <c:v>2766.125</c:v>
                </c:pt>
                <c:pt idx="253">
                  <c:v>2088.25</c:v>
                </c:pt>
                <c:pt idx="254">
                  <c:v>2207.25</c:v>
                </c:pt>
                <c:pt idx="255">
                  <c:v>2574.3750000000064</c:v>
                </c:pt>
                <c:pt idx="256">
                  <c:v>2658.75</c:v>
                </c:pt>
                <c:pt idx="257">
                  <c:v>2801.75</c:v>
                </c:pt>
                <c:pt idx="258">
                  <c:v>2710.5</c:v>
                </c:pt>
                <c:pt idx="259">
                  <c:v>3250</c:v>
                </c:pt>
                <c:pt idx="260">
                  <c:v>2794.5</c:v>
                </c:pt>
                <c:pt idx="261">
                  <c:v>2959.3750000000064</c:v>
                </c:pt>
                <c:pt idx="262">
                  <c:v>2316.8750000000064</c:v>
                </c:pt>
                <c:pt idx="263">
                  <c:v>1963.625</c:v>
                </c:pt>
                <c:pt idx="264">
                  <c:v>1811.625</c:v>
                </c:pt>
                <c:pt idx="265">
                  <c:v>1968.125</c:v>
                </c:pt>
                <c:pt idx="266">
                  <c:v>2001.875</c:v>
                </c:pt>
                <c:pt idx="267">
                  <c:v>2215.125</c:v>
                </c:pt>
                <c:pt idx="268">
                  <c:v>1599.5</c:v>
                </c:pt>
                <c:pt idx="269">
                  <c:v>1707</c:v>
                </c:pt>
                <c:pt idx="270">
                  <c:v>2419.5</c:v>
                </c:pt>
                <c:pt idx="271">
                  <c:v>2095</c:v>
                </c:pt>
                <c:pt idx="272">
                  <c:v>2058.5</c:v>
                </c:pt>
                <c:pt idx="273">
                  <c:v>1895.125</c:v>
                </c:pt>
                <c:pt idx="274">
                  <c:v>1606.5</c:v>
                </c:pt>
                <c:pt idx="275">
                  <c:v>1553.75</c:v>
                </c:pt>
                <c:pt idx="276">
                  <c:v>1764.75</c:v>
                </c:pt>
                <c:pt idx="277">
                  <c:v>2316.8750000000064</c:v>
                </c:pt>
                <c:pt idx="278">
                  <c:v>2592.75</c:v>
                </c:pt>
                <c:pt idx="279">
                  <c:v>1877</c:v>
                </c:pt>
                <c:pt idx="280">
                  <c:v>2213.3750000000064</c:v>
                </c:pt>
                <c:pt idx="281">
                  <c:v>2088.75</c:v>
                </c:pt>
                <c:pt idx="282">
                  <c:v>1796.875</c:v>
                </c:pt>
                <c:pt idx="283">
                  <c:v>2220.8750000000064</c:v>
                </c:pt>
                <c:pt idx="284">
                  <c:v>1949.875</c:v>
                </c:pt>
                <c:pt idx="285">
                  <c:v>1857.5</c:v>
                </c:pt>
                <c:pt idx="286">
                  <c:v>2527.75</c:v>
                </c:pt>
                <c:pt idx="287">
                  <c:v>3030.5</c:v>
                </c:pt>
                <c:pt idx="288">
                  <c:v>2129.125</c:v>
                </c:pt>
                <c:pt idx="289">
                  <c:v>2551.5</c:v>
                </c:pt>
                <c:pt idx="290">
                  <c:v>2130.3750000000064</c:v>
                </c:pt>
                <c:pt idx="291">
                  <c:v>2127.625</c:v>
                </c:pt>
                <c:pt idx="292">
                  <c:v>2124.75</c:v>
                </c:pt>
                <c:pt idx="293">
                  <c:v>2865.125</c:v>
                </c:pt>
                <c:pt idx="294">
                  <c:v>3274.5</c:v>
                </c:pt>
                <c:pt idx="295">
                  <c:v>2348.75</c:v>
                </c:pt>
                <c:pt idx="296">
                  <c:v>1495.875</c:v>
                </c:pt>
                <c:pt idx="297">
                  <c:v>1569.5</c:v>
                </c:pt>
                <c:pt idx="298">
                  <c:v>1419.25</c:v>
                </c:pt>
                <c:pt idx="299">
                  <c:v>1677.875</c:v>
                </c:pt>
                <c:pt idx="300">
                  <c:v>1916.5</c:v>
                </c:pt>
                <c:pt idx="301">
                  <c:v>1720</c:v>
                </c:pt>
                <c:pt idx="302">
                  <c:v>1714.625</c:v>
                </c:pt>
                <c:pt idx="303">
                  <c:v>2090.75</c:v>
                </c:pt>
                <c:pt idx="304">
                  <c:v>2592.5</c:v>
                </c:pt>
                <c:pt idx="305">
                  <c:v>3791.25</c:v>
                </c:pt>
                <c:pt idx="306">
                  <c:v>2526.3750000000064</c:v>
                </c:pt>
                <c:pt idx="307">
                  <c:v>1816</c:v>
                </c:pt>
                <c:pt idx="308">
                  <c:v>1331.75</c:v>
                </c:pt>
                <c:pt idx="309">
                  <c:v>1665.125</c:v>
                </c:pt>
                <c:pt idx="310">
                  <c:v>1583</c:v>
                </c:pt>
                <c:pt idx="311">
                  <c:v>1922.25</c:v>
                </c:pt>
                <c:pt idx="312">
                  <c:v>1568.375</c:v>
                </c:pt>
                <c:pt idx="313">
                  <c:v>1554</c:v>
                </c:pt>
                <c:pt idx="314">
                  <c:v>1639.5</c:v>
                </c:pt>
                <c:pt idx="315">
                  <c:v>1788.375</c:v>
                </c:pt>
                <c:pt idx="316">
                  <c:v>1839.875</c:v>
                </c:pt>
                <c:pt idx="317">
                  <c:v>1532.375</c:v>
                </c:pt>
                <c:pt idx="318">
                  <c:v>2196.25</c:v>
                </c:pt>
                <c:pt idx="319">
                  <c:v>1512.75</c:v>
                </c:pt>
                <c:pt idx="320">
                  <c:v>1614.75</c:v>
                </c:pt>
                <c:pt idx="321">
                  <c:v>2658.3750000000064</c:v>
                </c:pt>
                <c:pt idx="322">
                  <c:v>1750</c:v>
                </c:pt>
                <c:pt idx="323">
                  <c:v>1965.5</c:v>
                </c:pt>
                <c:pt idx="324">
                  <c:v>1509.25</c:v>
                </c:pt>
                <c:pt idx="325">
                  <c:v>1643.625</c:v>
                </c:pt>
                <c:pt idx="326">
                  <c:v>1658.625</c:v>
                </c:pt>
                <c:pt idx="327">
                  <c:v>1336.5</c:v>
                </c:pt>
                <c:pt idx="328">
                  <c:v>2895.25</c:v>
                </c:pt>
                <c:pt idx="329">
                  <c:v>2245.3750000000064</c:v>
                </c:pt>
                <c:pt idx="330">
                  <c:v>2100.8750000000064</c:v>
                </c:pt>
                <c:pt idx="331">
                  <c:v>2699.25</c:v>
                </c:pt>
                <c:pt idx="332">
                  <c:v>3230.125</c:v>
                </c:pt>
                <c:pt idx="333">
                  <c:v>2152</c:v>
                </c:pt>
                <c:pt idx="334">
                  <c:v>1843</c:v>
                </c:pt>
                <c:pt idx="335">
                  <c:v>2155.25</c:v>
                </c:pt>
                <c:pt idx="336">
                  <c:v>1649</c:v>
                </c:pt>
                <c:pt idx="337">
                  <c:v>2268.3750000000064</c:v>
                </c:pt>
                <c:pt idx="338">
                  <c:v>3428.125</c:v>
                </c:pt>
                <c:pt idx="339">
                  <c:v>2510.625</c:v>
                </c:pt>
                <c:pt idx="340">
                  <c:v>2408.625</c:v>
                </c:pt>
                <c:pt idx="341">
                  <c:v>2664.8750000000064</c:v>
                </c:pt>
                <c:pt idx="342">
                  <c:v>2347.125</c:v>
                </c:pt>
                <c:pt idx="343">
                  <c:v>2096</c:v>
                </c:pt>
                <c:pt idx="344">
                  <c:v>2192.125</c:v>
                </c:pt>
                <c:pt idx="345">
                  <c:v>2017.625</c:v>
                </c:pt>
                <c:pt idx="346">
                  <c:v>2092.3750000000064</c:v>
                </c:pt>
                <c:pt idx="347">
                  <c:v>2099.625</c:v>
                </c:pt>
                <c:pt idx="348">
                  <c:v>1954.5</c:v>
                </c:pt>
                <c:pt idx="349">
                  <c:v>3154.625</c:v>
                </c:pt>
                <c:pt idx="350">
                  <c:v>1760.5</c:v>
                </c:pt>
                <c:pt idx="351">
                  <c:v>1953</c:v>
                </c:pt>
                <c:pt idx="352">
                  <c:v>1691.875</c:v>
                </c:pt>
                <c:pt idx="353">
                  <c:v>1498.875</c:v>
                </c:pt>
                <c:pt idx="354">
                  <c:v>1520.875</c:v>
                </c:pt>
                <c:pt idx="355">
                  <c:v>1563.375</c:v>
                </c:pt>
                <c:pt idx="356">
                  <c:v>1871.875</c:v>
                </c:pt>
                <c:pt idx="357">
                  <c:v>1529</c:v>
                </c:pt>
                <c:pt idx="358">
                  <c:v>1728.75</c:v>
                </c:pt>
                <c:pt idx="359">
                  <c:v>1516.625</c:v>
                </c:pt>
                <c:pt idx="360">
                  <c:v>1518.875</c:v>
                </c:pt>
                <c:pt idx="361">
                  <c:v>1774.125</c:v>
                </c:pt>
                <c:pt idx="362">
                  <c:v>1681</c:v>
                </c:pt>
                <c:pt idx="363">
                  <c:v>1851.375</c:v>
                </c:pt>
                <c:pt idx="364">
                  <c:v>1560</c:v>
                </c:pt>
                <c:pt idx="365">
                  <c:v>1768.875</c:v>
                </c:pt>
                <c:pt idx="366">
                  <c:v>1469.375</c:v>
                </c:pt>
                <c:pt idx="367">
                  <c:v>1933.5</c:v>
                </c:pt>
                <c:pt idx="368">
                  <c:v>1790.375</c:v>
                </c:pt>
                <c:pt idx="369">
                  <c:v>1733.75</c:v>
                </c:pt>
                <c:pt idx="370">
                  <c:v>1459.875</c:v>
                </c:pt>
                <c:pt idx="371">
                  <c:v>1408.5</c:v>
                </c:pt>
                <c:pt idx="372">
                  <c:v>1442.375</c:v>
                </c:pt>
                <c:pt idx="373">
                  <c:v>1581.75</c:v>
                </c:pt>
                <c:pt idx="374">
                  <c:v>1885.375</c:v>
                </c:pt>
                <c:pt idx="375">
                  <c:v>1556.25</c:v>
                </c:pt>
                <c:pt idx="376">
                  <c:v>1814</c:v>
                </c:pt>
                <c:pt idx="377">
                  <c:v>2077.3750000000064</c:v>
                </c:pt>
                <c:pt idx="378">
                  <c:v>1528</c:v>
                </c:pt>
                <c:pt idx="379">
                  <c:v>2122.25</c:v>
                </c:pt>
                <c:pt idx="380">
                  <c:v>1711.25</c:v>
                </c:pt>
                <c:pt idx="381">
                  <c:v>1699.375</c:v>
                </c:pt>
                <c:pt idx="382">
                  <c:v>2499.8750000000064</c:v>
                </c:pt>
                <c:pt idx="383">
                  <c:v>1651.25</c:v>
                </c:pt>
                <c:pt idx="384">
                  <c:v>1641.5</c:v>
                </c:pt>
                <c:pt idx="385">
                  <c:v>1840</c:v>
                </c:pt>
                <c:pt idx="386">
                  <c:v>1782.375</c:v>
                </c:pt>
                <c:pt idx="387">
                  <c:v>2131.3750000000064</c:v>
                </c:pt>
                <c:pt idx="388">
                  <c:v>1480.375</c:v>
                </c:pt>
                <c:pt idx="389">
                  <c:v>1630.375</c:v>
                </c:pt>
                <c:pt idx="390">
                  <c:v>1557.125</c:v>
                </c:pt>
                <c:pt idx="391">
                  <c:v>1521.25</c:v>
                </c:pt>
                <c:pt idx="392">
                  <c:v>1678.125</c:v>
                </c:pt>
                <c:pt idx="393">
                  <c:v>1888.625</c:v>
                </c:pt>
                <c:pt idx="394">
                  <c:v>1526.625</c:v>
                </c:pt>
                <c:pt idx="395">
                  <c:v>1631.625</c:v>
                </c:pt>
                <c:pt idx="396">
                  <c:v>1460.875</c:v>
                </c:pt>
                <c:pt idx="397">
                  <c:v>1824.125</c:v>
                </c:pt>
                <c:pt idx="398">
                  <c:v>1674.25</c:v>
                </c:pt>
                <c:pt idx="399">
                  <c:v>1665.5</c:v>
                </c:pt>
                <c:pt idx="400">
                  <c:v>1179.875</c:v>
                </c:pt>
                <c:pt idx="401">
                  <c:v>1789.875</c:v>
                </c:pt>
                <c:pt idx="402">
                  <c:v>1426.875</c:v>
                </c:pt>
                <c:pt idx="403">
                  <c:v>1960.5</c:v>
                </c:pt>
                <c:pt idx="404">
                  <c:v>1665.75</c:v>
                </c:pt>
                <c:pt idx="405">
                  <c:v>1772.625</c:v>
                </c:pt>
                <c:pt idx="406">
                  <c:v>2184.3750000000064</c:v>
                </c:pt>
                <c:pt idx="407">
                  <c:v>2105.625</c:v>
                </c:pt>
                <c:pt idx="408">
                  <c:v>1357</c:v>
                </c:pt>
                <c:pt idx="409">
                  <c:v>1614.875</c:v>
                </c:pt>
                <c:pt idx="410">
                  <c:v>1306.625</c:v>
                </c:pt>
                <c:pt idx="411">
                  <c:v>1552</c:v>
                </c:pt>
                <c:pt idx="412">
                  <c:v>1598.5</c:v>
                </c:pt>
                <c:pt idx="413">
                  <c:v>1767.625</c:v>
                </c:pt>
                <c:pt idx="414">
                  <c:v>1515.875</c:v>
                </c:pt>
                <c:pt idx="415">
                  <c:v>1374.5</c:v>
                </c:pt>
                <c:pt idx="416">
                  <c:v>1387.875</c:v>
                </c:pt>
                <c:pt idx="417">
                  <c:v>1580.125</c:v>
                </c:pt>
                <c:pt idx="418">
                  <c:v>1661.5</c:v>
                </c:pt>
                <c:pt idx="419">
                  <c:v>1374</c:v>
                </c:pt>
                <c:pt idx="420">
                  <c:v>1345.625</c:v>
                </c:pt>
                <c:pt idx="421">
                  <c:v>1800.5</c:v>
                </c:pt>
                <c:pt idx="422">
                  <c:v>2499.75</c:v>
                </c:pt>
                <c:pt idx="423">
                  <c:v>1511.25</c:v>
                </c:pt>
                <c:pt idx="424">
                  <c:v>1422.375</c:v>
                </c:pt>
                <c:pt idx="425">
                  <c:v>1684.125</c:v>
                </c:pt>
                <c:pt idx="426">
                  <c:v>1677</c:v>
                </c:pt>
                <c:pt idx="427">
                  <c:v>2229.5</c:v>
                </c:pt>
                <c:pt idx="428">
                  <c:v>1431.25</c:v>
                </c:pt>
                <c:pt idx="429">
                  <c:v>2363.5</c:v>
                </c:pt>
                <c:pt idx="430">
                  <c:v>1731.75</c:v>
                </c:pt>
                <c:pt idx="431">
                  <c:v>1209.125</c:v>
                </c:pt>
                <c:pt idx="432">
                  <c:v>1906.25</c:v>
                </c:pt>
                <c:pt idx="433">
                  <c:v>1715.625</c:v>
                </c:pt>
                <c:pt idx="434">
                  <c:v>1337.5</c:v>
                </c:pt>
                <c:pt idx="435">
                  <c:v>1700.125</c:v>
                </c:pt>
                <c:pt idx="436">
                  <c:v>1693.25</c:v>
                </c:pt>
                <c:pt idx="437">
                  <c:v>1425.5</c:v>
                </c:pt>
                <c:pt idx="438">
                  <c:v>1577.625</c:v>
                </c:pt>
                <c:pt idx="439">
                  <c:v>1324.75</c:v>
                </c:pt>
                <c:pt idx="440">
                  <c:v>1510.625</c:v>
                </c:pt>
                <c:pt idx="441">
                  <c:v>1840.75</c:v>
                </c:pt>
                <c:pt idx="442">
                  <c:v>1507</c:v>
                </c:pt>
                <c:pt idx="443">
                  <c:v>1703.375</c:v>
                </c:pt>
                <c:pt idx="444">
                  <c:v>1944.375</c:v>
                </c:pt>
                <c:pt idx="445">
                  <c:v>1402.625</c:v>
                </c:pt>
                <c:pt idx="446">
                  <c:v>1798.75</c:v>
                </c:pt>
                <c:pt idx="447">
                  <c:v>1572.75</c:v>
                </c:pt>
                <c:pt idx="448">
                  <c:v>1704.75</c:v>
                </c:pt>
                <c:pt idx="449">
                  <c:v>1597.125</c:v>
                </c:pt>
                <c:pt idx="450">
                  <c:v>1139.375</c:v>
                </c:pt>
                <c:pt idx="451">
                  <c:v>1452.875</c:v>
                </c:pt>
                <c:pt idx="452">
                  <c:v>2061.3750000000064</c:v>
                </c:pt>
                <c:pt idx="453">
                  <c:v>1623.625</c:v>
                </c:pt>
                <c:pt idx="454">
                  <c:v>1558.625</c:v>
                </c:pt>
                <c:pt idx="455">
                  <c:v>1744.5</c:v>
                </c:pt>
                <c:pt idx="456">
                  <c:v>1717.5</c:v>
                </c:pt>
                <c:pt idx="457">
                  <c:v>1477.625</c:v>
                </c:pt>
                <c:pt idx="458">
                  <c:v>1615.75</c:v>
                </c:pt>
                <c:pt idx="459">
                  <c:v>1812.25</c:v>
                </c:pt>
                <c:pt idx="460">
                  <c:v>1407.25</c:v>
                </c:pt>
                <c:pt idx="461">
                  <c:v>1521.125</c:v>
                </c:pt>
                <c:pt idx="462">
                  <c:v>2300.8750000000064</c:v>
                </c:pt>
                <c:pt idx="463">
                  <c:v>1394.625</c:v>
                </c:pt>
                <c:pt idx="464">
                  <c:v>2156.3750000000064</c:v>
                </c:pt>
                <c:pt idx="465">
                  <c:v>2574.8750000000064</c:v>
                </c:pt>
                <c:pt idx="466">
                  <c:v>2354.75</c:v>
                </c:pt>
                <c:pt idx="467">
                  <c:v>2373.5</c:v>
                </c:pt>
                <c:pt idx="468">
                  <c:v>2675.8750000000064</c:v>
                </c:pt>
                <c:pt idx="469">
                  <c:v>2409.75</c:v>
                </c:pt>
                <c:pt idx="470">
                  <c:v>2310.75</c:v>
                </c:pt>
                <c:pt idx="471">
                  <c:v>2856.75</c:v>
                </c:pt>
                <c:pt idx="472">
                  <c:v>2357.625</c:v>
                </c:pt>
                <c:pt idx="473">
                  <c:v>2912.3750000000064</c:v>
                </c:pt>
                <c:pt idx="474">
                  <c:v>2651.3750000000064</c:v>
                </c:pt>
                <c:pt idx="475">
                  <c:v>5610.375</c:v>
                </c:pt>
                <c:pt idx="476">
                  <c:v>13670.75</c:v>
                </c:pt>
                <c:pt idx="477">
                  <c:v>8047.375</c:v>
                </c:pt>
                <c:pt idx="478">
                  <c:v>8795.8749999999636</c:v>
                </c:pt>
                <c:pt idx="479">
                  <c:v>3644.3750000000064</c:v>
                </c:pt>
                <c:pt idx="480">
                  <c:v>2129.8750000000064</c:v>
                </c:pt>
                <c:pt idx="481">
                  <c:v>1826.25</c:v>
                </c:pt>
                <c:pt idx="482">
                  <c:v>2495.8750000000064</c:v>
                </c:pt>
                <c:pt idx="483">
                  <c:v>1558.25</c:v>
                </c:pt>
                <c:pt idx="484">
                  <c:v>1653.125</c:v>
                </c:pt>
                <c:pt idx="485">
                  <c:v>1736.25</c:v>
                </c:pt>
                <c:pt idx="486">
                  <c:v>1290.25</c:v>
                </c:pt>
                <c:pt idx="487">
                  <c:v>1826.75</c:v>
                </c:pt>
                <c:pt idx="488">
                  <c:v>1817.125</c:v>
                </c:pt>
                <c:pt idx="489">
                  <c:v>1666.75</c:v>
                </c:pt>
                <c:pt idx="490">
                  <c:v>1786.875</c:v>
                </c:pt>
                <c:pt idx="491">
                  <c:v>1248.75</c:v>
                </c:pt>
                <c:pt idx="492">
                  <c:v>1506</c:v>
                </c:pt>
                <c:pt idx="493">
                  <c:v>1687</c:v>
                </c:pt>
                <c:pt idx="494">
                  <c:v>1221.125</c:v>
                </c:pt>
                <c:pt idx="495">
                  <c:v>1753.75</c:v>
                </c:pt>
                <c:pt idx="496">
                  <c:v>1616.625</c:v>
                </c:pt>
                <c:pt idx="497">
                  <c:v>1429.375</c:v>
                </c:pt>
                <c:pt idx="498">
                  <c:v>1818.75</c:v>
                </c:pt>
                <c:pt idx="499">
                  <c:v>1827.25</c:v>
                </c:pt>
                <c:pt idx="500">
                  <c:v>2073.625</c:v>
                </c:pt>
                <c:pt idx="501">
                  <c:v>2562.75</c:v>
                </c:pt>
                <c:pt idx="502">
                  <c:v>1853.875</c:v>
                </c:pt>
                <c:pt idx="503">
                  <c:v>2100.75</c:v>
                </c:pt>
                <c:pt idx="504">
                  <c:v>1574.5</c:v>
                </c:pt>
                <c:pt idx="505">
                  <c:v>1635.875</c:v>
                </c:pt>
                <c:pt idx="506">
                  <c:v>1436.875</c:v>
                </c:pt>
                <c:pt idx="507">
                  <c:v>1800.375</c:v>
                </c:pt>
                <c:pt idx="508">
                  <c:v>1561</c:v>
                </c:pt>
                <c:pt idx="509">
                  <c:v>1569</c:v>
                </c:pt>
                <c:pt idx="510">
                  <c:v>1882.625</c:v>
                </c:pt>
                <c:pt idx="511">
                  <c:v>1481.25</c:v>
                </c:pt>
                <c:pt idx="512">
                  <c:v>1678.25</c:v>
                </c:pt>
                <c:pt idx="513">
                  <c:v>1372</c:v>
                </c:pt>
                <c:pt idx="514">
                  <c:v>1769.625</c:v>
                </c:pt>
                <c:pt idx="515">
                  <c:v>1315.125</c:v>
                </c:pt>
                <c:pt idx="516">
                  <c:v>1513</c:v>
                </c:pt>
                <c:pt idx="517">
                  <c:v>1432.125</c:v>
                </c:pt>
                <c:pt idx="518">
                  <c:v>1704.75</c:v>
                </c:pt>
                <c:pt idx="519">
                  <c:v>1241.625</c:v>
                </c:pt>
                <c:pt idx="520">
                  <c:v>1224.875</c:v>
                </c:pt>
                <c:pt idx="521">
                  <c:v>1423.375</c:v>
                </c:pt>
                <c:pt idx="522">
                  <c:v>1776.375</c:v>
                </c:pt>
                <c:pt idx="523">
                  <c:v>1659.625</c:v>
                </c:pt>
                <c:pt idx="524">
                  <c:v>1567.75</c:v>
                </c:pt>
                <c:pt idx="525">
                  <c:v>1434.5</c:v>
                </c:pt>
                <c:pt idx="526">
                  <c:v>1681</c:v>
                </c:pt>
                <c:pt idx="527">
                  <c:v>1405.375</c:v>
                </c:pt>
                <c:pt idx="528">
                  <c:v>1407.25</c:v>
                </c:pt>
                <c:pt idx="529">
                  <c:v>1455</c:v>
                </c:pt>
                <c:pt idx="530">
                  <c:v>1737.5</c:v>
                </c:pt>
                <c:pt idx="531">
                  <c:v>1829.75</c:v>
                </c:pt>
                <c:pt idx="532">
                  <c:v>1698</c:v>
                </c:pt>
                <c:pt idx="533">
                  <c:v>1366</c:v>
                </c:pt>
                <c:pt idx="534">
                  <c:v>1245.25</c:v>
                </c:pt>
                <c:pt idx="535">
                  <c:v>1297.75</c:v>
                </c:pt>
                <c:pt idx="536">
                  <c:v>1621.5</c:v>
                </c:pt>
                <c:pt idx="537">
                  <c:v>1308.375</c:v>
                </c:pt>
                <c:pt idx="538">
                  <c:v>2394.75</c:v>
                </c:pt>
                <c:pt idx="539">
                  <c:v>1376.125</c:v>
                </c:pt>
                <c:pt idx="540">
                  <c:v>1465.875</c:v>
                </c:pt>
                <c:pt idx="541">
                  <c:v>1339.125</c:v>
                </c:pt>
                <c:pt idx="542">
                  <c:v>1267.375</c:v>
                </c:pt>
                <c:pt idx="543">
                  <c:v>1184.625</c:v>
                </c:pt>
                <c:pt idx="544">
                  <c:v>1439.125</c:v>
                </c:pt>
                <c:pt idx="545">
                  <c:v>1228.375</c:v>
                </c:pt>
                <c:pt idx="546">
                  <c:v>1337.625</c:v>
                </c:pt>
                <c:pt idx="547">
                  <c:v>1722.125</c:v>
                </c:pt>
                <c:pt idx="548">
                  <c:v>1592.875</c:v>
                </c:pt>
                <c:pt idx="549">
                  <c:v>1183.25</c:v>
                </c:pt>
                <c:pt idx="550">
                  <c:v>1439.375</c:v>
                </c:pt>
                <c:pt idx="551">
                  <c:v>1242.75</c:v>
                </c:pt>
                <c:pt idx="552">
                  <c:v>1613.875</c:v>
                </c:pt>
                <c:pt idx="553">
                  <c:v>1345</c:v>
                </c:pt>
                <c:pt idx="554">
                  <c:v>1127.375</c:v>
                </c:pt>
                <c:pt idx="555">
                  <c:v>1628</c:v>
                </c:pt>
                <c:pt idx="556">
                  <c:v>1307.75</c:v>
                </c:pt>
                <c:pt idx="557">
                  <c:v>1429.5</c:v>
                </c:pt>
                <c:pt idx="558">
                  <c:v>1118.625</c:v>
                </c:pt>
                <c:pt idx="559">
                  <c:v>1485.25</c:v>
                </c:pt>
                <c:pt idx="560">
                  <c:v>1623.625</c:v>
                </c:pt>
                <c:pt idx="561">
                  <c:v>5131.1250000000127</c:v>
                </c:pt>
                <c:pt idx="562">
                  <c:v>4247.5</c:v>
                </c:pt>
                <c:pt idx="563">
                  <c:v>4987.875</c:v>
                </c:pt>
                <c:pt idx="564">
                  <c:v>5945.75</c:v>
                </c:pt>
                <c:pt idx="565">
                  <c:v>4173.75</c:v>
                </c:pt>
                <c:pt idx="566">
                  <c:v>4441.6250000000127</c:v>
                </c:pt>
                <c:pt idx="567">
                  <c:v>3045.5</c:v>
                </c:pt>
                <c:pt idx="568">
                  <c:v>2176.25</c:v>
                </c:pt>
                <c:pt idx="569">
                  <c:v>2345.5</c:v>
                </c:pt>
                <c:pt idx="570">
                  <c:v>2564.125</c:v>
                </c:pt>
                <c:pt idx="571">
                  <c:v>1885.875</c:v>
                </c:pt>
                <c:pt idx="572">
                  <c:v>1797.75</c:v>
                </c:pt>
                <c:pt idx="573">
                  <c:v>1534.875</c:v>
                </c:pt>
                <c:pt idx="574">
                  <c:v>1787.25</c:v>
                </c:pt>
                <c:pt idx="575">
                  <c:v>1578.75</c:v>
                </c:pt>
                <c:pt idx="576">
                  <c:v>1250.625</c:v>
                </c:pt>
                <c:pt idx="577">
                  <c:v>1682.625</c:v>
                </c:pt>
                <c:pt idx="578">
                  <c:v>1568.125</c:v>
                </c:pt>
                <c:pt idx="579">
                  <c:v>1513</c:v>
                </c:pt>
                <c:pt idx="580">
                  <c:v>1658.375</c:v>
                </c:pt>
                <c:pt idx="581">
                  <c:v>1841.125</c:v>
                </c:pt>
                <c:pt idx="582">
                  <c:v>1693</c:v>
                </c:pt>
                <c:pt idx="583">
                  <c:v>2267.75</c:v>
                </c:pt>
                <c:pt idx="584">
                  <c:v>1350.25</c:v>
                </c:pt>
                <c:pt idx="585">
                  <c:v>1152.5</c:v>
                </c:pt>
                <c:pt idx="586">
                  <c:v>1575.25</c:v>
                </c:pt>
                <c:pt idx="587">
                  <c:v>1089</c:v>
                </c:pt>
                <c:pt idx="588">
                  <c:v>1680.375</c:v>
                </c:pt>
                <c:pt idx="589">
                  <c:v>1089</c:v>
                </c:pt>
                <c:pt idx="590">
                  <c:v>1393.5</c:v>
                </c:pt>
                <c:pt idx="591">
                  <c:v>1435.375</c:v>
                </c:pt>
                <c:pt idx="592">
                  <c:v>1420.875</c:v>
                </c:pt>
                <c:pt idx="593">
                  <c:v>1843.5</c:v>
                </c:pt>
                <c:pt idx="594">
                  <c:v>1364.25</c:v>
                </c:pt>
                <c:pt idx="595">
                  <c:v>1649.75</c:v>
                </c:pt>
                <c:pt idx="596">
                  <c:v>1199.375</c:v>
                </c:pt>
                <c:pt idx="597">
                  <c:v>1338.125</c:v>
                </c:pt>
                <c:pt idx="598">
                  <c:v>1411.75</c:v>
                </c:pt>
                <c:pt idx="599">
                  <c:v>1190.25</c:v>
                </c:pt>
                <c:pt idx="600">
                  <c:v>1394.625</c:v>
                </c:pt>
                <c:pt idx="601">
                  <c:v>1288.875</c:v>
                </c:pt>
                <c:pt idx="602">
                  <c:v>1090.625</c:v>
                </c:pt>
                <c:pt idx="603">
                  <c:v>1134.25</c:v>
                </c:pt>
                <c:pt idx="604">
                  <c:v>1149.625</c:v>
                </c:pt>
                <c:pt idx="605">
                  <c:v>843.5</c:v>
                </c:pt>
                <c:pt idx="606">
                  <c:v>774.375</c:v>
                </c:pt>
                <c:pt idx="607">
                  <c:v>1542.75</c:v>
                </c:pt>
                <c:pt idx="608">
                  <c:v>1110.625</c:v>
                </c:pt>
                <c:pt idx="609">
                  <c:v>1183.375</c:v>
                </c:pt>
                <c:pt idx="610">
                  <c:v>1379.75</c:v>
                </c:pt>
                <c:pt idx="611">
                  <c:v>1259.25</c:v>
                </c:pt>
                <c:pt idx="612">
                  <c:v>1217.75</c:v>
                </c:pt>
                <c:pt idx="613">
                  <c:v>1184.5</c:v>
                </c:pt>
                <c:pt idx="614">
                  <c:v>1601.5</c:v>
                </c:pt>
                <c:pt idx="615">
                  <c:v>1170.25</c:v>
                </c:pt>
                <c:pt idx="616">
                  <c:v>1397.5</c:v>
                </c:pt>
                <c:pt idx="617">
                  <c:v>1623.5</c:v>
                </c:pt>
                <c:pt idx="618">
                  <c:v>1227.5</c:v>
                </c:pt>
                <c:pt idx="619">
                  <c:v>948.875</c:v>
                </c:pt>
                <c:pt idx="620">
                  <c:v>778</c:v>
                </c:pt>
                <c:pt idx="621">
                  <c:v>1711.25</c:v>
                </c:pt>
                <c:pt idx="622">
                  <c:v>1415.25</c:v>
                </c:pt>
                <c:pt idx="623">
                  <c:v>1374.375</c:v>
                </c:pt>
                <c:pt idx="624">
                  <c:v>1312.375</c:v>
                </c:pt>
                <c:pt idx="625">
                  <c:v>1170.75</c:v>
                </c:pt>
                <c:pt idx="626">
                  <c:v>1371.875</c:v>
                </c:pt>
                <c:pt idx="627">
                  <c:v>1350.875</c:v>
                </c:pt>
                <c:pt idx="628">
                  <c:v>1641.75</c:v>
                </c:pt>
                <c:pt idx="629">
                  <c:v>2000</c:v>
                </c:pt>
                <c:pt idx="630">
                  <c:v>1819.75</c:v>
                </c:pt>
                <c:pt idx="631">
                  <c:v>1506.125</c:v>
                </c:pt>
                <c:pt idx="632">
                  <c:v>1240</c:v>
                </c:pt>
                <c:pt idx="633">
                  <c:v>1026.875</c:v>
                </c:pt>
                <c:pt idx="634">
                  <c:v>1190.375</c:v>
                </c:pt>
                <c:pt idx="635">
                  <c:v>1077.25</c:v>
                </c:pt>
                <c:pt idx="636">
                  <c:v>1466.75</c:v>
                </c:pt>
                <c:pt idx="637">
                  <c:v>1084.75</c:v>
                </c:pt>
                <c:pt idx="638">
                  <c:v>1329.25</c:v>
                </c:pt>
                <c:pt idx="639">
                  <c:v>1250</c:v>
                </c:pt>
                <c:pt idx="640">
                  <c:v>1388.125</c:v>
                </c:pt>
                <c:pt idx="641">
                  <c:v>1379.25</c:v>
                </c:pt>
                <c:pt idx="642">
                  <c:v>1107.625</c:v>
                </c:pt>
                <c:pt idx="643">
                  <c:v>1315.125</c:v>
                </c:pt>
                <c:pt idx="644">
                  <c:v>1204.75</c:v>
                </c:pt>
                <c:pt idx="645">
                  <c:v>2855.3750000000064</c:v>
                </c:pt>
                <c:pt idx="646">
                  <c:v>2265.625</c:v>
                </c:pt>
                <c:pt idx="647">
                  <c:v>1171</c:v>
                </c:pt>
                <c:pt idx="648">
                  <c:v>1323.125</c:v>
                </c:pt>
                <c:pt idx="649">
                  <c:v>1049.5</c:v>
                </c:pt>
                <c:pt idx="650">
                  <c:v>1175.75</c:v>
                </c:pt>
                <c:pt idx="651">
                  <c:v>1241.75</c:v>
                </c:pt>
                <c:pt idx="652">
                  <c:v>1066.625</c:v>
                </c:pt>
                <c:pt idx="653">
                  <c:v>1230.5</c:v>
                </c:pt>
                <c:pt idx="654">
                  <c:v>1044.5</c:v>
                </c:pt>
                <c:pt idx="655">
                  <c:v>1186.75</c:v>
                </c:pt>
                <c:pt idx="656">
                  <c:v>1320.375</c:v>
                </c:pt>
                <c:pt idx="657">
                  <c:v>1332.875</c:v>
                </c:pt>
                <c:pt idx="658">
                  <c:v>1411.875</c:v>
                </c:pt>
                <c:pt idx="659">
                  <c:v>1462.25</c:v>
                </c:pt>
                <c:pt idx="660">
                  <c:v>1051.875</c:v>
                </c:pt>
                <c:pt idx="661">
                  <c:v>1510.875</c:v>
                </c:pt>
                <c:pt idx="662">
                  <c:v>1211.375</c:v>
                </c:pt>
                <c:pt idx="663">
                  <c:v>1059.125</c:v>
                </c:pt>
                <c:pt idx="664">
                  <c:v>1035.25</c:v>
                </c:pt>
                <c:pt idx="665">
                  <c:v>1091.5</c:v>
                </c:pt>
                <c:pt idx="666">
                  <c:v>1035.625</c:v>
                </c:pt>
                <c:pt idx="667">
                  <c:v>1198.75</c:v>
                </c:pt>
                <c:pt idx="668">
                  <c:v>1173.375</c:v>
                </c:pt>
                <c:pt idx="669">
                  <c:v>1199.625</c:v>
                </c:pt>
                <c:pt idx="670">
                  <c:v>938</c:v>
                </c:pt>
                <c:pt idx="671">
                  <c:v>1303.125</c:v>
                </c:pt>
                <c:pt idx="672">
                  <c:v>1108.625</c:v>
                </c:pt>
                <c:pt idx="673">
                  <c:v>952.25</c:v>
                </c:pt>
                <c:pt idx="674">
                  <c:v>1335.125</c:v>
                </c:pt>
                <c:pt idx="675">
                  <c:v>1139.875</c:v>
                </c:pt>
                <c:pt idx="676">
                  <c:v>1047.625</c:v>
                </c:pt>
                <c:pt idx="677">
                  <c:v>1227.75</c:v>
                </c:pt>
                <c:pt idx="678">
                  <c:v>1355</c:v>
                </c:pt>
                <c:pt idx="679">
                  <c:v>1305.875</c:v>
                </c:pt>
                <c:pt idx="680">
                  <c:v>1401.75</c:v>
                </c:pt>
                <c:pt idx="681">
                  <c:v>1390.125</c:v>
                </c:pt>
                <c:pt idx="682">
                  <c:v>1432</c:v>
                </c:pt>
                <c:pt idx="683">
                  <c:v>1286.5</c:v>
                </c:pt>
                <c:pt idx="684">
                  <c:v>1067.375</c:v>
                </c:pt>
                <c:pt idx="685">
                  <c:v>1106.625</c:v>
                </c:pt>
                <c:pt idx="686">
                  <c:v>1165.375</c:v>
                </c:pt>
                <c:pt idx="687">
                  <c:v>1150.75</c:v>
                </c:pt>
                <c:pt idx="688">
                  <c:v>1333.375</c:v>
                </c:pt>
                <c:pt idx="689">
                  <c:v>1219.25</c:v>
                </c:pt>
                <c:pt idx="690">
                  <c:v>1349.75</c:v>
                </c:pt>
                <c:pt idx="691">
                  <c:v>1125.125</c:v>
                </c:pt>
                <c:pt idx="692">
                  <c:v>951.5</c:v>
                </c:pt>
                <c:pt idx="693">
                  <c:v>851.125</c:v>
                </c:pt>
                <c:pt idx="694">
                  <c:v>1056.5</c:v>
                </c:pt>
                <c:pt idx="695">
                  <c:v>1289</c:v>
                </c:pt>
                <c:pt idx="696">
                  <c:v>1367.75</c:v>
                </c:pt>
                <c:pt idx="697">
                  <c:v>1340.125</c:v>
                </c:pt>
                <c:pt idx="698">
                  <c:v>1285.5</c:v>
                </c:pt>
                <c:pt idx="699">
                  <c:v>1061.375</c:v>
                </c:pt>
                <c:pt idx="700">
                  <c:v>1098.25</c:v>
                </c:pt>
                <c:pt idx="701">
                  <c:v>1325.875</c:v>
                </c:pt>
                <c:pt idx="702">
                  <c:v>1109.875</c:v>
                </c:pt>
                <c:pt idx="703">
                  <c:v>1098.875</c:v>
                </c:pt>
                <c:pt idx="704">
                  <c:v>1706.625</c:v>
                </c:pt>
                <c:pt idx="705">
                  <c:v>1232.625</c:v>
                </c:pt>
                <c:pt idx="706">
                  <c:v>1152.625</c:v>
                </c:pt>
                <c:pt idx="707">
                  <c:v>1119.375</c:v>
                </c:pt>
                <c:pt idx="708">
                  <c:v>1203.875</c:v>
                </c:pt>
                <c:pt idx="709">
                  <c:v>1192.875</c:v>
                </c:pt>
                <c:pt idx="710">
                  <c:v>775.5</c:v>
                </c:pt>
                <c:pt idx="711">
                  <c:v>1073.25</c:v>
                </c:pt>
                <c:pt idx="712">
                  <c:v>930.875</c:v>
                </c:pt>
                <c:pt idx="713">
                  <c:v>1101.25</c:v>
                </c:pt>
                <c:pt idx="714">
                  <c:v>1066.75</c:v>
                </c:pt>
                <c:pt idx="715">
                  <c:v>1130.875</c:v>
                </c:pt>
                <c:pt idx="716">
                  <c:v>963.375</c:v>
                </c:pt>
                <c:pt idx="717">
                  <c:v>1085.75</c:v>
                </c:pt>
                <c:pt idx="718">
                  <c:v>1123.5</c:v>
                </c:pt>
                <c:pt idx="719">
                  <c:v>1148.75</c:v>
                </c:pt>
                <c:pt idx="720">
                  <c:v>1048.375</c:v>
                </c:pt>
                <c:pt idx="721">
                  <c:v>1081.25</c:v>
                </c:pt>
                <c:pt idx="722">
                  <c:v>1185</c:v>
                </c:pt>
                <c:pt idx="723">
                  <c:v>1373.5</c:v>
                </c:pt>
                <c:pt idx="724">
                  <c:v>1154.25</c:v>
                </c:pt>
                <c:pt idx="725">
                  <c:v>875.625</c:v>
                </c:pt>
                <c:pt idx="726">
                  <c:v>967.625</c:v>
                </c:pt>
                <c:pt idx="727">
                  <c:v>1109.625</c:v>
                </c:pt>
                <c:pt idx="728">
                  <c:v>1541.125</c:v>
                </c:pt>
                <c:pt idx="729">
                  <c:v>1103.5</c:v>
                </c:pt>
                <c:pt idx="730">
                  <c:v>916</c:v>
                </c:pt>
                <c:pt idx="731">
                  <c:v>911.25</c:v>
                </c:pt>
                <c:pt idx="732">
                  <c:v>912.25</c:v>
                </c:pt>
                <c:pt idx="733">
                  <c:v>912.5</c:v>
                </c:pt>
                <c:pt idx="734">
                  <c:v>1073</c:v>
                </c:pt>
                <c:pt idx="735">
                  <c:v>1069.625</c:v>
                </c:pt>
                <c:pt idx="736">
                  <c:v>1095.875</c:v>
                </c:pt>
                <c:pt idx="737">
                  <c:v>1097</c:v>
                </c:pt>
                <c:pt idx="738">
                  <c:v>1041.375</c:v>
                </c:pt>
                <c:pt idx="739">
                  <c:v>1302.5</c:v>
                </c:pt>
                <c:pt idx="740">
                  <c:v>1008.5</c:v>
                </c:pt>
                <c:pt idx="741">
                  <c:v>1700.75</c:v>
                </c:pt>
                <c:pt idx="742">
                  <c:v>1856.75</c:v>
                </c:pt>
                <c:pt idx="743">
                  <c:v>1329.75</c:v>
                </c:pt>
                <c:pt idx="744">
                  <c:v>1247.625</c:v>
                </c:pt>
                <c:pt idx="745">
                  <c:v>1501</c:v>
                </c:pt>
                <c:pt idx="746">
                  <c:v>1276.875</c:v>
                </c:pt>
                <c:pt idx="747">
                  <c:v>1081.125</c:v>
                </c:pt>
                <c:pt idx="748">
                  <c:v>1592.875</c:v>
                </c:pt>
                <c:pt idx="749">
                  <c:v>2051.125</c:v>
                </c:pt>
                <c:pt idx="750">
                  <c:v>910</c:v>
                </c:pt>
                <c:pt idx="751">
                  <c:v>942</c:v>
                </c:pt>
                <c:pt idx="752">
                  <c:v>994</c:v>
                </c:pt>
                <c:pt idx="753">
                  <c:v>991.875</c:v>
                </c:pt>
                <c:pt idx="754">
                  <c:v>813.125</c:v>
                </c:pt>
                <c:pt idx="755">
                  <c:v>920.125</c:v>
                </c:pt>
                <c:pt idx="756">
                  <c:v>966.5</c:v>
                </c:pt>
                <c:pt idx="757">
                  <c:v>1022</c:v>
                </c:pt>
                <c:pt idx="758">
                  <c:v>815.125</c:v>
                </c:pt>
                <c:pt idx="759">
                  <c:v>1099.125</c:v>
                </c:pt>
                <c:pt idx="760">
                  <c:v>1708.25</c:v>
                </c:pt>
                <c:pt idx="761">
                  <c:v>1466.625</c:v>
                </c:pt>
                <c:pt idx="762">
                  <c:v>1272.25</c:v>
                </c:pt>
                <c:pt idx="763">
                  <c:v>1058</c:v>
                </c:pt>
                <c:pt idx="764">
                  <c:v>1031</c:v>
                </c:pt>
                <c:pt idx="765">
                  <c:v>1162.5</c:v>
                </c:pt>
                <c:pt idx="766">
                  <c:v>1296.75</c:v>
                </c:pt>
                <c:pt idx="767">
                  <c:v>1081.125</c:v>
                </c:pt>
                <c:pt idx="768">
                  <c:v>1104.5</c:v>
                </c:pt>
                <c:pt idx="769">
                  <c:v>1098.375</c:v>
                </c:pt>
                <c:pt idx="770">
                  <c:v>1149.125</c:v>
                </c:pt>
                <c:pt idx="771">
                  <c:v>15110</c:v>
                </c:pt>
                <c:pt idx="772">
                  <c:v>39770.25</c:v>
                </c:pt>
                <c:pt idx="773">
                  <c:v>58889.25</c:v>
                </c:pt>
                <c:pt idx="774">
                  <c:v>58807</c:v>
                </c:pt>
                <c:pt idx="775">
                  <c:v>66216</c:v>
                </c:pt>
                <c:pt idx="776">
                  <c:v>66620.125000000087</c:v>
                </c:pt>
                <c:pt idx="777">
                  <c:v>63833.875</c:v>
                </c:pt>
                <c:pt idx="778">
                  <c:v>62975.75</c:v>
                </c:pt>
                <c:pt idx="779">
                  <c:v>61424.875</c:v>
                </c:pt>
                <c:pt idx="780">
                  <c:v>63085.375</c:v>
                </c:pt>
                <c:pt idx="781">
                  <c:v>63697</c:v>
                </c:pt>
                <c:pt idx="782">
                  <c:v>62621.5</c:v>
                </c:pt>
                <c:pt idx="783">
                  <c:v>63612.25</c:v>
                </c:pt>
                <c:pt idx="784">
                  <c:v>63891.624999999993</c:v>
                </c:pt>
                <c:pt idx="785">
                  <c:v>63524.5</c:v>
                </c:pt>
                <c:pt idx="786">
                  <c:v>64695.124999999993</c:v>
                </c:pt>
                <c:pt idx="787">
                  <c:v>58583.5</c:v>
                </c:pt>
                <c:pt idx="788">
                  <c:v>63663</c:v>
                </c:pt>
                <c:pt idx="789">
                  <c:v>64485.25</c:v>
                </c:pt>
                <c:pt idx="790">
                  <c:v>63694.624999999993</c:v>
                </c:pt>
                <c:pt idx="791">
                  <c:v>64707.375</c:v>
                </c:pt>
                <c:pt idx="792">
                  <c:v>65226.875</c:v>
                </c:pt>
                <c:pt idx="793">
                  <c:v>63556.25</c:v>
                </c:pt>
                <c:pt idx="794">
                  <c:v>61654</c:v>
                </c:pt>
                <c:pt idx="795">
                  <c:v>65646.125000000087</c:v>
                </c:pt>
                <c:pt idx="796">
                  <c:v>64236.75</c:v>
                </c:pt>
                <c:pt idx="797">
                  <c:v>64781</c:v>
                </c:pt>
                <c:pt idx="798">
                  <c:v>64624.5</c:v>
                </c:pt>
                <c:pt idx="799">
                  <c:v>64778</c:v>
                </c:pt>
                <c:pt idx="800">
                  <c:v>63819.75</c:v>
                </c:pt>
                <c:pt idx="801">
                  <c:v>7301.5</c:v>
                </c:pt>
                <c:pt idx="802">
                  <c:v>7359.375</c:v>
                </c:pt>
                <c:pt idx="803">
                  <c:v>7866.1250000000127</c:v>
                </c:pt>
                <c:pt idx="804">
                  <c:v>7749.6250000000127</c:v>
                </c:pt>
                <c:pt idx="805">
                  <c:v>7398.1250000000127</c:v>
                </c:pt>
                <c:pt idx="806">
                  <c:v>7717.875</c:v>
                </c:pt>
                <c:pt idx="807">
                  <c:v>6504.1250000000127</c:v>
                </c:pt>
                <c:pt idx="808">
                  <c:v>6870.1250000000127</c:v>
                </c:pt>
                <c:pt idx="809">
                  <c:v>7266.25</c:v>
                </c:pt>
                <c:pt idx="810">
                  <c:v>7183.75</c:v>
                </c:pt>
                <c:pt idx="811">
                  <c:v>7029.375</c:v>
                </c:pt>
                <c:pt idx="812">
                  <c:v>7046.1250000000127</c:v>
                </c:pt>
                <c:pt idx="813">
                  <c:v>6521.375</c:v>
                </c:pt>
                <c:pt idx="814">
                  <c:v>6352.1250000000127</c:v>
                </c:pt>
                <c:pt idx="815">
                  <c:v>8236.125</c:v>
                </c:pt>
                <c:pt idx="816">
                  <c:v>8054.25</c:v>
                </c:pt>
                <c:pt idx="817">
                  <c:v>6753.6250000000127</c:v>
                </c:pt>
                <c:pt idx="818">
                  <c:v>6726.1250000000127</c:v>
                </c:pt>
                <c:pt idx="819">
                  <c:v>7527.5</c:v>
                </c:pt>
                <c:pt idx="820">
                  <c:v>7311.6250000000127</c:v>
                </c:pt>
                <c:pt idx="821">
                  <c:v>7610.6250000000127</c:v>
                </c:pt>
                <c:pt idx="822">
                  <c:v>7323.6250000000127</c:v>
                </c:pt>
                <c:pt idx="823">
                  <c:v>7419</c:v>
                </c:pt>
                <c:pt idx="824">
                  <c:v>7310</c:v>
                </c:pt>
                <c:pt idx="825">
                  <c:v>6898.375</c:v>
                </c:pt>
                <c:pt idx="826">
                  <c:v>8130.875</c:v>
                </c:pt>
                <c:pt idx="827">
                  <c:v>7134.25</c:v>
                </c:pt>
                <c:pt idx="828">
                  <c:v>7635.5</c:v>
                </c:pt>
                <c:pt idx="829">
                  <c:v>8407</c:v>
                </c:pt>
                <c:pt idx="830">
                  <c:v>7680.75</c:v>
                </c:pt>
                <c:pt idx="831">
                  <c:v>7543.25</c:v>
                </c:pt>
                <c:pt idx="832">
                  <c:v>7216.5</c:v>
                </c:pt>
                <c:pt idx="833">
                  <c:v>7278.375</c:v>
                </c:pt>
                <c:pt idx="834">
                  <c:v>7503.375</c:v>
                </c:pt>
                <c:pt idx="835">
                  <c:v>7456.1250000000127</c:v>
                </c:pt>
                <c:pt idx="836">
                  <c:v>7281.6250000000127</c:v>
                </c:pt>
                <c:pt idx="837">
                  <c:v>7282.75</c:v>
                </c:pt>
                <c:pt idx="838">
                  <c:v>7580.375</c:v>
                </c:pt>
                <c:pt idx="839">
                  <c:v>7309.75</c:v>
                </c:pt>
                <c:pt idx="840">
                  <c:v>7326.1250000000127</c:v>
                </c:pt>
                <c:pt idx="841">
                  <c:v>6884</c:v>
                </c:pt>
                <c:pt idx="842">
                  <c:v>7665.5</c:v>
                </c:pt>
                <c:pt idx="843">
                  <c:v>7458.875</c:v>
                </c:pt>
                <c:pt idx="844">
                  <c:v>7491.375</c:v>
                </c:pt>
                <c:pt idx="845">
                  <c:v>7526.75</c:v>
                </c:pt>
                <c:pt idx="846">
                  <c:v>5940.375</c:v>
                </c:pt>
                <c:pt idx="847">
                  <c:v>6984.5</c:v>
                </c:pt>
                <c:pt idx="848">
                  <c:v>6437.25</c:v>
                </c:pt>
                <c:pt idx="849">
                  <c:v>7880.375</c:v>
                </c:pt>
                <c:pt idx="850">
                  <c:v>7556</c:v>
                </c:pt>
                <c:pt idx="851">
                  <c:v>6931.875</c:v>
                </c:pt>
                <c:pt idx="852">
                  <c:v>7842.25</c:v>
                </c:pt>
                <c:pt idx="853">
                  <c:v>10223.125</c:v>
                </c:pt>
                <c:pt idx="854">
                  <c:v>7631.875</c:v>
                </c:pt>
                <c:pt idx="855">
                  <c:v>6654.75</c:v>
                </c:pt>
                <c:pt idx="856">
                  <c:v>6711.5</c:v>
                </c:pt>
                <c:pt idx="857">
                  <c:v>6749</c:v>
                </c:pt>
                <c:pt idx="858">
                  <c:v>7273.75</c:v>
                </c:pt>
                <c:pt idx="859">
                  <c:v>6990.5</c:v>
                </c:pt>
                <c:pt idx="860">
                  <c:v>8835.25</c:v>
                </c:pt>
                <c:pt idx="861">
                  <c:v>8961.625</c:v>
                </c:pt>
                <c:pt idx="862">
                  <c:v>6544</c:v>
                </c:pt>
                <c:pt idx="863">
                  <c:v>5071.75</c:v>
                </c:pt>
                <c:pt idx="864">
                  <c:v>8145.375</c:v>
                </c:pt>
                <c:pt idx="865">
                  <c:v>5094.6250000000127</c:v>
                </c:pt>
                <c:pt idx="866">
                  <c:v>1840.875</c:v>
                </c:pt>
                <c:pt idx="867">
                  <c:v>2493.3750000000064</c:v>
                </c:pt>
                <c:pt idx="868">
                  <c:v>1805.375</c:v>
                </c:pt>
                <c:pt idx="869">
                  <c:v>1617.875</c:v>
                </c:pt>
                <c:pt idx="870">
                  <c:v>2231.3750000000064</c:v>
                </c:pt>
                <c:pt idx="871">
                  <c:v>1929.75</c:v>
                </c:pt>
                <c:pt idx="872">
                  <c:v>1610</c:v>
                </c:pt>
                <c:pt idx="873">
                  <c:v>2038.875</c:v>
                </c:pt>
                <c:pt idx="874">
                  <c:v>1984</c:v>
                </c:pt>
                <c:pt idx="875">
                  <c:v>1560.375</c:v>
                </c:pt>
                <c:pt idx="876">
                  <c:v>1978.75</c:v>
                </c:pt>
                <c:pt idx="877">
                  <c:v>2124.25</c:v>
                </c:pt>
                <c:pt idx="878">
                  <c:v>1296.375</c:v>
                </c:pt>
                <c:pt idx="879">
                  <c:v>1428.375</c:v>
                </c:pt>
                <c:pt idx="880">
                  <c:v>1729.875</c:v>
                </c:pt>
                <c:pt idx="881">
                  <c:v>2083.8750000000064</c:v>
                </c:pt>
                <c:pt idx="882">
                  <c:v>1528</c:v>
                </c:pt>
                <c:pt idx="883">
                  <c:v>1676.5</c:v>
                </c:pt>
                <c:pt idx="884">
                  <c:v>1424.75</c:v>
                </c:pt>
                <c:pt idx="885">
                  <c:v>1695.125</c:v>
                </c:pt>
                <c:pt idx="886">
                  <c:v>1680.75</c:v>
                </c:pt>
                <c:pt idx="887">
                  <c:v>1893.625</c:v>
                </c:pt>
                <c:pt idx="888">
                  <c:v>1701.5</c:v>
                </c:pt>
                <c:pt idx="889">
                  <c:v>1633.375</c:v>
                </c:pt>
                <c:pt idx="890">
                  <c:v>1686</c:v>
                </c:pt>
                <c:pt idx="891">
                  <c:v>2074.3750000000064</c:v>
                </c:pt>
                <c:pt idx="892">
                  <c:v>2506.5</c:v>
                </c:pt>
                <c:pt idx="893">
                  <c:v>2542.625</c:v>
                </c:pt>
                <c:pt idx="894">
                  <c:v>1997.5</c:v>
                </c:pt>
                <c:pt idx="895">
                  <c:v>2221.5</c:v>
                </c:pt>
                <c:pt idx="896">
                  <c:v>1880.875</c:v>
                </c:pt>
                <c:pt idx="897">
                  <c:v>2439.3750000000064</c:v>
                </c:pt>
                <c:pt idx="898">
                  <c:v>1664.625</c:v>
                </c:pt>
                <c:pt idx="899">
                  <c:v>1682</c:v>
                </c:pt>
                <c:pt idx="900">
                  <c:v>1836.75</c:v>
                </c:pt>
                <c:pt idx="901">
                  <c:v>2191.3750000000064</c:v>
                </c:pt>
                <c:pt idx="902">
                  <c:v>2384.8750000000064</c:v>
                </c:pt>
                <c:pt idx="903">
                  <c:v>2080.25</c:v>
                </c:pt>
                <c:pt idx="904">
                  <c:v>2707.25</c:v>
                </c:pt>
                <c:pt idx="905">
                  <c:v>1914.375</c:v>
                </c:pt>
                <c:pt idx="906">
                  <c:v>2419.125</c:v>
                </c:pt>
                <c:pt idx="907">
                  <c:v>1897.25</c:v>
                </c:pt>
                <c:pt idx="908">
                  <c:v>1510.875</c:v>
                </c:pt>
                <c:pt idx="909">
                  <c:v>2339.25</c:v>
                </c:pt>
                <c:pt idx="910">
                  <c:v>2039.375</c:v>
                </c:pt>
                <c:pt idx="911">
                  <c:v>1665.625</c:v>
                </c:pt>
                <c:pt idx="912">
                  <c:v>1517.625</c:v>
                </c:pt>
                <c:pt idx="913">
                  <c:v>1995.875</c:v>
                </c:pt>
                <c:pt idx="914">
                  <c:v>2065</c:v>
                </c:pt>
                <c:pt idx="915">
                  <c:v>1634.625</c:v>
                </c:pt>
                <c:pt idx="916">
                  <c:v>2002</c:v>
                </c:pt>
                <c:pt idx="917">
                  <c:v>1698.5</c:v>
                </c:pt>
                <c:pt idx="918">
                  <c:v>1913.25</c:v>
                </c:pt>
                <c:pt idx="919">
                  <c:v>1912.75</c:v>
                </c:pt>
                <c:pt idx="920">
                  <c:v>2007.125</c:v>
                </c:pt>
                <c:pt idx="921">
                  <c:v>2199.8750000000064</c:v>
                </c:pt>
                <c:pt idx="922">
                  <c:v>2239.5</c:v>
                </c:pt>
                <c:pt idx="923">
                  <c:v>2249.625</c:v>
                </c:pt>
                <c:pt idx="924">
                  <c:v>2291.75</c:v>
                </c:pt>
                <c:pt idx="925">
                  <c:v>2252.3750000000064</c:v>
                </c:pt>
                <c:pt idx="926">
                  <c:v>1576.25</c:v>
                </c:pt>
                <c:pt idx="927">
                  <c:v>1921</c:v>
                </c:pt>
                <c:pt idx="928">
                  <c:v>1904.125</c:v>
                </c:pt>
                <c:pt idx="929">
                  <c:v>1789.75</c:v>
                </c:pt>
                <c:pt idx="930">
                  <c:v>1882.125</c:v>
                </c:pt>
                <c:pt idx="931">
                  <c:v>2236.3750000000064</c:v>
                </c:pt>
                <c:pt idx="932">
                  <c:v>2168.25</c:v>
                </c:pt>
                <c:pt idx="933">
                  <c:v>2056.5</c:v>
                </c:pt>
                <c:pt idx="934">
                  <c:v>2440.5</c:v>
                </c:pt>
                <c:pt idx="935">
                  <c:v>2287.75</c:v>
                </c:pt>
                <c:pt idx="936">
                  <c:v>2020.125</c:v>
                </c:pt>
                <c:pt idx="937">
                  <c:v>2146.625</c:v>
                </c:pt>
                <c:pt idx="938">
                  <c:v>1926</c:v>
                </c:pt>
                <c:pt idx="939">
                  <c:v>2395.75</c:v>
                </c:pt>
                <c:pt idx="940">
                  <c:v>2197.125</c:v>
                </c:pt>
                <c:pt idx="941">
                  <c:v>2122.75</c:v>
                </c:pt>
                <c:pt idx="942">
                  <c:v>2155.8750000000064</c:v>
                </c:pt>
                <c:pt idx="943">
                  <c:v>2450.625</c:v>
                </c:pt>
                <c:pt idx="944">
                  <c:v>2717.125</c:v>
                </c:pt>
                <c:pt idx="945">
                  <c:v>2215.75</c:v>
                </c:pt>
                <c:pt idx="946">
                  <c:v>2269.75</c:v>
                </c:pt>
                <c:pt idx="947">
                  <c:v>2181</c:v>
                </c:pt>
                <c:pt idx="948">
                  <c:v>2499.8750000000064</c:v>
                </c:pt>
                <c:pt idx="949">
                  <c:v>2194.75</c:v>
                </c:pt>
                <c:pt idx="950">
                  <c:v>1964.75</c:v>
                </c:pt>
                <c:pt idx="951">
                  <c:v>2571.75</c:v>
                </c:pt>
                <c:pt idx="952">
                  <c:v>2025.125</c:v>
                </c:pt>
                <c:pt idx="953">
                  <c:v>2104.125</c:v>
                </c:pt>
                <c:pt idx="954">
                  <c:v>1694.75</c:v>
                </c:pt>
                <c:pt idx="955">
                  <c:v>2637.125</c:v>
                </c:pt>
                <c:pt idx="956">
                  <c:v>2470.3750000000064</c:v>
                </c:pt>
                <c:pt idx="957">
                  <c:v>2604.625</c:v>
                </c:pt>
                <c:pt idx="958">
                  <c:v>2364.625</c:v>
                </c:pt>
                <c:pt idx="959">
                  <c:v>2101.8750000000064</c:v>
                </c:pt>
                <c:pt idx="960">
                  <c:v>2233</c:v>
                </c:pt>
                <c:pt idx="961">
                  <c:v>2821.3750000000064</c:v>
                </c:pt>
                <c:pt idx="962">
                  <c:v>2586.5</c:v>
                </c:pt>
                <c:pt idx="963">
                  <c:v>2869.3750000000064</c:v>
                </c:pt>
                <c:pt idx="964">
                  <c:v>2327.75</c:v>
                </c:pt>
                <c:pt idx="965">
                  <c:v>2530.25</c:v>
                </c:pt>
                <c:pt idx="966">
                  <c:v>2604.8750000000064</c:v>
                </c:pt>
                <c:pt idx="967">
                  <c:v>2763</c:v>
                </c:pt>
                <c:pt idx="968">
                  <c:v>2112.8750000000064</c:v>
                </c:pt>
                <c:pt idx="969">
                  <c:v>2371.5</c:v>
                </c:pt>
                <c:pt idx="970">
                  <c:v>2607.125</c:v>
                </c:pt>
                <c:pt idx="971">
                  <c:v>2512.8750000000064</c:v>
                </c:pt>
                <c:pt idx="972">
                  <c:v>2763.625</c:v>
                </c:pt>
                <c:pt idx="973">
                  <c:v>1755.375</c:v>
                </c:pt>
                <c:pt idx="974">
                  <c:v>2107.125</c:v>
                </c:pt>
                <c:pt idx="975">
                  <c:v>2350.5</c:v>
                </c:pt>
                <c:pt idx="976">
                  <c:v>2552.75</c:v>
                </c:pt>
                <c:pt idx="977">
                  <c:v>2351</c:v>
                </c:pt>
                <c:pt idx="978">
                  <c:v>4672.25</c:v>
                </c:pt>
                <c:pt idx="979">
                  <c:v>2559</c:v>
                </c:pt>
                <c:pt idx="980">
                  <c:v>2796.3750000000064</c:v>
                </c:pt>
                <c:pt idx="981">
                  <c:v>3436</c:v>
                </c:pt>
                <c:pt idx="982">
                  <c:v>3080.8750000000064</c:v>
                </c:pt>
                <c:pt idx="983">
                  <c:v>2531.8750000000064</c:v>
                </c:pt>
                <c:pt idx="984">
                  <c:v>3184</c:v>
                </c:pt>
                <c:pt idx="985">
                  <c:v>2663.3750000000064</c:v>
                </c:pt>
                <c:pt idx="986">
                  <c:v>3304.75</c:v>
                </c:pt>
                <c:pt idx="987">
                  <c:v>3266.8750000000064</c:v>
                </c:pt>
                <c:pt idx="988">
                  <c:v>3129</c:v>
                </c:pt>
                <c:pt idx="989">
                  <c:v>3889.5</c:v>
                </c:pt>
                <c:pt idx="990">
                  <c:v>3558.25</c:v>
                </c:pt>
                <c:pt idx="991">
                  <c:v>3190</c:v>
                </c:pt>
                <c:pt idx="992">
                  <c:v>2987.75</c:v>
                </c:pt>
                <c:pt idx="993">
                  <c:v>2346.8750000000064</c:v>
                </c:pt>
                <c:pt idx="994">
                  <c:v>2572.3750000000064</c:v>
                </c:pt>
                <c:pt idx="995">
                  <c:v>3697.25</c:v>
                </c:pt>
                <c:pt idx="996">
                  <c:v>3090.125</c:v>
                </c:pt>
                <c:pt idx="997">
                  <c:v>3065.75</c:v>
                </c:pt>
                <c:pt idx="998">
                  <c:v>2348.625</c:v>
                </c:pt>
                <c:pt idx="999">
                  <c:v>3237.75</c:v>
                </c:pt>
                <c:pt idx="1000">
                  <c:v>2858.75</c:v>
                </c:pt>
                <c:pt idx="1001">
                  <c:v>3572.3750000000064</c:v>
                </c:pt>
                <c:pt idx="1002">
                  <c:v>3275.8750000000064</c:v>
                </c:pt>
                <c:pt idx="1003">
                  <c:v>3435.625</c:v>
                </c:pt>
                <c:pt idx="1004">
                  <c:v>3271</c:v>
                </c:pt>
                <c:pt idx="1005">
                  <c:v>2605</c:v>
                </c:pt>
                <c:pt idx="1006">
                  <c:v>3037.8750000000064</c:v>
                </c:pt>
                <c:pt idx="1007">
                  <c:v>2789</c:v>
                </c:pt>
                <c:pt idx="1008">
                  <c:v>3272.625</c:v>
                </c:pt>
                <c:pt idx="1009">
                  <c:v>3847.5</c:v>
                </c:pt>
                <c:pt idx="1010">
                  <c:v>3426.25</c:v>
                </c:pt>
                <c:pt idx="1011">
                  <c:v>5063.875</c:v>
                </c:pt>
                <c:pt idx="1012">
                  <c:v>3231.25</c:v>
                </c:pt>
                <c:pt idx="1013">
                  <c:v>3715</c:v>
                </c:pt>
                <c:pt idx="1014">
                  <c:v>5294.75</c:v>
                </c:pt>
                <c:pt idx="1015">
                  <c:v>4745.375</c:v>
                </c:pt>
                <c:pt idx="1016">
                  <c:v>3849.75</c:v>
                </c:pt>
                <c:pt idx="1017">
                  <c:v>4062.8750000000064</c:v>
                </c:pt>
                <c:pt idx="1018">
                  <c:v>3808.625</c:v>
                </c:pt>
                <c:pt idx="1019">
                  <c:v>4850.5</c:v>
                </c:pt>
                <c:pt idx="1020">
                  <c:v>3491.75</c:v>
                </c:pt>
                <c:pt idx="1021">
                  <c:v>4496.25</c:v>
                </c:pt>
                <c:pt idx="1022">
                  <c:v>3603.625</c:v>
                </c:pt>
                <c:pt idx="1023">
                  <c:v>3792</c:v>
                </c:pt>
                <c:pt idx="1024">
                  <c:v>4173</c:v>
                </c:pt>
                <c:pt idx="1025">
                  <c:v>3736.75</c:v>
                </c:pt>
                <c:pt idx="1026">
                  <c:v>4652.375</c:v>
                </c:pt>
                <c:pt idx="1027">
                  <c:v>5122.875</c:v>
                </c:pt>
                <c:pt idx="1028">
                  <c:v>5733.875</c:v>
                </c:pt>
                <c:pt idx="1029">
                  <c:v>4816.25</c:v>
                </c:pt>
                <c:pt idx="1030">
                  <c:v>6230.1250000000127</c:v>
                </c:pt>
                <c:pt idx="1031">
                  <c:v>5439.5</c:v>
                </c:pt>
                <c:pt idx="1032">
                  <c:v>3836.625</c:v>
                </c:pt>
                <c:pt idx="1033">
                  <c:v>3214.125</c:v>
                </c:pt>
                <c:pt idx="1034">
                  <c:v>3158.625</c:v>
                </c:pt>
                <c:pt idx="1035">
                  <c:v>3312</c:v>
                </c:pt>
                <c:pt idx="1036">
                  <c:v>4298.5</c:v>
                </c:pt>
                <c:pt idx="1037">
                  <c:v>4522.5</c:v>
                </c:pt>
                <c:pt idx="1038">
                  <c:v>3870.25</c:v>
                </c:pt>
                <c:pt idx="1039">
                  <c:v>3705</c:v>
                </c:pt>
                <c:pt idx="1040">
                  <c:v>3801.25</c:v>
                </c:pt>
                <c:pt idx="1041">
                  <c:v>5225</c:v>
                </c:pt>
                <c:pt idx="1042">
                  <c:v>4946.25</c:v>
                </c:pt>
                <c:pt idx="1043">
                  <c:v>4700.375</c:v>
                </c:pt>
                <c:pt idx="1044">
                  <c:v>4904</c:v>
                </c:pt>
                <c:pt idx="1045">
                  <c:v>4587.25</c:v>
                </c:pt>
                <c:pt idx="1046">
                  <c:v>5230.6250000000127</c:v>
                </c:pt>
                <c:pt idx="1047">
                  <c:v>4084.25</c:v>
                </c:pt>
                <c:pt idx="1048">
                  <c:v>5356.875</c:v>
                </c:pt>
                <c:pt idx="1049">
                  <c:v>5438.1250000000127</c:v>
                </c:pt>
                <c:pt idx="1050">
                  <c:v>4911.375</c:v>
                </c:pt>
                <c:pt idx="1051">
                  <c:v>4746.75</c:v>
                </c:pt>
                <c:pt idx="1052">
                  <c:v>4792.6250000000127</c:v>
                </c:pt>
                <c:pt idx="1053">
                  <c:v>4916</c:v>
                </c:pt>
                <c:pt idx="1054">
                  <c:v>5036.1250000000127</c:v>
                </c:pt>
                <c:pt idx="1055">
                  <c:v>4485</c:v>
                </c:pt>
                <c:pt idx="1056">
                  <c:v>4383.6250000000127</c:v>
                </c:pt>
                <c:pt idx="1057">
                  <c:v>5055.6250000000127</c:v>
                </c:pt>
                <c:pt idx="1058">
                  <c:v>4559.6250000000127</c:v>
                </c:pt>
                <c:pt idx="1059">
                  <c:v>4144.1250000000127</c:v>
                </c:pt>
                <c:pt idx="1060">
                  <c:v>4554.5</c:v>
                </c:pt>
                <c:pt idx="1061">
                  <c:v>4416.75</c:v>
                </c:pt>
                <c:pt idx="1062">
                  <c:v>5185.5</c:v>
                </c:pt>
                <c:pt idx="1063">
                  <c:v>4699.5</c:v>
                </c:pt>
                <c:pt idx="1064">
                  <c:v>4977.25</c:v>
                </c:pt>
                <c:pt idx="1065">
                  <c:v>6345.25</c:v>
                </c:pt>
                <c:pt idx="1066">
                  <c:v>5162.25</c:v>
                </c:pt>
                <c:pt idx="1067">
                  <c:v>4787.6250000000127</c:v>
                </c:pt>
                <c:pt idx="1068">
                  <c:v>4726.875</c:v>
                </c:pt>
                <c:pt idx="1069">
                  <c:v>4753.375</c:v>
                </c:pt>
                <c:pt idx="1070">
                  <c:v>4692.5</c:v>
                </c:pt>
                <c:pt idx="1071">
                  <c:v>4520.75</c:v>
                </c:pt>
                <c:pt idx="1072">
                  <c:v>4932.5</c:v>
                </c:pt>
                <c:pt idx="1073">
                  <c:v>4656.25</c:v>
                </c:pt>
                <c:pt idx="1074">
                  <c:v>4474</c:v>
                </c:pt>
                <c:pt idx="1075">
                  <c:v>4147.1250000000127</c:v>
                </c:pt>
                <c:pt idx="1076">
                  <c:v>5701.375</c:v>
                </c:pt>
                <c:pt idx="1077">
                  <c:v>5346.375</c:v>
                </c:pt>
                <c:pt idx="1078">
                  <c:v>6202.75</c:v>
                </c:pt>
                <c:pt idx="1079">
                  <c:v>5095</c:v>
                </c:pt>
                <c:pt idx="1080">
                  <c:v>4698.6250000000127</c:v>
                </c:pt>
                <c:pt idx="1081">
                  <c:v>4962</c:v>
                </c:pt>
                <c:pt idx="1082">
                  <c:v>4850.5</c:v>
                </c:pt>
                <c:pt idx="1083">
                  <c:v>3644.75</c:v>
                </c:pt>
                <c:pt idx="1084">
                  <c:v>4735.25</c:v>
                </c:pt>
                <c:pt idx="1085">
                  <c:v>4321.25</c:v>
                </c:pt>
                <c:pt idx="1086">
                  <c:v>5437.5</c:v>
                </c:pt>
                <c:pt idx="1087">
                  <c:v>5127.1250000000127</c:v>
                </c:pt>
                <c:pt idx="1088">
                  <c:v>4793.75</c:v>
                </c:pt>
                <c:pt idx="1089">
                  <c:v>4268.1250000000127</c:v>
                </c:pt>
                <c:pt idx="1090">
                  <c:v>5814.1250000000127</c:v>
                </c:pt>
                <c:pt idx="1091">
                  <c:v>5216.875</c:v>
                </c:pt>
                <c:pt idx="1092">
                  <c:v>5728.75</c:v>
                </c:pt>
                <c:pt idx="1093">
                  <c:v>5524.5</c:v>
                </c:pt>
                <c:pt idx="1094">
                  <c:v>5765.1250000000127</c:v>
                </c:pt>
                <c:pt idx="1095">
                  <c:v>4988</c:v>
                </c:pt>
                <c:pt idx="1096">
                  <c:v>4333.6250000000127</c:v>
                </c:pt>
                <c:pt idx="1097">
                  <c:v>5723.875</c:v>
                </c:pt>
                <c:pt idx="1098">
                  <c:v>5991.875</c:v>
                </c:pt>
                <c:pt idx="1099">
                  <c:v>4667.1250000000127</c:v>
                </c:pt>
                <c:pt idx="1100">
                  <c:v>5509.375</c:v>
                </c:pt>
                <c:pt idx="1101">
                  <c:v>7254.25</c:v>
                </c:pt>
                <c:pt idx="1102">
                  <c:v>5314.75</c:v>
                </c:pt>
                <c:pt idx="1103">
                  <c:v>6994</c:v>
                </c:pt>
                <c:pt idx="1104">
                  <c:v>5970</c:v>
                </c:pt>
                <c:pt idx="1105">
                  <c:v>4325.6250000000127</c:v>
                </c:pt>
                <c:pt idx="1106">
                  <c:v>5856.875</c:v>
                </c:pt>
                <c:pt idx="1107">
                  <c:v>5684.375</c:v>
                </c:pt>
                <c:pt idx="1108">
                  <c:v>5999.875</c:v>
                </c:pt>
                <c:pt idx="1109">
                  <c:v>5762</c:v>
                </c:pt>
                <c:pt idx="1110">
                  <c:v>5607</c:v>
                </c:pt>
                <c:pt idx="1111">
                  <c:v>6207</c:v>
                </c:pt>
                <c:pt idx="1112">
                  <c:v>6529.1250000000127</c:v>
                </c:pt>
                <c:pt idx="1113">
                  <c:v>7670.875</c:v>
                </c:pt>
                <c:pt idx="1114">
                  <c:v>6166.6250000000127</c:v>
                </c:pt>
                <c:pt idx="1115">
                  <c:v>4788</c:v>
                </c:pt>
                <c:pt idx="1116">
                  <c:v>6632.25</c:v>
                </c:pt>
                <c:pt idx="1117">
                  <c:v>6212.875</c:v>
                </c:pt>
                <c:pt idx="1118">
                  <c:v>9056.8749999999636</c:v>
                </c:pt>
                <c:pt idx="1119">
                  <c:v>5986.6250000000127</c:v>
                </c:pt>
                <c:pt idx="1120">
                  <c:v>4843.5</c:v>
                </c:pt>
                <c:pt idx="1121">
                  <c:v>6169</c:v>
                </c:pt>
                <c:pt idx="1122">
                  <c:v>7424.375</c:v>
                </c:pt>
                <c:pt idx="1123">
                  <c:v>5572.375</c:v>
                </c:pt>
                <c:pt idx="1124">
                  <c:v>6171.25</c:v>
                </c:pt>
                <c:pt idx="1125">
                  <c:v>6614.75</c:v>
                </c:pt>
                <c:pt idx="1126">
                  <c:v>5921.25</c:v>
                </c:pt>
                <c:pt idx="1127">
                  <c:v>5339</c:v>
                </c:pt>
                <c:pt idx="1128">
                  <c:v>6238.25</c:v>
                </c:pt>
                <c:pt idx="1129">
                  <c:v>6137.5</c:v>
                </c:pt>
                <c:pt idx="1130">
                  <c:v>5441.375</c:v>
                </c:pt>
                <c:pt idx="1131">
                  <c:v>6182.1250000000127</c:v>
                </c:pt>
                <c:pt idx="1132">
                  <c:v>4993</c:v>
                </c:pt>
                <c:pt idx="1133">
                  <c:v>6292.375</c:v>
                </c:pt>
                <c:pt idx="1134">
                  <c:v>5649.875</c:v>
                </c:pt>
                <c:pt idx="1135">
                  <c:v>6015.875</c:v>
                </c:pt>
                <c:pt idx="1136">
                  <c:v>6631.25</c:v>
                </c:pt>
                <c:pt idx="1137">
                  <c:v>7958.75</c:v>
                </c:pt>
                <c:pt idx="1138">
                  <c:v>6724.1250000000127</c:v>
                </c:pt>
                <c:pt idx="1139">
                  <c:v>7155.6250000000127</c:v>
                </c:pt>
                <c:pt idx="1140">
                  <c:v>5301.1250000000127</c:v>
                </c:pt>
                <c:pt idx="1141">
                  <c:v>6412.6250000000127</c:v>
                </c:pt>
                <c:pt idx="1142">
                  <c:v>6527.1250000000127</c:v>
                </c:pt>
                <c:pt idx="1143">
                  <c:v>5863</c:v>
                </c:pt>
                <c:pt idx="1144">
                  <c:v>5290.6250000000127</c:v>
                </c:pt>
                <c:pt idx="1145">
                  <c:v>6376</c:v>
                </c:pt>
                <c:pt idx="1146">
                  <c:v>7108.5</c:v>
                </c:pt>
                <c:pt idx="1147">
                  <c:v>7708.75</c:v>
                </c:pt>
                <c:pt idx="1148">
                  <c:v>6077.875</c:v>
                </c:pt>
                <c:pt idx="1149">
                  <c:v>6276</c:v>
                </c:pt>
                <c:pt idx="1150">
                  <c:v>7152.5</c:v>
                </c:pt>
                <c:pt idx="1151">
                  <c:v>6844.375</c:v>
                </c:pt>
                <c:pt idx="1152">
                  <c:v>5436.5</c:v>
                </c:pt>
                <c:pt idx="1153">
                  <c:v>6507</c:v>
                </c:pt>
                <c:pt idx="1154">
                  <c:v>7310.75</c:v>
                </c:pt>
                <c:pt idx="1155">
                  <c:v>7666</c:v>
                </c:pt>
                <c:pt idx="1156">
                  <c:v>7143.375</c:v>
                </c:pt>
                <c:pt idx="1157">
                  <c:v>8391.625</c:v>
                </c:pt>
                <c:pt idx="1158">
                  <c:v>7027.75</c:v>
                </c:pt>
                <c:pt idx="1159">
                  <c:v>7025</c:v>
                </c:pt>
                <c:pt idx="1160">
                  <c:v>8042</c:v>
                </c:pt>
                <c:pt idx="1161">
                  <c:v>9185.125</c:v>
                </c:pt>
                <c:pt idx="1162">
                  <c:v>11326.874999999971</c:v>
                </c:pt>
                <c:pt idx="1163">
                  <c:v>8689.25</c:v>
                </c:pt>
                <c:pt idx="1164">
                  <c:v>9418.3749999999636</c:v>
                </c:pt>
                <c:pt idx="1165">
                  <c:v>11365.125</c:v>
                </c:pt>
                <c:pt idx="1166">
                  <c:v>9970.625</c:v>
                </c:pt>
                <c:pt idx="1167">
                  <c:v>11165.125</c:v>
                </c:pt>
                <c:pt idx="1168">
                  <c:v>9393.125</c:v>
                </c:pt>
                <c:pt idx="1169">
                  <c:v>7035.25</c:v>
                </c:pt>
                <c:pt idx="1170">
                  <c:v>5486.75</c:v>
                </c:pt>
                <c:pt idx="1171">
                  <c:v>5622.375</c:v>
                </c:pt>
                <c:pt idx="1172">
                  <c:v>7293.6250000000127</c:v>
                </c:pt>
                <c:pt idx="1173">
                  <c:v>6095</c:v>
                </c:pt>
                <c:pt idx="1174">
                  <c:v>5831.75</c:v>
                </c:pt>
                <c:pt idx="1175">
                  <c:v>9178.3749999999636</c:v>
                </c:pt>
                <c:pt idx="1176">
                  <c:v>6782.1250000000127</c:v>
                </c:pt>
                <c:pt idx="1177">
                  <c:v>6393.1250000000127</c:v>
                </c:pt>
                <c:pt idx="1178">
                  <c:v>6428.1250000000127</c:v>
                </c:pt>
                <c:pt idx="1179">
                  <c:v>6617.25</c:v>
                </c:pt>
                <c:pt idx="1180">
                  <c:v>7978.6250000000127</c:v>
                </c:pt>
                <c:pt idx="1181">
                  <c:v>7133</c:v>
                </c:pt>
                <c:pt idx="1182">
                  <c:v>5762.375</c:v>
                </c:pt>
                <c:pt idx="1183">
                  <c:v>6153</c:v>
                </c:pt>
                <c:pt idx="1184">
                  <c:v>5729</c:v>
                </c:pt>
                <c:pt idx="1185">
                  <c:v>7446.375</c:v>
                </c:pt>
                <c:pt idx="1186">
                  <c:v>7337.375</c:v>
                </c:pt>
                <c:pt idx="1187">
                  <c:v>6302.375</c:v>
                </c:pt>
                <c:pt idx="1188">
                  <c:v>7350.25</c:v>
                </c:pt>
                <c:pt idx="1189">
                  <c:v>6677.875</c:v>
                </c:pt>
                <c:pt idx="1190">
                  <c:v>6356.25</c:v>
                </c:pt>
                <c:pt idx="1191">
                  <c:v>6119</c:v>
                </c:pt>
                <c:pt idx="1192">
                  <c:v>6907.5</c:v>
                </c:pt>
                <c:pt idx="1193">
                  <c:v>6442.6250000000127</c:v>
                </c:pt>
                <c:pt idx="1194">
                  <c:v>6061.5</c:v>
                </c:pt>
                <c:pt idx="1195">
                  <c:v>6900.1250000000127</c:v>
                </c:pt>
                <c:pt idx="1196">
                  <c:v>6844.25</c:v>
                </c:pt>
                <c:pt idx="1197">
                  <c:v>6122.25</c:v>
                </c:pt>
                <c:pt idx="1198">
                  <c:v>6720</c:v>
                </c:pt>
                <c:pt idx="1199">
                  <c:v>5122.6250000000127</c:v>
                </c:pt>
                <c:pt idx="1200">
                  <c:v>6256.1250000000127</c:v>
                </c:pt>
                <c:pt idx="1201">
                  <c:v>6007.25</c:v>
                </c:pt>
                <c:pt idx="1202">
                  <c:v>5724</c:v>
                </c:pt>
                <c:pt idx="1203">
                  <c:v>6824.1250000000127</c:v>
                </c:pt>
                <c:pt idx="1204">
                  <c:v>7461.6250000000127</c:v>
                </c:pt>
                <c:pt idx="1205">
                  <c:v>5386.5</c:v>
                </c:pt>
                <c:pt idx="1206">
                  <c:v>7841.375</c:v>
                </c:pt>
                <c:pt idx="1207">
                  <c:v>6510.25</c:v>
                </c:pt>
                <c:pt idx="1208">
                  <c:v>5571.875</c:v>
                </c:pt>
                <c:pt idx="1209">
                  <c:v>5392.375</c:v>
                </c:pt>
                <c:pt idx="1210">
                  <c:v>6930.375</c:v>
                </c:pt>
                <c:pt idx="1211">
                  <c:v>6302.75</c:v>
                </c:pt>
                <c:pt idx="1212">
                  <c:v>8657.125</c:v>
                </c:pt>
                <c:pt idx="1213">
                  <c:v>6427.75</c:v>
                </c:pt>
                <c:pt idx="1214">
                  <c:v>5337.1250000000127</c:v>
                </c:pt>
                <c:pt idx="1215">
                  <c:v>6384.875</c:v>
                </c:pt>
                <c:pt idx="1216">
                  <c:v>6828.5</c:v>
                </c:pt>
                <c:pt idx="1217">
                  <c:v>7177.875</c:v>
                </c:pt>
                <c:pt idx="1218">
                  <c:v>7885.5</c:v>
                </c:pt>
                <c:pt idx="1219">
                  <c:v>7061</c:v>
                </c:pt>
                <c:pt idx="1220">
                  <c:v>6587.75</c:v>
                </c:pt>
                <c:pt idx="1221">
                  <c:v>8229.25</c:v>
                </c:pt>
                <c:pt idx="1222">
                  <c:v>7526.875</c:v>
                </c:pt>
                <c:pt idx="1223">
                  <c:v>6173.75</c:v>
                </c:pt>
                <c:pt idx="1224">
                  <c:v>6491.875</c:v>
                </c:pt>
                <c:pt idx="1225">
                  <c:v>6196.75</c:v>
                </c:pt>
                <c:pt idx="1226">
                  <c:v>6400.375</c:v>
                </c:pt>
                <c:pt idx="1227">
                  <c:v>6527.875</c:v>
                </c:pt>
                <c:pt idx="1228">
                  <c:v>6049.375</c:v>
                </c:pt>
                <c:pt idx="1229">
                  <c:v>6337.75</c:v>
                </c:pt>
                <c:pt idx="1230">
                  <c:v>5898.75</c:v>
                </c:pt>
                <c:pt idx="1231">
                  <c:v>4667</c:v>
                </c:pt>
                <c:pt idx="1232">
                  <c:v>5064</c:v>
                </c:pt>
                <c:pt idx="1233">
                  <c:v>5946.375</c:v>
                </c:pt>
                <c:pt idx="1234">
                  <c:v>4879.25</c:v>
                </c:pt>
                <c:pt idx="1235">
                  <c:v>5371</c:v>
                </c:pt>
                <c:pt idx="1236">
                  <c:v>6073.875</c:v>
                </c:pt>
                <c:pt idx="1237">
                  <c:v>5651</c:v>
                </c:pt>
                <c:pt idx="1238">
                  <c:v>5150.25</c:v>
                </c:pt>
                <c:pt idx="1239">
                  <c:v>5458.5</c:v>
                </c:pt>
                <c:pt idx="1240">
                  <c:v>5258.6250000000127</c:v>
                </c:pt>
                <c:pt idx="1241">
                  <c:v>5469.75</c:v>
                </c:pt>
                <c:pt idx="1242">
                  <c:v>5650.5</c:v>
                </c:pt>
                <c:pt idx="1243">
                  <c:v>6119</c:v>
                </c:pt>
                <c:pt idx="1244">
                  <c:v>6080.5</c:v>
                </c:pt>
                <c:pt idx="1245">
                  <c:v>5516.25</c:v>
                </c:pt>
                <c:pt idx="1246">
                  <c:v>4882.25</c:v>
                </c:pt>
                <c:pt idx="1247">
                  <c:v>5605.375</c:v>
                </c:pt>
                <c:pt idx="1248">
                  <c:v>6034.5</c:v>
                </c:pt>
                <c:pt idx="1249">
                  <c:v>5817.6250000000127</c:v>
                </c:pt>
                <c:pt idx="1250">
                  <c:v>6060.5</c:v>
                </c:pt>
                <c:pt idx="1251">
                  <c:v>6193.875</c:v>
                </c:pt>
                <c:pt idx="1252">
                  <c:v>4980.1250000000127</c:v>
                </c:pt>
                <c:pt idx="1253">
                  <c:v>4990</c:v>
                </c:pt>
                <c:pt idx="1254">
                  <c:v>5760.1250000000127</c:v>
                </c:pt>
                <c:pt idx="1255">
                  <c:v>5505.25</c:v>
                </c:pt>
                <c:pt idx="1256">
                  <c:v>5207.5</c:v>
                </c:pt>
                <c:pt idx="1257">
                  <c:v>5506.6250000000127</c:v>
                </c:pt>
                <c:pt idx="1258">
                  <c:v>5883.6250000000127</c:v>
                </c:pt>
                <c:pt idx="1259">
                  <c:v>5665.875</c:v>
                </c:pt>
                <c:pt idx="1260">
                  <c:v>6443.25</c:v>
                </c:pt>
                <c:pt idx="1261">
                  <c:v>8697.25</c:v>
                </c:pt>
                <c:pt idx="1262">
                  <c:v>7559.6250000000127</c:v>
                </c:pt>
                <c:pt idx="1263">
                  <c:v>6622</c:v>
                </c:pt>
                <c:pt idx="1264">
                  <c:v>5553.25</c:v>
                </c:pt>
                <c:pt idx="1265">
                  <c:v>4690.25</c:v>
                </c:pt>
                <c:pt idx="1266">
                  <c:v>5617.6250000000127</c:v>
                </c:pt>
                <c:pt idx="1267">
                  <c:v>5366</c:v>
                </c:pt>
                <c:pt idx="1268">
                  <c:v>5669.1250000000127</c:v>
                </c:pt>
                <c:pt idx="1269">
                  <c:v>5053.1250000000127</c:v>
                </c:pt>
                <c:pt idx="1270">
                  <c:v>6660.75</c:v>
                </c:pt>
                <c:pt idx="1271">
                  <c:v>5300.25</c:v>
                </c:pt>
                <c:pt idx="1272">
                  <c:v>6111.5</c:v>
                </c:pt>
                <c:pt idx="1273">
                  <c:v>5378.1250000000127</c:v>
                </c:pt>
                <c:pt idx="1274">
                  <c:v>5782.25</c:v>
                </c:pt>
                <c:pt idx="1275">
                  <c:v>5655.5</c:v>
                </c:pt>
                <c:pt idx="1276">
                  <c:v>5957.6250000000127</c:v>
                </c:pt>
                <c:pt idx="1277">
                  <c:v>5829.375</c:v>
                </c:pt>
                <c:pt idx="1278">
                  <c:v>5044.75</c:v>
                </c:pt>
                <c:pt idx="1279">
                  <c:v>4378.25</c:v>
                </c:pt>
                <c:pt idx="1280">
                  <c:v>5124.75</c:v>
                </c:pt>
                <c:pt idx="1281">
                  <c:v>6889.75</c:v>
                </c:pt>
                <c:pt idx="1282">
                  <c:v>8007.1250000000127</c:v>
                </c:pt>
                <c:pt idx="1283">
                  <c:v>5124.6250000000127</c:v>
                </c:pt>
                <c:pt idx="1284">
                  <c:v>5748.75</c:v>
                </c:pt>
                <c:pt idx="1285">
                  <c:v>4915</c:v>
                </c:pt>
                <c:pt idx="1286">
                  <c:v>4812.375</c:v>
                </c:pt>
                <c:pt idx="1287">
                  <c:v>5736.5</c:v>
                </c:pt>
                <c:pt idx="1288">
                  <c:v>5335.375</c:v>
                </c:pt>
                <c:pt idx="1289">
                  <c:v>5391.875</c:v>
                </c:pt>
                <c:pt idx="1290">
                  <c:v>4634</c:v>
                </c:pt>
                <c:pt idx="1291">
                  <c:v>5389.375</c:v>
                </c:pt>
                <c:pt idx="1292">
                  <c:v>5878</c:v>
                </c:pt>
                <c:pt idx="1293">
                  <c:v>6666</c:v>
                </c:pt>
                <c:pt idx="1294">
                  <c:v>6413.75</c:v>
                </c:pt>
                <c:pt idx="1295">
                  <c:v>5492.75</c:v>
                </c:pt>
                <c:pt idx="1296">
                  <c:v>4983.375</c:v>
                </c:pt>
                <c:pt idx="1297">
                  <c:v>5096.875</c:v>
                </c:pt>
                <c:pt idx="1298">
                  <c:v>5739.75</c:v>
                </c:pt>
                <c:pt idx="1299">
                  <c:v>5529</c:v>
                </c:pt>
                <c:pt idx="1300">
                  <c:v>4588</c:v>
                </c:pt>
                <c:pt idx="1301">
                  <c:v>4677.5</c:v>
                </c:pt>
                <c:pt idx="1302">
                  <c:v>4809.6250000000127</c:v>
                </c:pt>
                <c:pt idx="1303">
                  <c:v>4464.1250000000127</c:v>
                </c:pt>
                <c:pt idx="1304">
                  <c:v>5821.6250000000127</c:v>
                </c:pt>
                <c:pt idx="1305">
                  <c:v>4943.5</c:v>
                </c:pt>
                <c:pt idx="1306">
                  <c:v>5038.25</c:v>
                </c:pt>
                <c:pt idx="1307">
                  <c:v>5430.6250000000127</c:v>
                </c:pt>
                <c:pt idx="1308">
                  <c:v>4385.1250000000127</c:v>
                </c:pt>
                <c:pt idx="1309">
                  <c:v>4812.875</c:v>
                </c:pt>
                <c:pt idx="1310">
                  <c:v>4976.1250000000127</c:v>
                </c:pt>
                <c:pt idx="1311">
                  <c:v>5306.25</c:v>
                </c:pt>
                <c:pt idx="1312">
                  <c:v>4535.6250000000127</c:v>
                </c:pt>
                <c:pt idx="1313">
                  <c:v>6188.6250000000127</c:v>
                </c:pt>
                <c:pt idx="1314">
                  <c:v>6499.5</c:v>
                </c:pt>
                <c:pt idx="1315">
                  <c:v>4967.75</c:v>
                </c:pt>
                <c:pt idx="1316">
                  <c:v>5936</c:v>
                </c:pt>
                <c:pt idx="1317">
                  <c:v>5171.375</c:v>
                </c:pt>
                <c:pt idx="1318">
                  <c:v>5506</c:v>
                </c:pt>
                <c:pt idx="1319">
                  <c:v>5739.6250000000127</c:v>
                </c:pt>
                <c:pt idx="1320">
                  <c:v>6310.25</c:v>
                </c:pt>
                <c:pt idx="1321">
                  <c:v>4972.1250000000127</c:v>
                </c:pt>
                <c:pt idx="1322">
                  <c:v>4731.6250000000127</c:v>
                </c:pt>
                <c:pt idx="1323">
                  <c:v>5575.1250000000127</c:v>
                </c:pt>
                <c:pt idx="1324">
                  <c:v>4526.6250000000127</c:v>
                </c:pt>
                <c:pt idx="1325">
                  <c:v>6074.875</c:v>
                </c:pt>
                <c:pt idx="1326">
                  <c:v>7147.375</c:v>
                </c:pt>
                <c:pt idx="1327">
                  <c:v>6225.75</c:v>
                </c:pt>
                <c:pt idx="1328">
                  <c:v>4545.875</c:v>
                </c:pt>
                <c:pt idx="1329">
                  <c:v>5774.1250000000127</c:v>
                </c:pt>
                <c:pt idx="1330">
                  <c:v>5054.25</c:v>
                </c:pt>
                <c:pt idx="1331">
                  <c:v>4707.25</c:v>
                </c:pt>
                <c:pt idx="1332">
                  <c:v>4673.25</c:v>
                </c:pt>
                <c:pt idx="1333">
                  <c:v>5796.375</c:v>
                </c:pt>
                <c:pt idx="1334">
                  <c:v>5600</c:v>
                </c:pt>
                <c:pt idx="1335">
                  <c:v>7368.5</c:v>
                </c:pt>
                <c:pt idx="1336">
                  <c:v>6983.375</c:v>
                </c:pt>
                <c:pt idx="1337">
                  <c:v>7154.6250000000127</c:v>
                </c:pt>
                <c:pt idx="1338">
                  <c:v>5946</c:v>
                </c:pt>
                <c:pt idx="1339">
                  <c:v>6053.1250000000127</c:v>
                </c:pt>
                <c:pt idx="1340">
                  <c:v>7799.75</c:v>
                </c:pt>
                <c:pt idx="1341">
                  <c:v>5672.6250000000127</c:v>
                </c:pt>
                <c:pt idx="1342">
                  <c:v>7011.75</c:v>
                </c:pt>
                <c:pt idx="1343">
                  <c:v>5302.375</c:v>
                </c:pt>
                <c:pt idx="1344">
                  <c:v>5938</c:v>
                </c:pt>
                <c:pt idx="1345">
                  <c:v>6116.1250000000127</c:v>
                </c:pt>
                <c:pt idx="1346">
                  <c:v>6787.25</c:v>
                </c:pt>
                <c:pt idx="1347">
                  <c:v>5085.5</c:v>
                </c:pt>
                <c:pt idx="1348">
                  <c:v>6258.875</c:v>
                </c:pt>
                <c:pt idx="1349">
                  <c:v>5358</c:v>
                </c:pt>
                <c:pt idx="1350">
                  <c:v>5627.1250000000127</c:v>
                </c:pt>
                <c:pt idx="1351">
                  <c:v>6106</c:v>
                </c:pt>
                <c:pt idx="1352">
                  <c:v>6865.5</c:v>
                </c:pt>
                <c:pt idx="1353">
                  <c:v>5238.1250000000127</c:v>
                </c:pt>
                <c:pt idx="1354">
                  <c:v>5301.75</c:v>
                </c:pt>
                <c:pt idx="1355">
                  <c:v>4638.5</c:v>
                </c:pt>
                <c:pt idx="1356">
                  <c:v>6196.375</c:v>
                </c:pt>
                <c:pt idx="1357">
                  <c:v>5575.5</c:v>
                </c:pt>
                <c:pt idx="1358">
                  <c:v>5615.6250000000127</c:v>
                </c:pt>
                <c:pt idx="1359">
                  <c:v>7220.75</c:v>
                </c:pt>
                <c:pt idx="1360">
                  <c:v>6378.6250000000127</c:v>
                </c:pt>
                <c:pt idx="1361">
                  <c:v>5225.6250000000127</c:v>
                </c:pt>
                <c:pt idx="1362">
                  <c:v>4581.25</c:v>
                </c:pt>
                <c:pt idx="1363">
                  <c:v>5168.375</c:v>
                </c:pt>
                <c:pt idx="1364">
                  <c:v>5257.1250000000127</c:v>
                </c:pt>
                <c:pt idx="1365">
                  <c:v>6291.25</c:v>
                </c:pt>
                <c:pt idx="1366">
                  <c:v>5861.75</c:v>
                </c:pt>
                <c:pt idx="1367">
                  <c:v>5557.25</c:v>
                </c:pt>
                <c:pt idx="1368">
                  <c:v>5775.75</c:v>
                </c:pt>
                <c:pt idx="1369">
                  <c:v>5854.25</c:v>
                </c:pt>
                <c:pt idx="1370">
                  <c:v>4926.75</c:v>
                </c:pt>
                <c:pt idx="1371">
                  <c:v>5760.1250000000127</c:v>
                </c:pt>
                <c:pt idx="1372">
                  <c:v>5303.1250000000127</c:v>
                </c:pt>
                <c:pt idx="1373">
                  <c:v>5509.875</c:v>
                </c:pt>
                <c:pt idx="1374">
                  <c:v>5438.875</c:v>
                </c:pt>
                <c:pt idx="1375">
                  <c:v>4538.875</c:v>
                </c:pt>
                <c:pt idx="1376">
                  <c:v>5059.6250000000127</c:v>
                </c:pt>
                <c:pt idx="1377">
                  <c:v>7930</c:v>
                </c:pt>
                <c:pt idx="1378">
                  <c:v>6313.25</c:v>
                </c:pt>
                <c:pt idx="1379">
                  <c:v>6249.6250000000127</c:v>
                </c:pt>
                <c:pt idx="1380">
                  <c:v>5554.875</c:v>
                </c:pt>
                <c:pt idx="1381">
                  <c:v>5480.875</c:v>
                </c:pt>
                <c:pt idx="1382">
                  <c:v>5313.375</c:v>
                </c:pt>
                <c:pt idx="1383">
                  <c:v>6316.6250000000127</c:v>
                </c:pt>
                <c:pt idx="1384">
                  <c:v>5602.375</c:v>
                </c:pt>
                <c:pt idx="1385">
                  <c:v>6174</c:v>
                </c:pt>
                <c:pt idx="1386">
                  <c:v>6186</c:v>
                </c:pt>
                <c:pt idx="1387">
                  <c:v>5609.25</c:v>
                </c:pt>
                <c:pt idx="1388">
                  <c:v>5525.5</c:v>
                </c:pt>
                <c:pt idx="1389">
                  <c:v>6356.25</c:v>
                </c:pt>
                <c:pt idx="1390">
                  <c:v>5960.375</c:v>
                </c:pt>
                <c:pt idx="1391">
                  <c:v>6521.1250000000127</c:v>
                </c:pt>
                <c:pt idx="1392">
                  <c:v>6275.375</c:v>
                </c:pt>
                <c:pt idx="1393">
                  <c:v>4631.875</c:v>
                </c:pt>
                <c:pt idx="1394">
                  <c:v>4711.25</c:v>
                </c:pt>
                <c:pt idx="1395">
                  <c:v>5340.1250000000127</c:v>
                </c:pt>
                <c:pt idx="1396">
                  <c:v>5471.6250000000127</c:v>
                </c:pt>
                <c:pt idx="1397">
                  <c:v>6176.6250000000127</c:v>
                </c:pt>
                <c:pt idx="1398">
                  <c:v>5824</c:v>
                </c:pt>
                <c:pt idx="1399">
                  <c:v>4961.75</c:v>
                </c:pt>
                <c:pt idx="1400">
                  <c:v>5540.875</c:v>
                </c:pt>
                <c:pt idx="1401">
                  <c:v>8289.75</c:v>
                </c:pt>
                <c:pt idx="1402">
                  <c:v>5951.875</c:v>
                </c:pt>
                <c:pt idx="1403">
                  <c:v>5955.6250000000127</c:v>
                </c:pt>
                <c:pt idx="1404">
                  <c:v>5167.6250000000127</c:v>
                </c:pt>
                <c:pt idx="1405">
                  <c:v>6768.6250000000127</c:v>
                </c:pt>
                <c:pt idx="1406">
                  <c:v>6230</c:v>
                </c:pt>
                <c:pt idx="1407">
                  <c:v>6335</c:v>
                </c:pt>
                <c:pt idx="1408">
                  <c:v>5410.6250000000127</c:v>
                </c:pt>
                <c:pt idx="1409">
                  <c:v>6634.6250000000127</c:v>
                </c:pt>
                <c:pt idx="1410">
                  <c:v>7546.1250000000127</c:v>
                </c:pt>
                <c:pt idx="1411">
                  <c:v>5399.375</c:v>
                </c:pt>
                <c:pt idx="1412">
                  <c:v>5743.1250000000127</c:v>
                </c:pt>
                <c:pt idx="1413">
                  <c:v>5582.375</c:v>
                </c:pt>
                <c:pt idx="1414">
                  <c:v>4522.5</c:v>
                </c:pt>
                <c:pt idx="1415">
                  <c:v>4438.375</c:v>
                </c:pt>
                <c:pt idx="1416">
                  <c:v>4591.25</c:v>
                </c:pt>
                <c:pt idx="1417">
                  <c:v>5325.375</c:v>
                </c:pt>
                <c:pt idx="1418">
                  <c:v>5633.75</c:v>
                </c:pt>
                <c:pt idx="1419">
                  <c:v>6134.375</c:v>
                </c:pt>
                <c:pt idx="1420">
                  <c:v>7029.6250000000127</c:v>
                </c:pt>
                <c:pt idx="1421">
                  <c:v>5268.75</c:v>
                </c:pt>
                <c:pt idx="1422">
                  <c:v>5243.75</c:v>
                </c:pt>
                <c:pt idx="1423">
                  <c:v>4687.1250000000127</c:v>
                </c:pt>
                <c:pt idx="1424">
                  <c:v>5342</c:v>
                </c:pt>
                <c:pt idx="1425">
                  <c:v>5313.6250000000127</c:v>
                </c:pt>
                <c:pt idx="1426">
                  <c:v>7253.375</c:v>
                </c:pt>
                <c:pt idx="1427">
                  <c:v>5393.375</c:v>
                </c:pt>
                <c:pt idx="1428">
                  <c:v>6474.25</c:v>
                </c:pt>
                <c:pt idx="1429">
                  <c:v>6724.75</c:v>
                </c:pt>
                <c:pt idx="1430">
                  <c:v>5404.6250000000127</c:v>
                </c:pt>
                <c:pt idx="1431">
                  <c:v>5041</c:v>
                </c:pt>
                <c:pt idx="1432">
                  <c:v>5821.75</c:v>
                </c:pt>
                <c:pt idx="1433">
                  <c:v>5950</c:v>
                </c:pt>
                <c:pt idx="1434">
                  <c:v>5546.875</c:v>
                </c:pt>
                <c:pt idx="1435">
                  <c:v>7107.6250000000127</c:v>
                </c:pt>
                <c:pt idx="1436">
                  <c:v>6478.6250000000127</c:v>
                </c:pt>
                <c:pt idx="1437">
                  <c:v>5945</c:v>
                </c:pt>
                <c:pt idx="1438">
                  <c:v>4149.1250000000127</c:v>
                </c:pt>
                <c:pt idx="1439">
                  <c:v>7139</c:v>
                </c:pt>
                <c:pt idx="1440">
                  <c:v>4378.875</c:v>
                </c:pt>
                <c:pt idx="1441">
                  <c:v>4959.6250000000127</c:v>
                </c:pt>
                <c:pt idx="1442">
                  <c:v>5132.25</c:v>
                </c:pt>
                <c:pt idx="1443">
                  <c:v>4377.6250000000127</c:v>
                </c:pt>
                <c:pt idx="1444">
                  <c:v>5753.875</c:v>
                </c:pt>
                <c:pt idx="1445">
                  <c:v>4564.6250000000127</c:v>
                </c:pt>
                <c:pt idx="1446">
                  <c:v>5764.375</c:v>
                </c:pt>
                <c:pt idx="1447">
                  <c:v>5613.25</c:v>
                </c:pt>
                <c:pt idx="1448">
                  <c:v>5406.1250000000127</c:v>
                </c:pt>
                <c:pt idx="1449">
                  <c:v>6562.375</c:v>
                </c:pt>
                <c:pt idx="1450">
                  <c:v>7671.1250000000127</c:v>
                </c:pt>
                <c:pt idx="1451">
                  <c:v>8310.8749999999636</c:v>
                </c:pt>
                <c:pt idx="1452">
                  <c:v>6222.375</c:v>
                </c:pt>
                <c:pt idx="1453">
                  <c:v>5240.25</c:v>
                </c:pt>
              </c:numCache>
            </c:numRef>
          </c:val>
        </c:ser>
        <c:ser>
          <c:idx val="1"/>
          <c:order val="2"/>
          <c:tx>
            <c:strRef>
              <c:f>'Request rate stats across vols'!$E$1</c:f>
              <c:strCache>
                <c:ptCount val="1"/>
                <c:pt idx="0">
                  <c:v>Min</c:v>
                </c:pt>
              </c:strCache>
            </c:strRef>
          </c:tx>
          <c:spPr>
            <a:solidFill>
              <a:srgbClr val="00B050"/>
            </a:solidFill>
            <a:ln>
              <a:noFill/>
              <a:prstDash val="sysDot"/>
            </a:ln>
          </c:spP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39428.611111111008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39428.627083333166</c:v>
                </c:pt>
                <c:pt idx="25">
                  <c:v>39428.627777777663</c:v>
                </c:pt>
                <c:pt idx="26">
                  <c:v>39428.628472222204</c:v>
                </c:pt>
                <c:pt idx="27">
                  <c:v>39428.629166666513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39428.638194444553</c:v>
                </c:pt>
                <c:pt idx="41">
                  <c:v>39428.638888888883</c:v>
                </c:pt>
                <c:pt idx="42">
                  <c:v>39428.639583333221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39428.642361111008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39428.650694444616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39428.656250000102</c:v>
                </c:pt>
                <c:pt idx="67">
                  <c:v>39428.656944444585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39428.66180555545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39428.667361110951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39428.673611111008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39428.677083333198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39428.682638889004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39428.688194444585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39428.691666666513</c:v>
                </c:pt>
                <c:pt idx="118">
                  <c:v>39428.692361110974</c:v>
                </c:pt>
                <c:pt idx="119">
                  <c:v>39428.69305555545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39428.699305555427</c:v>
                </c:pt>
                <c:pt idx="129">
                  <c:v>39428.699999999997</c:v>
                </c:pt>
                <c:pt idx="130">
                  <c:v>39428.700694444553</c:v>
                </c:pt>
                <c:pt idx="131">
                  <c:v>39428.701388888876</c:v>
                </c:pt>
                <c:pt idx="132">
                  <c:v>39428.702083333221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39428.704861111008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39428.721527777663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39428.72430555545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39428.727083333157</c:v>
                </c:pt>
                <c:pt idx="169">
                  <c:v>39428.727777777633</c:v>
                </c:pt>
                <c:pt idx="170">
                  <c:v>39428.728472222196</c:v>
                </c:pt>
                <c:pt idx="171">
                  <c:v>39428.729166666482</c:v>
                </c:pt>
                <c:pt idx="172">
                  <c:v>39428.729861110951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39428.733333333221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39428.736111111008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39428.739583333198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39428.750694444585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39428.756944444569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39428.761111110951</c:v>
                </c:pt>
                <c:pt idx="218">
                  <c:v>39428.761805555427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39428.764583333221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39428.767361110935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39428.779166666522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39428.788194444569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39428.791666666482</c:v>
                </c:pt>
                <c:pt idx="262">
                  <c:v>39428.792361110951</c:v>
                </c:pt>
                <c:pt idx="263">
                  <c:v>39428.793055555427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39428.795833333221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39428.798611111008</c:v>
                </c:pt>
                <c:pt idx="272">
                  <c:v>39428.799305555374</c:v>
                </c:pt>
                <c:pt idx="273">
                  <c:v>39428.799999999996</c:v>
                </c:pt>
                <c:pt idx="274">
                  <c:v>39428.800694444617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39428.806250000111</c:v>
                </c:pt>
                <c:pt idx="283">
                  <c:v>39428.806944444616</c:v>
                </c:pt>
                <c:pt idx="284">
                  <c:v>39428.807638889004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39428.812500000102</c:v>
                </c:pt>
                <c:pt idx="292">
                  <c:v>39428.813194444585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39428.815277777889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39428.819444444569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39428.825694444553</c:v>
                </c:pt>
                <c:pt idx="311">
                  <c:v>39428.826388888883</c:v>
                </c:pt>
                <c:pt idx="312">
                  <c:v>39428.827083333221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39428.829861111008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39428.838194444616</c:v>
                </c:pt>
                <c:pt idx="329">
                  <c:v>39428.838888889004</c:v>
                </c:pt>
                <c:pt idx="330">
                  <c:v>39428.839583333327</c:v>
                </c:pt>
                <c:pt idx="331">
                  <c:v>39428.840277777905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39428.844444444585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39428.846527777889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39428.850694444656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39428.856250000164</c:v>
                </c:pt>
                <c:pt idx="355">
                  <c:v>39428.85694444464</c:v>
                </c:pt>
                <c:pt idx="356">
                  <c:v>39428.857638889029</c:v>
                </c:pt>
                <c:pt idx="357">
                  <c:v>39428.858333333446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39428.861111111008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39428.870138889004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39428.875694444585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39428.881944444569</c:v>
                </c:pt>
                <c:pt idx="392">
                  <c:v>39428.882638889045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39428.88819444464</c:v>
                </c:pt>
                <c:pt idx="401">
                  <c:v>39428.888888889029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39428.892361111008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39428.900694444616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39428.906250000102</c:v>
                </c:pt>
                <c:pt idx="427">
                  <c:v>39428.906944444585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39428.913194444569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39428.919444444553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39428.923611111008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39428.927083333198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39428.932638889004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39428.938194444585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39428.940277777889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39428.944444444569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39428.95069444464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39428.956250000141</c:v>
                </c:pt>
                <c:pt idx="499">
                  <c:v>39428.956944444617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39428.975694444569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39428.981944444553</c:v>
                </c:pt>
                <c:pt idx="536">
                  <c:v>39428.982638889029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39428.988194444617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39429.000694444585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39429.006944444569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39429.013194444553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39429.017361111008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39429.029166666522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39429.038194444569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39429.044444444553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39429.050694444617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39429.056250000111</c:v>
                </c:pt>
                <c:pt idx="643">
                  <c:v>39429.056944444616</c:v>
                </c:pt>
                <c:pt idx="644">
                  <c:v>39429.057638889004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39429.075694444553</c:v>
                </c:pt>
                <c:pt idx="671">
                  <c:v>39429.076388888883</c:v>
                </c:pt>
                <c:pt idx="672">
                  <c:v>39429.077083333221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39429.079861111008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39429.088194444616</c:v>
                </c:pt>
                <c:pt idx="689">
                  <c:v>39429.088888889004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39429.091666666522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39429.09930555545</c:v>
                </c:pt>
                <c:pt idx="705">
                  <c:v>39429.1</c:v>
                </c:pt>
                <c:pt idx="706">
                  <c:v>39429.100694444569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39429.106944444553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39429.111111111008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39429.127083333166</c:v>
                </c:pt>
                <c:pt idx="745">
                  <c:v>39429.127777777663</c:v>
                </c:pt>
                <c:pt idx="746">
                  <c:v>39429.128472222204</c:v>
                </c:pt>
                <c:pt idx="747">
                  <c:v>39429.129166666513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39429.138194444553</c:v>
                </c:pt>
                <c:pt idx="761">
                  <c:v>39429.138888888883</c:v>
                </c:pt>
                <c:pt idx="762">
                  <c:v>39429.139583333221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39429.142361111008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39429.150694444616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39429.156250000102</c:v>
                </c:pt>
                <c:pt idx="787">
                  <c:v>39429.156944444585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39429.16180555545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39429.167361110951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39429.173611111008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39429.177083333198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39429.182638889004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39429.188194444585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39429.191666666513</c:v>
                </c:pt>
                <c:pt idx="838">
                  <c:v>39429.192361110974</c:v>
                </c:pt>
                <c:pt idx="839">
                  <c:v>39429.19305555545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39429.199305555427</c:v>
                </c:pt>
                <c:pt idx="849">
                  <c:v>39429.199999999997</c:v>
                </c:pt>
                <c:pt idx="850">
                  <c:v>39429.200694444553</c:v>
                </c:pt>
                <c:pt idx="851">
                  <c:v>39429.201388888876</c:v>
                </c:pt>
                <c:pt idx="852">
                  <c:v>39429.202083333221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39429.204861111008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39429.221527777663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39429.22430555545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39429.227083333157</c:v>
                </c:pt>
                <c:pt idx="889">
                  <c:v>39429.227777777633</c:v>
                </c:pt>
                <c:pt idx="890">
                  <c:v>39429.228472222196</c:v>
                </c:pt>
                <c:pt idx="891">
                  <c:v>39429.229166666482</c:v>
                </c:pt>
                <c:pt idx="892">
                  <c:v>39429.229861110951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39429.233333333221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39429.236111111008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39429.239583333198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39429.250694444585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39429.256944444569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39429.261111110951</c:v>
                </c:pt>
                <c:pt idx="938">
                  <c:v>39429.261805555427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39429.264583333221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39429.267361110935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39429.279166666522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39429.288194444569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39429.291666666482</c:v>
                </c:pt>
                <c:pt idx="982">
                  <c:v>39429.292361110951</c:v>
                </c:pt>
                <c:pt idx="983">
                  <c:v>39429.293055555427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39429.295833333221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39429.298611111008</c:v>
                </c:pt>
                <c:pt idx="992">
                  <c:v>39429.299305555374</c:v>
                </c:pt>
                <c:pt idx="993">
                  <c:v>39429.299999999996</c:v>
                </c:pt>
                <c:pt idx="994">
                  <c:v>39429.300694444617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39429.306250000111</c:v>
                </c:pt>
                <c:pt idx="1003">
                  <c:v>39429.306944444616</c:v>
                </c:pt>
                <c:pt idx="1004">
                  <c:v>39429.307638889004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39429.312500000102</c:v>
                </c:pt>
                <c:pt idx="1012">
                  <c:v>39429.313194444585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39429.315277777889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39429.319444444569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39429.325694444553</c:v>
                </c:pt>
                <c:pt idx="1031">
                  <c:v>39429.326388888883</c:v>
                </c:pt>
                <c:pt idx="1032">
                  <c:v>39429.327083333221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39429.329861111008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39429.338194444616</c:v>
                </c:pt>
                <c:pt idx="1049">
                  <c:v>39429.338888889004</c:v>
                </c:pt>
                <c:pt idx="1050">
                  <c:v>39429.339583333327</c:v>
                </c:pt>
                <c:pt idx="1051">
                  <c:v>39429.340277777905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39429.344444444585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39429.346527777889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39429.350694444656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39429.356250000164</c:v>
                </c:pt>
                <c:pt idx="1075">
                  <c:v>39429.35694444464</c:v>
                </c:pt>
                <c:pt idx="1076">
                  <c:v>39429.357638889029</c:v>
                </c:pt>
                <c:pt idx="1077">
                  <c:v>39429.358333333446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39429.361111111008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39429.370138889004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39429.375694444585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39429.381944444569</c:v>
                </c:pt>
                <c:pt idx="1112">
                  <c:v>39429.382638889045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39429.38819444464</c:v>
                </c:pt>
                <c:pt idx="1121">
                  <c:v>39429.388888889029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39429.392361111008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39429.400694444616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39429.406250000102</c:v>
                </c:pt>
                <c:pt idx="1147">
                  <c:v>39429.406944444585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39429.413194444569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39429.419444444553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39429.423611111008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39429.427083333198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39429.432638889004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39429.438194444585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39429.440277777889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39429.444444444569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39429.45069444464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39429.456250000141</c:v>
                </c:pt>
                <c:pt idx="1219">
                  <c:v>39429.456944444617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39429.475694444569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39429.481944444553</c:v>
                </c:pt>
                <c:pt idx="1256">
                  <c:v>39429.482638889029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39429.488194444617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39429.500694444585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39429.506944444569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39429.513194444553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39429.517361111008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39429.529166666522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39429.538194444569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39429.544444444553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39429.550694444617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39429.556250000111</c:v>
                </c:pt>
                <c:pt idx="1363">
                  <c:v>39429.556944444616</c:v>
                </c:pt>
                <c:pt idx="1364">
                  <c:v>39429.557638889004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39429.575694444553</c:v>
                </c:pt>
                <c:pt idx="1391">
                  <c:v>39429.576388888883</c:v>
                </c:pt>
                <c:pt idx="1392">
                  <c:v>39429.577083333221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39429.579861111008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39429.588194444616</c:v>
                </c:pt>
                <c:pt idx="1409">
                  <c:v>39429.588888889004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39429.591666666522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39429.59930555545</c:v>
                </c:pt>
                <c:pt idx="1425">
                  <c:v>39429.599999999999</c:v>
                </c:pt>
                <c:pt idx="1426">
                  <c:v>39429.600694444569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39429.606944444553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39429.611111111008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'Request rate stats across vols'!$E$2:$E$1455</c:f>
              <c:numCache>
                <c:formatCode>General</c:formatCode>
                <c:ptCount val="1454"/>
                <c:pt idx="0">
                  <c:v>2793</c:v>
                </c:pt>
                <c:pt idx="1">
                  <c:v>3927</c:v>
                </c:pt>
                <c:pt idx="2">
                  <c:v>5170</c:v>
                </c:pt>
                <c:pt idx="3">
                  <c:v>3605</c:v>
                </c:pt>
                <c:pt idx="4">
                  <c:v>2840</c:v>
                </c:pt>
                <c:pt idx="5">
                  <c:v>2996</c:v>
                </c:pt>
                <c:pt idx="6">
                  <c:v>3965</c:v>
                </c:pt>
                <c:pt idx="7">
                  <c:v>3319</c:v>
                </c:pt>
                <c:pt idx="8">
                  <c:v>4204</c:v>
                </c:pt>
                <c:pt idx="9">
                  <c:v>4684</c:v>
                </c:pt>
                <c:pt idx="10">
                  <c:v>3911</c:v>
                </c:pt>
                <c:pt idx="11">
                  <c:v>3649</c:v>
                </c:pt>
                <c:pt idx="12">
                  <c:v>4425</c:v>
                </c:pt>
                <c:pt idx="13">
                  <c:v>4286</c:v>
                </c:pt>
                <c:pt idx="14">
                  <c:v>3684</c:v>
                </c:pt>
                <c:pt idx="15">
                  <c:v>3407</c:v>
                </c:pt>
                <c:pt idx="16">
                  <c:v>4023</c:v>
                </c:pt>
                <c:pt idx="17">
                  <c:v>2972</c:v>
                </c:pt>
                <c:pt idx="18">
                  <c:v>4159</c:v>
                </c:pt>
                <c:pt idx="19">
                  <c:v>4315</c:v>
                </c:pt>
                <c:pt idx="20">
                  <c:v>4318</c:v>
                </c:pt>
                <c:pt idx="21">
                  <c:v>3834</c:v>
                </c:pt>
                <c:pt idx="22">
                  <c:v>4987</c:v>
                </c:pt>
                <c:pt idx="23">
                  <c:v>4283</c:v>
                </c:pt>
                <c:pt idx="24">
                  <c:v>4725</c:v>
                </c:pt>
                <c:pt idx="25">
                  <c:v>3524</c:v>
                </c:pt>
                <c:pt idx="26">
                  <c:v>3443</c:v>
                </c:pt>
                <c:pt idx="27">
                  <c:v>4373</c:v>
                </c:pt>
                <c:pt idx="28">
                  <c:v>4497</c:v>
                </c:pt>
                <c:pt idx="29">
                  <c:v>4583</c:v>
                </c:pt>
                <c:pt idx="30">
                  <c:v>3473</c:v>
                </c:pt>
                <c:pt idx="31">
                  <c:v>4176</c:v>
                </c:pt>
                <c:pt idx="32">
                  <c:v>3376</c:v>
                </c:pt>
                <c:pt idx="33">
                  <c:v>3887</c:v>
                </c:pt>
                <c:pt idx="34">
                  <c:v>2053</c:v>
                </c:pt>
                <c:pt idx="35">
                  <c:v>3994</c:v>
                </c:pt>
                <c:pt idx="36">
                  <c:v>3360</c:v>
                </c:pt>
                <c:pt idx="37">
                  <c:v>4204</c:v>
                </c:pt>
                <c:pt idx="38">
                  <c:v>3044</c:v>
                </c:pt>
                <c:pt idx="39">
                  <c:v>3603</c:v>
                </c:pt>
                <c:pt idx="40">
                  <c:v>3268</c:v>
                </c:pt>
                <c:pt idx="41">
                  <c:v>3436</c:v>
                </c:pt>
                <c:pt idx="42">
                  <c:v>3920</c:v>
                </c:pt>
                <c:pt idx="43">
                  <c:v>3717</c:v>
                </c:pt>
                <c:pt idx="44">
                  <c:v>3710</c:v>
                </c:pt>
                <c:pt idx="45">
                  <c:v>4193</c:v>
                </c:pt>
                <c:pt idx="46">
                  <c:v>3990</c:v>
                </c:pt>
                <c:pt idx="47">
                  <c:v>3955</c:v>
                </c:pt>
                <c:pt idx="48">
                  <c:v>2911</c:v>
                </c:pt>
                <c:pt idx="49">
                  <c:v>3683</c:v>
                </c:pt>
                <c:pt idx="50">
                  <c:v>3643</c:v>
                </c:pt>
                <c:pt idx="51">
                  <c:v>3424</c:v>
                </c:pt>
                <c:pt idx="52">
                  <c:v>4265</c:v>
                </c:pt>
                <c:pt idx="53">
                  <c:v>2938</c:v>
                </c:pt>
                <c:pt idx="54">
                  <c:v>4331</c:v>
                </c:pt>
                <c:pt idx="55">
                  <c:v>2180</c:v>
                </c:pt>
                <c:pt idx="56">
                  <c:v>3683</c:v>
                </c:pt>
                <c:pt idx="57">
                  <c:v>3908</c:v>
                </c:pt>
                <c:pt idx="58">
                  <c:v>4537</c:v>
                </c:pt>
                <c:pt idx="59">
                  <c:v>3431</c:v>
                </c:pt>
                <c:pt idx="60">
                  <c:v>2505</c:v>
                </c:pt>
                <c:pt idx="61">
                  <c:v>2861</c:v>
                </c:pt>
                <c:pt idx="62">
                  <c:v>3060</c:v>
                </c:pt>
                <c:pt idx="63">
                  <c:v>2718</c:v>
                </c:pt>
                <c:pt idx="64">
                  <c:v>3864</c:v>
                </c:pt>
                <c:pt idx="65">
                  <c:v>3274</c:v>
                </c:pt>
                <c:pt idx="66">
                  <c:v>2958</c:v>
                </c:pt>
                <c:pt idx="67">
                  <c:v>3693</c:v>
                </c:pt>
                <c:pt idx="68">
                  <c:v>2782</c:v>
                </c:pt>
                <c:pt idx="69">
                  <c:v>2821</c:v>
                </c:pt>
                <c:pt idx="70">
                  <c:v>3440</c:v>
                </c:pt>
                <c:pt idx="71">
                  <c:v>3041</c:v>
                </c:pt>
                <c:pt idx="72">
                  <c:v>3522</c:v>
                </c:pt>
                <c:pt idx="73">
                  <c:v>3895</c:v>
                </c:pt>
                <c:pt idx="74">
                  <c:v>3274</c:v>
                </c:pt>
                <c:pt idx="75">
                  <c:v>4059</c:v>
                </c:pt>
                <c:pt idx="76">
                  <c:v>3225</c:v>
                </c:pt>
                <c:pt idx="77">
                  <c:v>3332</c:v>
                </c:pt>
                <c:pt idx="78">
                  <c:v>3750</c:v>
                </c:pt>
                <c:pt idx="79">
                  <c:v>3224</c:v>
                </c:pt>
                <c:pt idx="80">
                  <c:v>3833</c:v>
                </c:pt>
                <c:pt idx="81">
                  <c:v>3153</c:v>
                </c:pt>
                <c:pt idx="82">
                  <c:v>4265</c:v>
                </c:pt>
                <c:pt idx="83">
                  <c:v>4696</c:v>
                </c:pt>
                <c:pt idx="84">
                  <c:v>3094</c:v>
                </c:pt>
                <c:pt idx="85">
                  <c:v>3679</c:v>
                </c:pt>
                <c:pt idx="86">
                  <c:v>3133</c:v>
                </c:pt>
                <c:pt idx="87">
                  <c:v>2713</c:v>
                </c:pt>
                <c:pt idx="88">
                  <c:v>3411</c:v>
                </c:pt>
                <c:pt idx="89">
                  <c:v>3237</c:v>
                </c:pt>
                <c:pt idx="90">
                  <c:v>3661</c:v>
                </c:pt>
                <c:pt idx="91">
                  <c:v>2253</c:v>
                </c:pt>
                <c:pt idx="92">
                  <c:v>3025</c:v>
                </c:pt>
                <c:pt idx="93">
                  <c:v>3203</c:v>
                </c:pt>
                <c:pt idx="94">
                  <c:v>3080</c:v>
                </c:pt>
                <c:pt idx="95">
                  <c:v>2700</c:v>
                </c:pt>
                <c:pt idx="96">
                  <c:v>3046</c:v>
                </c:pt>
                <c:pt idx="97">
                  <c:v>3140</c:v>
                </c:pt>
                <c:pt idx="98">
                  <c:v>3383</c:v>
                </c:pt>
                <c:pt idx="99">
                  <c:v>3879</c:v>
                </c:pt>
                <c:pt idx="100">
                  <c:v>3554</c:v>
                </c:pt>
                <c:pt idx="101">
                  <c:v>3978</c:v>
                </c:pt>
                <c:pt idx="102">
                  <c:v>3847</c:v>
                </c:pt>
                <c:pt idx="103">
                  <c:v>3636</c:v>
                </c:pt>
                <c:pt idx="104">
                  <c:v>2835</c:v>
                </c:pt>
                <c:pt idx="105">
                  <c:v>3267</c:v>
                </c:pt>
                <c:pt idx="106">
                  <c:v>3555</c:v>
                </c:pt>
                <c:pt idx="107">
                  <c:v>2963</c:v>
                </c:pt>
                <c:pt idx="108">
                  <c:v>4037</c:v>
                </c:pt>
                <c:pt idx="109">
                  <c:v>3616</c:v>
                </c:pt>
                <c:pt idx="110">
                  <c:v>2556</c:v>
                </c:pt>
                <c:pt idx="111">
                  <c:v>2743</c:v>
                </c:pt>
                <c:pt idx="112">
                  <c:v>3806</c:v>
                </c:pt>
                <c:pt idx="113">
                  <c:v>3216</c:v>
                </c:pt>
                <c:pt idx="114">
                  <c:v>3265</c:v>
                </c:pt>
                <c:pt idx="115">
                  <c:v>2776</c:v>
                </c:pt>
                <c:pt idx="116">
                  <c:v>2452</c:v>
                </c:pt>
                <c:pt idx="117">
                  <c:v>3419</c:v>
                </c:pt>
                <c:pt idx="118">
                  <c:v>3665</c:v>
                </c:pt>
                <c:pt idx="119">
                  <c:v>2873</c:v>
                </c:pt>
                <c:pt idx="120">
                  <c:v>2915</c:v>
                </c:pt>
                <c:pt idx="121">
                  <c:v>2159</c:v>
                </c:pt>
                <c:pt idx="122">
                  <c:v>2280</c:v>
                </c:pt>
                <c:pt idx="123">
                  <c:v>4118</c:v>
                </c:pt>
                <c:pt idx="124">
                  <c:v>2732</c:v>
                </c:pt>
                <c:pt idx="125">
                  <c:v>2561</c:v>
                </c:pt>
                <c:pt idx="126">
                  <c:v>2689</c:v>
                </c:pt>
                <c:pt idx="127">
                  <c:v>3739</c:v>
                </c:pt>
                <c:pt idx="128">
                  <c:v>3232</c:v>
                </c:pt>
                <c:pt idx="129">
                  <c:v>2994</c:v>
                </c:pt>
                <c:pt idx="130">
                  <c:v>2881</c:v>
                </c:pt>
                <c:pt idx="131">
                  <c:v>2888</c:v>
                </c:pt>
                <c:pt idx="132">
                  <c:v>2951</c:v>
                </c:pt>
                <c:pt idx="133">
                  <c:v>1709</c:v>
                </c:pt>
                <c:pt idx="134">
                  <c:v>2358</c:v>
                </c:pt>
                <c:pt idx="135">
                  <c:v>2848</c:v>
                </c:pt>
                <c:pt idx="136">
                  <c:v>2946</c:v>
                </c:pt>
                <c:pt idx="137">
                  <c:v>3006</c:v>
                </c:pt>
                <c:pt idx="138">
                  <c:v>2309</c:v>
                </c:pt>
                <c:pt idx="139">
                  <c:v>3118</c:v>
                </c:pt>
                <c:pt idx="140">
                  <c:v>2671</c:v>
                </c:pt>
                <c:pt idx="141">
                  <c:v>3457</c:v>
                </c:pt>
                <c:pt idx="142">
                  <c:v>3314</c:v>
                </c:pt>
                <c:pt idx="143">
                  <c:v>2323</c:v>
                </c:pt>
                <c:pt idx="144">
                  <c:v>3080</c:v>
                </c:pt>
                <c:pt idx="145">
                  <c:v>2561</c:v>
                </c:pt>
                <c:pt idx="146">
                  <c:v>2522</c:v>
                </c:pt>
                <c:pt idx="147">
                  <c:v>2848</c:v>
                </c:pt>
                <c:pt idx="148">
                  <c:v>2059</c:v>
                </c:pt>
                <c:pt idx="149">
                  <c:v>3690</c:v>
                </c:pt>
                <c:pt idx="150">
                  <c:v>2922</c:v>
                </c:pt>
                <c:pt idx="151">
                  <c:v>2536</c:v>
                </c:pt>
                <c:pt idx="152">
                  <c:v>2659</c:v>
                </c:pt>
                <c:pt idx="153">
                  <c:v>2681</c:v>
                </c:pt>
                <c:pt idx="154">
                  <c:v>2648</c:v>
                </c:pt>
                <c:pt idx="155">
                  <c:v>2111</c:v>
                </c:pt>
                <c:pt idx="156">
                  <c:v>2511</c:v>
                </c:pt>
                <c:pt idx="157">
                  <c:v>2216</c:v>
                </c:pt>
                <c:pt idx="158">
                  <c:v>2322</c:v>
                </c:pt>
                <c:pt idx="159">
                  <c:v>2088</c:v>
                </c:pt>
                <c:pt idx="160">
                  <c:v>2455</c:v>
                </c:pt>
                <c:pt idx="161">
                  <c:v>2649</c:v>
                </c:pt>
                <c:pt idx="162">
                  <c:v>1969</c:v>
                </c:pt>
                <c:pt idx="163">
                  <c:v>2659</c:v>
                </c:pt>
                <c:pt idx="164">
                  <c:v>2291</c:v>
                </c:pt>
                <c:pt idx="165">
                  <c:v>2076</c:v>
                </c:pt>
                <c:pt idx="166">
                  <c:v>2003</c:v>
                </c:pt>
                <c:pt idx="167">
                  <c:v>2760</c:v>
                </c:pt>
                <c:pt idx="168">
                  <c:v>2576</c:v>
                </c:pt>
                <c:pt idx="169">
                  <c:v>2938</c:v>
                </c:pt>
                <c:pt idx="170">
                  <c:v>2141</c:v>
                </c:pt>
                <c:pt idx="171">
                  <c:v>2618</c:v>
                </c:pt>
                <c:pt idx="172">
                  <c:v>2143</c:v>
                </c:pt>
                <c:pt idx="173">
                  <c:v>2306</c:v>
                </c:pt>
                <c:pt idx="174">
                  <c:v>1622</c:v>
                </c:pt>
                <c:pt idx="175">
                  <c:v>2056</c:v>
                </c:pt>
                <c:pt idx="176">
                  <c:v>1784</c:v>
                </c:pt>
                <c:pt idx="177">
                  <c:v>1949</c:v>
                </c:pt>
                <c:pt idx="178">
                  <c:v>2004</c:v>
                </c:pt>
                <c:pt idx="179">
                  <c:v>2366</c:v>
                </c:pt>
                <c:pt idx="180">
                  <c:v>1717</c:v>
                </c:pt>
                <c:pt idx="181">
                  <c:v>1383</c:v>
                </c:pt>
                <c:pt idx="182">
                  <c:v>2019</c:v>
                </c:pt>
                <c:pt idx="183">
                  <c:v>2318</c:v>
                </c:pt>
                <c:pt idx="184">
                  <c:v>1798</c:v>
                </c:pt>
                <c:pt idx="185">
                  <c:v>1264</c:v>
                </c:pt>
                <c:pt idx="186">
                  <c:v>1766</c:v>
                </c:pt>
                <c:pt idx="187">
                  <c:v>2684</c:v>
                </c:pt>
                <c:pt idx="188">
                  <c:v>2916</c:v>
                </c:pt>
                <c:pt idx="189">
                  <c:v>2429</c:v>
                </c:pt>
                <c:pt idx="190">
                  <c:v>2234</c:v>
                </c:pt>
                <c:pt idx="191">
                  <c:v>2129</c:v>
                </c:pt>
                <c:pt idx="192">
                  <c:v>1578</c:v>
                </c:pt>
                <c:pt idx="193">
                  <c:v>1366</c:v>
                </c:pt>
                <c:pt idx="194">
                  <c:v>1786</c:v>
                </c:pt>
                <c:pt idx="195">
                  <c:v>1513</c:v>
                </c:pt>
                <c:pt idx="196">
                  <c:v>1686</c:v>
                </c:pt>
                <c:pt idx="197">
                  <c:v>1571</c:v>
                </c:pt>
                <c:pt idx="198">
                  <c:v>1602</c:v>
                </c:pt>
                <c:pt idx="199">
                  <c:v>1240</c:v>
                </c:pt>
                <c:pt idx="200">
                  <c:v>2347</c:v>
                </c:pt>
                <c:pt idx="201">
                  <c:v>1475</c:v>
                </c:pt>
                <c:pt idx="202">
                  <c:v>2186</c:v>
                </c:pt>
                <c:pt idx="203">
                  <c:v>2129</c:v>
                </c:pt>
                <c:pt idx="204">
                  <c:v>2257</c:v>
                </c:pt>
                <c:pt idx="205">
                  <c:v>1479</c:v>
                </c:pt>
                <c:pt idx="206">
                  <c:v>2148</c:v>
                </c:pt>
                <c:pt idx="207">
                  <c:v>1932</c:v>
                </c:pt>
                <c:pt idx="208">
                  <c:v>1894</c:v>
                </c:pt>
                <c:pt idx="209">
                  <c:v>1756</c:v>
                </c:pt>
                <c:pt idx="210">
                  <c:v>1242</c:v>
                </c:pt>
                <c:pt idx="211">
                  <c:v>1833</c:v>
                </c:pt>
                <c:pt idx="212">
                  <c:v>2176</c:v>
                </c:pt>
                <c:pt idx="213">
                  <c:v>1582</c:v>
                </c:pt>
                <c:pt idx="214">
                  <c:v>1963</c:v>
                </c:pt>
                <c:pt idx="215">
                  <c:v>1326</c:v>
                </c:pt>
                <c:pt idx="216">
                  <c:v>1539</c:v>
                </c:pt>
                <c:pt idx="217">
                  <c:v>2170</c:v>
                </c:pt>
                <c:pt idx="218">
                  <c:v>1771</c:v>
                </c:pt>
                <c:pt idx="219">
                  <c:v>1293</c:v>
                </c:pt>
                <c:pt idx="220">
                  <c:v>1363</c:v>
                </c:pt>
                <c:pt idx="221">
                  <c:v>1595</c:v>
                </c:pt>
                <c:pt idx="222">
                  <c:v>1678</c:v>
                </c:pt>
                <c:pt idx="223">
                  <c:v>1884</c:v>
                </c:pt>
                <c:pt idx="224">
                  <c:v>1525</c:v>
                </c:pt>
                <c:pt idx="225">
                  <c:v>1549</c:v>
                </c:pt>
                <c:pt idx="226">
                  <c:v>1624</c:v>
                </c:pt>
                <c:pt idx="227">
                  <c:v>1539</c:v>
                </c:pt>
                <c:pt idx="228">
                  <c:v>1526</c:v>
                </c:pt>
                <c:pt idx="229">
                  <c:v>1378</c:v>
                </c:pt>
                <c:pt idx="230">
                  <c:v>1332</c:v>
                </c:pt>
                <c:pt idx="231">
                  <c:v>1197</c:v>
                </c:pt>
                <c:pt idx="232">
                  <c:v>1215</c:v>
                </c:pt>
                <c:pt idx="233">
                  <c:v>1783</c:v>
                </c:pt>
                <c:pt idx="234">
                  <c:v>1366</c:v>
                </c:pt>
                <c:pt idx="235">
                  <c:v>1500</c:v>
                </c:pt>
                <c:pt idx="236">
                  <c:v>1316</c:v>
                </c:pt>
                <c:pt idx="237">
                  <c:v>1247</c:v>
                </c:pt>
                <c:pt idx="238">
                  <c:v>1215</c:v>
                </c:pt>
                <c:pt idx="239">
                  <c:v>1255</c:v>
                </c:pt>
                <c:pt idx="240">
                  <c:v>839</c:v>
                </c:pt>
                <c:pt idx="241">
                  <c:v>1453</c:v>
                </c:pt>
                <c:pt idx="242">
                  <c:v>1443</c:v>
                </c:pt>
                <c:pt idx="243">
                  <c:v>2148</c:v>
                </c:pt>
                <c:pt idx="244">
                  <c:v>1609</c:v>
                </c:pt>
                <c:pt idx="245">
                  <c:v>1150</c:v>
                </c:pt>
                <c:pt idx="246">
                  <c:v>968</c:v>
                </c:pt>
                <c:pt idx="247">
                  <c:v>1614</c:v>
                </c:pt>
                <c:pt idx="248">
                  <c:v>1068</c:v>
                </c:pt>
                <c:pt idx="249">
                  <c:v>1686</c:v>
                </c:pt>
                <c:pt idx="250">
                  <c:v>1296</c:v>
                </c:pt>
                <c:pt idx="251">
                  <c:v>830</c:v>
                </c:pt>
                <c:pt idx="252">
                  <c:v>1617</c:v>
                </c:pt>
                <c:pt idx="253">
                  <c:v>943</c:v>
                </c:pt>
                <c:pt idx="254">
                  <c:v>817</c:v>
                </c:pt>
                <c:pt idx="255">
                  <c:v>1302</c:v>
                </c:pt>
                <c:pt idx="256">
                  <c:v>1091</c:v>
                </c:pt>
                <c:pt idx="257">
                  <c:v>1085</c:v>
                </c:pt>
                <c:pt idx="258">
                  <c:v>889</c:v>
                </c:pt>
                <c:pt idx="259">
                  <c:v>1388</c:v>
                </c:pt>
                <c:pt idx="260">
                  <c:v>1460</c:v>
                </c:pt>
                <c:pt idx="261">
                  <c:v>1820</c:v>
                </c:pt>
                <c:pt idx="262">
                  <c:v>1086</c:v>
                </c:pt>
                <c:pt idx="263">
                  <c:v>1253</c:v>
                </c:pt>
                <c:pt idx="264">
                  <c:v>1227</c:v>
                </c:pt>
                <c:pt idx="265">
                  <c:v>1675</c:v>
                </c:pt>
                <c:pt idx="266">
                  <c:v>1171</c:v>
                </c:pt>
                <c:pt idx="267">
                  <c:v>1009</c:v>
                </c:pt>
                <c:pt idx="268">
                  <c:v>697</c:v>
                </c:pt>
                <c:pt idx="269">
                  <c:v>929</c:v>
                </c:pt>
                <c:pt idx="270">
                  <c:v>1516</c:v>
                </c:pt>
                <c:pt idx="271">
                  <c:v>1172</c:v>
                </c:pt>
                <c:pt idx="272">
                  <c:v>1104</c:v>
                </c:pt>
                <c:pt idx="273">
                  <c:v>1107</c:v>
                </c:pt>
                <c:pt idx="274">
                  <c:v>814</c:v>
                </c:pt>
                <c:pt idx="275">
                  <c:v>831</c:v>
                </c:pt>
                <c:pt idx="276">
                  <c:v>1196</c:v>
                </c:pt>
                <c:pt idx="277">
                  <c:v>1133</c:v>
                </c:pt>
                <c:pt idx="278">
                  <c:v>915</c:v>
                </c:pt>
                <c:pt idx="279">
                  <c:v>1346</c:v>
                </c:pt>
                <c:pt idx="280">
                  <c:v>1428</c:v>
                </c:pt>
                <c:pt idx="281">
                  <c:v>1368</c:v>
                </c:pt>
                <c:pt idx="282">
                  <c:v>1124</c:v>
                </c:pt>
                <c:pt idx="283">
                  <c:v>1112</c:v>
                </c:pt>
                <c:pt idx="284">
                  <c:v>764</c:v>
                </c:pt>
                <c:pt idx="285">
                  <c:v>1304</c:v>
                </c:pt>
                <c:pt idx="286">
                  <c:v>1406</c:v>
                </c:pt>
                <c:pt idx="287">
                  <c:v>735</c:v>
                </c:pt>
                <c:pt idx="288">
                  <c:v>1414</c:v>
                </c:pt>
                <c:pt idx="289">
                  <c:v>863</c:v>
                </c:pt>
                <c:pt idx="290">
                  <c:v>819</c:v>
                </c:pt>
                <c:pt idx="291">
                  <c:v>1202</c:v>
                </c:pt>
                <c:pt idx="292">
                  <c:v>1678</c:v>
                </c:pt>
                <c:pt idx="293">
                  <c:v>1278</c:v>
                </c:pt>
                <c:pt idx="294">
                  <c:v>1315</c:v>
                </c:pt>
                <c:pt idx="295">
                  <c:v>1638</c:v>
                </c:pt>
                <c:pt idx="296">
                  <c:v>1116</c:v>
                </c:pt>
                <c:pt idx="297">
                  <c:v>978</c:v>
                </c:pt>
                <c:pt idx="298">
                  <c:v>907</c:v>
                </c:pt>
                <c:pt idx="299">
                  <c:v>444</c:v>
                </c:pt>
                <c:pt idx="300">
                  <c:v>495</c:v>
                </c:pt>
                <c:pt idx="301">
                  <c:v>812</c:v>
                </c:pt>
                <c:pt idx="302">
                  <c:v>1008</c:v>
                </c:pt>
                <c:pt idx="303">
                  <c:v>1316</c:v>
                </c:pt>
                <c:pt idx="304">
                  <c:v>1696</c:v>
                </c:pt>
                <c:pt idx="305">
                  <c:v>767</c:v>
                </c:pt>
                <c:pt idx="306">
                  <c:v>1265</c:v>
                </c:pt>
                <c:pt idx="307">
                  <c:v>1277</c:v>
                </c:pt>
                <c:pt idx="308">
                  <c:v>527</c:v>
                </c:pt>
                <c:pt idx="309">
                  <c:v>1002</c:v>
                </c:pt>
                <c:pt idx="310">
                  <c:v>1175</c:v>
                </c:pt>
                <c:pt idx="311">
                  <c:v>977</c:v>
                </c:pt>
                <c:pt idx="312">
                  <c:v>934</c:v>
                </c:pt>
                <c:pt idx="313">
                  <c:v>754</c:v>
                </c:pt>
                <c:pt idx="314">
                  <c:v>1044</c:v>
                </c:pt>
                <c:pt idx="315">
                  <c:v>1183</c:v>
                </c:pt>
                <c:pt idx="316">
                  <c:v>1458</c:v>
                </c:pt>
                <c:pt idx="317">
                  <c:v>1147</c:v>
                </c:pt>
                <c:pt idx="318">
                  <c:v>651</c:v>
                </c:pt>
                <c:pt idx="319">
                  <c:v>577</c:v>
                </c:pt>
                <c:pt idx="320">
                  <c:v>943</c:v>
                </c:pt>
                <c:pt idx="321">
                  <c:v>1906</c:v>
                </c:pt>
                <c:pt idx="322">
                  <c:v>1019</c:v>
                </c:pt>
                <c:pt idx="323">
                  <c:v>1238</c:v>
                </c:pt>
                <c:pt idx="324">
                  <c:v>1026</c:v>
                </c:pt>
                <c:pt idx="325">
                  <c:v>1175</c:v>
                </c:pt>
                <c:pt idx="326">
                  <c:v>1188</c:v>
                </c:pt>
                <c:pt idx="327">
                  <c:v>907</c:v>
                </c:pt>
                <c:pt idx="328">
                  <c:v>1248</c:v>
                </c:pt>
                <c:pt idx="329">
                  <c:v>837</c:v>
                </c:pt>
                <c:pt idx="330">
                  <c:v>1206</c:v>
                </c:pt>
                <c:pt idx="331">
                  <c:v>2336</c:v>
                </c:pt>
                <c:pt idx="332">
                  <c:v>1675</c:v>
                </c:pt>
                <c:pt idx="333">
                  <c:v>1535</c:v>
                </c:pt>
                <c:pt idx="334">
                  <c:v>1221</c:v>
                </c:pt>
                <c:pt idx="335">
                  <c:v>1800</c:v>
                </c:pt>
                <c:pt idx="336">
                  <c:v>1293</c:v>
                </c:pt>
                <c:pt idx="337">
                  <c:v>1676</c:v>
                </c:pt>
                <c:pt idx="338">
                  <c:v>2001</c:v>
                </c:pt>
                <c:pt idx="339">
                  <c:v>1556</c:v>
                </c:pt>
                <c:pt idx="340">
                  <c:v>1978</c:v>
                </c:pt>
                <c:pt idx="341">
                  <c:v>1261</c:v>
                </c:pt>
                <c:pt idx="342">
                  <c:v>1392</c:v>
                </c:pt>
                <c:pt idx="343">
                  <c:v>1682</c:v>
                </c:pt>
                <c:pt idx="344">
                  <c:v>1421</c:v>
                </c:pt>
                <c:pt idx="345">
                  <c:v>1323</c:v>
                </c:pt>
                <c:pt idx="346">
                  <c:v>1257</c:v>
                </c:pt>
                <c:pt idx="347">
                  <c:v>1358</c:v>
                </c:pt>
                <c:pt idx="348">
                  <c:v>1228</c:v>
                </c:pt>
                <c:pt idx="349">
                  <c:v>895</c:v>
                </c:pt>
                <c:pt idx="350">
                  <c:v>1384</c:v>
                </c:pt>
                <c:pt idx="351">
                  <c:v>1297</c:v>
                </c:pt>
                <c:pt idx="352">
                  <c:v>959</c:v>
                </c:pt>
                <c:pt idx="353">
                  <c:v>770</c:v>
                </c:pt>
                <c:pt idx="354">
                  <c:v>1061</c:v>
                </c:pt>
                <c:pt idx="355">
                  <c:v>441</c:v>
                </c:pt>
                <c:pt idx="356">
                  <c:v>815</c:v>
                </c:pt>
                <c:pt idx="357">
                  <c:v>573</c:v>
                </c:pt>
                <c:pt idx="358">
                  <c:v>1126</c:v>
                </c:pt>
                <c:pt idx="359">
                  <c:v>613</c:v>
                </c:pt>
                <c:pt idx="360">
                  <c:v>582</c:v>
                </c:pt>
                <c:pt idx="361">
                  <c:v>1046</c:v>
                </c:pt>
                <c:pt idx="362">
                  <c:v>776</c:v>
                </c:pt>
                <c:pt idx="363">
                  <c:v>1108</c:v>
                </c:pt>
                <c:pt idx="364">
                  <c:v>1241</c:v>
                </c:pt>
                <c:pt idx="365">
                  <c:v>1332</c:v>
                </c:pt>
                <c:pt idx="366">
                  <c:v>925</c:v>
                </c:pt>
                <c:pt idx="367">
                  <c:v>751</c:v>
                </c:pt>
                <c:pt idx="368">
                  <c:v>1309</c:v>
                </c:pt>
                <c:pt idx="369">
                  <c:v>751</c:v>
                </c:pt>
                <c:pt idx="370">
                  <c:v>968</c:v>
                </c:pt>
                <c:pt idx="371">
                  <c:v>871</c:v>
                </c:pt>
                <c:pt idx="372">
                  <c:v>695</c:v>
                </c:pt>
                <c:pt idx="373">
                  <c:v>1162</c:v>
                </c:pt>
                <c:pt idx="374">
                  <c:v>1176</c:v>
                </c:pt>
                <c:pt idx="375">
                  <c:v>798</c:v>
                </c:pt>
                <c:pt idx="376">
                  <c:v>1179</c:v>
                </c:pt>
                <c:pt idx="377">
                  <c:v>1333</c:v>
                </c:pt>
                <c:pt idx="378">
                  <c:v>1140</c:v>
                </c:pt>
                <c:pt idx="379">
                  <c:v>1477</c:v>
                </c:pt>
                <c:pt idx="380">
                  <c:v>1178</c:v>
                </c:pt>
                <c:pt idx="381">
                  <c:v>1313</c:v>
                </c:pt>
                <c:pt idx="382">
                  <c:v>1261</c:v>
                </c:pt>
                <c:pt idx="383">
                  <c:v>819</c:v>
                </c:pt>
                <c:pt idx="384">
                  <c:v>1347</c:v>
                </c:pt>
                <c:pt idx="385">
                  <c:v>1146</c:v>
                </c:pt>
                <c:pt idx="386">
                  <c:v>860</c:v>
                </c:pt>
                <c:pt idx="387">
                  <c:v>650</c:v>
                </c:pt>
                <c:pt idx="388">
                  <c:v>926</c:v>
                </c:pt>
                <c:pt idx="389">
                  <c:v>869</c:v>
                </c:pt>
                <c:pt idx="390">
                  <c:v>924</c:v>
                </c:pt>
                <c:pt idx="391">
                  <c:v>1042</c:v>
                </c:pt>
                <c:pt idx="392">
                  <c:v>1084</c:v>
                </c:pt>
                <c:pt idx="393">
                  <c:v>1140</c:v>
                </c:pt>
                <c:pt idx="394">
                  <c:v>1257</c:v>
                </c:pt>
                <c:pt idx="395">
                  <c:v>1220</c:v>
                </c:pt>
                <c:pt idx="396">
                  <c:v>652</c:v>
                </c:pt>
                <c:pt idx="397">
                  <c:v>914</c:v>
                </c:pt>
                <c:pt idx="398">
                  <c:v>1318</c:v>
                </c:pt>
                <c:pt idx="399">
                  <c:v>1115</c:v>
                </c:pt>
                <c:pt idx="400">
                  <c:v>778</c:v>
                </c:pt>
                <c:pt idx="401">
                  <c:v>1193</c:v>
                </c:pt>
                <c:pt idx="402">
                  <c:v>858</c:v>
                </c:pt>
                <c:pt idx="403">
                  <c:v>836</c:v>
                </c:pt>
                <c:pt idx="404">
                  <c:v>901</c:v>
                </c:pt>
                <c:pt idx="405">
                  <c:v>1309</c:v>
                </c:pt>
                <c:pt idx="406">
                  <c:v>652</c:v>
                </c:pt>
                <c:pt idx="407">
                  <c:v>1201</c:v>
                </c:pt>
                <c:pt idx="408">
                  <c:v>835</c:v>
                </c:pt>
                <c:pt idx="409">
                  <c:v>1106</c:v>
                </c:pt>
                <c:pt idx="410">
                  <c:v>785</c:v>
                </c:pt>
                <c:pt idx="411">
                  <c:v>1291</c:v>
                </c:pt>
                <c:pt idx="412">
                  <c:v>1140</c:v>
                </c:pt>
                <c:pt idx="413">
                  <c:v>1019</c:v>
                </c:pt>
                <c:pt idx="414">
                  <c:v>600</c:v>
                </c:pt>
                <c:pt idx="415">
                  <c:v>824</c:v>
                </c:pt>
                <c:pt idx="416">
                  <c:v>916</c:v>
                </c:pt>
                <c:pt idx="417">
                  <c:v>924</c:v>
                </c:pt>
                <c:pt idx="418">
                  <c:v>955</c:v>
                </c:pt>
                <c:pt idx="419">
                  <c:v>730</c:v>
                </c:pt>
                <c:pt idx="420">
                  <c:v>960</c:v>
                </c:pt>
                <c:pt idx="421">
                  <c:v>1013</c:v>
                </c:pt>
                <c:pt idx="422">
                  <c:v>1020</c:v>
                </c:pt>
                <c:pt idx="423">
                  <c:v>618</c:v>
                </c:pt>
                <c:pt idx="424">
                  <c:v>777</c:v>
                </c:pt>
                <c:pt idx="425">
                  <c:v>778</c:v>
                </c:pt>
                <c:pt idx="426">
                  <c:v>946</c:v>
                </c:pt>
                <c:pt idx="427">
                  <c:v>919</c:v>
                </c:pt>
                <c:pt idx="428">
                  <c:v>830</c:v>
                </c:pt>
                <c:pt idx="429">
                  <c:v>1477</c:v>
                </c:pt>
                <c:pt idx="430">
                  <c:v>1301</c:v>
                </c:pt>
                <c:pt idx="431">
                  <c:v>373</c:v>
                </c:pt>
                <c:pt idx="432">
                  <c:v>889</c:v>
                </c:pt>
                <c:pt idx="433">
                  <c:v>1018</c:v>
                </c:pt>
                <c:pt idx="434">
                  <c:v>847</c:v>
                </c:pt>
                <c:pt idx="435">
                  <c:v>833</c:v>
                </c:pt>
                <c:pt idx="436">
                  <c:v>987</c:v>
                </c:pt>
                <c:pt idx="437">
                  <c:v>766</c:v>
                </c:pt>
                <c:pt idx="438">
                  <c:v>888</c:v>
                </c:pt>
                <c:pt idx="439">
                  <c:v>817</c:v>
                </c:pt>
                <c:pt idx="440">
                  <c:v>982</c:v>
                </c:pt>
                <c:pt idx="441">
                  <c:v>1174</c:v>
                </c:pt>
                <c:pt idx="442">
                  <c:v>1025</c:v>
                </c:pt>
                <c:pt idx="443">
                  <c:v>864</c:v>
                </c:pt>
                <c:pt idx="444">
                  <c:v>1184</c:v>
                </c:pt>
                <c:pt idx="445">
                  <c:v>715</c:v>
                </c:pt>
                <c:pt idx="446">
                  <c:v>1079</c:v>
                </c:pt>
                <c:pt idx="447">
                  <c:v>1075</c:v>
                </c:pt>
                <c:pt idx="448">
                  <c:v>1480</c:v>
                </c:pt>
                <c:pt idx="449">
                  <c:v>927</c:v>
                </c:pt>
                <c:pt idx="450">
                  <c:v>653</c:v>
                </c:pt>
                <c:pt idx="451">
                  <c:v>589</c:v>
                </c:pt>
                <c:pt idx="452">
                  <c:v>1494</c:v>
                </c:pt>
                <c:pt idx="453">
                  <c:v>839</c:v>
                </c:pt>
                <c:pt idx="454">
                  <c:v>831</c:v>
                </c:pt>
                <c:pt idx="455">
                  <c:v>1306</c:v>
                </c:pt>
                <c:pt idx="456">
                  <c:v>1147</c:v>
                </c:pt>
                <c:pt idx="457">
                  <c:v>1049</c:v>
                </c:pt>
                <c:pt idx="458">
                  <c:v>1091</c:v>
                </c:pt>
                <c:pt idx="459">
                  <c:v>1051</c:v>
                </c:pt>
                <c:pt idx="460">
                  <c:v>918</c:v>
                </c:pt>
                <c:pt idx="461">
                  <c:v>608</c:v>
                </c:pt>
                <c:pt idx="462">
                  <c:v>1119</c:v>
                </c:pt>
                <c:pt idx="463">
                  <c:v>924</c:v>
                </c:pt>
                <c:pt idx="464">
                  <c:v>1272</c:v>
                </c:pt>
                <c:pt idx="465">
                  <c:v>1343</c:v>
                </c:pt>
                <c:pt idx="466">
                  <c:v>1062</c:v>
                </c:pt>
                <c:pt idx="467">
                  <c:v>1007</c:v>
                </c:pt>
                <c:pt idx="468">
                  <c:v>651</c:v>
                </c:pt>
                <c:pt idx="469">
                  <c:v>874</c:v>
                </c:pt>
                <c:pt idx="470">
                  <c:v>520</c:v>
                </c:pt>
                <c:pt idx="471">
                  <c:v>1099</c:v>
                </c:pt>
                <c:pt idx="472">
                  <c:v>867</c:v>
                </c:pt>
                <c:pt idx="473">
                  <c:v>1331</c:v>
                </c:pt>
                <c:pt idx="474">
                  <c:v>1274</c:v>
                </c:pt>
                <c:pt idx="475">
                  <c:v>911</c:v>
                </c:pt>
                <c:pt idx="476">
                  <c:v>1026</c:v>
                </c:pt>
                <c:pt idx="477">
                  <c:v>1159</c:v>
                </c:pt>
                <c:pt idx="478">
                  <c:v>1101</c:v>
                </c:pt>
                <c:pt idx="479">
                  <c:v>1304</c:v>
                </c:pt>
                <c:pt idx="480">
                  <c:v>773</c:v>
                </c:pt>
                <c:pt idx="481">
                  <c:v>969</c:v>
                </c:pt>
                <c:pt idx="482">
                  <c:v>1177</c:v>
                </c:pt>
                <c:pt idx="483">
                  <c:v>1113</c:v>
                </c:pt>
                <c:pt idx="484">
                  <c:v>883</c:v>
                </c:pt>
                <c:pt idx="485">
                  <c:v>948</c:v>
                </c:pt>
                <c:pt idx="486">
                  <c:v>669</c:v>
                </c:pt>
                <c:pt idx="487">
                  <c:v>843</c:v>
                </c:pt>
                <c:pt idx="488">
                  <c:v>1122</c:v>
                </c:pt>
                <c:pt idx="489">
                  <c:v>1257</c:v>
                </c:pt>
                <c:pt idx="490">
                  <c:v>1036</c:v>
                </c:pt>
                <c:pt idx="491">
                  <c:v>822</c:v>
                </c:pt>
                <c:pt idx="492">
                  <c:v>966</c:v>
                </c:pt>
                <c:pt idx="493">
                  <c:v>857</c:v>
                </c:pt>
                <c:pt idx="494">
                  <c:v>849</c:v>
                </c:pt>
                <c:pt idx="495">
                  <c:v>1367</c:v>
                </c:pt>
                <c:pt idx="496">
                  <c:v>1148</c:v>
                </c:pt>
                <c:pt idx="497">
                  <c:v>1012</c:v>
                </c:pt>
                <c:pt idx="498">
                  <c:v>1029</c:v>
                </c:pt>
                <c:pt idx="499">
                  <c:v>1212</c:v>
                </c:pt>
                <c:pt idx="500">
                  <c:v>1108</c:v>
                </c:pt>
                <c:pt idx="501">
                  <c:v>1537</c:v>
                </c:pt>
                <c:pt idx="502">
                  <c:v>918</c:v>
                </c:pt>
                <c:pt idx="503">
                  <c:v>1114</c:v>
                </c:pt>
                <c:pt idx="504">
                  <c:v>1377</c:v>
                </c:pt>
                <c:pt idx="505">
                  <c:v>1140</c:v>
                </c:pt>
                <c:pt idx="506">
                  <c:v>885</c:v>
                </c:pt>
                <c:pt idx="507">
                  <c:v>1551</c:v>
                </c:pt>
                <c:pt idx="508">
                  <c:v>1052</c:v>
                </c:pt>
                <c:pt idx="509">
                  <c:v>1016</c:v>
                </c:pt>
                <c:pt idx="510">
                  <c:v>1505</c:v>
                </c:pt>
                <c:pt idx="511">
                  <c:v>617</c:v>
                </c:pt>
                <c:pt idx="512">
                  <c:v>1233</c:v>
                </c:pt>
                <c:pt idx="513">
                  <c:v>779</c:v>
                </c:pt>
                <c:pt idx="514">
                  <c:v>1397</c:v>
                </c:pt>
                <c:pt idx="515">
                  <c:v>842</c:v>
                </c:pt>
                <c:pt idx="516">
                  <c:v>994</c:v>
                </c:pt>
                <c:pt idx="517">
                  <c:v>871</c:v>
                </c:pt>
                <c:pt idx="518">
                  <c:v>1054</c:v>
                </c:pt>
                <c:pt idx="519">
                  <c:v>836</c:v>
                </c:pt>
                <c:pt idx="520">
                  <c:v>827</c:v>
                </c:pt>
                <c:pt idx="521">
                  <c:v>614</c:v>
                </c:pt>
                <c:pt idx="522">
                  <c:v>1434</c:v>
                </c:pt>
                <c:pt idx="523">
                  <c:v>1249</c:v>
                </c:pt>
                <c:pt idx="524">
                  <c:v>932</c:v>
                </c:pt>
                <c:pt idx="525">
                  <c:v>673</c:v>
                </c:pt>
                <c:pt idx="526">
                  <c:v>1010</c:v>
                </c:pt>
                <c:pt idx="527">
                  <c:v>925</c:v>
                </c:pt>
                <c:pt idx="528">
                  <c:v>925</c:v>
                </c:pt>
                <c:pt idx="529">
                  <c:v>1190</c:v>
                </c:pt>
                <c:pt idx="530">
                  <c:v>1104</c:v>
                </c:pt>
                <c:pt idx="531">
                  <c:v>898</c:v>
                </c:pt>
                <c:pt idx="532">
                  <c:v>1011</c:v>
                </c:pt>
                <c:pt idx="533">
                  <c:v>687</c:v>
                </c:pt>
                <c:pt idx="534">
                  <c:v>879</c:v>
                </c:pt>
                <c:pt idx="535">
                  <c:v>725</c:v>
                </c:pt>
                <c:pt idx="536">
                  <c:v>1336</c:v>
                </c:pt>
                <c:pt idx="537">
                  <c:v>604</c:v>
                </c:pt>
                <c:pt idx="538">
                  <c:v>1257</c:v>
                </c:pt>
                <c:pt idx="539">
                  <c:v>695</c:v>
                </c:pt>
                <c:pt idx="540">
                  <c:v>728</c:v>
                </c:pt>
                <c:pt idx="541">
                  <c:v>720</c:v>
                </c:pt>
                <c:pt idx="542">
                  <c:v>835</c:v>
                </c:pt>
                <c:pt idx="543">
                  <c:v>603</c:v>
                </c:pt>
                <c:pt idx="544">
                  <c:v>799</c:v>
                </c:pt>
                <c:pt idx="545">
                  <c:v>493</c:v>
                </c:pt>
                <c:pt idx="546">
                  <c:v>861</c:v>
                </c:pt>
                <c:pt idx="547">
                  <c:v>968</c:v>
                </c:pt>
                <c:pt idx="548">
                  <c:v>881</c:v>
                </c:pt>
                <c:pt idx="549">
                  <c:v>637</c:v>
                </c:pt>
                <c:pt idx="550">
                  <c:v>901</c:v>
                </c:pt>
                <c:pt idx="551">
                  <c:v>674</c:v>
                </c:pt>
                <c:pt idx="552">
                  <c:v>321</c:v>
                </c:pt>
                <c:pt idx="553">
                  <c:v>768</c:v>
                </c:pt>
                <c:pt idx="554">
                  <c:v>774</c:v>
                </c:pt>
                <c:pt idx="555">
                  <c:v>1011</c:v>
                </c:pt>
                <c:pt idx="556">
                  <c:v>960</c:v>
                </c:pt>
                <c:pt idx="557">
                  <c:v>709</c:v>
                </c:pt>
                <c:pt idx="558">
                  <c:v>540</c:v>
                </c:pt>
                <c:pt idx="559">
                  <c:v>927</c:v>
                </c:pt>
                <c:pt idx="560">
                  <c:v>582</c:v>
                </c:pt>
                <c:pt idx="561">
                  <c:v>2675</c:v>
                </c:pt>
                <c:pt idx="562">
                  <c:v>1171</c:v>
                </c:pt>
                <c:pt idx="563">
                  <c:v>1530</c:v>
                </c:pt>
                <c:pt idx="564">
                  <c:v>1312</c:v>
                </c:pt>
                <c:pt idx="565">
                  <c:v>2065</c:v>
                </c:pt>
                <c:pt idx="566">
                  <c:v>1092</c:v>
                </c:pt>
                <c:pt idx="567">
                  <c:v>920</c:v>
                </c:pt>
                <c:pt idx="568">
                  <c:v>1248</c:v>
                </c:pt>
                <c:pt idx="569">
                  <c:v>708</c:v>
                </c:pt>
                <c:pt idx="570">
                  <c:v>739</c:v>
                </c:pt>
                <c:pt idx="571">
                  <c:v>433</c:v>
                </c:pt>
                <c:pt idx="572">
                  <c:v>1011</c:v>
                </c:pt>
                <c:pt idx="573">
                  <c:v>1038</c:v>
                </c:pt>
                <c:pt idx="574">
                  <c:v>864</c:v>
                </c:pt>
                <c:pt idx="575">
                  <c:v>1009</c:v>
                </c:pt>
                <c:pt idx="576">
                  <c:v>1017</c:v>
                </c:pt>
                <c:pt idx="577">
                  <c:v>1274</c:v>
                </c:pt>
                <c:pt idx="578">
                  <c:v>1133</c:v>
                </c:pt>
                <c:pt idx="579">
                  <c:v>856</c:v>
                </c:pt>
                <c:pt idx="580">
                  <c:v>928</c:v>
                </c:pt>
                <c:pt idx="581">
                  <c:v>1477</c:v>
                </c:pt>
                <c:pt idx="582">
                  <c:v>855</c:v>
                </c:pt>
                <c:pt idx="583">
                  <c:v>1760</c:v>
                </c:pt>
                <c:pt idx="584">
                  <c:v>537</c:v>
                </c:pt>
                <c:pt idx="585">
                  <c:v>574</c:v>
                </c:pt>
                <c:pt idx="586">
                  <c:v>895</c:v>
                </c:pt>
                <c:pt idx="587">
                  <c:v>521</c:v>
                </c:pt>
                <c:pt idx="588">
                  <c:v>1208</c:v>
                </c:pt>
                <c:pt idx="589">
                  <c:v>513</c:v>
                </c:pt>
                <c:pt idx="590">
                  <c:v>1146</c:v>
                </c:pt>
                <c:pt idx="591">
                  <c:v>779</c:v>
                </c:pt>
                <c:pt idx="592">
                  <c:v>725</c:v>
                </c:pt>
                <c:pt idx="593">
                  <c:v>1014</c:v>
                </c:pt>
                <c:pt idx="594">
                  <c:v>571</c:v>
                </c:pt>
                <c:pt idx="595">
                  <c:v>768</c:v>
                </c:pt>
                <c:pt idx="596">
                  <c:v>723</c:v>
                </c:pt>
                <c:pt idx="597">
                  <c:v>392</c:v>
                </c:pt>
                <c:pt idx="598">
                  <c:v>883</c:v>
                </c:pt>
                <c:pt idx="599">
                  <c:v>583</c:v>
                </c:pt>
                <c:pt idx="600">
                  <c:v>794</c:v>
                </c:pt>
                <c:pt idx="601">
                  <c:v>619</c:v>
                </c:pt>
                <c:pt idx="602">
                  <c:v>645</c:v>
                </c:pt>
                <c:pt idx="603">
                  <c:v>569</c:v>
                </c:pt>
                <c:pt idx="604">
                  <c:v>610</c:v>
                </c:pt>
                <c:pt idx="605">
                  <c:v>256</c:v>
                </c:pt>
                <c:pt idx="606">
                  <c:v>513</c:v>
                </c:pt>
                <c:pt idx="607">
                  <c:v>1038</c:v>
                </c:pt>
                <c:pt idx="608">
                  <c:v>553</c:v>
                </c:pt>
                <c:pt idx="609">
                  <c:v>778</c:v>
                </c:pt>
                <c:pt idx="610">
                  <c:v>834</c:v>
                </c:pt>
                <c:pt idx="611">
                  <c:v>630</c:v>
                </c:pt>
                <c:pt idx="612">
                  <c:v>620</c:v>
                </c:pt>
                <c:pt idx="613">
                  <c:v>375</c:v>
                </c:pt>
                <c:pt idx="614">
                  <c:v>955</c:v>
                </c:pt>
                <c:pt idx="615">
                  <c:v>757</c:v>
                </c:pt>
                <c:pt idx="616">
                  <c:v>524</c:v>
                </c:pt>
                <c:pt idx="617">
                  <c:v>845</c:v>
                </c:pt>
                <c:pt idx="618">
                  <c:v>767</c:v>
                </c:pt>
                <c:pt idx="619">
                  <c:v>582</c:v>
                </c:pt>
                <c:pt idx="620">
                  <c:v>412</c:v>
                </c:pt>
                <c:pt idx="621">
                  <c:v>625</c:v>
                </c:pt>
                <c:pt idx="622">
                  <c:v>820</c:v>
                </c:pt>
                <c:pt idx="623">
                  <c:v>665</c:v>
                </c:pt>
                <c:pt idx="624">
                  <c:v>642</c:v>
                </c:pt>
                <c:pt idx="625">
                  <c:v>417</c:v>
                </c:pt>
                <c:pt idx="626">
                  <c:v>496</c:v>
                </c:pt>
                <c:pt idx="627">
                  <c:v>775</c:v>
                </c:pt>
                <c:pt idx="628">
                  <c:v>762</c:v>
                </c:pt>
                <c:pt idx="629">
                  <c:v>592</c:v>
                </c:pt>
                <c:pt idx="630">
                  <c:v>1381</c:v>
                </c:pt>
                <c:pt idx="631">
                  <c:v>840</c:v>
                </c:pt>
                <c:pt idx="632">
                  <c:v>537</c:v>
                </c:pt>
                <c:pt idx="633">
                  <c:v>583</c:v>
                </c:pt>
                <c:pt idx="634">
                  <c:v>899</c:v>
                </c:pt>
                <c:pt idx="635">
                  <c:v>636</c:v>
                </c:pt>
                <c:pt idx="636">
                  <c:v>724</c:v>
                </c:pt>
                <c:pt idx="637">
                  <c:v>557</c:v>
                </c:pt>
                <c:pt idx="638">
                  <c:v>509</c:v>
                </c:pt>
                <c:pt idx="639">
                  <c:v>665</c:v>
                </c:pt>
                <c:pt idx="640">
                  <c:v>1001</c:v>
                </c:pt>
                <c:pt idx="641">
                  <c:v>860</c:v>
                </c:pt>
                <c:pt idx="642">
                  <c:v>757</c:v>
                </c:pt>
                <c:pt idx="643">
                  <c:v>645</c:v>
                </c:pt>
                <c:pt idx="644">
                  <c:v>822</c:v>
                </c:pt>
                <c:pt idx="645">
                  <c:v>1116</c:v>
                </c:pt>
                <c:pt idx="646">
                  <c:v>463</c:v>
                </c:pt>
                <c:pt idx="647">
                  <c:v>552</c:v>
                </c:pt>
                <c:pt idx="648">
                  <c:v>454</c:v>
                </c:pt>
                <c:pt idx="649">
                  <c:v>312</c:v>
                </c:pt>
                <c:pt idx="650">
                  <c:v>782</c:v>
                </c:pt>
                <c:pt idx="651">
                  <c:v>679</c:v>
                </c:pt>
                <c:pt idx="652">
                  <c:v>721</c:v>
                </c:pt>
                <c:pt idx="653">
                  <c:v>718</c:v>
                </c:pt>
                <c:pt idx="654">
                  <c:v>679</c:v>
                </c:pt>
                <c:pt idx="655">
                  <c:v>536</c:v>
                </c:pt>
                <c:pt idx="656">
                  <c:v>1025</c:v>
                </c:pt>
                <c:pt idx="657">
                  <c:v>782</c:v>
                </c:pt>
                <c:pt idx="658">
                  <c:v>883</c:v>
                </c:pt>
                <c:pt idx="659">
                  <c:v>1181</c:v>
                </c:pt>
                <c:pt idx="660">
                  <c:v>481</c:v>
                </c:pt>
                <c:pt idx="661">
                  <c:v>718</c:v>
                </c:pt>
                <c:pt idx="662">
                  <c:v>563</c:v>
                </c:pt>
                <c:pt idx="663">
                  <c:v>407</c:v>
                </c:pt>
                <c:pt idx="664">
                  <c:v>383</c:v>
                </c:pt>
                <c:pt idx="665">
                  <c:v>410</c:v>
                </c:pt>
                <c:pt idx="666">
                  <c:v>706</c:v>
                </c:pt>
                <c:pt idx="667">
                  <c:v>767</c:v>
                </c:pt>
                <c:pt idx="668">
                  <c:v>416</c:v>
                </c:pt>
                <c:pt idx="669">
                  <c:v>616</c:v>
                </c:pt>
                <c:pt idx="670">
                  <c:v>550</c:v>
                </c:pt>
                <c:pt idx="671">
                  <c:v>934</c:v>
                </c:pt>
                <c:pt idx="672">
                  <c:v>767</c:v>
                </c:pt>
                <c:pt idx="673">
                  <c:v>431</c:v>
                </c:pt>
                <c:pt idx="674">
                  <c:v>871</c:v>
                </c:pt>
                <c:pt idx="675">
                  <c:v>785</c:v>
                </c:pt>
                <c:pt idx="676">
                  <c:v>649</c:v>
                </c:pt>
                <c:pt idx="677">
                  <c:v>727</c:v>
                </c:pt>
                <c:pt idx="678">
                  <c:v>662</c:v>
                </c:pt>
                <c:pt idx="679">
                  <c:v>821</c:v>
                </c:pt>
                <c:pt idx="680">
                  <c:v>465</c:v>
                </c:pt>
                <c:pt idx="681">
                  <c:v>863</c:v>
                </c:pt>
                <c:pt idx="682">
                  <c:v>665</c:v>
                </c:pt>
                <c:pt idx="683">
                  <c:v>433</c:v>
                </c:pt>
                <c:pt idx="684">
                  <c:v>486</c:v>
                </c:pt>
                <c:pt idx="685">
                  <c:v>374</c:v>
                </c:pt>
                <c:pt idx="686">
                  <c:v>740</c:v>
                </c:pt>
                <c:pt idx="687">
                  <c:v>641</c:v>
                </c:pt>
                <c:pt idx="688">
                  <c:v>578</c:v>
                </c:pt>
                <c:pt idx="689">
                  <c:v>702</c:v>
                </c:pt>
                <c:pt idx="690">
                  <c:v>862</c:v>
                </c:pt>
                <c:pt idx="691">
                  <c:v>497</c:v>
                </c:pt>
                <c:pt idx="692">
                  <c:v>605</c:v>
                </c:pt>
                <c:pt idx="693">
                  <c:v>261</c:v>
                </c:pt>
                <c:pt idx="694">
                  <c:v>627</c:v>
                </c:pt>
                <c:pt idx="695">
                  <c:v>600</c:v>
                </c:pt>
                <c:pt idx="696">
                  <c:v>684</c:v>
                </c:pt>
                <c:pt idx="697">
                  <c:v>855</c:v>
                </c:pt>
                <c:pt idx="698">
                  <c:v>611</c:v>
                </c:pt>
                <c:pt idx="699">
                  <c:v>651</c:v>
                </c:pt>
                <c:pt idx="700">
                  <c:v>540</c:v>
                </c:pt>
                <c:pt idx="701">
                  <c:v>691</c:v>
                </c:pt>
                <c:pt idx="702">
                  <c:v>661</c:v>
                </c:pt>
                <c:pt idx="703">
                  <c:v>819</c:v>
                </c:pt>
                <c:pt idx="704">
                  <c:v>862</c:v>
                </c:pt>
                <c:pt idx="705">
                  <c:v>759</c:v>
                </c:pt>
                <c:pt idx="706">
                  <c:v>561</c:v>
                </c:pt>
                <c:pt idx="707">
                  <c:v>415</c:v>
                </c:pt>
                <c:pt idx="708">
                  <c:v>555</c:v>
                </c:pt>
                <c:pt idx="709">
                  <c:v>727</c:v>
                </c:pt>
                <c:pt idx="710">
                  <c:v>404</c:v>
                </c:pt>
                <c:pt idx="711">
                  <c:v>444</c:v>
                </c:pt>
                <c:pt idx="712">
                  <c:v>402</c:v>
                </c:pt>
                <c:pt idx="713">
                  <c:v>748</c:v>
                </c:pt>
                <c:pt idx="714">
                  <c:v>433</c:v>
                </c:pt>
                <c:pt idx="715">
                  <c:v>768</c:v>
                </c:pt>
                <c:pt idx="716">
                  <c:v>705</c:v>
                </c:pt>
                <c:pt idx="717">
                  <c:v>493</c:v>
                </c:pt>
                <c:pt idx="718">
                  <c:v>697</c:v>
                </c:pt>
                <c:pt idx="719">
                  <c:v>503</c:v>
                </c:pt>
                <c:pt idx="720">
                  <c:v>754</c:v>
                </c:pt>
                <c:pt idx="721">
                  <c:v>399</c:v>
                </c:pt>
                <c:pt idx="722">
                  <c:v>375</c:v>
                </c:pt>
                <c:pt idx="723">
                  <c:v>675</c:v>
                </c:pt>
                <c:pt idx="724">
                  <c:v>612</c:v>
                </c:pt>
                <c:pt idx="725">
                  <c:v>347</c:v>
                </c:pt>
                <c:pt idx="726">
                  <c:v>678</c:v>
                </c:pt>
                <c:pt idx="727">
                  <c:v>618</c:v>
                </c:pt>
                <c:pt idx="728">
                  <c:v>594</c:v>
                </c:pt>
                <c:pt idx="729">
                  <c:v>714</c:v>
                </c:pt>
                <c:pt idx="730">
                  <c:v>561</c:v>
                </c:pt>
                <c:pt idx="731">
                  <c:v>531</c:v>
                </c:pt>
                <c:pt idx="732">
                  <c:v>307</c:v>
                </c:pt>
                <c:pt idx="733">
                  <c:v>338</c:v>
                </c:pt>
                <c:pt idx="734">
                  <c:v>496</c:v>
                </c:pt>
                <c:pt idx="735">
                  <c:v>528</c:v>
                </c:pt>
                <c:pt idx="736">
                  <c:v>558</c:v>
                </c:pt>
                <c:pt idx="737">
                  <c:v>696</c:v>
                </c:pt>
                <c:pt idx="738">
                  <c:v>271</c:v>
                </c:pt>
                <c:pt idx="739">
                  <c:v>456</c:v>
                </c:pt>
                <c:pt idx="740">
                  <c:v>507</c:v>
                </c:pt>
                <c:pt idx="741">
                  <c:v>1077</c:v>
                </c:pt>
                <c:pt idx="742">
                  <c:v>1147</c:v>
                </c:pt>
                <c:pt idx="743">
                  <c:v>880</c:v>
                </c:pt>
                <c:pt idx="744">
                  <c:v>760</c:v>
                </c:pt>
                <c:pt idx="745">
                  <c:v>893</c:v>
                </c:pt>
                <c:pt idx="746">
                  <c:v>709</c:v>
                </c:pt>
                <c:pt idx="747">
                  <c:v>488</c:v>
                </c:pt>
                <c:pt idx="748">
                  <c:v>366</c:v>
                </c:pt>
                <c:pt idx="749">
                  <c:v>421</c:v>
                </c:pt>
                <c:pt idx="750">
                  <c:v>384</c:v>
                </c:pt>
                <c:pt idx="751">
                  <c:v>558</c:v>
                </c:pt>
                <c:pt idx="752">
                  <c:v>444</c:v>
                </c:pt>
                <c:pt idx="753">
                  <c:v>367</c:v>
                </c:pt>
                <c:pt idx="754">
                  <c:v>523</c:v>
                </c:pt>
                <c:pt idx="755">
                  <c:v>443</c:v>
                </c:pt>
                <c:pt idx="756">
                  <c:v>585</c:v>
                </c:pt>
                <c:pt idx="757">
                  <c:v>568</c:v>
                </c:pt>
                <c:pt idx="758">
                  <c:v>360</c:v>
                </c:pt>
                <c:pt idx="759">
                  <c:v>601</c:v>
                </c:pt>
                <c:pt idx="760">
                  <c:v>763</c:v>
                </c:pt>
                <c:pt idx="761">
                  <c:v>778</c:v>
                </c:pt>
                <c:pt idx="762">
                  <c:v>376</c:v>
                </c:pt>
                <c:pt idx="763">
                  <c:v>459</c:v>
                </c:pt>
                <c:pt idx="764">
                  <c:v>679</c:v>
                </c:pt>
                <c:pt idx="765">
                  <c:v>734</c:v>
                </c:pt>
                <c:pt idx="766">
                  <c:v>668</c:v>
                </c:pt>
                <c:pt idx="767">
                  <c:v>391</c:v>
                </c:pt>
                <c:pt idx="768">
                  <c:v>489</c:v>
                </c:pt>
                <c:pt idx="769">
                  <c:v>389</c:v>
                </c:pt>
                <c:pt idx="770">
                  <c:v>515</c:v>
                </c:pt>
                <c:pt idx="771">
                  <c:v>9387</c:v>
                </c:pt>
                <c:pt idx="772">
                  <c:v>13476</c:v>
                </c:pt>
                <c:pt idx="773">
                  <c:v>17205</c:v>
                </c:pt>
                <c:pt idx="774">
                  <c:v>14173</c:v>
                </c:pt>
                <c:pt idx="775">
                  <c:v>8908</c:v>
                </c:pt>
                <c:pt idx="776">
                  <c:v>10776</c:v>
                </c:pt>
                <c:pt idx="777">
                  <c:v>10725</c:v>
                </c:pt>
                <c:pt idx="778">
                  <c:v>3267</c:v>
                </c:pt>
                <c:pt idx="779">
                  <c:v>1630</c:v>
                </c:pt>
                <c:pt idx="780">
                  <c:v>1904</c:v>
                </c:pt>
                <c:pt idx="781">
                  <c:v>1820</c:v>
                </c:pt>
                <c:pt idx="782">
                  <c:v>1532</c:v>
                </c:pt>
                <c:pt idx="783">
                  <c:v>1137</c:v>
                </c:pt>
                <c:pt idx="784">
                  <c:v>1288</c:v>
                </c:pt>
                <c:pt idx="785">
                  <c:v>1061</c:v>
                </c:pt>
                <c:pt idx="786">
                  <c:v>1900</c:v>
                </c:pt>
                <c:pt idx="787">
                  <c:v>1241</c:v>
                </c:pt>
                <c:pt idx="788">
                  <c:v>1410</c:v>
                </c:pt>
                <c:pt idx="789">
                  <c:v>1630</c:v>
                </c:pt>
                <c:pt idx="790">
                  <c:v>1121</c:v>
                </c:pt>
                <c:pt idx="791">
                  <c:v>1312</c:v>
                </c:pt>
                <c:pt idx="792">
                  <c:v>1778</c:v>
                </c:pt>
                <c:pt idx="793">
                  <c:v>1321</c:v>
                </c:pt>
                <c:pt idx="794">
                  <c:v>1432</c:v>
                </c:pt>
                <c:pt idx="795">
                  <c:v>1459</c:v>
                </c:pt>
                <c:pt idx="796">
                  <c:v>1460</c:v>
                </c:pt>
                <c:pt idx="797">
                  <c:v>1472</c:v>
                </c:pt>
                <c:pt idx="798">
                  <c:v>1442</c:v>
                </c:pt>
                <c:pt idx="799">
                  <c:v>1221</c:v>
                </c:pt>
                <c:pt idx="800">
                  <c:v>1315</c:v>
                </c:pt>
                <c:pt idx="801">
                  <c:v>1860</c:v>
                </c:pt>
                <c:pt idx="802">
                  <c:v>1395</c:v>
                </c:pt>
                <c:pt idx="803">
                  <c:v>1534</c:v>
                </c:pt>
                <c:pt idx="804">
                  <c:v>1897</c:v>
                </c:pt>
                <c:pt idx="805">
                  <c:v>1423</c:v>
                </c:pt>
                <c:pt idx="806">
                  <c:v>1772</c:v>
                </c:pt>
                <c:pt idx="807">
                  <c:v>1396</c:v>
                </c:pt>
                <c:pt idx="808">
                  <c:v>1377</c:v>
                </c:pt>
                <c:pt idx="809">
                  <c:v>1387</c:v>
                </c:pt>
                <c:pt idx="810">
                  <c:v>1253</c:v>
                </c:pt>
                <c:pt idx="811">
                  <c:v>1428</c:v>
                </c:pt>
                <c:pt idx="812">
                  <c:v>1523</c:v>
                </c:pt>
                <c:pt idx="813">
                  <c:v>1276</c:v>
                </c:pt>
                <c:pt idx="814">
                  <c:v>1237</c:v>
                </c:pt>
                <c:pt idx="815">
                  <c:v>1580</c:v>
                </c:pt>
                <c:pt idx="816">
                  <c:v>1578</c:v>
                </c:pt>
                <c:pt idx="817">
                  <c:v>1131</c:v>
                </c:pt>
                <c:pt idx="818">
                  <c:v>1503</c:v>
                </c:pt>
                <c:pt idx="819">
                  <c:v>1345</c:v>
                </c:pt>
                <c:pt idx="820">
                  <c:v>1199</c:v>
                </c:pt>
                <c:pt idx="821">
                  <c:v>1516</c:v>
                </c:pt>
                <c:pt idx="822">
                  <c:v>1126</c:v>
                </c:pt>
                <c:pt idx="823">
                  <c:v>1529</c:v>
                </c:pt>
                <c:pt idx="824">
                  <c:v>1504</c:v>
                </c:pt>
                <c:pt idx="825">
                  <c:v>1073</c:v>
                </c:pt>
                <c:pt idx="826">
                  <c:v>1834</c:v>
                </c:pt>
                <c:pt idx="827">
                  <c:v>1439</c:v>
                </c:pt>
                <c:pt idx="828">
                  <c:v>1738</c:v>
                </c:pt>
                <c:pt idx="829">
                  <c:v>1830</c:v>
                </c:pt>
                <c:pt idx="830">
                  <c:v>1537</c:v>
                </c:pt>
                <c:pt idx="831">
                  <c:v>1779</c:v>
                </c:pt>
                <c:pt idx="832">
                  <c:v>1301</c:v>
                </c:pt>
                <c:pt idx="833">
                  <c:v>1273</c:v>
                </c:pt>
                <c:pt idx="834">
                  <c:v>1660</c:v>
                </c:pt>
                <c:pt idx="835">
                  <c:v>1364</c:v>
                </c:pt>
                <c:pt idx="836">
                  <c:v>1234</c:v>
                </c:pt>
                <c:pt idx="837">
                  <c:v>1745</c:v>
                </c:pt>
                <c:pt idx="838">
                  <c:v>1458</c:v>
                </c:pt>
                <c:pt idx="839">
                  <c:v>1483</c:v>
                </c:pt>
                <c:pt idx="840">
                  <c:v>1487</c:v>
                </c:pt>
                <c:pt idx="841">
                  <c:v>1302</c:v>
                </c:pt>
                <c:pt idx="842">
                  <c:v>1886</c:v>
                </c:pt>
                <c:pt idx="843">
                  <c:v>1658</c:v>
                </c:pt>
                <c:pt idx="844">
                  <c:v>1820</c:v>
                </c:pt>
                <c:pt idx="845">
                  <c:v>1411</c:v>
                </c:pt>
                <c:pt idx="846">
                  <c:v>1137</c:v>
                </c:pt>
                <c:pt idx="847">
                  <c:v>1813</c:v>
                </c:pt>
                <c:pt idx="848">
                  <c:v>1605</c:v>
                </c:pt>
                <c:pt idx="849">
                  <c:v>1496</c:v>
                </c:pt>
                <c:pt idx="850">
                  <c:v>1686</c:v>
                </c:pt>
                <c:pt idx="851">
                  <c:v>1617</c:v>
                </c:pt>
                <c:pt idx="852">
                  <c:v>1188</c:v>
                </c:pt>
                <c:pt idx="853">
                  <c:v>2020</c:v>
                </c:pt>
                <c:pt idx="854">
                  <c:v>1428</c:v>
                </c:pt>
                <c:pt idx="855">
                  <c:v>1122</c:v>
                </c:pt>
                <c:pt idx="856">
                  <c:v>1539</c:v>
                </c:pt>
                <c:pt idx="857">
                  <c:v>1346</c:v>
                </c:pt>
                <c:pt idx="858">
                  <c:v>1742</c:v>
                </c:pt>
                <c:pt idx="859">
                  <c:v>981</c:v>
                </c:pt>
                <c:pt idx="860">
                  <c:v>1398</c:v>
                </c:pt>
                <c:pt idx="861">
                  <c:v>1345</c:v>
                </c:pt>
                <c:pt idx="862">
                  <c:v>1174</c:v>
                </c:pt>
                <c:pt idx="863">
                  <c:v>836</c:v>
                </c:pt>
                <c:pt idx="864">
                  <c:v>1571</c:v>
                </c:pt>
                <c:pt idx="865">
                  <c:v>1328</c:v>
                </c:pt>
                <c:pt idx="866">
                  <c:v>1000</c:v>
                </c:pt>
                <c:pt idx="867">
                  <c:v>1480</c:v>
                </c:pt>
                <c:pt idx="868">
                  <c:v>1235</c:v>
                </c:pt>
                <c:pt idx="869">
                  <c:v>872</c:v>
                </c:pt>
                <c:pt idx="870">
                  <c:v>1108</c:v>
                </c:pt>
                <c:pt idx="871">
                  <c:v>996</c:v>
                </c:pt>
                <c:pt idx="872">
                  <c:v>1041</c:v>
                </c:pt>
                <c:pt idx="873">
                  <c:v>1025</c:v>
                </c:pt>
                <c:pt idx="874">
                  <c:v>891</c:v>
                </c:pt>
                <c:pt idx="875">
                  <c:v>663</c:v>
                </c:pt>
                <c:pt idx="876">
                  <c:v>1002</c:v>
                </c:pt>
                <c:pt idx="877">
                  <c:v>742</c:v>
                </c:pt>
                <c:pt idx="878">
                  <c:v>917</c:v>
                </c:pt>
                <c:pt idx="879">
                  <c:v>701</c:v>
                </c:pt>
                <c:pt idx="880">
                  <c:v>740</c:v>
                </c:pt>
                <c:pt idx="881">
                  <c:v>1139</c:v>
                </c:pt>
                <c:pt idx="882">
                  <c:v>913</c:v>
                </c:pt>
                <c:pt idx="883">
                  <c:v>884</c:v>
                </c:pt>
                <c:pt idx="884">
                  <c:v>688</c:v>
                </c:pt>
                <c:pt idx="885">
                  <c:v>1171</c:v>
                </c:pt>
                <c:pt idx="886">
                  <c:v>895</c:v>
                </c:pt>
                <c:pt idx="887">
                  <c:v>1122</c:v>
                </c:pt>
                <c:pt idx="888">
                  <c:v>976</c:v>
                </c:pt>
                <c:pt idx="889">
                  <c:v>1093</c:v>
                </c:pt>
                <c:pt idx="890">
                  <c:v>975</c:v>
                </c:pt>
                <c:pt idx="891">
                  <c:v>1249</c:v>
                </c:pt>
                <c:pt idx="892">
                  <c:v>1541</c:v>
                </c:pt>
                <c:pt idx="893">
                  <c:v>1341</c:v>
                </c:pt>
                <c:pt idx="894">
                  <c:v>1006</c:v>
                </c:pt>
                <c:pt idx="895">
                  <c:v>1163</c:v>
                </c:pt>
                <c:pt idx="896">
                  <c:v>887</c:v>
                </c:pt>
                <c:pt idx="897">
                  <c:v>790</c:v>
                </c:pt>
                <c:pt idx="898">
                  <c:v>826</c:v>
                </c:pt>
                <c:pt idx="899">
                  <c:v>813</c:v>
                </c:pt>
                <c:pt idx="900">
                  <c:v>621</c:v>
                </c:pt>
                <c:pt idx="901">
                  <c:v>1117</c:v>
                </c:pt>
                <c:pt idx="902">
                  <c:v>1124</c:v>
                </c:pt>
                <c:pt idx="903">
                  <c:v>723</c:v>
                </c:pt>
                <c:pt idx="904">
                  <c:v>1405</c:v>
                </c:pt>
                <c:pt idx="905">
                  <c:v>1328</c:v>
                </c:pt>
                <c:pt idx="906">
                  <c:v>1564</c:v>
                </c:pt>
                <c:pt idx="907">
                  <c:v>995</c:v>
                </c:pt>
                <c:pt idx="908">
                  <c:v>697</c:v>
                </c:pt>
                <c:pt idx="909">
                  <c:v>1236</c:v>
                </c:pt>
                <c:pt idx="910">
                  <c:v>1237</c:v>
                </c:pt>
                <c:pt idx="911">
                  <c:v>1326</c:v>
                </c:pt>
                <c:pt idx="912">
                  <c:v>1261</c:v>
                </c:pt>
                <c:pt idx="913">
                  <c:v>1072</c:v>
                </c:pt>
                <c:pt idx="914">
                  <c:v>1123</c:v>
                </c:pt>
                <c:pt idx="915">
                  <c:v>1072</c:v>
                </c:pt>
                <c:pt idx="916">
                  <c:v>1163</c:v>
                </c:pt>
                <c:pt idx="917">
                  <c:v>822</c:v>
                </c:pt>
                <c:pt idx="918">
                  <c:v>1377</c:v>
                </c:pt>
                <c:pt idx="919">
                  <c:v>1294</c:v>
                </c:pt>
                <c:pt idx="920">
                  <c:v>1546</c:v>
                </c:pt>
                <c:pt idx="921">
                  <c:v>1511</c:v>
                </c:pt>
                <c:pt idx="922">
                  <c:v>1411</c:v>
                </c:pt>
                <c:pt idx="923">
                  <c:v>1229</c:v>
                </c:pt>
                <c:pt idx="924">
                  <c:v>1483</c:v>
                </c:pt>
                <c:pt idx="925">
                  <c:v>1471</c:v>
                </c:pt>
                <c:pt idx="926">
                  <c:v>745</c:v>
                </c:pt>
                <c:pt idx="927">
                  <c:v>1584</c:v>
                </c:pt>
                <c:pt idx="928">
                  <c:v>1549</c:v>
                </c:pt>
                <c:pt idx="929">
                  <c:v>1029</c:v>
                </c:pt>
                <c:pt idx="930">
                  <c:v>1338</c:v>
                </c:pt>
                <c:pt idx="931">
                  <c:v>757</c:v>
                </c:pt>
                <c:pt idx="932">
                  <c:v>1680</c:v>
                </c:pt>
                <c:pt idx="933">
                  <c:v>1328</c:v>
                </c:pt>
                <c:pt idx="934">
                  <c:v>1279</c:v>
                </c:pt>
                <c:pt idx="935">
                  <c:v>1102</c:v>
                </c:pt>
                <c:pt idx="936">
                  <c:v>1093</c:v>
                </c:pt>
                <c:pt idx="937">
                  <c:v>1218</c:v>
                </c:pt>
                <c:pt idx="938">
                  <c:v>970</c:v>
                </c:pt>
                <c:pt idx="939">
                  <c:v>1458</c:v>
                </c:pt>
                <c:pt idx="940">
                  <c:v>1674</c:v>
                </c:pt>
                <c:pt idx="941">
                  <c:v>1539</c:v>
                </c:pt>
                <c:pt idx="942">
                  <c:v>1535</c:v>
                </c:pt>
                <c:pt idx="943">
                  <c:v>1167</c:v>
                </c:pt>
                <c:pt idx="944">
                  <c:v>982</c:v>
                </c:pt>
                <c:pt idx="945">
                  <c:v>996</c:v>
                </c:pt>
                <c:pt idx="946">
                  <c:v>1362</c:v>
                </c:pt>
                <c:pt idx="947">
                  <c:v>1471</c:v>
                </c:pt>
                <c:pt idx="948">
                  <c:v>1254</c:v>
                </c:pt>
                <c:pt idx="949">
                  <c:v>1423</c:v>
                </c:pt>
                <c:pt idx="950">
                  <c:v>1418</c:v>
                </c:pt>
                <c:pt idx="951">
                  <c:v>1807</c:v>
                </c:pt>
                <c:pt idx="952">
                  <c:v>1528</c:v>
                </c:pt>
                <c:pt idx="953">
                  <c:v>1487</c:v>
                </c:pt>
                <c:pt idx="954">
                  <c:v>1067</c:v>
                </c:pt>
                <c:pt idx="955">
                  <c:v>975</c:v>
                </c:pt>
                <c:pt idx="956">
                  <c:v>1946</c:v>
                </c:pt>
                <c:pt idx="957">
                  <c:v>1776</c:v>
                </c:pt>
                <c:pt idx="958">
                  <c:v>1323</c:v>
                </c:pt>
                <c:pt idx="959">
                  <c:v>1438</c:v>
                </c:pt>
                <c:pt idx="960">
                  <c:v>940</c:v>
                </c:pt>
                <c:pt idx="961">
                  <c:v>1415</c:v>
                </c:pt>
                <c:pt idx="962">
                  <c:v>1077</c:v>
                </c:pt>
                <c:pt idx="963">
                  <c:v>1692</c:v>
                </c:pt>
                <c:pt idx="964">
                  <c:v>1371</c:v>
                </c:pt>
                <c:pt idx="965">
                  <c:v>1398</c:v>
                </c:pt>
                <c:pt idx="966">
                  <c:v>1171</c:v>
                </c:pt>
                <c:pt idx="967">
                  <c:v>1783</c:v>
                </c:pt>
                <c:pt idx="968">
                  <c:v>1424</c:v>
                </c:pt>
                <c:pt idx="969">
                  <c:v>1596</c:v>
                </c:pt>
                <c:pt idx="970">
                  <c:v>1257</c:v>
                </c:pt>
                <c:pt idx="971">
                  <c:v>942</c:v>
                </c:pt>
                <c:pt idx="972">
                  <c:v>2166</c:v>
                </c:pt>
                <c:pt idx="973">
                  <c:v>1037</c:v>
                </c:pt>
                <c:pt idx="974">
                  <c:v>1711</c:v>
                </c:pt>
                <c:pt idx="975">
                  <c:v>1443</c:v>
                </c:pt>
                <c:pt idx="976">
                  <c:v>1345</c:v>
                </c:pt>
                <c:pt idx="977">
                  <c:v>1511</c:v>
                </c:pt>
                <c:pt idx="978">
                  <c:v>1515</c:v>
                </c:pt>
                <c:pt idx="979">
                  <c:v>1393</c:v>
                </c:pt>
                <c:pt idx="980">
                  <c:v>1763</c:v>
                </c:pt>
                <c:pt idx="981">
                  <c:v>2522</c:v>
                </c:pt>
                <c:pt idx="982">
                  <c:v>1944</c:v>
                </c:pt>
                <c:pt idx="983">
                  <c:v>1963</c:v>
                </c:pt>
                <c:pt idx="984">
                  <c:v>1894</c:v>
                </c:pt>
                <c:pt idx="985">
                  <c:v>1675</c:v>
                </c:pt>
                <c:pt idx="986">
                  <c:v>1954</c:v>
                </c:pt>
                <c:pt idx="987">
                  <c:v>2383</c:v>
                </c:pt>
                <c:pt idx="988">
                  <c:v>1964</c:v>
                </c:pt>
                <c:pt idx="989">
                  <c:v>1893</c:v>
                </c:pt>
                <c:pt idx="990">
                  <c:v>1638</c:v>
                </c:pt>
                <c:pt idx="991">
                  <c:v>1452</c:v>
                </c:pt>
                <c:pt idx="992">
                  <c:v>2126</c:v>
                </c:pt>
                <c:pt idx="993">
                  <c:v>1770</c:v>
                </c:pt>
                <c:pt idx="994">
                  <c:v>1908</c:v>
                </c:pt>
                <c:pt idx="995">
                  <c:v>2022</c:v>
                </c:pt>
                <c:pt idx="996">
                  <c:v>1467</c:v>
                </c:pt>
                <c:pt idx="997">
                  <c:v>1603</c:v>
                </c:pt>
                <c:pt idx="998">
                  <c:v>1796</c:v>
                </c:pt>
                <c:pt idx="999">
                  <c:v>1613</c:v>
                </c:pt>
                <c:pt idx="1000">
                  <c:v>1928</c:v>
                </c:pt>
                <c:pt idx="1001">
                  <c:v>2089</c:v>
                </c:pt>
                <c:pt idx="1002">
                  <c:v>2356</c:v>
                </c:pt>
                <c:pt idx="1003">
                  <c:v>2342</c:v>
                </c:pt>
                <c:pt idx="1004">
                  <c:v>1893</c:v>
                </c:pt>
                <c:pt idx="1005">
                  <c:v>1318</c:v>
                </c:pt>
                <c:pt idx="1006">
                  <c:v>2011</c:v>
                </c:pt>
                <c:pt idx="1007">
                  <c:v>2190</c:v>
                </c:pt>
                <c:pt idx="1008">
                  <c:v>2515</c:v>
                </c:pt>
                <c:pt idx="1009">
                  <c:v>2739</c:v>
                </c:pt>
                <c:pt idx="1010">
                  <c:v>2147</c:v>
                </c:pt>
                <c:pt idx="1011">
                  <c:v>3255</c:v>
                </c:pt>
                <c:pt idx="1012">
                  <c:v>2358</c:v>
                </c:pt>
                <c:pt idx="1013">
                  <c:v>2546</c:v>
                </c:pt>
                <c:pt idx="1014">
                  <c:v>1852</c:v>
                </c:pt>
                <c:pt idx="1015">
                  <c:v>2864</c:v>
                </c:pt>
                <c:pt idx="1016">
                  <c:v>2939</c:v>
                </c:pt>
                <c:pt idx="1017">
                  <c:v>3314</c:v>
                </c:pt>
                <c:pt idx="1018">
                  <c:v>2915</c:v>
                </c:pt>
                <c:pt idx="1019">
                  <c:v>3343</c:v>
                </c:pt>
                <c:pt idx="1020">
                  <c:v>2191</c:v>
                </c:pt>
                <c:pt idx="1021">
                  <c:v>2989</c:v>
                </c:pt>
                <c:pt idx="1022">
                  <c:v>2419</c:v>
                </c:pt>
                <c:pt idx="1023">
                  <c:v>1690</c:v>
                </c:pt>
                <c:pt idx="1024">
                  <c:v>2489</c:v>
                </c:pt>
                <c:pt idx="1025">
                  <c:v>2407</c:v>
                </c:pt>
                <c:pt idx="1026">
                  <c:v>3457</c:v>
                </c:pt>
                <c:pt idx="1027">
                  <c:v>2438</c:v>
                </c:pt>
                <c:pt idx="1028">
                  <c:v>2949</c:v>
                </c:pt>
                <c:pt idx="1029">
                  <c:v>2566</c:v>
                </c:pt>
                <c:pt idx="1030">
                  <c:v>3745</c:v>
                </c:pt>
                <c:pt idx="1031">
                  <c:v>2894</c:v>
                </c:pt>
                <c:pt idx="1032">
                  <c:v>2632</c:v>
                </c:pt>
                <c:pt idx="1033">
                  <c:v>2565</c:v>
                </c:pt>
                <c:pt idx="1034">
                  <c:v>2392</c:v>
                </c:pt>
                <c:pt idx="1035">
                  <c:v>2618</c:v>
                </c:pt>
                <c:pt idx="1036">
                  <c:v>3473</c:v>
                </c:pt>
                <c:pt idx="1037">
                  <c:v>2414</c:v>
                </c:pt>
                <c:pt idx="1038">
                  <c:v>3208</c:v>
                </c:pt>
                <c:pt idx="1039">
                  <c:v>2846</c:v>
                </c:pt>
                <c:pt idx="1040">
                  <c:v>2294</c:v>
                </c:pt>
                <c:pt idx="1041">
                  <c:v>3596</c:v>
                </c:pt>
                <c:pt idx="1042">
                  <c:v>3461</c:v>
                </c:pt>
                <c:pt idx="1043">
                  <c:v>3445</c:v>
                </c:pt>
                <c:pt idx="1044">
                  <c:v>2070</c:v>
                </c:pt>
                <c:pt idx="1045">
                  <c:v>3642</c:v>
                </c:pt>
                <c:pt idx="1046">
                  <c:v>3921</c:v>
                </c:pt>
                <c:pt idx="1047">
                  <c:v>3123</c:v>
                </c:pt>
                <c:pt idx="1048">
                  <c:v>3681</c:v>
                </c:pt>
                <c:pt idx="1049">
                  <c:v>3634</c:v>
                </c:pt>
                <c:pt idx="1050">
                  <c:v>2956</c:v>
                </c:pt>
                <c:pt idx="1051">
                  <c:v>2997</c:v>
                </c:pt>
                <c:pt idx="1052">
                  <c:v>3842</c:v>
                </c:pt>
                <c:pt idx="1053">
                  <c:v>3716</c:v>
                </c:pt>
                <c:pt idx="1054">
                  <c:v>3481</c:v>
                </c:pt>
                <c:pt idx="1055">
                  <c:v>2720</c:v>
                </c:pt>
                <c:pt idx="1056">
                  <c:v>2727</c:v>
                </c:pt>
                <c:pt idx="1057">
                  <c:v>3980</c:v>
                </c:pt>
                <c:pt idx="1058">
                  <c:v>3545</c:v>
                </c:pt>
                <c:pt idx="1059">
                  <c:v>3101</c:v>
                </c:pt>
                <c:pt idx="1060">
                  <c:v>2982</c:v>
                </c:pt>
                <c:pt idx="1061">
                  <c:v>2468</c:v>
                </c:pt>
                <c:pt idx="1062">
                  <c:v>3664</c:v>
                </c:pt>
                <c:pt idx="1063">
                  <c:v>3508</c:v>
                </c:pt>
                <c:pt idx="1064">
                  <c:v>3431</c:v>
                </c:pt>
                <c:pt idx="1065">
                  <c:v>3387</c:v>
                </c:pt>
                <c:pt idx="1066">
                  <c:v>4023</c:v>
                </c:pt>
                <c:pt idx="1067">
                  <c:v>3684</c:v>
                </c:pt>
                <c:pt idx="1068">
                  <c:v>3576</c:v>
                </c:pt>
                <c:pt idx="1069">
                  <c:v>3521</c:v>
                </c:pt>
                <c:pt idx="1070">
                  <c:v>3619</c:v>
                </c:pt>
                <c:pt idx="1071">
                  <c:v>3617</c:v>
                </c:pt>
                <c:pt idx="1072">
                  <c:v>4226</c:v>
                </c:pt>
                <c:pt idx="1073">
                  <c:v>3540</c:v>
                </c:pt>
                <c:pt idx="1074">
                  <c:v>2860</c:v>
                </c:pt>
                <c:pt idx="1075">
                  <c:v>3039</c:v>
                </c:pt>
                <c:pt idx="1076">
                  <c:v>3751</c:v>
                </c:pt>
                <c:pt idx="1077">
                  <c:v>2997</c:v>
                </c:pt>
                <c:pt idx="1078">
                  <c:v>4027</c:v>
                </c:pt>
                <c:pt idx="1079">
                  <c:v>3708</c:v>
                </c:pt>
                <c:pt idx="1080">
                  <c:v>3690</c:v>
                </c:pt>
                <c:pt idx="1081">
                  <c:v>4155</c:v>
                </c:pt>
                <c:pt idx="1082">
                  <c:v>4126</c:v>
                </c:pt>
                <c:pt idx="1083">
                  <c:v>2618</c:v>
                </c:pt>
                <c:pt idx="1084">
                  <c:v>2623</c:v>
                </c:pt>
                <c:pt idx="1085">
                  <c:v>3475</c:v>
                </c:pt>
                <c:pt idx="1086">
                  <c:v>3982</c:v>
                </c:pt>
                <c:pt idx="1087">
                  <c:v>3305</c:v>
                </c:pt>
                <c:pt idx="1088">
                  <c:v>3162</c:v>
                </c:pt>
                <c:pt idx="1089">
                  <c:v>2922</c:v>
                </c:pt>
                <c:pt idx="1090">
                  <c:v>4666</c:v>
                </c:pt>
                <c:pt idx="1091">
                  <c:v>4199</c:v>
                </c:pt>
                <c:pt idx="1092">
                  <c:v>3596</c:v>
                </c:pt>
                <c:pt idx="1093">
                  <c:v>4417</c:v>
                </c:pt>
                <c:pt idx="1094">
                  <c:v>4459</c:v>
                </c:pt>
                <c:pt idx="1095">
                  <c:v>3797</c:v>
                </c:pt>
                <c:pt idx="1096">
                  <c:v>3572</c:v>
                </c:pt>
                <c:pt idx="1097">
                  <c:v>3921</c:v>
                </c:pt>
                <c:pt idx="1098">
                  <c:v>3962</c:v>
                </c:pt>
                <c:pt idx="1099">
                  <c:v>3074</c:v>
                </c:pt>
                <c:pt idx="1100">
                  <c:v>3014</c:v>
                </c:pt>
                <c:pt idx="1101">
                  <c:v>5273</c:v>
                </c:pt>
                <c:pt idx="1102">
                  <c:v>4290</c:v>
                </c:pt>
                <c:pt idx="1103">
                  <c:v>3943</c:v>
                </c:pt>
                <c:pt idx="1104">
                  <c:v>4663</c:v>
                </c:pt>
                <c:pt idx="1105">
                  <c:v>3353</c:v>
                </c:pt>
                <c:pt idx="1106">
                  <c:v>4409</c:v>
                </c:pt>
                <c:pt idx="1107">
                  <c:v>4295</c:v>
                </c:pt>
                <c:pt idx="1108">
                  <c:v>4635</c:v>
                </c:pt>
                <c:pt idx="1109">
                  <c:v>3825</c:v>
                </c:pt>
                <c:pt idx="1110">
                  <c:v>2918</c:v>
                </c:pt>
                <c:pt idx="1111">
                  <c:v>4153</c:v>
                </c:pt>
                <c:pt idx="1112">
                  <c:v>4313</c:v>
                </c:pt>
                <c:pt idx="1113">
                  <c:v>4039</c:v>
                </c:pt>
                <c:pt idx="1114">
                  <c:v>4084</c:v>
                </c:pt>
                <c:pt idx="1115">
                  <c:v>3523</c:v>
                </c:pt>
                <c:pt idx="1116">
                  <c:v>4428</c:v>
                </c:pt>
                <c:pt idx="1117">
                  <c:v>4224</c:v>
                </c:pt>
                <c:pt idx="1118">
                  <c:v>4730</c:v>
                </c:pt>
                <c:pt idx="1119">
                  <c:v>3950</c:v>
                </c:pt>
                <c:pt idx="1120">
                  <c:v>3237</c:v>
                </c:pt>
                <c:pt idx="1121">
                  <c:v>4550</c:v>
                </c:pt>
                <c:pt idx="1122">
                  <c:v>6168</c:v>
                </c:pt>
                <c:pt idx="1123">
                  <c:v>4632</c:v>
                </c:pt>
                <c:pt idx="1124">
                  <c:v>4437</c:v>
                </c:pt>
                <c:pt idx="1125">
                  <c:v>5754</c:v>
                </c:pt>
                <c:pt idx="1126">
                  <c:v>4091</c:v>
                </c:pt>
                <c:pt idx="1127">
                  <c:v>4202</c:v>
                </c:pt>
                <c:pt idx="1128">
                  <c:v>4584</c:v>
                </c:pt>
                <c:pt idx="1129">
                  <c:v>4553</c:v>
                </c:pt>
                <c:pt idx="1130">
                  <c:v>3387</c:v>
                </c:pt>
                <c:pt idx="1131">
                  <c:v>4678</c:v>
                </c:pt>
                <c:pt idx="1132">
                  <c:v>3408</c:v>
                </c:pt>
                <c:pt idx="1133">
                  <c:v>4956</c:v>
                </c:pt>
                <c:pt idx="1134">
                  <c:v>4675</c:v>
                </c:pt>
                <c:pt idx="1135">
                  <c:v>3749</c:v>
                </c:pt>
                <c:pt idx="1136">
                  <c:v>4995</c:v>
                </c:pt>
                <c:pt idx="1137">
                  <c:v>4028</c:v>
                </c:pt>
                <c:pt idx="1138">
                  <c:v>4782</c:v>
                </c:pt>
                <c:pt idx="1139">
                  <c:v>5004</c:v>
                </c:pt>
                <c:pt idx="1140">
                  <c:v>3395</c:v>
                </c:pt>
                <c:pt idx="1141">
                  <c:v>4674</c:v>
                </c:pt>
                <c:pt idx="1142">
                  <c:v>4929</c:v>
                </c:pt>
                <c:pt idx="1143">
                  <c:v>4398</c:v>
                </c:pt>
                <c:pt idx="1144">
                  <c:v>3195</c:v>
                </c:pt>
                <c:pt idx="1145">
                  <c:v>5063</c:v>
                </c:pt>
                <c:pt idx="1146">
                  <c:v>5291</c:v>
                </c:pt>
                <c:pt idx="1147">
                  <c:v>5619</c:v>
                </c:pt>
                <c:pt idx="1148">
                  <c:v>4249</c:v>
                </c:pt>
                <c:pt idx="1149">
                  <c:v>4510</c:v>
                </c:pt>
                <c:pt idx="1150">
                  <c:v>5097</c:v>
                </c:pt>
                <c:pt idx="1151">
                  <c:v>3972</c:v>
                </c:pt>
                <c:pt idx="1152">
                  <c:v>4622</c:v>
                </c:pt>
                <c:pt idx="1153">
                  <c:v>5469</c:v>
                </c:pt>
                <c:pt idx="1154">
                  <c:v>5020</c:v>
                </c:pt>
                <c:pt idx="1155">
                  <c:v>4709</c:v>
                </c:pt>
                <c:pt idx="1156">
                  <c:v>5440</c:v>
                </c:pt>
                <c:pt idx="1157">
                  <c:v>5762</c:v>
                </c:pt>
                <c:pt idx="1158">
                  <c:v>4601</c:v>
                </c:pt>
                <c:pt idx="1159">
                  <c:v>5288</c:v>
                </c:pt>
                <c:pt idx="1160">
                  <c:v>5433</c:v>
                </c:pt>
                <c:pt idx="1161">
                  <c:v>4813</c:v>
                </c:pt>
                <c:pt idx="1162">
                  <c:v>5409</c:v>
                </c:pt>
                <c:pt idx="1163">
                  <c:v>5806</c:v>
                </c:pt>
                <c:pt idx="1164">
                  <c:v>5574</c:v>
                </c:pt>
                <c:pt idx="1165">
                  <c:v>4818</c:v>
                </c:pt>
                <c:pt idx="1166">
                  <c:v>4260</c:v>
                </c:pt>
                <c:pt idx="1167">
                  <c:v>5434</c:v>
                </c:pt>
                <c:pt idx="1168">
                  <c:v>4263</c:v>
                </c:pt>
                <c:pt idx="1169">
                  <c:v>5894</c:v>
                </c:pt>
                <c:pt idx="1170">
                  <c:v>4165</c:v>
                </c:pt>
                <c:pt idx="1171">
                  <c:v>4334</c:v>
                </c:pt>
                <c:pt idx="1172">
                  <c:v>5288</c:v>
                </c:pt>
                <c:pt idx="1173">
                  <c:v>5087</c:v>
                </c:pt>
                <c:pt idx="1174">
                  <c:v>4310</c:v>
                </c:pt>
                <c:pt idx="1175">
                  <c:v>5568</c:v>
                </c:pt>
                <c:pt idx="1176">
                  <c:v>4785</c:v>
                </c:pt>
                <c:pt idx="1177">
                  <c:v>5162</c:v>
                </c:pt>
                <c:pt idx="1178">
                  <c:v>4302</c:v>
                </c:pt>
                <c:pt idx="1179">
                  <c:v>4675</c:v>
                </c:pt>
                <c:pt idx="1180">
                  <c:v>4032</c:v>
                </c:pt>
                <c:pt idx="1181">
                  <c:v>5118</c:v>
                </c:pt>
                <c:pt idx="1182">
                  <c:v>5013</c:v>
                </c:pt>
                <c:pt idx="1183">
                  <c:v>3817</c:v>
                </c:pt>
                <c:pt idx="1184">
                  <c:v>4627</c:v>
                </c:pt>
                <c:pt idx="1185">
                  <c:v>5558</c:v>
                </c:pt>
                <c:pt idx="1186">
                  <c:v>5767</c:v>
                </c:pt>
                <c:pt idx="1187">
                  <c:v>3999</c:v>
                </c:pt>
                <c:pt idx="1188">
                  <c:v>4159</c:v>
                </c:pt>
                <c:pt idx="1189">
                  <c:v>4330</c:v>
                </c:pt>
                <c:pt idx="1190">
                  <c:v>5021</c:v>
                </c:pt>
                <c:pt idx="1191">
                  <c:v>4337</c:v>
                </c:pt>
                <c:pt idx="1192">
                  <c:v>5058</c:v>
                </c:pt>
                <c:pt idx="1193">
                  <c:v>5154</c:v>
                </c:pt>
                <c:pt idx="1194">
                  <c:v>4835</c:v>
                </c:pt>
                <c:pt idx="1195">
                  <c:v>4378</c:v>
                </c:pt>
                <c:pt idx="1196">
                  <c:v>4312</c:v>
                </c:pt>
                <c:pt idx="1197">
                  <c:v>4636</c:v>
                </c:pt>
                <c:pt idx="1198">
                  <c:v>4048</c:v>
                </c:pt>
                <c:pt idx="1199">
                  <c:v>4373</c:v>
                </c:pt>
                <c:pt idx="1200">
                  <c:v>4155</c:v>
                </c:pt>
                <c:pt idx="1201">
                  <c:v>5129</c:v>
                </c:pt>
                <c:pt idx="1202">
                  <c:v>3743</c:v>
                </c:pt>
                <c:pt idx="1203">
                  <c:v>5542</c:v>
                </c:pt>
                <c:pt idx="1204">
                  <c:v>5019</c:v>
                </c:pt>
                <c:pt idx="1205">
                  <c:v>4345</c:v>
                </c:pt>
                <c:pt idx="1206">
                  <c:v>5242</c:v>
                </c:pt>
                <c:pt idx="1207">
                  <c:v>4207</c:v>
                </c:pt>
                <c:pt idx="1208">
                  <c:v>3545</c:v>
                </c:pt>
                <c:pt idx="1209">
                  <c:v>3534</c:v>
                </c:pt>
                <c:pt idx="1210">
                  <c:v>4236</c:v>
                </c:pt>
                <c:pt idx="1211">
                  <c:v>4227</c:v>
                </c:pt>
                <c:pt idx="1212">
                  <c:v>4733</c:v>
                </c:pt>
                <c:pt idx="1213">
                  <c:v>3792</c:v>
                </c:pt>
                <c:pt idx="1214">
                  <c:v>4297</c:v>
                </c:pt>
                <c:pt idx="1215">
                  <c:v>2799</c:v>
                </c:pt>
                <c:pt idx="1216">
                  <c:v>6028</c:v>
                </c:pt>
                <c:pt idx="1217">
                  <c:v>4896</c:v>
                </c:pt>
                <c:pt idx="1218">
                  <c:v>6393</c:v>
                </c:pt>
                <c:pt idx="1219">
                  <c:v>4300</c:v>
                </c:pt>
                <c:pt idx="1220">
                  <c:v>4326</c:v>
                </c:pt>
                <c:pt idx="1221">
                  <c:v>5260</c:v>
                </c:pt>
                <c:pt idx="1222">
                  <c:v>5301</c:v>
                </c:pt>
                <c:pt idx="1223">
                  <c:v>4673</c:v>
                </c:pt>
                <c:pt idx="1224">
                  <c:v>5261</c:v>
                </c:pt>
                <c:pt idx="1225">
                  <c:v>4514</c:v>
                </c:pt>
                <c:pt idx="1226">
                  <c:v>4206</c:v>
                </c:pt>
                <c:pt idx="1227">
                  <c:v>4431</c:v>
                </c:pt>
                <c:pt idx="1228">
                  <c:v>4064</c:v>
                </c:pt>
                <c:pt idx="1229">
                  <c:v>4846</c:v>
                </c:pt>
                <c:pt idx="1230">
                  <c:v>4040</c:v>
                </c:pt>
                <c:pt idx="1231">
                  <c:v>3340</c:v>
                </c:pt>
                <c:pt idx="1232">
                  <c:v>4233</c:v>
                </c:pt>
                <c:pt idx="1233">
                  <c:v>5163</c:v>
                </c:pt>
                <c:pt idx="1234">
                  <c:v>3644</c:v>
                </c:pt>
                <c:pt idx="1235">
                  <c:v>3184</c:v>
                </c:pt>
                <c:pt idx="1236">
                  <c:v>4704</c:v>
                </c:pt>
                <c:pt idx="1237">
                  <c:v>3381</c:v>
                </c:pt>
                <c:pt idx="1238">
                  <c:v>3929</c:v>
                </c:pt>
                <c:pt idx="1239">
                  <c:v>4749</c:v>
                </c:pt>
                <c:pt idx="1240">
                  <c:v>4329</c:v>
                </c:pt>
                <c:pt idx="1241">
                  <c:v>2845</c:v>
                </c:pt>
                <c:pt idx="1242">
                  <c:v>4506</c:v>
                </c:pt>
                <c:pt idx="1243">
                  <c:v>3848</c:v>
                </c:pt>
                <c:pt idx="1244">
                  <c:v>4063</c:v>
                </c:pt>
                <c:pt idx="1245">
                  <c:v>4615</c:v>
                </c:pt>
                <c:pt idx="1246">
                  <c:v>4334</c:v>
                </c:pt>
                <c:pt idx="1247">
                  <c:v>4302</c:v>
                </c:pt>
                <c:pt idx="1248">
                  <c:v>3876</c:v>
                </c:pt>
                <c:pt idx="1249">
                  <c:v>4136</c:v>
                </c:pt>
                <c:pt idx="1250">
                  <c:v>3347</c:v>
                </c:pt>
                <c:pt idx="1251">
                  <c:v>4448</c:v>
                </c:pt>
                <c:pt idx="1252">
                  <c:v>3820</c:v>
                </c:pt>
                <c:pt idx="1253">
                  <c:v>3153</c:v>
                </c:pt>
                <c:pt idx="1254">
                  <c:v>4601</c:v>
                </c:pt>
                <c:pt idx="1255">
                  <c:v>4098</c:v>
                </c:pt>
                <c:pt idx="1256">
                  <c:v>3206</c:v>
                </c:pt>
                <c:pt idx="1257">
                  <c:v>4529</c:v>
                </c:pt>
                <c:pt idx="1258">
                  <c:v>4348</c:v>
                </c:pt>
                <c:pt idx="1259">
                  <c:v>4124</c:v>
                </c:pt>
                <c:pt idx="1260">
                  <c:v>3955</c:v>
                </c:pt>
                <c:pt idx="1261">
                  <c:v>3580</c:v>
                </c:pt>
                <c:pt idx="1262">
                  <c:v>4815</c:v>
                </c:pt>
                <c:pt idx="1263">
                  <c:v>4151</c:v>
                </c:pt>
                <c:pt idx="1264">
                  <c:v>4217</c:v>
                </c:pt>
                <c:pt idx="1265">
                  <c:v>3466</c:v>
                </c:pt>
                <c:pt idx="1266">
                  <c:v>4225</c:v>
                </c:pt>
                <c:pt idx="1267">
                  <c:v>3888</c:v>
                </c:pt>
                <c:pt idx="1268">
                  <c:v>3850</c:v>
                </c:pt>
                <c:pt idx="1269">
                  <c:v>3259</c:v>
                </c:pt>
                <c:pt idx="1270">
                  <c:v>4442</c:v>
                </c:pt>
                <c:pt idx="1271">
                  <c:v>4462</c:v>
                </c:pt>
                <c:pt idx="1272">
                  <c:v>4633</c:v>
                </c:pt>
                <c:pt idx="1273">
                  <c:v>4081</c:v>
                </c:pt>
                <c:pt idx="1274">
                  <c:v>4598</c:v>
                </c:pt>
                <c:pt idx="1275">
                  <c:v>4276</c:v>
                </c:pt>
                <c:pt idx="1276">
                  <c:v>4311</c:v>
                </c:pt>
                <c:pt idx="1277">
                  <c:v>4370</c:v>
                </c:pt>
                <c:pt idx="1278">
                  <c:v>3989</c:v>
                </c:pt>
                <c:pt idx="1279">
                  <c:v>2942</c:v>
                </c:pt>
                <c:pt idx="1280">
                  <c:v>3630</c:v>
                </c:pt>
                <c:pt idx="1281">
                  <c:v>5181</c:v>
                </c:pt>
                <c:pt idx="1282">
                  <c:v>3958</c:v>
                </c:pt>
                <c:pt idx="1283">
                  <c:v>4027</c:v>
                </c:pt>
                <c:pt idx="1284">
                  <c:v>4664</c:v>
                </c:pt>
                <c:pt idx="1285">
                  <c:v>4224</c:v>
                </c:pt>
                <c:pt idx="1286">
                  <c:v>3753</c:v>
                </c:pt>
                <c:pt idx="1287">
                  <c:v>3490</c:v>
                </c:pt>
                <c:pt idx="1288">
                  <c:v>3480</c:v>
                </c:pt>
                <c:pt idx="1289">
                  <c:v>4183</c:v>
                </c:pt>
                <c:pt idx="1290">
                  <c:v>3934</c:v>
                </c:pt>
                <c:pt idx="1291">
                  <c:v>2863</c:v>
                </c:pt>
                <c:pt idx="1292">
                  <c:v>4044</c:v>
                </c:pt>
                <c:pt idx="1293">
                  <c:v>4242</c:v>
                </c:pt>
                <c:pt idx="1294">
                  <c:v>4228</c:v>
                </c:pt>
                <c:pt idx="1295">
                  <c:v>4655</c:v>
                </c:pt>
                <c:pt idx="1296">
                  <c:v>3714</c:v>
                </c:pt>
                <c:pt idx="1297">
                  <c:v>4149</c:v>
                </c:pt>
                <c:pt idx="1298">
                  <c:v>3508</c:v>
                </c:pt>
                <c:pt idx="1299">
                  <c:v>3853</c:v>
                </c:pt>
                <c:pt idx="1300">
                  <c:v>2963</c:v>
                </c:pt>
                <c:pt idx="1301">
                  <c:v>3591</c:v>
                </c:pt>
                <c:pt idx="1302">
                  <c:v>3192</c:v>
                </c:pt>
                <c:pt idx="1303">
                  <c:v>3141</c:v>
                </c:pt>
                <c:pt idx="1304">
                  <c:v>3291</c:v>
                </c:pt>
                <c:pt idx="1305">
                  <c:v>3558</c:v>
                </c:pt>
                <c:pt idx="1306">
                  <c:v>3705</c:v>
                </c:pt>
                <c:pt idx="1307">
                  <c:v>3072</c:v>
                </c:pt>
                <c:pt idx="1308">
                  <c:v>4064</c:v>
                </c:pt>
                <c:pt idx="1309">
                  <c:v>3715</c:v>
                </c:pt>
                <c:pt idx="1310">
                  <c:v>3716</c:v>
                </c:pt>
                <c:pt idx="1311">
                  <c:v>3783</c:v>
                </c:pt>
                <c:pt idx="1312">
                  <c:v>3007</c:v>
                </c:pt>
                <c:pt idx="1313">
                  <c:v>3114</c:v>
                </c:pt>
                <c:pt idx="1314">
                  <c:v>5173</c:v>
                </c:pt>
                <c:pt idx="1315">
                  <c:v>3560</c:v>
                </c:pt>
                <c:pt idx="1316">
                  <c:v>5100</c:v>
                </c:pt>
                <c:pt idx="1317">
                  <c:v>3352</c:v>
                </c:pt>
                <c:pt idx="1318">
                  <c:v>3756</c:v>
                </c:pt>
                <c:pt idx="1319">
                  <c:v>3403</c:v>
                </c:pt>
                <c:pt idx="1320">
                  <c:v>4116</c:v>
                </c:pt>
                <c:pt idx="1321">
                  <c:v>3753</c:v>
                </c:pt>
                <c:pt idx="1322">
                  <c:v>3341</c:v>
                </c:pt>
                <c:pt idx="1323">
                  <c:v>3475</c:v>
                </c:pt>
                <c:pt idx="1324">
                  <c:v>3229</c:v>
                </c:pt>
                <c:pt idx="1325">
                  <c:v>3359</c:v>
                </c:pt>
                <c:pt idx="1326">
                  <c:v>4717</c:v>
                </c:pt>
                <c:pt idx="1327">
                  <c:v>4856</c:v>
                </c:pt>
                <c:pt idx="1328">
                  <c:v>4290</c:v>
                </c:pt>
                <c:pt idx="1329">
                  <c:v>2923</c:v>
                </c:pt>
                <c:pt idx="1330">
                  <c:v>3484</c:v>
                </c:pt>
                <c:pt idx="1331">
                  <c:v>4188</c:v>
                </c:pt>
                <c:pt idx="1332">
                  <c:v>2396</c:v>
                </c:pt>
                <c:pt idx="1333">
                  <c:v>2876</c:v>
                </c:pt>
                <c:pt idx="1334">
                  <c:v>2922</c:v>
                </c:pt>
                <c:pt idx="1335">
                  <c:v>6400</c:v>
                </c:pt>
                <c:pt idx="1336">
                  <c:v>5682</c:v>
                </c:pt>
                <c:pt idx="1337">
                  <c:v>5852</c:v>
                </c:pt>
                <c:pt idx="1338">
                  <c:v>4768</c:v>
                </c:pt>
                <c:pt idx="1339">
                  <c:v>4282</c:v>
                </c:pt>
                <c:pt idx="1340">
                  <c:v>4435</c:v>
                </c:pt>
                <c:pt idx="1341">
                  <c:v>4318</c:v>
                </c:pt>
                <c:pt idx="1342">
                  <c:v>3924</c:v>
                </c:pt>
                <c:pt idx="1343">
                  <c:v>4044</c:v>
                </c:pt>
                <c:pt idx="1344">
                  <c:v>3791</c:v>
                </c:pt>
                <c:pt idx="1345">
                  <c:v>3989</c:v>
                </c:pt>
                <c:pt idx="1346">
                  <c:v>4778</c:v>
                </c:pt>
                <c:pt idx="1347">
                  <c:v>3732</c:v>
                </c:pt>
                <c:pt idx="1348">
                  <c:v>3813</c:v>
                </c:pt>
                <c:pt idx="1349">
                  <c:v>3740</c:v>
                </c:pt>
                <c:pt idx="1350">
                  <c:v>3588</c:v>
                </c:pt>
                <c:pt idx="1351">
                  <c:v>4748</c:v>
                </c:pt>
                <c:pt idx="1352">
                  <c:v>3731</c:v>
                </c:pt>
                <c:pt idx="1353">
                  <c:v>4326</c:v>
                </c:pt>
                <c:pt idx="1354">
                  <c:v>4298</c:v>
                </c:pt>
                <c:pt idx="1355">
                  <c:v>3836</c:v>
                </c:pt>
                <c:pt idx="1356">
                  <c:v>4145</c:v>
                </c:pt>
                <c:pt idx="1357">
                  <c:v>3279</c:v>
                </c:pt>
                <c:pt idx="1358">
                  <c:v>4765</c:v>
                </c:pt>
                <c:pt idx="1359">
                  <c:v>4143</c:v>
                </c:pt>
                <c:pt idx="1360">
                  <c:v>4857</c:v>
                </c:pt>
                <c:pt idx="1361">
                  <c:v>3478</c:v>
                </c:pt>
                <c:pt idx="1362">
                  <c:v>3095</c:v>
                </c:pt>
                <c:pt idx="1363">
                  <c:v>3355</c:v>
                </c:pt>
                <c:pt idx="1364">
                  <c:v>4583</c:v>
                </c:pt>
                <c:pt idx="1365">
                  <c:v>4397</c:v>
                </c:pt>
                <c:pt idx="1366">
                  <c:v>3390</c:v>
                </c:pt>
                <c:pt idx="1367">
                  <c:v>4615</c:v>
                </c:pt>
                <c:pt idx="1368">
                  <c:v>4586</c:v>
                </c:pt>
                <c:pt idx="1369">
                  <c:v>3424</c:v>
                </c:pt>
                <c:pt idx="1370">
                  <c:v>3812</c:v>
                </c:pt>
                <c:pt idx="1371">
                  <c:v>3776</c:v>
                </c:pt>
                <c:pt idx="1372">
                  <c:v>4178</c:v>
                </c:pt>
                <c:pt idx="1373">
                  <c:v>2946</c:v>
                </c:pt>
                <c:pt idx="1374">
                  <c:v>3698</c:v>
                </c:pt>
                <c:pt idx="1375">
                  <c:v>3090</c:v>
                </c:pt>
                <c:pt idx="1376">
                  <c:v>4156</c:v>
                </c:pt>
                <c:pt idx="1377">
                  <c:v>5004</c:v>
                </c:pt>
                <c:pt idx="1378">
                  <c:v>4069</c:v>
                </c:pt>
                <c:pt idx="1379">
                  <c:v>4316</c:v>
                </c:pt>
                <c:pt idx="1380">
                  <c:v>4670</c:v>
                </c:pt>
                <c:pt idx="1381">
                  <c:v>3634</c:v>
                </c:pt>
                <c:pt idx="1382">
                  <c:v>3093</c:v>
                </c:pt>
                <c:pt idx="1383">
                  <c:v>3715</c:v>
                </c:pt>
                <c:pt idx="1384">
                  <c:v>3597</c:v>
                </c:pt>
                <c:pt idx="1385">
                  <c:v>4286</c:v>
                </c:pt>
                <c:pt idx="1386">
                  <c:v>4186</c:v>
                </c:pt>
                <c:pt idx="1387">
                  <c:v>4170</c:v>
                </c:pt>
                <c:pt idx="1388">
                  <c:v>3325</c:v>
                </c:pt>
                <c:pt idx="1389">
                  <c:v>4125</c:v>
                </c:pt>
                <c:pt idx="1390">
                  <c:v>3695</c:v>
                </c:pt>
                <c:pt idx="1391">
                  <c:v>4567</c:v>
                </c:pt>
                <c:pt idx="1392">
                  <c:v>4601</c:v>
                </c:pt>
                <c:pt idx="1393">
                  <c:v>4103</c:v>
                </c:pt>
                <c:pt idx="1394">
                  <c:v>3186</c:v>
                </c:pt>
                <c:pt idx="1395">
                  <c:v>3839</c:v>
                </c:pt>
                <c:pt idx="1396">
                  <c:v>3918</c:v>
                </c:pt>
                <c:pt idx="1397">
                  <c:v>4490</c:v>
                </c:pt>
                <c:pt idx="1398">
                  <c:v>4410</c:v>
                </c:pt>
                <c:pt idx="1399">
                  <c:v>3156</c:v>
                </c:pt>
                <c:pt idx="1400">
                  <c:v>3320</c:v>
                </c:pt>
                <c:pt idx="1401">
                  <c:v>4175</c:v>
                </c:pt>
                <c:pt idx="1402">
                  <c:v>4263</c:v>
                </c:pt>
                <c:pt idx="1403">
                  <c:v>4425</c:v>
                </c:pt>
                <c:pt idx="1404">
                  <c:v>3510</c:v>
                </c:pt>
                <c:pt idx="1405">
                  <c:v>4295</c:v>
                </c:pt>
                <c:pt idx="1406">
                  <c:v>3880</c:v>
                </c:pt>
                <c:pt idx="1407">
                  <c:v>4714</c:v>
                </c:pt>
                <c:pt idx="1408">
                  <c:v>3653</c:v>
                </c:pt>
                <c:pt idx="1409">
                  <c:v>5058</c:v>
                </c:pt>
                <c:pt idx="1410">
                  <c:v>5084</c:v>
                </c:pt>
                <c:pt idx="1411">
                  <c:v>4314</c:v>
                </c:pt>
                <c:pt idx="1412">
                  <c:v>4161</c:v>
                </c:pt>
                <c:pt idx="1413">
                  <c:v>3637</c:v>
                </c:pt>
                <c:pt idx="1414">
                  <c:v>3713</c:v>
                </c:pt>
                <c:pt idx="1415">
                  <c:v>3569</c:v>
                </c:pt>
                <c:pt idx="1416">
                  <c:v>3616</c:v>
                </c:pt>
                <c:pt idx="1417">
                  <c:v>3949</c:v>
                </c:pt>
                <c:pt idx="1418">
                  <c:v>3286</c:v>
                </c:pt>
                <c:pt idx="1419">
                  <c:v>4099</c:v>
                </c:pt>
                <c:pt idx="1420">
                  <c:v>4751</c:v>
                </c:pt>
                <c:pt idx="1421">
                  <c:v>4287</c:v>
                </c:pt>
                <c:pt idx="1422">
                  <c:v>3569</c:v>
                </c:pt>
                <c:pt idx="1423">
                  <c:v>3463</c:v>
                </c:pt>
                <c:pt idx="1424">
                  <c:v>3957</c:v>
                </c:pt>
                <c:pt idx="1425">
                  <c:v>3146</c:v>
                </c:pt>
                <c:pt idx="1426">
                  <c:v>4118</c:v>
                </c:pt>
                <c:pt idx="1427">
                  <c:v>3288</c:v>
                </c:pt>
                <c:pt idx="1428">
                  <c:v>4334</c:v>
                </c:pt>
                <c:pt idx="1429">
                  <c:v>4658</c:v>
                </c:pt>
                <c:pt idx="1430">
                  <c:v>4057</c:v>
                </c:pt>
                <c:pt idx="1431">
                  <c:v>3763</c:v>
                </c:pt>
                <c:pt idx="1432">
                  <c:v>4022</c:v>
                </c:pt>
                <c:pt idx="1433">
                  <c:v>3385</c:v>
                </c:pt>
                <c:pt idx="1434">
                  <c:v>3920</c:v>
                </c:pt>
                <c:pt idx="1435">
                  <c:v>4077</c:v>
                </c:pt>
                <c:pt idx="1436">
                  <c:v>4580</c:v>
                </c:pt>
                <c:pt idx="1437">
                  <c:v>4637</c:v>
                </c:pt>
                <c:pt idx="1438">
                  <c:v>3172</c:v>
                </c:pt>
                <c:pt idx="1439">
                  <c:v>3305</c:v>
                </c:pt>
                <c:pt idx="1440">
                  <c:v>2966</c:v>
                </c:pt>
                <c:pt idx="1441">
                  <c:v>3321</c:v>
                </c:pt>
                <c:pt idx="1442">
                  <c:v>3394</c:v>
                </c:pt>
                <c:pt idx="1443">
                  <c:v>3675</c:v>
                </c:pt>
                <c:pt idx="1444">
                  <c:v>3776</c:v>
                </c:pt>
                <c:pt idx="1445">
                  <c:v>3249</c:v>
                </c:pt>
                <c:pt idx="1446">
                  <c:v>3798</c:v>
                </c:pt>
                <c:pt idx="1447">
                  <c:v>3874</c:v>
                </c:pt>
                <c:pt idx="1448">
                  <c:v>3697</c:v>
                </c:pt>
                <c:pt idx="1449">
                  <c:v>3799</c:v>
                </c:pt>
                <c:pt idx="1450">
                  <c:v>3799</c:v>
                </c:pt>
                <c:pt idx="1451">
                  <c:v>4186</c:v>
                </c:pt>
                <c:pt idx="1452">
                  <c:v>3828</c:v>
                </c:pt>
                <c:pt idx="1453">
                  <c:v>4237</c:v>
                </c:pt>
              </c:numCache>
            </c:numRef>
          </c:val>
        </c:ser>
        <c:axId val="49050368"/>
        <c:axId val="49052288"/>
      </c:areaChart>
      <c:catAx>
        <c:axId val="49050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9052288"/>
        <c:crosses val="autoZero"/>
        <c:auto val="1"/>
        <c:lblAlgn val="ctr"/>
        <c:lblOffset val="100"/>
      </c:catAx>
      <c:valAx>
        <c:axId val="49052288"/>
        <c:scaling>
          <c:logBase val="10"/>
          <c:orientation val="minMax"/>
          <c:max val="100000"/>
          <c:min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Load  (reqs/s)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775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9050368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5657233880117194"/>
          <c:y val="3.9938399083819805E-2"/>
          <c:w val="0.3414808764680714"/>
          <c:h val="7.631111359059517E-2"/>
        </c:manualLayout>
      </c:layout>
      <c:overlay val="1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sz="2800"/>
            </a:pPr>
            <a:r>
              <a:rPr lang="en-GB" sz="2800"/>
              <a:t>Peak</a:t>
            </a:r>
            <a:r>
              <a:rPr lang="en-GB" sz="2800" baseline="0"/>
              <a:t> 1</a:t>
            </a:r>
            <a:endParaRPr lang="en-GB" sz="2800"/>
          </a:p>
        </c:rich>
      </c:tx>
      <c:layout>
        <c:manualLayout>
          <c:xMode val="edge"/>
          <c:yMode val="edge"/>
          <c:x val="0.54107264291238133"/>
          <c:y val="4.1800151500864045E-2"/>
        </c:manualLayout>
      </c:layout>
      <c:overlay val="1"/>
    </c:title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lineChart>
        <c:grouping val="standard"/>
        <c:ser>
          <c:idx val="4"/>
          <c:order val="0"/>
          <c:tx>
            <c:strRef>
              <c:f>'Peak 1 data'!$B$1</c:f>
              <c:strCache>
                <c:ptCount val="1"/>
                <c:pt idx="0">
                  <c:v>All</c:v>
                </c:pt>
              </c:strCache>
            </c:strRef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'Peak 1 data'!$D$2:$D$32</c:f>
              <c:numCache>
                <c:formatCode>hh:mm</c:formatCode>
                <c:ptCount val="31"/>
                <c:pt idx="0">
                  <c:v>39428.936111111107</c:v>
                </c:pt>
                <c:pt idx="1">
                  <c:v>39428.936805555553</c:v>
                </c:pt>
                <c:pt idx="2">
                  <c:v>39428.9375</c:v>
                </c:pt>
                <c:pt idx="3">
                  <c:v>39428.938194444527</c:v>
                </c:pt>
                <c:pt idx="4">
                  <c:v>39428.938888888893</c:v>
                </c:pt>
                <c:pt idx="5">
                  <c:v>39428.939583333326</c:v>
                </c:pt>
                <c:pt idx="6">
                  <c:v>39428.940277777845</c:v>
                </c:pt>
                <c:pt idx="7">
                  <c:v>39428.940972222219</c:v>
                </c:pt>
                <c:pt idx="8">
                  <c:v>39428.9416666666</c:v>
                </c:pt>
                <c:pt idx="9">
                  <c:v>39428.942361111105</c:v>
                </c:pt>
                <c:pt idx="10">
                  <c:v>39428.943055555552</c:v>
                </c:pt>
                <c:pt idx="11">
                  <c:v>39428.943749999999</c:v>
                </c:pt>
                <c:pt idx="12">
                  <c:v>39428.944444444518</c:v>
                </c:pt>
                <c:pt idx="13">
                  <c:v>39428.945138888892</c:v>
                </c:pt>
                <c:pt idx="14">
                  <c:v>39428.945833333331</c:v>
                </c:pt>
                <c:pt idx="15">
                  <c:v>39428.946527777793</c:v>
                </c:pt>
                <c:pt idx="16">
                  <c:v>39428.947222222218</c:v>
                </c:pt>
                <c:pt idx="17">
                  <c:v>39428.947916666664</c:v>
                </c:pt>
                <c:pt idx="18">
                  <c:v>39428.948611111111</c:v>
                </c:pt>
                <c:pt idx="19">
                  <c:v>39428.949305555558</c:v>
                </c:pt>
                <c:pt idx="20">
                  <c:v>39428.950000000012</c:v>
                </c:pt>
                <c:pt idx="21">
                  <c:v>39428.950694444575</c:v>
                </c:pt>
                <c:pt idx="22">
                  <c:v>39428.951388888883</c:v>
                </c:pt>
                <c:pt idx="23">
                  <c:v>39428.95208333333</c:v>
                </c:pt>
                <c:pt idx="24">
                  <c:v>39428.952777777791</c:v>
                </c:pt>
                <c:pt idx="25">
                  <c:v>39428.953472222223</c:v>
                </c:pt>
                <c:pt idx="26">
                  <c:v>39428.954166666656</c:v>
                </c:pt>
                <c:pt idx="27">
                  <c:v>39428.954861111109</c:v>
                </c:pt>
                <c:pt idx="28">
                  <c:v>39428.955555555549</c:v>
                </c:pt>
                <c:pt idx="29">
                  <c:v>39428.95625000009</c:v>
                </c:pt>
                <c:pt idx="30">
                  <c:v>39428.956944444559</c:v>
                </c:pt>
              </c:numCache>
            </c:numRef>
          </c:cat>
          <c:val>
            <c:numRef>
              <c:f>'Peak 1 data'!$B$2:$B$32</c:f>
              <c:numCache>
                <c:formatCode>General</c:formatCode>
                <c:ptCount val="31"/>
                <c:pt idx="0">
                  <c:v>1486.25</c:v>
                </c:pt>
                <c:pt idx="1">
                  <c:v>2310.75</c:v>
                </c:pt>
                <c:pt idx="2">
                  <c:v>2856.75</c:v>
                </c:pt>
                <c:pt idx="3">
                  <c:v>2357.625</c:v>
                </c:pt>
                <c:pt idx="4">
                  <c:v>2912.3750000000041</c:v>
                </c:pt>
                <c:pt idx="5">
                  <c:v>2651.3750000000041</c:v>
                </c:pt>
                <c:pt idx="6">
                  <c:v>5610.375</c:v>
                </c:pt>
                <c:pt idx="7">
                  <c:v>13670.75</c:v>
                </c:pt>
                <c:pt idx="8">
                  <c:v>8047.375</c:v>
                </c:pt>
                <c:pt idx="9">
                  <c:v>8795.8749999999782</c:v>
                </c:pt>
                <c:pt idx="10">
                  <c:v>3644.3750000000041</c:v>
                </c:pt>
                <c:pt idx="11">
                  <c:v>2129.8750000000041</c:v>
                </c:pt>
                <c:pt idx="12">
                  <c:v>1826.25</c:v>
                </c:pt>
                <c:pt idx="13">
                  <c:v>2495.8750000000041</c:v>
                </c:pt>
                <c:pt idx="14">
                  <c:v>1558.25</c:v>
                </c:pt>
                <c:pt idx="15">
                  <c:v>1653.125</c:v>
                </c:pt>
                <c:pt idx="16">
                  <c:v>1736.25</c:v>
                </c:pt>
                <c:pt idx="17">
                  <c:v>1290.25</c:v>
                </c:pt>
                <c:pt idx="18">
                  <c:v>1826.75</c:v>
                </c:pt>
                <c:pt idx="19">
                  <c:v>1817.125</c:v>
                </c:pt>
                <c:pt idx="20">
                  <c:v>1666.75</c:v>
                </c:pt>
                <c:pt idx="21">
                  <c:v>1786.875</c:v>
                </c:pt>
                <c:pt idx="22">
                  <c:v>1248.75</c:v>
                </c:pt>
                <c:pt idx="23">
                  <c:v>1506</c:v>
                </c:pt>
                <c:pt idx="24">
                  <c:v>1687</c:v>
                </c:pt>
                <c:pt idx="25">
                  <c:v>1221.125</c:v>
                </c:pt>
                <c:pt idx="26">
                  <c:v>1753.75</c:v>
                </c:pt>
                <c:pt idx="27">
                  <c:v>1616.625</c:v>
                </c:pt>
                <c:pt idx="28">
                  <c:v>1429.375</c:v>
                </c:pt>
                <c:pt idx="29">
                  <c:v>1818.75</c:v>
                </c:pt>
                <c:pt idx="30">
                  <c:v>1411</c:v>
                </c:pt>
              </c:numCache>
            </c:numRef>
          </c:val>
        </c:ser>
        <c:ser>
          <c:idx val="0"/>
          <c:order val="1"/>
          <c:tx>
            <c:strRef>
              <c:f>'Peak 1 data'!$C$1</c:f>
              <c:strCache>
                <c:ptCount val="1"/>
                <c:pt idx="0">
                  <c:v>Selected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'Peak 1 data'!$D$2:$D$32</c:f>
              <c:numCache>
                <c:formatCode>hh:mm</c:formatCode>
                <c:ptCount val="31"/>
                <c:pt idx="0">
                  <c:v>39428.936111111107</c:v>
                </c:pt>
                <c:pt idx="1">
                  <c:v>39428.936805555553</c:v>
                </c:pt>
                <c:pt idx="2">
                  <c:v>39428.9375</c:v>
                </c:pt>
                <c:pt idx="3">
                  <c:v>39428.938194444527</c:v>
                </c:pt>
                <c:pt idx="4">
                  <c:v>39428.938888888893</c:v>
                </c:pt>
                <c:pt idx="5">
                  <c:v>39428.939583333326</c:v>
                </c:pt>
                <c:pt idx="6">
                  <c:v>39428.940277777845</c:v>
                </c:pt>
                <c:pt idx="7">
                  <c:v>39428.940972222219</c:v>
                </c:pt>
                <c:pt idx="8">
                  <c:v>39428.9416666666</c:v>
                </c:pt>
                <c:pt idx="9">
                  <c:v>39428.942361111105</c:v>
                </c:pt>
                <c:pt idx="10">
                  <c:v>39428.943055555552</c:v>
                </c:pt>
                <c:pt idx="11">
                  <c:v>39428.943749999999</c:v>
                </c:pt>
                <c:pt idx="12">
                  <c:v>39428.944444444518</c:v>
                </c:pt>
                <c:pt idx="13">
                  <c:v>39428.945138888892</c:v>
                </c:pt>
                <c:pt idx="14">
                  <c:v>39428.945833333331</c:v>
                </c:pt>
                <c:pt idx="15">
                  <c:v>39428.946527777793</c:v>
                </c:pt>
                <c:pt idx="16">
                  <c:v>39428.947222222218</c:v>
                </c:pt>
                <c:pt idx="17">
                  <c:v>39428.947916666664</c:v>
                </c:pt>
                <c:pt idx="18">
                  <c:v>39428.948611111111</c:v>
                </c:pt>
                <c:pt idx="19">
                  <c:v>39428.949305555558</c:v>
                </c:pt>
                <c:pt idx="20">
                  <c:v>39428.950000000012</c:v>
                </c:pt>
                <c:pt idx="21">
                  <c:v>39428.950694444575</c:v>
                </c:pt>
                <c:pt idx="22">
                  <c:v>39428.951388888883</c:v>
                </c:pt>
                <c:pt idx="23">
                  <c:v>39428.95208333333</c:v>
                </c:pt>
                <c:pt idx="24">
                  <c:v>39428.952777777791</c:v>
                </c:pt>
                <c:pt idx="25">
                  <c:v>39428.953472222223</c:v>
                </c:pt>
                <c:pt idx="26">
                  <c:v>39428.954166666656</c:v>
                </c:pt>
                <c:pt idx="27">
                  <c:v>39428.954861111109</c:v>
                </c:pt>
                <c:pt idx="28">
                  <c:v>39428.955555555549</c:v>
                </c:pt>
                <c:pt idx="29">
                  <c:v>39428.95625000009</c:v>
                </c:pt>
                <c:pt idx="30">
                  <c:v>39428.956944444559</c:v>
                </c:pt>
              </c:numCache>
            </c:numRef>
          </c:cat>
          <c:val>
            <c:numRef>
              <c:f>'Peak 1 data'!$C$2:$C$32</c:f>
              <c:numCache>
                <c:formatCode>General</c:formatCode>
                <c:ptCount val="31"/>
                <c:pt idx="0">
                  <c:v>2545.3333333300088</c:v>
                </c:pt>
                <c:pt idx="1">
                  <c:v>3660</c:v>
                </c:pt>
                <c:pt idx="2">
                  <c:v>4649.6666666700175</c:v>
                </c:pt>
                <c:pt idx="3">
                  <c:v>3954.6666666699948</c:v>
                </c:pt>
                <c:pt idx="4">
                  <c:v>3965.6666666699948</c:v>
                </c:pt>
                <c:pt idx="5">
                  <c:v>3692</c:v>
                </c:pt>
                <c:pt idx="6">
                  <c:v>11856.333333299985</c:v>
                </c:pt>
                <c:pt idx="7">
                  <c:v>33471</c:v>
                </c:pt>
                <c:pt idx="8">
                  <c:v>18183.666666699992</c:v>
                </c:pt>
                <c:pt idx="9">
                  <c:v>20263.666666699992</c:v>
                </c:pt>
                <c:pt idx="10">
                  <c:v>6676.3333333299997</c:v>
                </c:pt>
                <c:pt idx="11">
                  <c:v>2474</c:v>
                </c:pt>
                <c:pt idx="12">
                  <c:v>1614.3333333299977</c:v>
                </c:pt>
                <c:pt idx="13">
                  <c:v>2220.6666666699948</c:v>
                </c:pt>
                <c:pt idx="14">
                  <c:v>1701.66666667</c:v>
                </c:pt>
                <c:pt idx="15">
                  <c:v>1668.3333333299977</c:v>
                </c:pt>
                <c:pt idx="16">
                  <c:v>2322.3333333300088</c:v>
                </c:pt>
                <c:pt idx="17">
                  <c:v>1086.66666667</c:v>
                </c:pt>
                <c:pt idx="18">
                  <c:v>2017.3333333299977</c:v>
                </c:pt>
                <c:pt idx="19">
                  <c:v>1798</c:v>
                </c:pt>
                <c:pt idx="20">
                  <c:v>1877.3333333299977</c:v>
                </c:pt>
                <c:pt idx="21">
                  <c:v>1855</c:v>
                </c:pt>
                <c:pt idx="22">
                  <c:v>1418</c:v>
                </c:pt>
                <c:pt idx="23">
                  <c:v>1779.66666667</c:v>
                </c:pt>
                <c:pt idx="24">
                  <c:v>1801.66666667</c:v>
                </c:pt>
                <c:pt idx="25">
                  <c:v>1297</c:v>
                </c:pt>
                <c:pt idx="26">
                  <c:v>2009.66666667</c:v>
                </c:pt>
                <c:pt idx="27">
                  <c:v>2024.66666667</c:v>
                </c:pt>
                <c:pt idx="28">
                  <c:v>1383</c:v>
                </c:pt>
                <c:pt idx="29">
                  <c:v>1454.66666667</c:v>
                </c:pt>
                <c:pt idx="30">
                  <c:v>1392.66666667</c:v>
                </c:pt>
              </c:numCache>
            </c:numRef>
          </c:val>
        </c:ser>
        <c:marker val="1"/>
        <c:axId val="49077632"/>
        <c:axId val="49096192"/>
      </c:lineChart>
      <c:catAx>
        <c:axId val="490776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54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9096192"/>
        <c:crosses val="autoZero"/>
        <c:auto val="1"/>
        <c:lblAlgn val="ctr"/>
        <c:lblOffset val="100"/>
      </c:catAx>
      <c:valAx>
        <c:axId val="490961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Load (reqs/s/volume)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758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9077632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1210631358090362"/>
          <c:y val="0.21558559790591114"/>
          <c:w val="0.29881296655378764"/>
          <c:h val="7.8044174202625077E-2"/>
        </c:manualLayout>
      </c:layout>
      <c:overlay val="1"/>
      <c:spPr>
        <a:noFill/>
      </c:spPr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sz="2800"/>
            </a:pPr>
            <a:r>
              <a:rPr lang="en-GB" sz="2800"/>
              <a:t>Peak</a:t>
            </a:r>
            <a:r>
              <a:rPr lang="en-GB" sz="2800" baseline="0"/>
              <a:t> 2</a:t>
            </a:r>
            <a:endParaRPr lang="en-GB" sz="2800"/>
          </a:p>
        </c:rich>
      </c:tx>
      <c:layout>
        <c:manualLayout>
          <c:xMode val="edge"/>
          <c:yMode val="edge"/>
          <c:x val="0.28304573019907087"/>
          <c:y val="4.8070174225993682E-2"/>
        </c:manualLayout>
      </c:layout>
      <c:overlay val="1"/>
    </c:title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lineChart>
        <c:grouping val="standard"/>
        <c:ser>
          <c:idx val="4"/>
          <c:order val="0"/>
          <c:tx>
            <c:strRef>
              <c:f>'Peak 2 data'!$B$1</c:f>
              <c:strCache>
                <c:ptCount val="1"/>
                <c:pt idx="0">
                  <c:v>All</c:v>
                </c:pt>
              </c:strCache>
            </c:strRef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'Peak 2 data'!$D$2:$D$47</c:f>
              <c:numCache>
                <c:formatCode>hh:mm</c:formatCode>
                <c:ptCount val="46"/>
                <c:pt idx="0">
                  <c:v>39429.136111111104</c:v>
                </c:pt>
                <c:pt idx="1">
                  <c:v>39429.136805555558</c:v>
                </c:pt>
                <c:pt idx="2">
                  <c:v>39429.137499999997</c:v>
                </c:pt>
                <c:pt idx="3">
                  <c:v>39429.138194444509</c:v>
                </c:pt>
                <c:pt idx="4">
                  <c:v>39429.138888888883</c:v>
                </c:pt>
                <c:pt idx="5">
                  <c:v>39429.139583333264</c:v>
                </c:pt>
                <c:pt idx="6">
                  <c:v>39429.140277777791</c:v>
                </c:pt>
                <c:pt idx="7">
                  <c:v>39429.140972222223</c:v>
                </c:pt>
                <c:pt idx="8">
                  <c:v>39429.141666666575</c:v>
                </c:pt>
                <c:pt idx="9">
                  <c:v>39429.142361111044</c:v>
                </c:pt>
                <c:pt idx="10">
                  <c:v>39429.143055555534</c:v>
                </c:pt>
                <c:pt idx="11">
                  <c:v>39429.143749999996</c:v>
                </c:pt>
                <c:pt idx="12">
                  <c:v>39429.144444444442</c:v>
                </c:pt>
                <c:pt idx="13">
                  <c:v>39429.145138888889</c:v>
                </c:pt>
                <c:pt idx="14">
                  <c:v>39429.145833333328</c:v>
                </c:pt>
                <c:pt idx="15">
                  <c:v>39429.146527777782</c:v>
                </c:pt>
                <c:pt idx="16">
                  <c:v>39429.147222222222</c:v>
                </c:pt>
                <c:pt idx="17">
                  <c:v>39429.147916666654</c:v>
                </c:pt>
                <c:pt idx="18">
                  <c:v>39429.148611111108</c:v>
                </c:pt>
                <c:pt idx="19">
                  <c:v>39429.149305555555</c:v>
                </c:pt>
                <c:pt idx="20">
                  <c:v>39429.15</c:v>
                </c:pt>
                <c:pt idx="21">
                  <c:v>39429.15069444455</c:v>
                </c:pt>
                <c:pt idx="22">
                  <c:v>39429.151388888888</c:v>
                </c:pt>
                <c:pt idx="23">
                  <c:v>39429.152083333327</c:v>
                </c:pt>
                <c:pt idx="24">
                  <c:v>39429.152777777781</c:v>
                </c:pt>
                <c:pt idx="25">
                  <c:v>39429.15347222222</c:v>
                </c:pt>
                <c:pt idx="26">
                  <c:v>39429.154166666602</c:v>
                </c:pt>
                <c:pt idx="27">
                  <c:v>39429.154861111107</c:v>
                </c:pt>
                <c:pt idx="28">
                  <c:v>39429.155555555553</c:v>
                </c:pt>
                <c:pt idx="29">
                  <c:v>39429.156250000065</c:v>
                </c:pt>
                <c:pt idx="30">
                  <c:v>39429.156944444527</c:v>
                </c:pt>
                <c:pt idx="31">
                  <c:v>39429.157638888893</c:v>
                </c:pt>
                <c:pt idx="32">
                  <c:v>39429.158333333333</c:v>
                </c:pt>
                <c:pt idx="33">
                  <c:v>39429.15902777778</c:v>
                </c:pt>
                <c:pt idx="34">
                  <c:v>39429.159722222204</c:v>
                </c:pt>
                <c:pt idx="35">
                  <c:v>39429.1604166666</c:v>
                </c:pt>
                <c:pt idx="36">
                  <c:v>39429.161111110989</c:v>
                </c:pt>
                <c:pt idx="37">
                  <c:v>39429.161805555486</c:v>
                </c:pt>
                <c:pt idx="38">
                  <c:v>39429.162499999999</c:v>
                </c:pt>
                <c:pt idx="39">
                  <c:v>39429.163194444445</c:v>
                </c:pt>
                <c:pt idx="40">
                  <c:v>39429.163888888885</c:v>
                </c:pt>
                <c:pt idx="41">
                  <c:v>39429.164583333324</c:v>
                </c:pt>
                <c:pt idx="42">
                  <c:v>39429.165277777771</c:v>
                </c:pt>
                <c:pt idx="43">
                  <c:v>39429.165972222196</c:v>
                </c:pt>
                <c:pt idx="44">
                  <c:v>39429.166666666584</c:v>
                </c:pt>
                <c:pt idx="45">
                  <c:v>39429.167361110987</c:v>
                </c:pt>
              </c:numCache>
            </c:numRef>
          </c:cat>
          <c:val>
            <c:numRef>
              <c:f>'Peak 2 data'!$B$2:$B$47</c:f>
              <c:numCache>
                <c:formatCode>General</c:formatCode>
                <c:ptCount val="46"/>
                <c:pt idx="0">
                  <c:v>988.125</c:v>
                </c:pt>
                <c:pt idx="1">
                  <c:v>815.125</c:v>
                </c:pt>
                <c:pt idx="2">
                  <c:v>1099.125</c:v>
                </c:pt>
                <c:pt idx="3">
                  <c:v>1708.25</c:v>
                </c:pt>
                <c:pt idx="4">
                  <c:v>1466.625</c:v>
                </c:pt>
                <c:pt idx="5">
                  <c:v>1272.25</c:v>
                </c:pt>
                <c:pt idx="6">
                  <c:v>1058</c:v>
                </c:pt>
                <c:pt idx="7">
                  <c:v>1031</c:v>
                </c:pt>
                <c:pt idx="8">
                  <c:v>1162.5</c:v>
                </c:pt>
                <c:pt idx="9">
                  <c:v>1296.75</c:v>
                </c:pt>
                <c:pt idx="10">
                  <c:v>1081.125</c:v>
                </c:pt>
                <c:pt idx="11">
                  <c:v>1104.5</c:v>
                </c:pt>
                <c:pt idx="12">
                  <c:v>1098.375</c:v>
                </c:pt>
                <c:pt idx="13">
                  <c:v>1149.125</c:v>
                </c:pt>
                <c:pt idx="14">
                  <c:v>15110</c:v>
                </c:pt>
                <c:pt idx="15">
                  <c:v>39770.25</c:v>
                </c:pt>
                <c:pt idx="16">
                  <c:v>58889.25</c:v>
                </c:pt>
                <c:pt idx="17">
                  <c:v>58807</c:v>
                </c:pt>
                <c:pt idx="18">
                  <c:v>66216</c:v>
                </c:pt>
                <c:pt idx="19">
                  <c:v>66620.125000000087</c:v>
                </c:pt>
                <c:pt idx="20">
                  <c:v>63833.875</c:v>
                </c:pt>
                <c:pt idx="21">
                  <c:v>62975.75</c:v>
                </c:pt>
                <c:pt idx="22">
                  <c:v>61424.875</c:v>
                </c:pt>
                <c:pt idx="23">
                  <c:v>63085.375</c:v>
                </c:pt>
                <c:pt idx="24">
                  <c:v>63697</c:v>
                </c:pt>
                <c:pt idx="25">
                  <c:v>62621.5</c:v>
                </c:pt>
                <c:pt idx="26">
                  <c:v>63612.25</c:v>
                </c:pt>
                <c:pt idx="27">
                  <c:v>63891.624999999993</c:v>
                </c:pt>
                <c:pt idx="28">
                  <c:v>63524.5</c:v>
                </c:pt>
                <c:pt idx="29">
                  <c:v>64695.124999999993</c:v>
                </c:pt>
                <c:pt idx="30">
                  <c:v>58583.5</c:v>
                </c:pt>
                <c:pt idx="31">
                  <c:v>63663</c:v>
                </c:pt>
                <c:pt idx="32">
                  <c:v>64485.25</c:v>
                </c:pt>
                <c:pt idx="33">
                  <c:v>63694.624999999993</c:v>
                </c:pt>
                <c:pt idx="34">
                  <c:v>64707.375</c:v>
                </c:pt>
                <c:pt idx="35">
                  <c:v>65226.875</c:v>
                </c:pt>
                <c:pt idx="36">
                  <c:v>63556.25</c:v>
                </c:pt>
                <c:pt idx="37">
                  <c:v>61654</c:v>
                </c:pt>
                <c:pt idx="38">
                  <c:v>65646.125000000087</c:v>
                </c:pt>
                <c:pt idx="39">
                  <c:v>64236.75</c:v>
                </c:pt>
                <c:pt idx="40">
                  <c:v>64781</c:v>
                </c:pt>
                <c:pt idx="41">
                  <c:v>64624.5</c:v>
                </c:pt>
                <c:pt idx="42">
                  <c:v>64778</c:v>
                </c:pt>
                <c:pt idx="43">
                  <c:v>63819.75</c:v>
                </c:pt>
                <c:pt idx="44">
                  <c:v>7301.5</c:v>
                </c:pt>
                <c:pt idx="45">
                  <c:v>4432.375</c:v>
                </c:pt>
              </c:numCache>
            </c:numRef>
          </c:val>
        </c:ser>
        <c:ser>
          <c:idx val="0"/>
          <c:order val="1"/>
          <c:tx>
            <c:strRef>
              <c:f>'Peak 2 data'!$C$1</c:f>
              <c:strCache>
                <c:ptCount val="1"/>
                <c:pt idx="0">
                  <c:v>Selected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'Peak 2 data'!$D$2:$D$47</c:f>
              <c:numCache>
                <c:formatCode>hh:mm</c:formatCode>
                <c:ptCount val="46"/>
                <c:pt idx="0">
                  <c:v>39429.136111111104</c:v>
                </c:pt>
                <c:pt idx="1">
                  <c:v>39429.136805555558</c:v>
                </c:pt>
                <c:pt idx="2">
                  <c:v>39429.137499999997</c:v>
                </c:pt>
                <c:pt idx="3">
                  <c:v>39429.138194444509</c:v>
                </c:pt>
                <c:pt idx="4">
                  <c:v>39429.138888888883</c:v>
                </c:pt>
                <c:pt idx="5">
                  <c:v>39429.139583333264</c:v>
                </c:pt>
                <c:pt idx="6">
                  <c:v>39429.140277777791</c:v>
                </c:pt>
                <c:pt idx="7">
                  <c:v>39429.140972222223</c:v>
                </c:pt>
                <c:pt idx="8">
                  <c:v>39429.141666666575</c:v>
                </c:pt>
                <c:pt idx="9">
                  <c:v>39429.142361111044</c:v>
                </c:pt>
                <c:pt idx="10">
                  <c:v>39429.143055555534</c:v>
                </c:pt>
                <c:pt idx="11">
                  <c:v>39429.143749999996</c:v>
                </c:pt>
                <c:pt idx="12">
                  <c:v>39429.144444444442</c:v>
                </c:pt>
                <c:pt idx="13">
                  <c:v>39429.145138888889</c:v>
                </c:pt>
                <c:pt idx="14">
                  <c:v>39429.145833333328</c:v>
                </c:pt>
                <c:pt idx="15">
                  <c:v>39429.146527777782</c:v>
                </c:pt>
                <c:pt idx="16">
                  <c:v>39429.147222222222</c:v>
                </c:pt>
                <c:pt idx="17">
                  <c:v>39429.147916666654</c:v>
                </c:pt>
                <c:pt idx="18">
                  <c:v>39429.148611111108</c:v>
                </c:pt>
                <c:pt idx="19">
                  <c:v>39429.149305555555</c:v>
                </c:pt>
                <c:pt idx="20">
                  <c:v>39429.15</c:v>
                </c:pt>
                <c:pt idx="21">
                  <c:v>39429.15069444455</c:v>
                </c:pt>
                <c:pt idx="22">
                  <c:v>39429.151388888888</c:v>
                </c:pt>
                <c:pt idx="23">
                  <c:v>39429.152083333327</c:v>
                </c:pt>
                <c:pt idx="24">
                  <c:v>39429.152777777781</c:v>
                </c:pt>
                <c:pt idx="25">
                  <c:v>39429.15347222222</c:v>
                </c:pt>
                <c:pt idx="26">
                  <c:v>39429.154166666602</c:v>
                </c:pt>
                <c:pt idx="27">
                  <c:v>39429.154861111107</c:v>
                </c:pt>
                <c:pt idx="28">
                  <c:v>39429.155555555553</c:v>
                </c:pt>
                <c:pt idx="29">
                  <c:v>39429.156250000065</c:v>
                </c:pt>
                <c:pt idx="30">
                  <c:v>39429.156944444527</c:v>
                </c:pt>
                <c:pt idx="31">
                  <c:v>39429.157638888893</c:v>
                </c:pt>
                <c:pt idx="32">
                  <c:v>39429.158333333333</c:v>
                </c:pt>
                <c:pt idx="33">
                  <c:v>39429.15902777778</c:v>
                </c:pt>
                <c:pt idx="34">
                  <c:v>39429.159722222204</c:v>
                </c:pt>
                <c:pt idx="35">
                  <c:v>39429.1604166666</c:v>
                </c:pt>
                <c:pt idx="36">
                  <c:v>39429.161111110989</c:v>
                </c:pt>
                <c:pt idx="37">
                  <c:v>39429.161805555486</c:v>
                </c:pt>
                <c:pt idx="38">
                  <c:v>39429.162499999999</c:v>
                </c:pt>
                <c:pt idx="39">
                  <c:v>39429.163194444445</c:v>
                </c:pt>
                <c:pt idx="40">
                  <c:v>39429.163888888885</c:v>
                </c:pt>
                <c:pt idx="41">
                  <c:v>39429.164583333324</c:v>
                </c:pt>
                <c:pt idx="42">
                  <c:v>39429.165277777771</c:v>
                </c:pt>
                <c:pt idx="43">
                  <c:v>39429.165972222196</c:v>
                </c:pt>
                <c:pt idx="44">
                  <c:v>39429.166666666584</c:v>
                </c:pt>
                <c:pt idx="45">
                  <c:v>39429.167361110987</c:v>
                </c:pt>
              </c:numCache>
            </c:numRef>
          </c:cat>
          <c:val>
            <c:numRef>
              <c:f>'Peak 2 data'!$C$2:$C$47</c:f>
              <c:numCache>
                <c:formatCode>General</c:formatCode>
                <c:ptCount val="46"/>
                <c:pt idx="0">
                  <c:v>756</c:v>
                </c:pt>
                <c:pt idx="1">
                  <c:v>891.33333333300004</c:v>
                </c:pt>
                <c:pt idx="2">
                  <c:v>1501</c:v>
                </c:pt>
                <c:pt idx="3">
                  <c:v>2078.3333333300088</c:v>
                </c:pt>
                <c:pt idx="4">
                  <c:v>1681.66666667</c:v>
                </c:pt>
                <c:pt idx="5">
                  <c:v>1265</c:v>
                </c:pt>
                <c:pt idx="6">
                  <c:v>1125.66666667</c:v>
                </c:pt>
                <c:pt idx="7">
                  <c:v>1178.66666667</c:v>
                </c:pt>
                <c:pt idx="8">
                  <c:v>1170.66666667</c:v>
                </c:pt>
                <c:pt idx="9">
                  <c:v>1338</c:v>
                </c:pt>
                <c:pt idx="10">
                  <c:v>1233.66666667</c:v>
                </c:pt>
                <c:pt idx="11">
                  <c:v>1207.3333333299977</c:v>
                </c:pt>
                <c:pt idx="12">
                  <c:v>982.66666666699996</c:v>
                </c:pt>
                <c:pt idx="13">
                  <c:v>1154</c:v>
                </c:pt>
                <c:pt idx="14">
                  <c:v>16500.666666699992</c:v>
                </c:pt>
                <c:pt idx="15">
                  <c:v>34188</c:v>
                </c:pt>
                <c:pt idx="16">
                  <c:v>52575.333333300012</c:v>
                </c:pt>
                <c:pt idx="17">
                  <c:v>56561.333333300012</c:v>
                </c:pt>
                <c:pt idx="18">
                  <c:v>65239.666666699995</c:v>
                </c:pt>
                <c:pt idx="19">
                  <c:v>59407</c:v>
                </c:pt>
                <c:pt idx="20">
                  <c:v>58373.333333300012</c:v>
                </c:pt>
                <c:pt idx="21">
                  <c:v>57793</c:v>
                </c:pt>
                <c:pt idx="22">
                  <c:v>54770.333333300012</c:v>
                </c:pt>
                <c:pt idx="23">
                  <c:v>56013.666666699995</c:v>
                </c:pt>
                <c:pt idx="24">
                  <c:v>56179.666666699995</c:v>
                </c:pt>
                <c:pt idx="25">
                  <c:v>54831</c:v>
                </c:pt>
                <c:pt idx="26">
                  <c:v>55067.333333300012</c:v>
                </c:pt>
                <c:pt idx="27">
                  <c:v>56426.333333300012</c:v>
                </c:pt>
                <c:pt idx="28">
                  <c:v>56369</c:v>
                </c:pt>
                <c:pt idx="29">
                  <c:v>57881.333333300012</c:v>
                </c:pt>
                <c:pt idx="30">
                  <c:v>52558</c:v>
                </c:pt>
                <c:pt idx="31">
                  <c:v>56224.333333300012</c:v>
                </c:pt>
                <c:pt idx="32">
                  <c:v>58053.333333300012</c:v>
                </c:pt>
                <c:pt idx="33">
                  <c:v>58857</c:v>
                </c:pt>
                <c:pt idx="34">
                  <c:v>59199.333333300012</c:v>
                </c:pt>
                <c:pt idx="35">
                  <c:v>59597</c:v>
                </c:pt>
                <c:pt idx="36">
                  <c:v>59081.666666699995</c:v>
                </c:pt>
                <c:pt idx="37">
                  <c:v>54556.666666699995</c:v>
                </c:pt>
                <c:pt idx="38">
                  <c:v>59003.333333300012</c:v>
                </c:pt>
                <c:pt idx="39">
                  <c:v>58943.333333300012</c:v>
                </c:pt>
                <c:pt idx="40">
                  <c:v>59456</c:v>
                </c:pt>
                <c:pt idx="41">
                  <c:v>60601.666666699995</c:v>
                </c:pt>
                <c:pt idx="42">
                  <c:v>59351.333333300012</c:v>
                </c:pt>
                <c:pt idx="43">
                  <c:v>58855</c:v>
                </c:pt>
                <c:pt idx="44">
                  <c:v>7095</c:v>
                </c:pt>
                <c:pt idx="45">
                  <c:v>3755.6666666699948</c:v>
                </c:pt>
              </c:numCache>
            </c:numRef>
          </c:val>
        </c:ser>
        <c:marker val="1"/>
        <c:axId val="49152384"/>
        <c:axId val="49154304"/>
      </c:lineChart>
      <c:catAx>
        <c:axId val="49152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9154304"/>
        <c:crosses val="autoZero"/>
        <c:auto val="1"/>
        <c:lblAlgn val="ctr"/>
        <c:lblOffset val="100"/>
      </c:catAx>
      <c:valAx>
        <c:axId val="491543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Load (reqs/s/volume)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775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9152384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56159310844655153"/>
          <c:y val="0.30963593878285589"/>
          <c:w val="0.29881296655378775"/>
          <c:h val="7.8044174202625077E-2"/>
        </c:manualLayout>
      </c:layout>
      <c:overlay val="1"/>
      <c:spPr>
        <a:noFill/>
      </c:spPr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sz="2800"/>
            </a:pPr>
            <a:r>
              <a:rPr lang="en-GB" sz="2800"/>
              <a:t>Peak</a:t>
            </a:r>
            <a:r>
              <a:rPr lang="en-GB" sz="2800" baseline="0"/>
              <a:t> 3</a:t>
            </a:r>
            <a:endParaRPr lang="en-GB" sz="2800"/>
          </a:p>
        </c:rich>
      </c:tx>
      <c:layout>
        <c:manualLayout>
          <c:xMode val="edge"/>
          <c:yMode val="edge"/>
          <c:x val="0.54107264291238133"/>
          <c:y val="4.1800151500864045E-2"/>
        </c:manualLayout>
      </c:layout>
      <c:overlay val="1"/>
    </c:title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lineChart>
        <c:grouping val="standard"/>
        <c:ser>
          <c:idx val="4"/>
          <c:order val="0"/>
          <c:tx>
            <c:strRef>
              <c:f>'Peak 3 data'!$B$1</c:f>
              <c:strCache>
                <c:ptCount val="1"/>
                <c:pt idx="0">
                  <c:v>All</c:v>
                </c:pt>
              </c:strCache>
            </c:strRef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'Peak 3 data'!$D$2:$D$32</c:f>
              <c:numCache>
                <c:formatCode>hh:mm</c:formatCode>
                <c:ptCount val="31"/>
                <c:pt idx="0">
                  <c:v>39429.420138888883</c:v>
                </c:pt>
                <c:pt idx="1">
                  <c:v>39429.42083333333</c:v>
                </c:pt>
                <c:pt idx="2">
                  <c:v>39429.421527777777</c:v>
                </c:pt>
                <c:pt idx="3">
                  <c:v>39429.422222222223</c:v>
                </c:pt>
                <c:pt idx="4">
                  <c:v>39429.422916666656</c:v>
                </c:pt>
                <c:pt idx="5">
                  <c:v>39429.423611111044</c:v>
                </c:pt>
                <c:pt idx="6">
                  <c:v>39429.424305555534</c:v>
                </c:pt>
                <c:pt idx="7">
                  <c:v>39429.425000000003</c:v>
                </c:pt>
                <c:pt idx="8">
                  <c:v>39429.425694444442</c:v>
                </c:pt>
                <c:pt idx="9">
                  <c:v>39429.426388888889</c:v>
                </c:pt>
                <c:pt idx="10">
                  <c:v>39429.427083333248</c:v>
                </c:pt>
                <c:pt idx="11">
                  <c:v>39429.427777777775</c:v>
                </c:pt>
                <c:pt idx="12">
                  <c:v>39429.428472222222</c:v>
                </c:pt>
                <c:pt idx="13">
                  <c:v>39429.429166666574</c:v>
                </c:pt>
                <c:pt idx="14">
                  <c:v>39429.429861111028</c:v>
                </c:pt>
                <c:pt idx="15">
                  <c:v>39429.430555555562</c:v>
                </c:pt>
                <c:pt idx="16">
                  <c:v>39429.431250000001</c:v>
                </c:pt>
                <c:pt idx="17">
                  <c:v>39429.431944444441</c:v>
                </c:pt>
                <c:pt idx="18">
                  <c:v>39429.43263888896</c:v>
                </c:pt>
                <c:pt idx="19">
                  <c:v>39429.433333333327</c:v>
                </c:pt>
                <c:pt idx="20">
                  <c:v>39429.434027777781</c:v>
                </c:pt>
                <c:pt idx="21">
                  <c:v>39429.43472222222</c:v>
                </c:pt>
                <c:pt idx="22">
                  <c:v>39429.435416666602</c:v>
                </c:pt>
                <c:pt idx="23">
                  <c:v>39429.436111111107</c:v>
                </c:pt>
                <c:pt idx="24">
                  <c:v>39429.436805555553</c:v>
                </c:pt>
                <c:pt idx="25">
                  <c:v>39429.4375</c:v>
                </c:pt>
                <c:pt idx="26">
                  <c:v>39429.438194444527</c:v>
                </c:pt>
                <c:pt idx="27">
                  <c:v>39429.438888888893</c:v>
                </c:pt>
                <c:pt idx="28">
                  <c:v>39429.439583333326</c:v>
                </c:pt>
                <c:pt idx="29">
                  <c:v>39429.440277777845</c:v>
                </c:pt>
                <c:pt idx="30">
                  <c:v>39429.440972222219</c:v>
                </c:pt>
              </c:numCache>
            </c:numRef>
          </c:cat>
          <c:val>
            <c:numRef>
              <c:f>'Peak 3 data'!$B$2:$B$32</c:f>
              <c:numCache>
                <c:formatCode>General</c:formatCode>
                <c:ptCount val="31"/>
                <c:pt idx="0">
                  <c:v>9516.625</c:v>
                </c:pt>
                <c:pt idx="1">
                  <c:v>11165.125</c:v>
                </c:pt>
                <c:pt idx="2">
                  <c:v>9393.125</c:v>
                </c:pt>
                <c:pt idx="3">
                  <c:v>7035.25</c:v>
                </c:pt>
                <c:pt idx="4">
                  <c:v>5486.75</c:v>
                </c:pt>
                <c:pt idx="5">
                  <c:v>5622.375</c:v>
                </c:pt>
                <c:pt idx="6">
                  <c:v>7293.6250000000082</c:v>
                </c:pt>
                <c:pt idx="7">
                  <c:v>6095</c:v>
                </c:pt>
                <c:pt idx="8">
                  <c:v>5831.75</c:v>
                </c:pt>
                <c:pt idx="9">
                  <c:v>9178.3749999999782</c:v>
                </c:pt>
                <c:pt idx="10">
                  <c:v>6782.1250000000082</c:v>
                </c:pt>
                <c:pt idx="11">
                  <c:v>6393.1250000000082</c:v>
                </c:pt>
                <c:pt idx="12">
                  <c:v>6428.1250000000082</c:v>
                </c:pt>
                <c:pt idx="13">
                  <c:v>6617.25</c:v>
                </c:pt>
                <c:pt idx="14">
                  <c:v>7978.6250000000082</c:v>
                </c:pt>
                <c:pt idx="15">
                  <c:v>7133</c:v>
                </c:pt>
                <c:pt idx="16">
                  <c:v>5762.375</c:v>
                </c:pt>
                <c:pt idx="17">
                  <c:v>6153</c:v>
                </c:pt>
                <c:pt idx="18">
                  <c:v>5729</c:v>
                </c:pt>
                <c:pt idx="19">
                  <c:v>7446.375</c:v>
                </c:pt>
                <c:pt idx="20">
                  <c:v>7337.375</c:v>
                </c:pt>
                <c:pt idx="21">
                  <c:v>6302.375</c:v>
                </c:pt>
                <c:pt idx="22">
                  <c:v>7350.25</c:v>
                </c:pt>
                <c:pt idx="23">
                  <c:v>6677.875</c:v>
                </c:pt>
                <c:pt idx="24">
                  <c:v>6356.25</c:v>
                </c:pt>
                <c:pt idx="25">
                  <c:v>6119</c:v>
                </c:pt>
                <c:pt idx="26">
                  <c:v>6907.5</c:v>
                </c:pt>
                <c:pt idx="27">
                  <c:v>6442.6250000000082</c:v>
                </c:pt>
                <c:pt idx="28">
                  <c:v>6061.5</c:v>
                </c:pt>
                <c:pt idx="29">
                  <c:v>6900.1250000000082</c:v>
                </c:pt>
                <c:pt idx="30">
                  <c:v>2708.625</c:v>
                </c:pt>
              </c:numCache>
            </c:numRef>
          </c:val>
        </c:ser>
        <c:ser>
          <c:idx val="0"/>
          <c:order val="1"/>
          <c:tx>
            <c:strRef>
              <c:f>'Peak 3 data'!$C$1</c:f>
              <c:strCache>
                <c:ptCount val="1"/>
                <c:pt idx="0">
                  <c:v>Selected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'Peak 3 data'!$D$2:$D$32</c:f>
              <c:numCache>
                <c:formatCode>hh:mm</c:formatCode>
                <c:ptCount val="31"/>
                <c:pt idx="0">
                  <c:v>39429.420138888883</c:v>
                </c:pt>
                <c:pt idx="1">
                  <c:v>39429.42083333333</c:v>
                </c:pt>
                <c:pt idx="2">
                  <c:v>39429.421527777777</c:v>
                </c:pt>
                <c:pt idx="3">
                  <c:v>39429.422222222223</c:v>
                </c:pt>
                <c:pt idx="4">
                  <c:v>39429.422916666656</c:v>
                </c:pt>
                <c:pt idx="5">
                  <c:v>39429.423611111044</c:v>
                </c:pt>
                <c:pt idx="6">
                  <c:v>39429.424305555534</c:v>
                </c:pt>
                <c:pt idx="7">
                  <c:v>39429.425000000003</c:v>
                </c:pt>
                <c:pt idx="8">
                  <c:v>39429.425694444442</c:v>
                </c:pt>
                <c:pt idx="9">
                  <c:v>39429.426388888889</c:v>
                </c:pt>
                <c:pt idx="10">
                  <c:v>39429.427083333248</c:v>
                </c:pt>
                <c:pt idx="11">
                  <c:v>39429.427777777775</c:v>
                </c:pt>
                <c:pt idx="12">
                  <c:v>39429.428472222222</c:v>
                </c:pt>
                <c:pt idx="13">
                  <c:v>39429.429166666574</c:v>
                </c:pt>
                <c:pt idx="14">
                  <c:v>39429.429861111028</c:v>
                </c:pt>
                <c:pt idx="15">
                  <c:v>39429.430555555562</c:v>
                </c:pt>
                <c:pt idx="16">
                  <c:v>39429.431250000001</c:v>
                </c:pt>
                <c:pt idx="17">
                  <c:v>39429.431944444441</c:v>
                </c:pt>
                <c:pt idx="18">
                  <c:v>39429.43263888896</c:v>
                </c:pt>
                <c:pt idx="19">
                  <c:v>39429.433333333327</c:v>
                </c:pt>
                <c:pt idx="20">
                  <c:v>39429.434027777781</c:v>
                </c:pt>
                <c:pt idx="21">
                  <c:v>39429.43472222222</c:v>
                </c:pt>
                <c:pt idx="22">
                  <c:v>39429.435416666602</c:v>
                </c:pt>
                <c:pt idx="23">
                  <c:v>39429.436111111107</c:v>
                </c:pt>
                <c:pt idx="24">
                  <c:v>39429.436805555553</c:v>
                </c:pt>
                <c:pt idx="25">
                  <c:v>39429.4375</c:v>
                </c:pt>
                <c:pt idx="26">
                  <c:v>39429.438194444527</c:v>
                </c:pt>
                <c:pt idx="27">
                  <c:v>39429.438888888893</c:v>
                </c:pt>
                <c:pt idx="28">
                  <c:v>39429.439583333326</c:v>
                </c:pt>
                <c:pt idx="29">
                  <c:v>39429.440277777845</c:v>
                </c:pt>
                <c:pt idx="30">
                  <c:v>39429.440972222219</c:v>
                </c:pt>
              </c:numCache>
            </c:numRef>
          </c:cat>
          <c:val>
            <c:numRef>
              <c:f>'Peak 3 data'!$C$2:$C$32</c:f>
              <c:numCache>
                <c:formatCode>General</c:formatCode>
                <c:ptCount val="31"/>
                <c:pt idx="0">
                  <c:v>14425.666666700001</c:v>
                </c:pt>
                <c:pt idx="1">
                  <c:v>15334.333333299985</c:v>
                </c:pt>
                <c:pt idx="2">
                  <c:v>10095</c:v>
                </c:pt>
                <c:pt idx="3">
                  <c:v>7026.3333333299997</c:v>
                </c:pt>
                <c:pt idx="4">
                  <c:v>5482.3333333299997</c:v>
                </c:pt>
                <c:pt idx="5">
                  <c:v>5170</c:v>
                </c:pt>
                <c:pt idx="6">
                  <c:v>6570.6666666700175</c:v>
                </c:pt>
                <c:pt idx="7">
                  <c:v>5902</c:v>
                </c:pt>
                <c:pt idx="8">
                  <c:v>5159</c:v>
                </c:pt>
                <c:pt idx="9">
                  <c:v>7264.6666666700175</c:v>
                </c:pt>
                <c:pt idx="10">
                  <c:v>5770</c:v>
                </c:pt>
                <c:pt idx="11">
                  <c:v>5181.3333333299997</c:v>
                </c:pt>
                <c:pt idx="12">
                  <c:v>5795.6666666700175</c:v>
                </c:pt>
                <c:pt idx="13">
                  <c:v>5065.6666666700175</c:v>
                </c:pt>
                <c:pt idx="14">
                  <c:v>5188.6666666700175</c:v>
                </c:pt>
                <c:pt idx="15">
                  <c:v>6236.6666666700175</c:v>
                </c:pt>
                <c:pt idx="16">
                  <c:v>6354</c:v>
                </c:pt>
                <c:pt idx="17">
                  <c:v>5670.6666666700175</c:v>
                </c:pt>
                <c:pt idx="18">
                  <c:v>5670.6666666700175</c:v>
                </c:pt>
                <c:pt idx="19">
                  <c:v>6783.3333333299997</c:v>
                </c:pt>
                <c:pt idx="20">
                  <c:v>7115</c:v>
                </c:pt>
                <c:pt idx="21">
                  <c:v>4694.6666666700175</c:v>
                </c:pt>
                <c:pt idx="22">
                  <c:v>7409.3333333299997</c:v>
                </c:pt>
                <c:pt idx="23">
                  <c:v>5977</c:v>
                </c:pt>
                <c:pt idx="24">
                  <c:v>6180</c:v>
                </c:pt>
                <c:pt idx="25">
                  <c:v>6753</c:v>
                </c:pt>
                <c:pt idx="26">
                  <c:v>7772</c:v>
                </c:pt>
                <c:pt idx="27">
                  <c:v>5465.6666666700175</c:v>
                </c:pt>
                <c:pt idx="28">
                  <c:v>6207.3333333299997</c:v>
                </c:pt>
                <c:pt idx="29">
                  <c:v>6742</c:v>
                </c:pt>
                <c:pt idx="30">
                  <c:v>2377</c:v>
                </c:pt>
              </c:numCache>
            </c:numRef>
          </c:val>
        </c:ser>
        <c:marker val="1"/>
        <c:axId val="49196416"/>
        <c:axId val="49210880"/>
      </c:lineChart>
      <c:catAx>
        <c:axId val="491964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9210880"/>
        <c:crosses val="autoZero"/>
        <c:auto val="1"/>
        <c:lblAlgn val="ctr"/>
        <c:lblOffset val="100"/>
      </c:catAx>
      <c:valAx>
        <c:axId val="492108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Load (reqs/s/volume)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775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9196416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1620197886206729"/>
          <c:y val="0.22394562820608388"/>
          <c:w val="0.29881296655378775"/>
          <c:h val="7.8044174202625077E-2"/>
        </c:manualLayout>
      </c:layout>
      <c:overlay val="1"/>
      <c:spPr>
        <a:noFill/>
      </c:spPr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38100"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elete val="1"/>
          </c:dLbls>
          <c:xVal>
            <c:numRef>
              <c:f>Sheet1!$A$30:$A$33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Sheet1!$B$30:$B$33</c:f>
              <c:numCache>
                <c:formatCode>General</c:formatCode>
                <c:ptCount val="4"/>
                <c:pt idx="0">
                  <c:v>1</c:v>
                </c:pt>
                <c:pt idx="1">
                  <c:v>3.1144163006843022</c:v>
                </c:pt>
                <c:pt idx="2">
                  <c:v>4.9971146971708675</c:v>
                </c:pt>
                <c:pt idx="3">
                  <c:v>5.9681595342661629</c:v>
                </c:pt>
              </c:numCache>
            </c:numRef>
          </c:yVal>
        </c:ser>
        <c:dLbls>
          <c:showVal val="1"/>
          <c:showCatName val="1"/>
        </c:dLbls>
        <c:axId val="49497600"/>
        <c:axId val="49532928"/>
      </c:scatterChart>
      <c:valAx>
        <c:axId val="49497600"/>
        <c:scaling>
          <c:orientation val="minMax"/>
          <c:max val="3"/>
        </c:scaling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GB" sz="3200" baseline="0"/>
                  <a:t>Number of stores</a:t>
                </a:r>
                <a:endParaRPr lang="en-GB" sz="32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3200" b="1"/>
            </a:pPr>
            <a:endParaRPr lang="en-US"/>
          </a:p>
        </c:txPr>
        <c:crossAx val="49532928"/>
        <c:crosses val="autoZero"/>
        <c:crossBetween val="midCat"/>
      </c:valAx>
      <c:valAx>
        <c:axId val="49532928"/>
        <c:scaling>
          <c:orientation val="minMax"/>
          <c:max val="7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3200"/>
                </a:pPr>
                <a:r>
                  <a:rPr lang="en-GB" sz="3200" baseline="0"/>
                  <a:t>Speedup </a:t>
                </a:r>
                <a:endParaRPr lang="en-GB" sz="32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3200" b="1"/>
            </a:pPr>
            <a:endParaRPr lang="en-US"/>
          </a:p>
        </c:txPr>
        <c:crossAx val="49497600"/>
        <c:crosses val="autoZero"/>
        <c:crossBetween val="midCat"/>
      </c:valAx>
      <c:spPr>
        <a:noFill/>
        <a:ln w="25400">
          <a:noFill/>
        </a:ln>
      </c:spPr>
    </c:plotArea>
    <c:plotVisOnly val="1"/>
  </c:chart>
  <c:spPr>
    <a:noFill/>
    <a:ln>
      <a:noFill/>
    </a:ln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'Request rate CDF data'!$A$1</c:f>
              <c:strCache>
                <c:ptCount val="1"/>
                <c:pt idx="0">
                  <c:v>Mean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'Request rate CDF data'!$A$2:$A$1455</c:f>
              <c:numCache>
                <c:formatCode>General</c:formatCode>
                <c:ptCount val="1454"/>
                <c:pt idx="0">
                  <c:v>774.375</c:v>
                </c:pt>
                <c:pt idx="1">
                  <c:v>775.5</c:v>
                </c:pt>
                <c:pt idx="2">
                  <c:v>778</c:v>
                </c:pt>
                <c:pt idx="3">
                  <c:v>813.125</c:v>
                </c:pt>
                <c:pt idx="4">
                  <c:v>815.125</c:v>
                </c:pt>
                <c:pt idx="5">
                  <c:v>843.5</c:v>
                </c:pt>
                <c:pt idx="6">
                  <c:v>851.125</c:v>
                </c:pt>
                <c:pt idx="7">
                  <c:v>875.625</c:v>
                </c:pt>
                <c:pt idx="8">
                  <c:v>910</c:v>
                </c:pt>
                <c:pt idx="9">
                  <c:v>911.25</c:v>
                </c:pt>
                <c:pt idx="10">
                  <c:v>912.25</c:v>
                </c:pt>
                <c:pt idx="11">
                  <c:v>912.5</c:v>
                </c:pt>
                <c:pt idx="12">
                  <c:v>916</c:v>
                </c:pt>
                <c:pt idx="13">
                  <c:v>920.125</c:v>
                </c:pt>
                <c:pt idx="14">
                  <c:v>930.875</c:v>
                </c:pt>
                <c:pt idx="15">
                  <c:v>938</c:v>
                </c:pt>
                <c:pt idx="16">
                  <c:v>942</c:v>
                </c:pt>
                <c:pt idx="17">
                  <c:v>948.875</c:v>
                </c:pt>
                <c:pt idx="18">
                  <c:v>951.5</c:v>
                </c:pt>
                <c:pt idx="19">
                  <c:v>952.25</c:v>
                </c:pt>
                <c:pt idx="20">
                  <c:v>963.375</c:v>
                </c:pt>
                <c:pt idx="21">
                  <c:v>966.5</c:v>
                </c:pt>
                <c:pt idx="22">
                  <c:v>967.625</c:v>
                </c:pt>
                <c:pt idx="23">
                  <c:v>991.875</c:v>
                </c:pt>
                <c:pt idx="24">
                  <c:v>994</c:v>
                </c:pt>
                <c:pt idx="25">
                  <c:v>1008.5</c:v>
                </c:pt>
                <c:pt idx="26">
                  <c:v>1022</c:v>
                </c:pt>
                <c:pt idx="27">
                  <c:v>1026.875</c:v>
                </c:pt>
                <c:pt idx="28">
                  <c:v>1031</c:v>
                </c:pt>
                <c:pt idx="29">
                  <c:v>1035.25</c:v>
                </c:pt>
                <c:pt idx="30">
                  <c:v>1035.625</c:v>
                </c:pt>
                <c:pt idx="31">
                  <c:v>1041.375</c:v>
                </c:pt>
                <c:pt idx="32">
                  <c:v>1044.5</c:v>
                </c:pt>
                <c:pt idx="33">
                  <c:v>1047.625</c:v>
                </c:pt>
                <c:pt idx="34">
                  <c:v>1048.375</c:v>
                </c:pt>
                <c:pt idx="35">
                  <c:v>1049.5</c:v>
                </c:pt>
                <c:pt idx="36">
                  <c:v>1051.875</c:v>
                </c:pt>
                <c:pt idx="37">
                  <c:v>1056.5</c:v>
                </c:pt>
                <c:pt idx="38">
                  <c:v>1058</c:v>
                </c:pt>
                <c:pt idx="39">
                  <c:v>1059.125</c:v>
                </c:pt>
                <c:pt idx="40">
                  <c:v>1061.375</c:v>
                </c:pt>
                <c:pt idx="41">
                  <c:v>1066.625</c:v>
                </c:pt>
                <c:pt idx="42">
                  <c:v>1066.75</c:v>
                </c:pt>
                <c:pt idx="43">
                  <c:v>1067.375</c:v>
                </c:pt>
                <c:pt idx="44">
                  <c:v>1069.625</c:v>
                </c:pt>
                <c:pt idx="45">
                  <c:v>1073</c:v>
                </c:pt>
                <c:pt idx="46">
                  <c:v>1073.25</c:v>
                </c:pt>
                <c:pt idx="47">
                  <c:v>1077.25</c:v>
                </c:pt>
                <c:pt idx="48">
                  <c:v>1081.125</c:v>
                </c:pt>
                <c:pt idx="49">
                  <c:v>1081.125</c:v>
                </c:pt>
                <c:pt idx="50">
                  <c:v>1081.25</c:v>
                </c:pt>
                <c:pt idx="51">
                  <c:v>1084.75</c:v>
                </c:pt>
                <c:pt idx="52">
                  <c:v>1085.75</c:v>
                </c:pt>
                <c:pt idx="53">
                  <c:v>1089</c:v>
                </c:pt>
                <c:pt idx="54">
                  <c:v>1089</c:v>
                </c:pt>
                <c:pt idx="55">
                  <c:v>1090.625</c:v>
                </c:pt>
                <c:pt idx="56">
                  <c:v>1091.5</c:v>
                </c:pt>
                <c:pt idx="57">
                  <c:v>1095.875</c:v>
                </c:pt>
                <c:pt idx="58">
                  <c:v>1097</c:v>
                </c:pt>
                <c:pt idx="59">
                  <c:v>1098.25</c:v>
                </c:pt>
                <c:pt idx="60">
                  <c:v>1098.375</c:v>
                </c:pt>
                <c:pt idx="61">
                  <c:v>1098.875</c:v>
                </c:pt>
                <c:pt idx="62">
                  <c:v>1099.125</c:v>
                </c:pt>
                <c:pt idx="63">
                  <c:v>1101.25</c:v>
                </c:pt>
                <c:pt idx="64">
                  <c:v>1103.5</c:v>
                </c:pt>
                <c:pt idx="65">
                  <c:v>1104.5</c:v>
                </c:pt>
                <c:pt idx="66">
                  <c:v>1106.625</c:v>
                </c:pt>
                <c:pt idx="67">
                  <c:v>1107.625</c:v>
                </c:pt>
                <c:pt idx="68">
                  <c:v>1108.625</c:v>
                </c:pt>
                <c:pt idx="69">
                  <c:v>1109.625</c:v>
                </c:pt>
                <c:pt idx="70">
                  <c:v>1109.875</c:v>
                </c:pt>
                <c:pt idx="71">
                  <c:v>1110.625</c:v>
                </c:pt>
                <c:pt idx="72">
                  <c:v>1118.625</c:v>
                </c:pt>
                <c:pt idx="73">
                  <c:v>1119.375</c:v>
                </c:pt>
                <c:pt idx="74">
                  <c:v>1123.5</c:v>
                </c:pt>
                <c:pt idx="75">
                  <c:v>1125.125</c:v>
                </c:pt>
                <c:pt idx="76">
                  <c:v>1127.375</c:v>
                </c:pt>
                <c:pt idx="77">
                  <c:v>1130.875</c:v>
                </c:pt>
                <c:pt idx="78">
                  <c:v>1134.25</c:v>
                </c:pt>
                <c:pt idx="79">
                  <c:v>1139.375</c:v>
                </c:pt>
                <c:pt idx="80">
                  <c:v>1139.875</c:v>
                </c:pt>
                <c:pt idx="81">
                  <c:v>1148.75</c:v>
                </c:pt>
                <c:pt idx="82">
                  <c:v>1149.125</c:v>
                </c:pt>
                <c:pt idx="83">
                  <c:v>1149.625</c:v>
                </c:pt>
                <c:pt idx="84">
                  <c:v>1150.75</c:v>
                </c:pt>
                <c:pt idx="85">
                  <c:v>1152.5</c:v>
                </c:pt>
                <c:pt idx="86">
                  <c:v>1152.625</c:v>
                </c:pt>
                <c:pt idx="87">
                  <c:v>1154.25</c:v>
                </c:pt>
                <c:pt idx="88">
                  <c:v>1162.5</c:v>
                </c:pt>
                <c:pt idx="89">
                  <c:v>1165.375</c:v>
                </c:pt>
                <c:pt idx="90">
                  <c:v>1170.25</c:v>
                </c:pt>
                <c:pt idx="91">
                  <c:v>1170.75</c:v>
                </c:pt>
                <c:pt idx="92">
                  <c:v>1171</c:v>
                </c:pt>
                <c:pt idx="93">
                  <c:v>1173.375</c:v>
                </c:pt>
                <c:pt idx="94">
                  <c:v>1175.75</c:v>
                </c:pt>
                <c:pt idx="95">
                  <c:v>1179.875</c:v>
                </c:pt>
                <c:pt idx="96">
                  <c:v>1183.25</c:v>
                </c:pt>
                <c:pt idx="97">
                  <c:v>1183.375</c:v>
                </c:pt>
                <c:pt idx="98">
                  <c:v>1184.5</c:v>
                </c:pt>
                <c:pt idx="99">
                  <c:v>1184.625</c:v>
                </c:pt>
                <c:pt idx="100">
                  <c:v>1185</c:v>
                </c:pt>
                <c:pt idx="101">
                  <c:v>1186.75</c:v>
                </c:pt>
                <c:pt idx="102">
                  <c:v>1190.25</c:v>
                </c:pt>
                <c:pt idx="103">
                  <c:v>1190.375</c:v>
                </c:pt>
                <c:pt idx="104">
                  <c:v>1192.875</c:v>
                </c:pt>
                <c:pt idx="105">
                  <c:v>1198.75</c:v>
                </c:pt>
                <c:pt idx="106">
                  <c:v>1199.375</c:v>
                </c:pt>
                <c:pt idx="107">
                  <c:v>1199.625</c:v>
                </c:pt>
                <c:pt idx="108">
                  <c:v>1203.875</c:v>
                </c:pt>
                <c:pt idx="109">
                  <c:v>1204.75</c:v>
                </c:pt>
                <c:pt idx="110">
                  <c:v>1209.125</c:v>
                </c:pt>
                <c:pt idx="111">
                  <c:v>1211.375</c:v>
                </c:pt>
                <c:pt idx="112">
                  <c:v>1217.75</c:v>
                </c:pt>
                <c:pt idx="113">
                  <c:v>1219.25</c:v>
                </c:pt>
                <c:pt idx="114">
                  <c:v>1221.125</c:v>
                </c:pt>
                <c:pt idx="115">
                  <c:v>1224.875</c:v>
                </c:pt>
                <c:pt idx="116">
                  <c:v>1227.5</c:v>
                </c:pt>
                <c:pt idx="117">
                  <c:v>1227.75</c:v>
                </c:pt>
                <c:pt idx="118">
                  <c:v>1228.375</c:v>
                </c:pt>
                <c:pt idx="119">
                  <c:v>1230.5</c:v>
                </c:pt>
                <c:pt idx="120">
                  <c:v>1232.625</c:v>
                </c:pt>
                <c:pt idx="121">
                  <c:v>1240</c:v>
                </c:pt>
                <c:pt idx="122">
                  <c:v>1241.625</c:v>
                </c:pt>
                <c:pt idx="123">
                  <c:v>1241.75</c:v>
                </c:pt>
                <c:pt idx="124">
                  <c:v>1242.75</c:v>
                </c:pt>
                <c:pt idx="125">
                  <c:v>1245.25</c:v>
                </c:pt>
                <c:pt idx="126">
                  <c:v>1247.625</c:v>
                </c:pt>
                <c:pt idx="127">
                  <c:v>1248.75</c:v>
                </c:pt>
                <c:pt idx="128">
                  <c:v>1250</c:v>
                </c:pt>
                <c:pt idx="129">
                  <c:v>1250.625</c:v>
                </c:pt>
                <c:pt idx="130">
                  <c:v>1259.25</c:v>
                </c:pt>
                <c:pt idx="131">
                  <c:v>1267.375</c:v>
                </c:pt>
                <c:pt idx="132">
                  <c:v>1272.25</c:v>
                </c:pt>
                <c:pt idx="133">
                  <c:v>1276.875</c:v>
                </c:pt>
                <c:pt idx="134">
                  <c:v>1285.5</c:v>
                </c:pt>
                <c:pt idx="135">
                  <c:v>1286.5</c:v>
                </c:pt>
                <c:pt idx="136">
                  <c:v>1288.875</c:v>
                </c:pt>
                <c:pt idx="137">
                  <c:v>1289</c:v>
                </c:pt>
                <c:pt idx="138">
                  <c:v>1290.25</c:v>
                </c:pt>
                <c:pt idx="139">
                  <c:v>1296.375</c:v>
                </c:pt>
                <c:pt idx="140">
                  <c:v>1296.75</c:v>
                </c:pt>
                <c:pt idx="141">
                  <c:v>1297.75</c:v>
                </c:pt>
                <c:pt idx="142">
                  <c:v>1302.5</c:v>
                </c:pt>
                <c:pt idx="143">
                  <c:v>1303.125</c:v>
                </c:pt>
                <c:pt idx="144">
                  <c:v>1305.875</c:v>
                </c:pt>
                <c:pt idx="145">
                  <c:v>1306.625</c:v>
                </c:pt>
                <c:pt idx="146">
                  <c:v>1307.75</c:v>
                </c:pt>
                <c:pt idx="147">
                  <c:v>1308.375</c:v>
                </c:pt>
                <c:pt idx="148">
                  <c:v>1312.375</c:v>
                </c:pt>
                <c:pt idx="149">
                  <c:v>1315.125</c:v>
                </c:pt>
                <c:pt idx="150">
                  <c:v>1315.125</c:v>
                </c:pt>
                <c:pt idx="151">
                  <c:v>1320.375</c:v>
                </c:pt>
                <c:pt idx="152">
                  <c:v>1323.125</c:v>
                </c:pt>
                <c:pt idx="153">
                  <c:v>1324.75</c:v>
                </c:pt>
                <c:pt idx="154">
                  <c:v>1325.875</c:v>
                </c:pt>
                <c:pt idx="155">
                  <c:v>1329.25</c:v>
                </c:pt>
                <c:pt idx="156">
                  <c:v>1329.75</c:v>
                </c:pt>
                <c:pt idx="157">
                  <c:v>1331.75</c:v>
                </c:pt>
                <c:pt idx="158">
                  <c:v>1332.875</c:v>
                </c:pt>
                <c:pt idx="159">
                  <c:v>1333.375</c:v>
                </c:pt>
                <c:pt idx="160">
                  <c:v>1335.125</c:v>
                </c:pt>
                <c:pt idx="161">
                  <c:v>1336.5</c:v>
                </c:pt>
                <c:pt idx="162">
                  <c:v>1337.5</c:v>
                </c:pt>
                <c:pt idx="163">
                  <c:v>1337.625</c:v>
                </c:pt>
                <c:pt idx="164">
                  <c:v>1338.125</c:v>
                </c:pt>
                <c:pt idx="165">
                  <c:v>1339.125</c:v>
                </c:pt>
                <c:pt idx="166">
                  <c:v>1340.125</c:v>
                </c:pt>
                <c:pt idx="167">
                  <c:v>1345</c:v>
                </c:pt>
                <c:pt idx="168">
                  <c:v>1345.625</c:v>
                </c:pt>
                <c:pt idx="169">
                  <c:v>1349.75</c:v>
                </c:pt>
                <c:pt idx="170">
                  <c:v>1350.25</c:v>
                </c:pt>
                <c:pt idx="171">
                  <c:v>1350.875</c:v>
                </c:pt>
                <c:pt idx="172">
                  <c:v>1355</c:v>
                </c:pt>
                <c:pt idx="173">
                  <c:v>1357</c:v>
                </c:pt>
                <c:pt idx="174">
                  <c:v>1364.25</c:v>
                </c:pt>
                <c:pt idx="175">
                  <c:v>1366</c:v>
                </c:pt>
                <c:pt idx="176">
                  <c:v>1367.75</c:v>
                </c:pt>
                <c:pt idx="177">
                  <c:v>1371.875</c:v>
                </c:pt>
                <c:pt idx="178">
                  <c:v>1372</c:v>
                </c:pt>
                <c:pt idx="179">
                  <c:v>1373.5</c:v>
                </c:pt>
                <c:pt idx="180">
                  <c:v>1374</c:v>
                </c:pt>
                <c:pt idx="181">
                  <c:v>1374.375</c:v>
                </c:pt>
                <c:pt idx="182">
                  <c:v>1374.5</c:v>
                </c:pt>
                <c:pt idx="183">
                  <c:v>1376.125</c:v>
                </c:pt>
                <c:pt idx="184">
                  <c:v>1379.25</c:v>
                </c:pt>
                <c:pt idx="185">
                  <c:v>1379.75</c:v>
                </c:pt>
                <c:pt idx="186">
                  <c:v>1387.875</c:v>
                </c:pt>
                <c:pt idx="187">
                  <c:v>1388.125</c:v>
                </c:pt>
                <c:pt idx="188">
                  <c:v>1390.125</c:v>
                </c:pt>
                <c:pt idx="189">
                  <c:v>1393.5</c:v>
                </c:pt>
                <c:pt idx="190">
                  <c:v>1394.625</c:v>
                </c:pt>
                <c:pt idx="191">
                  <c:v>1394.625</c:v>
                </c:pt>
                <c:pt idx="192">
                  <c:v>1397.5</c:v>
                </c:pt>
                <c:pt idx="193">
                  <c:v>1401.75</c:v>
                </c:pt>
                <c:pt idx="194">
                  <c:v>1402.625</c:v>
                </c:pt>
                <c:pt idx="195">
                  <c:v>1405.375</c:v>
                </c:pt>
                <c:pt idx="196">
                  <c:v>1407.25</c:v>
                </c:pt>
                <c:pt idx="197">
                  <c:v>1407.25</c:v>
                </c:pt>
                <c:pt idx="198">
                  <c:v>1408.5</c:v>
                </c:pt>
                <c:pt idx="199">
                  <c:v>1411.75</c:v>
                </c:pt>
                <c:pt idx="200">
                  <c:v>1411.875</c:v>
                </c:pt>
                <c:pt idx="201">
                  <c:v>1415.25</c:v>
                </c:pt>
                <c:pt idx="202">
                  <c:v>1419.25</c:v>
                </c:pt>
                <c:pt idx="203">
                  <c:v>1420.875</c:v>
                </c:pt>
                <c:pt idx="204">
                  <c:v>1422.375</c:v>
                </c:pt>
                <c:pt idx="205">
                  <c:v>1423.375</c:v>
                </c:pt>
                <c:pt idx="206">
                  <c:v>1424.75</c:v>
                </c:pt>
                <c:pt idx="207">
                  <c:v>1425.5</c:v>
                </c:pt>
                <c:pt idx="208">
                  <c:v>1426.875</c:v>
                </c:pt>
                <c:pt idx="209">
                  <c:v>1428.375</c:v>
                </c:pt>
                <c:pt idx="210">
                  <c:v>1429.375</c:v>
                </c:pt>
                <c:pt idx="211">
                  <c:v>1429.5</c:v>
                </c:pt>
                <c:pt idx="212">
                  <c:v>1431.25</c:v>
                </c:pt>
                <c:pt idx="213">
                  <c:v>1432</c:v>
                </c:pt>
                <c:pt idx="214">
                  <c:v>1432.125</c:v>
                </c:pt>
                <c:pt idx="215">
                  <c:v>1434.5</c:v>
                </c:pt>
                <c:pt idx="216">
                  <c:v>1435.375</c:v>
                </c:pt>
                <c:pt idx="217">
                  <c:v>1436.875</c:v>
                </c:pt>
                <c:pt idx="218">
                  <c:v>1439.125</c:v>
                </c:pt>
                <c:pt idx="219">
                  <c:v>1439.375</c:v>
                </c:pt>
                <c:pt idx="220">
                  <c:v>1442.375</c:v>
                </c:pt>
                <c:pt idx="221">
                  <c:v>1452.875</c:v>
                </c:pt>
                <c:pt idx="222">
                  <c:v>1455</c:v>
                </c:pt>
                <c:pt idx="223">
                  <c:v>1459.875</c:v>
                </c:pt>
                <c:pt idx="224">
                  <c:v>1460.875</c:v>
                </c:pt>
                <c:pt idx="225">
                  <c:v>1462.25</c:v>
                </c:pt>
                <c:pt idx="226">
                  <c:v>1465.875</c:v>
                </c:pt>
                <c:pt idx="227">
                  <c:v>1466.625</c:v>
                </c:pt>
                <c:pt idx="228">
                  <c:v>1466.75</c:v>
                </c:pt>
                <c:pt idx="229">
                  <c:v>1469.375</c:v>
                </c:pt>
                <c:pt idx="230">
                  <c:v>1477.625</c:v>
                </c:pt>
                <c:pt idx="231">
                  <c:v>1480.375</c:v>
                </c:pt>
                <c:pt idx="232">
                  <c:v>1481.25</c:v>
                </c:pt>
                <c:pt idx="233">
                  <c:v>1485.25</c:v>
                </c:pt>
                <c:pt idx="234">
                  <c:v>1495.875</c:v>
                </c:pt>
                <c:pt idx="235">
                  <c:v>1498.875</c:v>
                </c:pt>
                <c:pt idx="236">
                  <c:v>1501</c:v>
                </c:pt>
                <c:pt idx="237">
                  <c:v>1506</c:v>
                </c:pt>
                <c:pt idx="238">
                  <c:v>1506.125</c:v>
                </c:pt>
                <c:pt idx="239">
                  <c:v>1507</c:v>
                </c:pt>
                <c:pt idx="240">
                  <c:v>1509.25</c:v>
                </c:pt>
                <c:pt idx="241">
                  <c:v>1510.625</c:v>
                </c:pt>
                <c:pt idx="242">
                  <c:v>1510.875</c:v>
                </c:pt>
                <c:pt idx="243">
                  <c:v>1510.875</c:v>
                </c:pt>
                <c:pt idx="244">
                  <c:v>1511.25</c:v>
                </c:pt>
                <c:pt idx="245">
                  <c:v>1512.75</c:v>
                </c:pt>
                <c:pt idx="246">
                  <c:v>1513</c:v>
                </c:pt>
                <c:pt idx="247">
                  <c:v>1513</c:v>
                </c:pt>
                <c:pt idx="248">
                  <c:v>1515.875</c:v>
                </c:pt>
                <c:pt idx="249">
                  <c:v>1516.625</c:v>
                </c:pt>
                <c:pt idx="250">
                  <c:v>1517.625</c:v>
                </c:pt>
                <c:pt idx="251">
                  <c:v>1518.875</c:v>
                </c:pt>
                <c:pt idx="252">
                  <c:v>1520.875</c:v>
                </c:pt>
                <c:pt idx="253">
                  <c:v>1521.125</c:v>
                </c:pt>
                <c:pt idx="254">
                  <c:v>1521.25</c:v>
                </c:pt>
                <c:pt idx="255">
                  <c:v>1526.625</c:v>
                </c:pt>
                <c:pt idx="256">
                  <c:v>1528</c:v>
                </c:pt>
                <c:pt idx="257">
                  <c:v>1528</c:v>
                </c:pt>
                <c:pt idx="258">
                  <c:v>1529</c:v>
                </c:pt>
                <c:pt idx="259">
                  <c:v>1532.375</c:v>
                </c:pt>
                <c:pt idx="260">
                  <c:v>1534.875</c:v>
                </c:pt>
                <c:pt idx="261">
                  <c:v>1541.125</c:v>
                </c:pt>
                <c:pt idx="262">
                  <c:v>1542.75</c:v>
                </c:pt>
                <c:pt idx="263">
                  <c:v>1552</c:v>
                </c:pt>
                <c:pt idx="264">
                  <c:v>1553.75</c:v>
                </c:pt>
                <c:pt idx="265">
                  <c:v>1554</c:v>
                </c:pt>
                <c:pt idx="266">
                  <c:v>1556.25</c:v>
                </c:pt>
                <c:pt idx="267">
                  <c:v>1557.125</c:v>
                </c:pt>
                <c:pt idx="268">
                  <c:v>1558.25</c:v>
                </c:pt>
                <c:pt idx="269">
                  <c:v>1558.625</c:v>
                </c:pt>
                <c:pt idx="270">
                  <c:v>1560</c:v>
                </c:pt>
                <c:pt idx="271">
                  <c:v>1560.375</c:v>
                </c:pt>
                <c:pt idx="272">
                  <c:v>1561</c:v>
                </c:pt>
                <c:pt idx="273">
                  <c:v>1563.375</c:v>
                </c:pt>
                <c:pt idx="274">
                  <c:v>1567.75</c:v>
                </c:pt>
                <c:pt idx="275">
                  <c:v>1568.125</c:v>
                </c:pt>
                <c:pt idx="276">
                  <c:v>1568.375</c:v>
                </c:pt>
                <c:pt idx="277">
                  <c:v>1569</c:v>
                </c:pt>
                <c:pt idx="278">
                  <c:v>1569.5</c:v>
                </c:pt>
                <c:pt idx="279">
                  <c:v>1572.75</c:v>
                </c:pt>
                <c:pt idx="280">
                  <c:v>1574.5</c:v>
                </c:pt>
                <c:pt idx="281">
                  <c:v>1575.25</c:v>
                </c:pt>
                <c:pt idx="282">
                  <c:v>1576.25</c:v>
                </c:pt>
                <c:pt idx="283">
                  <c:v>1577.625</c:v>
                </c:pt>
                <c:pt idx="284">
                  <c:v>1578.75</c:v>
                </c:pt>
                <c:pt idx="285">
                  <c:v>1580.125</c:v>
                </c:pt>
                <c:pt idx="286">
                  <c:v>1581.75</c:v>
                </c:pt>
                <c:pt idx="287">
                  <c:v>1583</c:v>
                </c:pt>
                <c:pt idx="288">
                  <c:v>1592.875</c:v>
                </c:pt>
                <c:pt idx="289">
                  <c:v>1592.875</c:v>
                </c:pt>
                <c:pt idx="290">
                  <c:v>1597.125</c:v>
                </c:pt>
                <c:pt idx="291">
                  <c:v>1598.5</c:v>
                </c:pt>
                <c:pt idx="292">
                  <c:v>1599.5</c:v>
                </c:pt>
                <c:pt idx="293">
                  <c:v>1601.5</c:v>
                </c:pt>
                <c:pt idx="294">
                  <c:v>1606.5</c:v>
                </c:pt>
                <c:pt idx="295">
                  <c:v>1610</c:v>
                </c:pt>
                <c:pt idx="296">
                  <c:v>1613.875</c:v>
                </c:pt>
                <c:pt idx="297">
                  <c:v>1614.75</c:v>
                </c:pt>
                <c:pt idx="298">
                  <c:v>1614.875</c:v>
                </c:pt>
                <c:pt idx="299">
                  <c:v>1615.75</c:v>
                </c:pt>
                <c:pt idx="300">
                  <c:v>1616.625</c:v>
                </c:pt>
                <c:pt idx="301">
                  <c:v>1617.875</c:v>
                </c:pt>
                <c:pt idx="302">
                  <c:v>1621.5</c:v>
                </c:pt>
                <c:pt idx="303">
                  <c:v>1623.5</c:v>
                </c:pt>
                <c:pt idx="304">
                  <c:v>1623.625</c:v>
                </c:pt>
                <c:pt idx="305">
                  <c:v>1623.625</c:v>
                </c:pt>
                <c:pt idx="306">
                  <c:v>1628</c:v>
                </c:pt>
                <c:pt idx="307">
                  <c:v>1630.375</c:v>
                </c:pt>
                <c:pt idx="308">
                  <c:v>1631.625</c:v>
                </c:pt>
                <c:pt idx="309">
                  <c:v>1633.375</c:v>
                </c:pt>
                <c:pt idx="310">
                  <c:v>1634.625</c:v>
                </c:pt>
                <c:pt idx="311">
                  <c:v>1635.875</c:v>
                </c:pt>
                <c:pt idx="312">
                  <c:v>1639.5</c:v>
                </c:pt>
                <c:pt idx="313">
                  <c:v>1641.5</c:v>
                </c:pt>
                <c:pt idx="314">
                  <c:v>1641.75</c:v>
                </c:pt>
                <c:pt idx="315">
                  <c:v>1643.625</c:v>
                </c:pt>
                <c:pt idx="316">
                  <c:v>1649</c:v>
                </c:pt>
                <c:pt idx="317">
                  <c:v>1649.75</c:v>
                </c:pt>
                <c:pt idx="318">
                  <c:v>1651.25</c:v>
                </c:pt>
                <c:pt idx="319">
                  <c:v>1653.125</c:v>
                </c:pt>
                <c:pt idx="320">
                  <c:v>1658.375</c:v>
                </c:pt>
                <c:pt idx="321">
                  <c:v>1658.625</c:v>
                </c:pt>
                <c:pt idx="322">
                  <c:v>1659.625</c:v>
                </c:pt>
                <c:pt idx="323">
                  <c:v>1661.5</c:v>
                </c:pt>
                <c:pt idx="324">
                  <c:v>1664.625</c:v>
                </c:pt>
                <c:pt idx="325">
                  <c:v>1665.125</c:v>
                </c:pt>
                <c:pt idx="326">
                  <c:v>1665.5</c:v>
                </c:pt>
                <c:pt idx="327">
                  <c:v>1665.625</c:v>
                </c:pt>
                <c:pt idx="328">
                  <c:v>1665.75</c:v>
                </c:pt>
                <c:pt idx="329">
                  <c:v>1666.75</c:v>
                </c:pt>
                <c:pt idx="330">
                  <c:v>1674.25</c:v>
                </c:pt>
                <c:pt idx="331">
                  <c:v>1676.5</c:v>
                </c:pt>
                <c:pt idx="332">
                  <c:v>1677</c:v>
                </c:pt>
                <c:pt idx="333">
                  <c:v>1677.875</c:v>
                </c:pt>
                <c:pt idx="334">
                  <c:v>1678.125</c:v>
                </c:pt>
                <c:pt idx="335">
                  <c:v>1678.25</c:v>
                </c:pt>
                <c:pt idx="336">
                  <c:v>1680.375</c:v>
                </c:pt>
                <c:pt idx="337">
                  <c:v>1680.75</c:v>
                </c:pt>
                <c:pt idx="338">
                  <c:v>1681</c:v>
                </c:pt>
                <c:pt idx="339">
                  <c:v>1681</c:v>
                </c:pt>
                <c:pt idx="340">
                  <c:v>1682</c:v>
                </c:pt>
                <c:pt idx="341">
                  <c:v>1682.625</c:v>
                </c:pt>
                <c:pt idx="342">
                  <c:v>1684.125</c:v>
                </c:pt>
                <c:pt idx="343">
                  <c:v>1686</c:v>
                </c:pt>
                <c:pt idx="344">
                  <c:v>1687</c:v>
                </c:pt>
                <c:pt idx="345">
                  <c:v>1691.875</c:v>
                </c:pt>
                <c:pt idx="346">
                  <c:v>1693</c:v>
                </c:pt>
                <c:pt idx="347">
                  <c:v>1693.25</c:v>
                </c:pt>
                <c:pt idx="348">
                  <c:v>1694.75</c:v>
                </c:pt>
                <c:pt idx="349">
                  <c:v>1695.125</c:v>
                </c:pt>
                <c:pt idx="350">
                  <c:v>1698</c:v>
                </c:pt>
                <c:pt idx="351">
                  <c:v>1698.5</c:v>
                </c:pt>
                <c:pt idx="352">
                  <c:v>1699.375</c:v>
                </c:pt>
                <c:pt idx="353">
                  <c:v>1700.125</c:v>
                </c:pt>
                <c:pt idx="354">
                  <c:v>1700.75</c:v>
                </c:pt>
                <c:pt idx="355">
                  <c:v>1701.5</c:v>
                </c:pt>
                <c:pt idx="356">
                  <c:v>1703.375</c:v>
                </c:pt>
                <c:pt idx="357">
                  <c:v>1704.75</c:v>
                </c:pt>
                <c:pt idx="358">
                  <c:v>1704.75</c:v>
                </c:pt>
                <c:pt idx="359">
                  <c:v>1706.625</c:v>
                </c:pt>
                <c:pt idx="360">
                  <c:v>1707</c:v>
                </c:pt>
                <c:pt idx="361">
                  <c:v>1708.25</c:v>
                </c:pt>
                <c:pt idx="362">
                  <c:v>1711.25</c:v>
                </c:pt>
                <c:pt idx="363">
                  <c:v>1711.25</c:v>
                </c:pt>
                <c:pt idx="364">
                  <c:v>1714.625</c:v>
                </c:pt>
                <c:pt idx="365">
                  <c:v>1715.625</c:v>
                </c:pt>
                <c:pt idx="366">
                  <c:v>1717.5</c:v>
                </c:pt>
                <c:pt idx="367">
                  <c:v>1720</c:v>
                </c:pt>
                <c:pt idx="368">
                  <c:v>1722.125</c:v>
                </c:pt>
                <c:pt idx="369">
                  <c:v>1728.75</c:v>
                </c:pt>
                <c:pt idx="370">
                  <c:v>1729.875</c:v>
                </c:pt>
                <c:pt idx="371">
                  <c:v>1731.75</c:v>
                </c:pt>
                <c:pt idx="372">
                  <c:v>1733.75</c:v>
                </c:pt>
                <c:pt idx="373">
                  <c:v>1736.25</c:v>
                </c:pt>
                <c:pt idx="374">
                  <c:v>1737.5</c:v>
                </c:pt>
                <c:pt idx="375">
                  <c:v>1744.5</c:v>
                </c:pt>
                <c:pt idx="376">
                  <c:v>1750</c:v>
                </c:pt>
                <c:pt idx="377">
                  <c:v>1753.75</c:v>
                </c:pt>
                <c:pt idx="378">
                  <c:v>1755.375</c:v>
                </c:pt>
                <c:pt idx="379">
                  <c:v>1760.5</c:v>
                </c:pt>
                <c:pt idx="380">
                  <c:v>1764.75</c:v>
                </c:pt>
                <c:pt idx="381">
                  <c:v>1767.625</c:v>
                </c:pt>
                <c:pt idx="382">
                  <c:v>1768.875</c:v>
                </c:pt>
                <c:pt idx="383">
                  <c:v>1769.625</c:v>
                </c:pt>
                <c:pt idx="384">
                  <c:v>1772.625</c:v>
                </c:pt>
                <c:pt idx="385">
                  <c:v>1774.125</c:v>
                </c:pt>
                <c:pt idx="386">
                  <c:v>1776.375</c:v>
                </c:pt>
                <c:pt idx="387">
                  <c:v>1782.375</c:v>
                </c:pt>
                <c:pt idx="388">
                  <c:v>1786.875</c:v>
                </c:pt>
                <c:pt idx="389">
                  <c:v>1787.25</c:v>
                </c:pt>
                <c:pt idx="390">
                  <c:v>1788.375</c:v>
                </c:pt>
                <c:pt idx="391">
                  <c:v>1789.75</c:v>
                </c:pt>
                <c:pt idx="392">
                  <c:v>1789.875</c:v>
                </c:pt>
                <c:pt idx="393">
                  <c:v>1790.375</c:v>
                </c:pt>
                <c:pt idx="394">
                  <c:v>1796.875</c:v>
                </c:pt>
                <c:pt idx="395">
                  <c:v>1797.75</c:v>
                </c:pt>
                <c:pt idx="396">
                  <c:v>1798.75</c:v>
                </c:pt>
                <c:pt idx="397">
                  <c:v>1800.375</c:v>
                </c:pt>
                <c:pt idx="398">
                  <c:v>1800.5</c:v>
                </c:pt>
                <c:pt idx="399">
                  <c:v>1805.375</c:v>
                </c:pt>
                <c:pt idx="400">
                  <c:v>1811.625</c:v>
                </c:pt>
                <c:pt idx="401">
                  <c:v>1812.25</c:v>
                </c:pt>
                <c:pt idx="402">
                  <c:v>1814</c:v>
                </c:pt>
                <c:pt idx="403">
                  <c:v>1816</c:v>
                </c:pt>
                <c:pt idx="404">
                  <c:v>1817.125</c:v>
                </c:pt>
                <c:pt idx="405">
                  <c:v>1818.75</c:v>
                </c:pt>
                <c:pt idx="406">
                  <c:v>1819.75</c:v>
                </c:pt>
                <c:pt idx="407">
                  <c:v>1824.125</c:v>
                </c:pt>
                <c:pt idx="408">
                  <c:v>1826.25</c:v>
                </c:pt>
                <c:pt idx="409">
                  <c:v>1826.75</c:v>
                </c:pt>
                <c:pt idx="410">
                  <c:v>1827.25</c:v>
                </c:pt>
                <c:pt idx="411">
                  <c:v>1829.75</c:v>
                </c:pt>
                <c:pt idx="412">
                  <c:v>1836.75</c:v>
                </c:pt>
                <c:pt idx="413">
                  <c:v>1839.875</c:v>
                </c:pt>
                <c:pt idx="414">
                  <c:v>1840</c:v>
                </c:pt>
                <c:pt idx="415">
                  <c:v>1840.75</c:v>
                </c:pt>
                <c:pt idx="416">
                  <c:v>1840.875</c:v>
                </c:pt>
                <c:pt idx="417">
                  <c:v>1841.125</c:v>
                </c:pt>
                <c:pt idx="418">
                  <c:v>1843</c:v>
                </c:pt>
                <c:pt idx="419">
                  <c:v>1843.5</c:v>
                </c:pt>
                <c:pt idx="420">
                  <c:v>1851.375</c:v>
                </c:pt>
                <c:pt idx="421">
                  <c:v>1853.875</c:v>
                </c:pt>
                <c:pt idx="422">
                  <c:v>1856.75</c:v>
                </c:pt>
                <c:pt idx="423">
                  <c:v>1857.5</c:v>
                </c:pt>
                <c:pt idx="424">
                  <c:v>1871.875</c:v>
                </c:pt>
                <c:pt idx="425">
                  <c:v>1877</c:v>
                </c:pt>
                <c:pt idx="426">
                  <c:v>1880.875</c:v>
                </c:pt>
                <c:pt idx="427">
                  <c:v>1882.125</c:v>
                </c:pt>
                <c:pt idx="428">
                  <c:v>1882.625</c:v>
                </c:pt>
                <c:pt idx="429">
                  <c:v>1885.375</c:v>
                </c:pt>
                <c:pt idx="430">
                  <c:v>1885.875</c:v>
                </c:pt>
                <c:pt idx="431">
                  <c:v>1888.625</c:v>
                </c:pt>
                <c:pt idx="432">
                  <c:v>1893.625</c:v>
                </c:pt>
                <c:pt idx="433">
                  <c:v>1895.125</c:v>
                </c:pt>
                <c:pt idx="434">
                  <c:v>1897.25</c:v>
                </c:pt>
                <c:pt idx="435">
                  <c:v>1904.125</c:v>
                </c:pt>
                <c:pt idx="436">
                  <c:v>1906.25</c:v>
                </c:pt>
                <c:pt idx="437">
                  <c:v>1912.75</c:v>
                </c:pt>
                <c:pt idx="438">
                  <c:v>1913.25</c:v>
                </c:pt>
                <c:pt idx="439">
                  <c:v>1914.375</c:v>
                </c:pt>
                <c:pt idx="440">
                  <c:v>1916.5</c:v>
                </c:pt>
                <c:pt idx="441">
                  <c:v>1920.625</c:v>
                </c:pt>
                <c:pt idx="442">
                  <c:v>1921</c:v>
                </c:pt>
                <c:pt idx="443">
                  <c:v>1922.25</c:v>
                </c:pt>
                <c:pt idx="444">
                  <c:v>1926</c:v>
                </c:pt>
                <c:pt idx="445">
                  <c:v>1929.75</c:v>
                </c:pt>
                <c:pt idx="446">
                  <c:v>1933.5</c:v>
                </c:pt>
                <c:pt idx="447">
                  <c:v>1944.375</c:v>
                </c:pt>
                <c:pt idx="448">
                  <c:v>1944.75</c:v>
                </c:pt>
                <c:pt idx="449">
                  <c:v>1947.375</c:v>
                </c:pt>
                <c:pt idx="450">
                  <c:v>1949.875</c:v>
                </c:pt>
                <c:pt idx="451">
                  <c:v>1953</c:v>
                </c:pt>
                <c:pt idx="452">
                  <c:v>1954.5</c:v>
                </c:pt>
                <c:pt idx="453">
                  <c:v>1960.5</c:v>
                </c:pt>
                <c:pt idx="454">
                  <c:v>1963.625</c:v>
                </c:pt>
                <c:pt idx="455">
                  <c:v>1964.75</c:v>
                </c:pt>
                <c:pt idx="456">
                  <c:v>1965.5</c:v>
                </c:pt>
                <c:pt idx="457">
                  <c:v>1968.125</c:v>
                </c:pt>
                <c:pt idx="458">
                  <c:v>1978.75</c:v>
                </c:pt>
                <c:pt idx="459">
                  <c:v>1984</c:v>
                </c:pt>
                <c:pt idx="460">
                  <c:v>1995.875</c:v>
                </c:pt>
                <c:pt idx="461">
                  <c:v>1997.5</c:v>
                </c:pt>
                <c:pt idx="462">
                  <c:v>2000</c:v>
                </c:pt>
                <c:pt idx="463">
                  <c:v>2001.875</c:v>
                </c:pt>
                <c:pt idx="464">
                  <c:v>2002</c:v>
                </c:pt>
                <c:pt idx="465">
                  <c:v>2007.125</c:v>
                </c:pt>
                <c:pt idx="466">
                  <c:v>2017.625</c:v>
                </c:pt>
                <c:pt idx="467">
                  <c:v>2020.125</c:v>
                </c:pt>
                <c:pt idx="468">
                  <c:v>2021</c:v>
                </c:pt>
                <c:pt idx="469">
                  <c:v>2025.125</c:v>
                </c:pt>
                <c:pt idx="470">
                  <c:v>2038.875</c:v>
                </c:pt>
                <c:pt idx="471">
                  <c:v>2039.375</c:v>
                </c:pt>
                <c:pt idx="472">
                  <c:v>2051.125</c:v>
                </c:pt>
                <c:pt idx="473">
                  <c:v>2056.5</c:v>
                </c:pt>
                <c:pt idx="474">
                  <c:v>2058.5</c:v>
                </c:pt>
                <c:pt idx="475">
                  <c:v>2061.3750000000064</c:v>
                </c:pt>
                <c:pt idx="476">
                  <c:v>2065</c:v>
                </c:pt>
                <c:pt idx="477">
                  <c:v>2073.625</c:v>
                </c:pt>
                <c:pt idx="478">
                  <c:v>2074.3750000000064</c:v>
                </c:pt>
                <c:pt idx="479">
                  <c:v>2077.3750000000064</c:v>
                </c:pt>
                <c:pt idx="480">
                  <c:v>2079.75</c:v>
                </c:pt>
                <c:pt idx="481">
                  <c:v>2080.25</c:v>
                </c:pt>
                <c:pt idx="482">
                  <c:v>2083.8750000000064</c:v>
                </c:pt>
                <c:pt idx="483">
                  <c:v>2088.25</c:v>
                </c:pt>
                <c:pt idx="484">
                  <c:v>2088.75</c:v>
                </c:pt>
                <c:pt idx="485">
                  <c:v>2090.75</c:v>
                </c:pt>
                <c:pt idx="486">
                  <c:v>2092.3750000000064</c:v>
                </c:pt>
                <c:pt idx="487">
                  <c:v>2095</c:v>
                </c:pt>
                <c:pt idx="488">
                  <c:v>2096</c:v>
                </c:pt>
                <c:pt idx="489">
                  <c:v>2099.625</c:v>
                </c:pt>
                <c:pt idx="490">
                  <c:v>2100.75</c:v>
                </c:pt>
                <c:pt idx="491">
                  <c:v>2100.8750000000064</c:v>
                </c:pt>
                <c:pt idx="492">
                  <c:v>2101.8750000000064</c:v>
                </c:pt>
                <c:pt idx="493">
                  <c:v>2104</c:v>
                </c:pt>
                <c:pt idx="494">
                  <c:v>2104.125</c:v>
                </c:pt>
                <c:pt idx="495">
                  <c:v>2105.625</c:v>
                </c:pt>
                <c:pt idx="496">
                  <c:v>2106.5</c:v>
                </c:pt>
                <c:pt idx="497">
                  <c:v>2107.125</c:v>
                </c:pt>
                <c:pt idx="498">
                  <c:v>2112.8750000000064</c:v>
                </c:pt>
                <c:pt idx="499">
                  <c:v>2116</c:v>
                </c:pt>
                <c:pt idx="500">
                  <c:v>2122.25</c:v>
                </c:pt>
                <c:pt idx="501">
                  <c:v>2122.75</c:v>
                </c:pt>
                <c:pt idx="502">
                  <c:v>2122.8750000000064</c:v>
                </c:pt>
                <c:pt idx="503">
                  <c:v>2124.25</c:v>
                </c:pt>
                <c:pt idx="504">
                  <c:v>2124.75</c:v>
                </c:pt>
                <c:pt idx="505">
                  <c:v>2127.625</c:v>
                </c:pt>
                <c:pt idx="506">
                  <c:v>2129.125</c:v>
                </c:pt>
                <c:pt idx="507">
                  <c:v>2129.8750000000064</c:v>
                </c:pt>
                <c:pt idx="508">
                  <c:v>2130.3750000000064</c:v>
                </c:pt>
                <c:pt idx="509">
                  <c:v>2131.3750000000064</c:v>
                </c:pt>
                <c:pt idx="510">
                  <c:v>2146.625</c:v>
                </c:pt>
                <c:pt idx="511">
                  <c:v>2152</c:v>
                </c:pt>
                <c:pt idx="512">
                  <c:v>2155.25</c:v>
                </c:pt>
                <c:pt idx="513">
                  <c:v>2155.8750000000064</c:v>
                </c:pt>
                <c:pt idx="514">
                  <c:v>2156.3750000000064</c:v>
                </c:pt>
                <c:pt idx="515">
                  <c:v>2159.8750000000064</c:v>
                </c:pt>
                <c:pt idx="516">
                  <c:v>2167</c:v>
                </c:pt>
                <c:pt idx="517">
                  <c:v>2168.25</c:v>
                </c:pt>
                <c:pt idx="518">
                  <c:v>2176.25</c:v>
                </c:pt>
                <c:pt idx="519">
                  <c:v>2181</c:v>
                </c:pt>
                <c:pt idx="520">
                  <c:v>2184.3750000000064</c:v>
                </c:pt>
                <c:pt idx="521">
                  <c:v>2191.3750000000064</c:v>
                </c:pt>
                <c:pt idx="522">
                  <c:v>2192.125</c:v>
                </c:pt>
                <c:pt idx="523">
                  <c:v>2194.75</c:v>
                </c:pt>
                <c:pt idx="524">
                  <c:v>2196.25</c:v>
                </c:pt>
                <c:pt idx="525">
                  <c:v>2197.125</c:v>
                </c:pt>
                <c:pt idx="526">
                  <c:v>2199.8750000000064</c:v>
                </c:pt>
                <c:pt idx="527">
                  <c:v>2207.25</c:v>
                </c:pt>
                <c:pt idx="528">
                  <c:v>2213.3750000000064</c:v>
                </c:pt>
                <c:pt idx="529">
                  <c:v>2215.125</c:v>
                </c:pt>
                <c:pt idx="530">
                  <c:v>2215.75</c:v>
                </c:pt>
                <c:pt idx="531">
                  <c:v>2220.8750000000064</c:v>
                </c:pt>
                <c:pt idx="532">
                  <c:v>2221.5</c:v>
                </c:pt>
                <c:pt idx="533">
                  <c:v>2229.5</c:v>
                </c:pt>
                <c:pt idx="534">
                  <c:v>2231.3750000000064</c:v>
                </c:pt>
                <c:pt idx="535">
                  <c:v>2233</c:v>
                </c:pt>
                <c:pt idx="536">
                  <c:v>2236.3750000000064</c:v>
                </c:pt>
                <c:pt idx="537">
                  <c:v>2239.5</c:v>
                </c:pt>
                <c:pt idx="538">
                  <c:v>2239.5</c:v>
                </c:pt>
                <c:pt idx="539">
                  <c:v>2245.3750000000064</c:v>
                </c:pt>
                <c:pt idx="540">
                  <c:v>2249.625</c:v>
                </c:pt>
                <c:pt idx="541">
                  <c:v>2252.3750000000064</c:v>
                </c:pt>
                <c:pt idx="542">
                  <c:v>2260.5</c:v>
                </c:pt>
                <c:pt idx="543">
                  <c:v>2265.625</c:v>
                </c:pt>
                <c:pt idx="544">
                  <c:v>2266</c:v>
                </c:pt>
                <c:pt idx="545">
                  <c:v>2267.75</c:v>
                </c:pt>
                <c:pt idx="546">
                  <c:v>2268.3750000000064</c:v>
                </c:pt>
                <c:pt idx="547">
                  <c:v>2269.75</c:v>
                </c:pt>
                <c:pt idx="548">
                  <c:v>2287.75</c:v>
                </c:pt>
                <c:pt idx="549">
                  <c:v>2291.75</c:v>
                </c:pt>
                <c:pt idx="550">
                  <c:v>2300.8750000000064</c:v>
                </c:pt>
                <c:pt idx="551">
                  <c:v>2310.75</c:v>
                </c:pt>
                <c:pt idx="552">
                  <c:v>2314</c:v>
                </c:pt>
                <c:pt idx="553">
                  <c:v>2316.8750000000064</c:v>
                </c:pt>
                <c:pt idx="554">
                  <c:v>2316.8750000000064</c:v>
                </c:pt>
                <c:pt idx="555">
                  <c:v>2327.75</c:v>
                </c:pt>
                <c:pt idx="556">
                  <c:v>2339.25</c:v>
                </c:pt>
                <c:pt idx="557">
                  <c:v>2341.125</c:v>
                </c:pt>
                <c:pt idx="558">
                  <c:v>2345.5</c:v>
                </c:pt>
                <c:pt idx="559">
                  <c:v>2346.8750000000064</c:v>
                </c:pt>
                <c:pt idx="560">
                  <c:v>2347.125</c:v>
                </c:pt>
                <c:pt idx="561">
                  <c:v>2348.625</c:v>
                </c:pt>
                <c:pt idx="562">
                  <c:v>2348.75</c:v>
                </c:pt>
                <c:pt idx="563">
                  <c:v>2350.5</c:v>
                </c:pt>
                <c:pt idx="564">
                  <c:v>2351</c:v>
                </c:pt>
                <c:pt idx="565">
                  <c:v>2354.75</c:v>
                </c:pt>
                <c:pt idx="566">
                  <c:v>2357.3750000000064</c:v>
                </c:pt>
                <c:pt idx="567">
                  <c:v>2357.625</c:v>
                </c:pt>
                <c:pt idx="568">
                  <c:v>2359</c:v>
                </c:pt>
                <c:pt idx="569">
                  <c:v>2359.3750000000064</c:v>
                </c:pt>
                <c:pt idx="570">
                  <c:v>2363.5</c:v>
                </c:pt>
                <c:pt idx="571">
                  <c:v>2364.625</c:v>
                </c:pt>
                <c:pt idx="572">
                  <c:v>2371.5</c:v>
                </c:pt>
                <c:pt idx="573">
                  <c:v>2373.5</c:v>
                </c:pt>
                <c:pt idx="574">
                  <c:v>2383.8750000000064</c:v>
                </c:pt>
                <c:pt idx="575">
                  <c:v>2384.8750000000064</c:v>
                </c:pt>
                <c:pt idx="576">
                  <c:v>2394.75</c:v>
                </c:pt>
                <c:pt idx="577">
                  <c:v>2395.75</c:v>
                </c:pt>
                <c:pt idx="578">
                  <c:v>2399.625</c:v>
                </c:pt>
                <c:pt idx="579">
                  <c:v>2401.625</c:v>
                </c:pt>
                <c:pt idx="580">
                  <c:v>2408.625</c:v>
                </c:pt>
                <c:pt idx="581">
                  <c:v>2409.75</c:v>
                </c:pt>
                <c:pt idx="582">
                  <c:v>2419.125</c:v>
                </c:pt>
                <c:pt idx="583">
                  <c:v>2419.5</c:v>
                </c:pt>
                <c:pt idx="584">
                  <c:v>2436.5</c:v>
                </c:pt>
                <c:pt idx="585">
                  <c:v>2439.25</c:v>
                </c:pt>
                <c:pt idx="586">
                  <c:v>2439.3750000000064</c:v>
                </c:pt>
                <c:pt idx="587">
                  <c:v>2440.5</c:v>
                </c:pt>
                <c:pt idx="588">
                  <c:v>2441.75</c:v>
                </c:pt>
                <c:pt idx="589">
                  <c:v>2450.625</c:v>
                </c:pt>
                <c:pt idx="590">
                  <c:v>2452.3750000000064</c:v>
                </c:pt>
                <c:pt idx="591">
                  <c:v>2461.625</c:v>
                </c:pt>
                <c:pt idx="592">
                  <c:v>2470.3750000000064</c:v>
                </c:pt>
                <c:pt idx="593">
                  <c:v>2472.8750000000064</c:v>
                </c:pt>
                <c:pt idx="594">
                  <c:v>2476.3750000000064</c:v>
                </c:pt>
                <c:pt idx="595">
                  <c:v>2480.8750000000064</c:v>
                </c:pt>
                <c:pt idx="596">
                  <c:v>2485.3750000000064</c:v>
                </c:pt>
                <c:pt idx="597">
                  <c:v>2493.3750000000064</c:v>
                </c:pt>
                <c:pt idx="598">
                  <c:v>2495.8750000000064</c:v>
                </c:pt>
                <c:pt idx="599">
                  <c:v>2499.75</c:v>
                </c:pt>
                <c:pt idx="600">
                  <c:v>2499.8750000000064</c:v>
                </c:pt>
                <c:pt idx="601">
                  <c:v>2499.8750000000064</c:v>
                </c:pt>
                <c:pt idx="602">
                  <c:v>2506.5</c:v>
                </c:pt>
                <c:pt idx="603">
                  <c:v>2510.625</c:v>
                </c:pt>
                <c:pt idx="604">
                  <c:v>2512.8750000000064</c:v>
                </c:pt>
                <c:pt idx="605">
                  <c:v>2526.3750000000064</c:v>
                </c:pt>
                <c:pt idx="606">
                  <c:v>2527.75</c:v>
                </c:pt>
                <c:pt idx="607">
                  <c:v>2529.125</c:v>
                </c:pt>
                <c:pt idx="608">
                  <c:v>2530.25</c:v>
                </c:pt>
                <c:pt idx="609">
                  <c:v>2531.8750000000064</c:v>
                </c:pt>
                <c:pt idx="610">
                  <c:v>2534.625</c:v>
                </c:pt>
                <c:pt idx="611">
                  <c:v>2542.5</c:v>
                </c:pt>
                <c:pt idx="612">
                  <c:v>2542.625</c:v>
                </c:pt>
                <c:pt idx="613">
                  <c:v>2551.5</c:v>
                </c:pt>
                <c:pt idx="614">
                  <c:v>2552.75</c:v>
                </c:pt>
                <c:pt idx="615">
                  <c:v>2559</c:v>
                </c:pt>
                <c:pt idx="616">
                  <c:v>2562.75</c:v>
                </c:pt>
                <c:pt idx="617">
                  <c:v>2564.125</c:v>
                </c:pt>
                <c:pt idx="618">
                  <c:v>2567.5</c:v>
                </c:pt>
                <c:pt idx="619">
                  <c:v>2571.75</c:v>
                </c:pt>
                <c:pt idx="620">
                  <c:v>2572.3750000000064</c:v>
                </c:pt>
                <c:pt idx="621">
                  <c:v>2574.3750000000064</c:v>
                </c:pt>
                <c:pt idx="622">
                  <c:v>2574.8750000000064</c:v>
                </c:pt>
                <c:pt idx="623">
                  <c:v>2581.625</c:v>
                </c:pt>
                <c:pt idx="624">
                  <c:v>2586.5</c:v>
                </c:pt>
                <c:pt idx="625">
                  <c:v>2586.8750000000064</c:v>
                </c:pt>
                <c:pt idx="626">
                  <c:v>2592.5</c:v>
                </c:pt>
                <c:pt idx="627">
                  <c:v>2592.75</c:v>
                </c:pt>
                <c:pt idx="628">
                  <c:v>2604.625</c:v>
                </c:pt>
                <c:pt idx="629">
                  <c:v>2604.8750000000064</c:v>
                </c:pt>
                <c:pt idx="630">
                  <c:v>2605</c:v>
                </c:pt>
                <c:pt idx="631">
                  <c:v>2607.125</c:v>
                </c:pt>
                <c:pt idx="632">
                  <c:v>2637.125</c:v>
                </c:pt>
                <c:pt idx="633">
                  <c:v>2644</c:v>
                </c:pt>
                <c:pt idx="634">
                  <c:v>2645.3750000000064</c:v>
                </c:pt>
                <c:pt idx="635">
                  <c:v>2651.3750000000064</c:v>
                </c:pt>
                <c:pt idx="636">
                  <c:v>2658.3750000000064</c:v>
                </c:pt>
                <c:pt idx="637">
                  <c:v>2658.75</c:v>
                </c:pt>
                <c:pt idx="638">
                  <c:v>2663.3750000000064</c:v>
                </c:pt>
                <c:pt idx="639">
                  <c:v>2664.8750000000064</c:v>
                </c:pt>
                <c:pt idx="640">
                  <c:v>2675.8750000000064</c:v>
                </c:pt>
                <c:pt idx="641">
                  <c:v>2698.3750000000064</c:v>
                </c:pt>
                <c:pt idx="642">
                  <c:v>2699.25</c:v>
                </c:pt>
                <c:pt idx="643">
                  <c:v>2701.75</c:v>
                </c:pt>
                <c:pt idx="644">
                  <c:v>2702.3750000000064</c:v>
                </c:pt>
                <c:pt idx="645">
                  <c:v>2707.25</c:v>
                </c:pt>
                <c:pt idx="646">
                  <c:v>2710.5</c:v>
                </c:pt>
                <c:pt idx="647">
                  <c:v>2717.125</c:v>
                </c:pt>
                <c:pt idx="648">
                  <c:v>2722.8750000000064</c:v>
                </c:pt>
                <c:pt idx="649">
                  <c:v>2725.3750000000064</c:v>
                </c:pt>
                <c:pt idx="650">
                  <c:v>2749.625</c:v>
                </c:pt>
                <c:pt idx="651">
                  <c:v>2760.625</c:v>
                </c:pt>
                <c:pt idx="652">
                  <c:v>2763</c:v>
                </c:pt>
                <c:pt idx="653">
                  <c:v>2763.625</c:v>
                </c:pt>
                <c:pt idx="654">
                  <c:v>2766.125</c:v>
                </c:pt>
                <c:pt idx="655">
                  <c:v>2789</c:v>
                </c:pt>
                <c:pt idx="656">
                  <c:v>2794.5</c:v>
                </c:pt>
                <c:pt idx="657">
                  <c:v>2796.3750000000064</c:v>
                </c:pt>
                <c:pt idx="658">
                  <c:v>2798.625</c:v>
                </c:pt>
                <c:pt idx="659">
                  <c:v>2801.75</c:v>
                </c:pt>
                <c:pt idx="660">
                  <c:v>2821.3750000000064</c:v>
                </c:pt>
                <c:pt idx="661">
                  <c:v>2855.3750000000064</c:v>
                </c:pt>
                <c:pt idx="662">
                  <c:v>2856.75</c:v>
                </c:pt>
                <c:pt idx="663">
                  <c:v>2858.75</c:v>
                </c:pt>
                <c:pt idx="664">
                  <c:v>2864.125</c:v>
                </c:pt>
                <c:pt idx="665">
                  <c:v>2865.125</c:v>
                </c:pt>
                <c:pt idx="666">
                  <c:v>2869.3750000000064</c:v>
                </c:pt>
                <c:pt idx="667">
                  <c:v>2895.25</c:v>
                </c:pt>
                <c:pt idx="668">
                  <c:v>2912.3750000000064</c:v>
                </c:pt>
                <c:pt idx="669">
                  <c:v>2941.625</c:v>
                </c:pt>
                <c:pt idx="670">
                  <c:v>2959.3750000000064</c:v>
                </c:pt>
                <c:pt idx="671">
                  <c:v>2959.3750000000064</c:v>
                </c:pt>
                <c:pt idx="672">
                  <c:v>2974.125</c:v>
                </c:pt>
                <c:pt idx="673">
                  <c:v>2979.8750000000064</c:v>
                </c:pt>
                <c:pt idx="674">
                  <c:v>2987.75</c:v>
                </c:pt>
                <c:pt idx="675">
                  <c:v>2988.8750000000064</c:v>
                </c:pt>
                <c:pt idx="676">
                  <c:v>2996.3750000000064</c:v>
                </c:pt>
                <c:pt idx="677">
                  <c:v>3002</c:v>
                </c:pt>
                <c:pt idx="678">
                  <c:v>3015.3750000000064</c:v>
                </c:pt>
                <c:pt idx="679">
                  <c:v>3026.3750000000064</c:v>
                </c:pt>
                <c:pt idx="680">
                  <c:v>3030.5</c:v>
                </c:pt>
                <c:pt idx="681">
                  <c:v>3037.8750000000064</c:v>
                </c:pt>
                <c:pt idx="682">
                  <c:v>3045.5</c:v>
                </c:pt>
                <c:pt idx="683">
                  <c:v>3065.75</c:v>
                </c:pt>
                <c:pt idx="684">
                  <c:v>3080.8750000000064</c:v>
                </c:pt>
                <c:pt idx="685">
                  <c:v>3090.125</c:v>
                </c:pt>
                <c:pt idx="686">
                  <c:v>3092.8750000000064</c:v>
                </c:pt>
                <c:pt idx="687">
                  <c:v>3106.5</c:v>
                </c:pt>
                <c:pt idx="688">
                  <c:v>3111.125</c:v>
                </c:pt>
                <c:pt idx="689">
                  <c:v>3118.75</c:v>
                </c:pt>
                <c:pt idx="690">
                  <c:v>3125.8750000000064</c:v>
                </c:pt>
                <c:pt idx="691">
                  <c:v>3129</c:v>
                </c:pt>
                <c:pt idx="692">
                  <c:v>3133.5</c:v>
                </c:pt>
                <c:pt idx="693">
                  <c:v>3152</c:v>
                </c:pt>
                <c:pt idx="694">
                  <c:v>3154.625</c:v>
                </c:pt>
                <c:pt idx="695">
                  <c:v>3158.625</c:v>
                </c:pt>
                <c:pt idx="696">
                  <c:v>3161</c:v>
                </c:pt>
                <c:pt idx="697">
                  <c:v>3184</c:v>
                </c:pt>
                <c:pt idx="698">
                  <c:v>3190</c:v>
                </c:pt>
                <c:pt idx="699">
                  <c:v>3214.125</c:v>
                </c:pt>
                <c:pt idx="700">
                  <c:v>3217.5</c:v>
                </c:pt>
                <c:pt idx="701">
                  <c:v>3230.125</c:v>
                </c:pt>
                <c:pt idx="702">
                  <c:v>3231.25</c:v>
                </c:pt>
                <c:pt idx="703">
                  <c:v>3237.75</c:v>
                </c:pt>
                <c:pt idx="704">
                  <c:v>3250</c:v>
                </c:pt>
                <c:pt idx="705">
                  <c:v>3266.8750000000064</c:v>
                </c:pt>
                <c:pt idx="706">
                  <c:v>3267</c:v>
                </c:pt>
                <c:pt idx="707">
                  <c:v>3271</c:v>
                </c:pt>
                <c:pt idx="708">
                  <c:v>3271.625</c:v>
                </c:pt>
                <c:pt idx="709">
                  <c:v>3272.625</c:v>
                </c:pt>
                <c:pt idx="710">
                  <c:v>3274.5</c:v>
                </c:pt>
                <c:pt idx="711">
                  <c:v>3275.8750000000064</c:v>
                </c:pt>
                <c:pt idx="712">
                  <c:v>3287.25</c:v>
                </c:pt>
                <c:pt idx="713">
                  <c:v>3297.125</c:v>
                </c:pt>
                <c:pt idx="714">
                  <c:v>3301.75</c:v>
                </c:pt>
                <c:pt idx="715">
                  <c:v>3304.75</c:v>
                </c:pt>
                <c:pt idx="716">
                  <c:v>3312</c:v>
                </c:pt>
                <c:pt idx="717">
                  <c:v>3322.625</c:v>
                </c:pt>
                <c:pt idx="718">
                  <c:v>3327.125</c:v>
                </c:pt>
                <c:pt idx="719">
                  <c:v>3355.125</c:v>
                </c:pt>
                <c:pt idx="720">
                  <c:v>3355.25</c:v>
                </c:pt>
                <c:pt idx="721">
                  <c:v>3362.125</c:v>
                </c:pt>
                <c:pt idx="722">
                  <c:v>3426.25</c:v>
                </c:pt>
                <c:pt idx="723">
                  <c:v>3428.125</c:v>
                </c:pt>
                <c:pt idx="724">
                  <c:v>3435.625</c:v>
                </c:pt>
                <c:pt idx="725">
                  <c:v>3436</c:v>
                </c:pt>
                <c:pt idx="726">
                  <c:v>3450.3750000000064</c:v>
                </c:pt>
                <c:pt idx="727">
                  <c:v>3478.8750000000064</c:v>
                </c:pt>
                <c:pt idx="728">
                  <c:v>3491.75</c:v>
                </c:pt>
                <c:pt idx="729">
                  <c:v>3499.25</c:v>
                </c:pt>
                <c:pt idx="730">
                  <c:v>3558.25</c:v>
                </c:pt>
                <c:pt idx="731">
                  <c:v>3572</c:v>
                </c:pt>
                <c:pt idx="732">
                  <c:v>3572.3750000000064</c:v>
                </c:pt>
                <c:pt idx="733">
                  <c:v>3597.75</c:v>
                </c:pt>
                <c:pt idx="734">
                  <c:v>3603.625</c:v>
                </c:pt>
                <c:pt idx="735">
                  <c:v>3603.625</c:v>
                </c:pt>
                <c:pt idx="736">
                  <c:v>3623.75</c:v>
                </c:pt>
                <c:pt idx="737">
                  <c:v>3644.3750000000064</c:v>
                </c:pt>
                <c:pt idx="738">
                  <c:v>3644.75</c:v>
                </c:pt>
                <c:pt idx="739">
                  <c:v>3687.5</c:v>
                </c:pt>
                <c:pt idx="740">
                  <c:v>3697.25</c:v>
                </c:pt>
                <c:pt idx="741">
                  <c:v>3699.75</c:v>
                </c:pt>
                <c:pt idx="742">
                  <c:v>3700.8750000000064</c:v>
                </c:pt>
                <c:pt idx="743">
                  <c:v>3705</c:v>
                </c:pt>
                <c:pt idx="744">
                  <c:v>3707.25</c:v>
                </c:pt>
                <c:pt idx="745">
                  <c:v>3712.125</c:v>
                </c:pt>
                <c:pt idx="746">
                  <c:v>3715</c:v>
                </c:pt>
                <c:pt idx="747">
                  <c:v>3722.625</c:v>
                </c:pt>
                <c:pt idx="748">
                  <c:v>3723.75</c:v>
                </c:pt>
                <c:pt idx="749">
                  <c:v>3727.625</c:v>
                </c:pt>
                <c:pt idx="750">
                  <c:v>3736.75</c:v>
                </c:pt>
                <c:pt idx="751">
                  <c:v>3758.75</c:v>
                </c:pt>
                <c:pt idx="752">
                  <c:v>3759</c:v>
                </c:pt>
                <c:pt idx="753">
                  <c:v>3763.125</c:v>
                </c:pt>
                <c:pt idx="754">
                  <c:v>3778.125</c:v>
                </c:pt>
                <c:pt idx="755">
                  <c:v>3791.25</c:v>
                </c:pt>
                <c:pt idx="756">
                  <c:v>3792</c:v>
                </c:pt>
                <c:pt idx="757">
                  <c:v>3801.25</c:v>
                </c:pt>
                <c:pt idx="758">
                  <c:v>3808.625</c:v>
                </c:pt>
                <c:pt idx="759">
                  <c:v>3814.5</c:v>
                </c:pt>
                <c:pt idx="760">
                  <c:v>3816.125</c:v>
                </c:pt>
                <c:pt idx="761">
                  <c:v>3836.625</c:v>
                </c:pt>
                <c:pt idx="762">
                  <c:v>3839.125</c:v>
                </c:pt>
                <c:pt idx="763">
                  <c:v>3845.625</c:v>
                </c:pt>
                <c:pt idx="764">
                  <c:v>3847.3750000000064</c:v>
                </c:pt>
                <c:pt idx="765">
                  <c:v>3847.5</c:v>
                </c:pt>
                <c:pt idx="766">
                  <c:v>3849.75</c:v>
                </c:pt>
                <c:pt idx="767">
                  <c:v>3862</c:v>
                </c:pt>
                <c:pt idx="768">
                  <c:v>3870.25</c:v>
                </c:pt>
                <c:pt idx="769">
                  <c:v>3874.8750000000064</c:v>
                </c:pt>
                <c:pt idx="770">
                  <c:v>3889.5</c:v>
                </c:pt>
                <c:pt idx="771">
                  <c:v>3900</c:v>
                </c:pt>
                <c:pt idx="772">
                  <c:v>3906.125</c:v>
                </c:pt>
                <c:pt idx="773">
                  <c:v>3911.625</c:v>
                </c:pt>
                <c:pt idx="774">
                  <c:v>3932.75</c:v>
                </c:pt>
                <c:pt idx="775">
                  <c:v>3934</c:v>
                </c:pt>
                <c:pt idx="776">
                  <c:v>3934.75</c:v>
                </c:pt>
                <c:pt idx="777">
                  <c:v>3951.25</c:v>
                </c:pt>
                <c:pt idx="778">
                  <c:v>3962.5</c:v>
                </c:pt>
                <c:pt idx="779">
                  <c:v>4019.75</c:v>
                </c:pt>
                <c:pt idx="780">
                  <c:v>4044.8750000000064</c:v>
                </c:pt>
                <c:pt idx="781">
                  <c:v>4062.8750000000064</c:v>
                </c:pt>
                <c:pt idx="782">
                  <c:v>4077</c:v>
                </c:pt>
                <c:pt idx="783">
                  <c:v>4084.25</c:v>
                </c:pt>
                <c:pt idx="784">
                  <c:v>4144.1250000000127</c:v>
                </c:pt>
                <c:pt idx="785">
                  <c:v>4147.1250000000127</c:v>
                </c:pt>
                <c:pt idx="786">
                  <c:v>4149.1250000000127</c:v>
                </c:pt>
                <c:pt idx="787">
                  <c:v>4153.1250000000127</c:v>
                </c:pt>
                <c:pt idx="788">
                  <c:v>4160.6250000000127</c:v>
                </c:pt>
                <c:pt idx="789">
                  <c:v>4161.25</c:v>
                </c:pt>
                <c:pt idx="790">
                  <c:v>4173</c:v>
                </c:pt>
                <c:pt idx="791">
                  <c:v>4173.75</c:v>
                </c:pt>
                <c:pt idx="792">
                  <c:v>4178.75</c:v>
                </c:pt>
                <c:pt idx="793">
                  <c:v>4193.6250000000127</c:v>
                </c:pt>
                <c:pt idx="794">
                  <c:v>4204.6250000000127</c:v>
                </c:pt>
                <c:pt idx="795">
                  <c:v>4207</c:v>
                </c:pt>
                <c:pt idx="796">
                  <c:v>4247.5</c:v>
                </c:pt>
                <c:pt idx="797">
                  <c:v>4262</c:v>
                </c:pt>
                <c:pt idx="798">
                  <c:v>4267.5</c:v>
                </c:pt>
                <c:pt idx="799">
                  <c:v>4268.1250000000127</c:v>
                </c:pt>
                <c:pt idx="800">
                  <c:v>4297.1250000000127</c:v>
                </c:pt>
                <c:pt idx="801">
                  <c:v>4298</c:v>
                </c:pt>
                <c:pt idx="802">
                  <c:v>4298.5</c:v>
                </c:pt>
                <c:pt idx="803">
                  <c:v>4311.6250000000127</c:v>
                </c:pt>
                <c:pt idx="804">
                  <c:v>4321.25</c:v>
                </c:pt>
                <c:pt idx="805">
                  <c:v>4325.6250000000127</c:v>
                </c:pt>
                <c:pt idx="806">
                  <c:v>4333.6250000000127</c:v>
                </c:pt>
                <c:pt idx="807">
                  <c:v>4335.875</c:v>
                </c:pt>
                <c:pt idx="808">
                  <c:v>4337.25</c:v>
                </c:pt>
                <c:pt idx="809">
                  <c:v>4338.25</c:v>
                </c:pt>
                <c:pt idx="810">
                  <c:v>4372.5</c:v>
                </c:pt>
                <c:pt idx="811">
                  <c:v>4377.6250000000127</c:v>
                </c:pt>
                <c:pt idx="812">
                  <c:v>4378.25</c:v>
                </c:pt>
                <c:pt idx="813">
                  <c:v>4378.875</c:v>
                </c:pt>
                <c:pt idx="814">
                  <c:v>4383.6250000000127</c:v>
                </c:pt>
                <c:pt idx="815">
                  <c:v>4385.1250000000127</c:v>
                </c:pt>
                <c:pt idx="816">
                  <c:v>4385.1250000000127</c:v>
                </c:pt>
                <c:pt idx="817">
                  <c:v>4399.375</c:v>
                </c:pt>
                <c:pt idx="818">
                  <c:v>4412.5</c:v>
                </c:pt>
                <c:pt idx="819">
                  <c:v>4416.75</c:v>
                </c:pt>
                <c:pt idx="820">
                  <c:v>4426.1250000000127</c:v>
                </c:pt>
                <c:pt idx="821">
                  <c:v>4427.5</c:v>
                </c:pt>
                <c:pt idx="822">
                  <c:v>4436</c:v>
                </c:pt>
                <c:pt idx="823">
                  <c:v>4438.375</c:v>
                </c:pt>
                <c:pt idx="824">
                  <c:v>4441.6250000000127</c:v>
                </c:pt>
                <c:pt idx="825">
                  <c:v>4451.1250000000127</c:v>
                </c:pt>
                <c:pt idx="826">
                  <c:v>4464.1250000000127</c:v>
                </c:pt>
                <c:pt idx="827">
                  <c:v>4464.5</c:v>
                </c:pt>
                <c:pt idx="828">
                  <c:v>4474</c:v>
                </c:pt>
                <c:pt idx="829">
                  <c:v>4485</c:v>
                </c:pt>
                <c:pt idx="830">
                  <c:v>4486</c:v>
                </c:pt>
                <c:pt idx="831">
                  <c:v>4496.25</c:v>
                </c:pt>
                <c:pt idx="832">
                  <c:v>4497.6250000000127</c:v>
                </c:pt>
                <c:pt idx="833">
                  <c:v>4500.75</c:v>
                </c:pt>
                <c:pt idx="834">
                  <c:v>4507.375</c:v>
                </c:pt>
                <c:pt idx="835">
                  <c:v>4516.875</c:v>
                </c:pt>
                <c:pt idx="836">
                  <c:v>4518</c:v>
                </c:pt>
                <c:pt idx="837">
                  <c:v>4520.75</c:v>
                </c:pt>
                <c:pt idx="838">
                  <c:v>4522.5</c:v>
                </c:pt>
                <c:pt idx="839">
                  <c:v>4522.5</c:v>
                </c:pt>
                <c:pt idx="840">
                  <c:v>4526.6250000000127</c:v>
                </c:pt>
                <c:pt idx="841">
                  <c:v>4535.6250000000127</c:v>
                </c:pt>
                <c:pt idx="842">
                  <c:v>4538.875</c:v>
                </c:pt>
                <c:pt idx="843">
                  <c:v>4541.5</c:v>
                </c:pt>
                <c:pt idx="844">
                  <c:v>4545.875</c:v>
                </c:pt>
                <c:pt idx="845">
                  <c:v>4554.5</c:v>
                </c:pt>
                <c:pt idx="846">
                  <c:v>4559.6250000000127</c:v>
                </c:pt>
                <c:pt idx="847">
                  <c:v>4562.5</c:v>
                </c:pt>
                <c:pt idx="848">
                  <c:v>4564.6250000000127</c:v>
                </c:pt>
                <c:pt idx="849">
                  <c:v>4581.25</c:v>
                </c:pt>
                <c:pt idx="850">
                  <c:v>4586</c:v>
                </c:pt>
                <c:pt idx="851">
                  <c:v>4587.25</c:v>
                </c:pt>
                <c:pt idx="852">
                  <c:v>4588</c:v>
                </c:pt>
                <c:pt idx="853">
                  <c:v>4591.25</c:v>
                </c:pt>
                <c:pt idx="854">
                  <c:v>4591.875</c:v>
                </c:pt>
                <c:pt idx="855">
                  <c:v>4606.25</c:v>
                </c:pt>
                <c:pt idx="856">
                  <c:v>4609.25</c:v>
                </c:pt>
                <c:pt idx="857">
                  <c:v>4631.875</c:v>
                </c:pt>
                <c:pt idx="858">
                  <c:v>4634</c:v>
                </c:pt>
                <c:pt idx="859">
                  <c:v>4637.875</c:v>
                </c:pt>
                <c:pt idx="860">
                  <c:v>4638.5</c:v>
                </c:pt>
                <c:pt idx="861">
                  <c:v>4642.375</c:v>
                </c:pt>
                <c:pt idx="862">
                  <c:v>4652.375</c:v>
                </c:pt>
                <c:pt idx="863">
                  <c:v>4656.25</c:v>
                </c:pt>
                <c:pt idx="864">
                  <c:v>4667</c:v>
                </c:pt>
                <c:pt idx="865">
                  <c:v>4667.1250000000127</c:v>
                </c:pt>
                <c:pt idx="866">
                  <c:v>4672.25</c:v>
                </c:pt>
                <c:pt idx="867">
                  <c:v>4673.25</c:v>
                </c:pt>
                <c:pt idx="868">
                  <c:v>4677.5</c:v>
                </c:pt>
                <c:pt idx="869">
                  <c:v>4682.25</c:v>
                </c:pt>
                <c:pt idx="870">
                  <c:v>4687.1250000000127</c:v>
                </c:pt>
                <c:pt idx="871">
                  <c:v>4690.25</c:v>
                </c:pt>
                <c:pt idx="872">
                  <c:v>4692.5</c:v>
                </c:pt>
                <c:pt idx="873">
                  <c:v>4698.6250000000127</c:v>
                </c:pt>
                <c:pt idx="874">
                  <c:v>4699.5</c:v>
                </c:pt>
                <c:pt idx="875">
                  <c:v>4699.5</c:v>
                </c:pt>
                <c:pt idx="876">
                  <c:v>4700.375</c:v>
                </c:pt>
                <c:pt idx="877">
                  <c:v>4701.75</c:v>
                </c:pt>
                <c:pt idx="878">
                  <c:v>4707.25</c:v>
                </c:pt>
                <c:pt idx="879">
                  <c:v>4711.25</c:v>
                </c:pt>
                <c:pt idx="880">
                  <c:v>4712.25</c:v>
                </c:pt>
                <c:pt idx="881">
                  <c:v>4719.25</c:v>
                </c:pt>
                <c:pt idx="882">
                  <c:v>4719.375</c:v>
                </c:pt>
                <c:pt idx="883">
                  <c:v>4724.6250000000127</c:v>
                </c:pt>
                <c:pt idx="884">
                  <c:v>4726.875</c:v>
                </c:pt>
                <c:pt idx="885">
                  <c:v>4731.6250000000127</c:v>
                </c:pt>
                <c:pt idx="886">
                  <c:v>4735.25</c:v>
                </c:pt>
                <c:pt idx="887">
                  <c:v>4739.5</c:v>
                </c:pt>
                <c:pt idx="888">
                  <c:v>4743.25</c:v>
                </c:pt>
                <c:pt idx="889">
                  <c:v>4745.375</c:v>
                </c:pt>
                <c:pt idx="890">
                  <c:v>4746.75</c:v>
                </c:pt>
                <c:pt idx="891">
                  <c:v>4749.75</c:v>
                </c:pt>
                <c:pt idx="892">
                  <c:v>4753.375</c:v>
                </c:pt>
                <c:pt idx="893">
                  <c:v>4778</c:v>
                </c:pt>
                <c:pt idx="894">
                  <c:v>4787.6250000000127</c:v>
                </c:pt>
                <c:pt idx="895">
                  <c:v>4788</c:v>
                </c:pt>
                <c:pt idx="896">
                  <c:v>4792.6250000000127</c:v>
                </c:pt>
                <c:pt idx="897">
                  <c:v>4793.75</c:v>
                </c:pt>
                <c:pt idx="898">
                  <c:v>4803.375</c:v>
                </c:pt>
                <c:pt idx="899">
                  <c:v>4805.875</c:v>
                </c:pt>
                <c:pt idx="900">
                  <c:v>4809.6250000000127</c:v>
                </c:pt>
                <c:pt idx="901">
                  <c:v>4812.1250000000127</c:v>
                </c:pt>
                <c:pt idx="902">
                  <c:v>4812.375</c:v>
                </c:pt>
                <c:pt idx="903">
                  <c:v>4812.5</c:v>
                </c:pt>
                <c:pt idx="904">
                  <c:v>4812.875</c:v>
                </c:pt>
                <c:pt idx="905">
                  <c:v>4816.25</c:v>
                </c:pt>
                <c:pt idx="906">
                  <c:v>4818.1250000000127</c:v>
                </c:pt>
                <c:pt idx="907">
                  <c:v>4818.25</c:v>
                </c:pt>
                <c:pt idx="908">
                  <c:v>4828.1250000000127</c:v>
                </c:pt>
                <c:pt idx="909">
                  <c:v>4831.25</c:v>
                </c:pt>
                <c:pt idx="910">
                  <c:v>4833.25</c:v>
                </c:pt>
                <c:pt idx="911">
                  <c:v>4843.5</c:v>
                </c:pt>
                <c:pt idx="912">
                  <c:v>4850.5</c:v>
                </c:pt>
                <c:pt idx="913">
                  <c:v>4850.5</c:v>
                </c:pt>
                <c:pt idx="914">
                  <c:v>4864.875</c:v>
                </c:pt>
                <c:pt idx="915">
                  <c:v>4876.1250000000127</c:v>
                </c:pt>
                <c:pt idx="916">
                  <c:v>4878.375</c:v>
                </c:pt>
                <c:pt idx="917">
                  <c:v>4879.25</c:v>
                </c:pt>
                <c:pt idx="918">
                  <c:v>4881.25</c:v>
                </c:pt>
                <c:pt idx="919">
                  <c:v>4882.25</c:v>
                </c:pt>
                <c:pt idx="920">
                  <c:v>4894.1250000000127</c:v>
                </c:pt>
                <c:pt idx="921">
                  <c:v>4904</c:v>
                </c:pt>
                <c:pt idx="922">
                  <c:v>4911.375</c:v>
                </c:pt>
                <c:pt idx="923">
                  <c:v>4915</c:v>
                </c:pt>
                <c:pt idx="924">
                  <c:v>4916</c:v>
                </c:pt>
                <c:pt idx="925">
                  <c:v>4924.6250000000127</c:v>
                </c:pt>
                <c:pt idx="926">
                  <c:v>4926.75</c:v>
                </c:pt>
                <c:pt idx="927">
                  <c:v>4932.5</c:v>
                </c:pt>
                <c:pt idx="928">
                  <c:v>4933.75</c:v>
                </c:pt>
                <c:pt idx="929">
                  <c:v>4935.6250000000127</c:v>
                </c:pt>
                <c:pt idx="930">
                  <c:v>4943.5</c:v>
                </c:pt>
                <c:pt idx="931">
                  <c:v>4946.25</c:v>
                </c:pt>
                <c:pt idx="932">
                  <c:v>4948.1250000000127</c:v>
                </c:pt>
                <c:pt idx="933">
                  <c:v>4959.6250000000127</c:v>
                </c:pt>
                <c:pt idx="934">
                  <c:v>4960</c:v>
                </c:pt>
                <c:pt idx="935">
                  <c:v>4961.75</c:v>
                </c:pt>
                <c:pt idx="936">
                  <c:v>4962</c:v>
                </c:pt>
                <c:pt idx="937">
                  <c:v>4962.5</c:v>
                </c:pt>
                <c:pt idx="938">
                  <c:v>4962.6250000000127</c:v>
                </c:pt>
                <c:pt idx="939">
                  <c:v>4967.75</c:v>
                </c:pt>
                <c:pt idx="940">
                  <c:v>4972.1250000000127</c:v>
                </c:pt>
                <c:pt idx="941">
                  <c:v>4974.875</c:v>
                </c:pt>
                <c:pt idx="942">
                  <c:v>4976.1250000000127</c:v>
                </c:pt>
                <c:pt idx="943">
                  <c:v>4977.25</c:v>
                </c:pt>
                <c:pt idx="944">
                  <c:v>4980.1250000000127</c:v>
                </c:pt>
                <c:pt idx="945">
                  <c:v>4983.375</c:v>
                </c:pt>
                <c:pt idx="946">
                  <c:v>4984.25</c:v>
                </c:pt>
                <c:pt idx="947">
                  <c:v>4987.875</c:v>
                </c:pt>
                <c:pt idx="948">
                  <c:v>4988</c:v>
                </c:pt>
                <c:pt idx="949">
                  <c:v>4990</c:v>
                </c:pt>
                <c:pt idx="950">
                  <c:v>4993</c:v>
                </c:pt>
                <c:pt idx="951">
                  <c:v>5023.25</c:v>
                </c:pt>
                <c:pt idx="952">
                  <c:v>5035</c:v>
                </c:pt>
                <c:pt idx="953">
                  <c:v>5035.875</c:v>
                </c:pt>
                <c:pt idx="954">
                  <c:v>5036.1250000000127</c:v>
                </c:pt>
                <c:pt idx="955">
                  <c:v>5036.6250000000127</c:v>
                </c:pt>
                <c:pt idx="956">
                  <c:v>5038.25</c:v>
                </c:pt>
                <c:pt idx="957">
                  <c:v>5041</c:v>
                </c:pt>
                <c:pt idx="958">
                  <c:v>5044.75</c:v>
                </c:pt>
                <c:pt idx="959">
                  <c:v>5053.1250000000127</c:v>
                </c:pt>
                <c:pt idx="960">
                  <c:v>5054.25</c:v>
                </c:pt>
                <c:pt idx="961">
                  <c:v>5055.6250000000127</c:v>
                </c:pt>
                <c:pt idx="962">
                  <c:v>5059.6250000000127</c:v>
                </c:pt>
                <c:pt idx="963">
                  <c:v>5063.875</c:v>
                </c:pt>
                <c:pt idx="964">
                  <c:v>5064</c:v>
                </c:pt>
                <c:pt idx="965">
                  <c:v>5071.75</c:v>
                </c:pt>
                <c:pt idx="966">
                  <c:v>5077</c:v>
                </c:pt>
                <c:pt idx="967">
                  <c:v>5077.1250000000127</c:v>
                </c:pt>
                <c:pt idx="968">
                  <c:v>5080</c:v>
                </c:pt>
                <c:pt idx="969">
                  <c:v>5080.375</c:v>
                </c:pt>
                <c:pt idx="970">
                  <c:v>5085.5</c:v>
                </c:pt>
                <c:pt idx="971">
                  <c:v>5089.25</c:v>
                </c:pt>
                <c:pt idx="972">
                  <c:v>5090.75</c:v>
                </c:pt>
                <c:pt idx="973">
                  <c:v>5094.6250000000127</c:v>
                </c:pt>
                <c:pt idx="974">
                  <c:v>5095</c:v>
                </c:pt>
                <c:pt idx="975">
                  <c:v>5096.875</c:v>
                </c:pt>
                <c:pt idx="976">
                  <c:v>5106.25</c:v>
                </c:pt>
                <c:pt idx="977">
                  <c:v>5109.1250000000127</c:v>
                </c:pt>
                <c:pt idx="978">
                  <c:v>5122.6250000000127</c:v>
                </c:pt>
                <c:pt idx="979">
                  <c:v>5122.875</c:v>
                </c:pt>
                <c:pt idx="980">
                  <c:v>5124.6250000000127</c:v>
                </c:pt>
                <c:pt idx="981">
                  <c:v>5124.75</c:v>
                </c:pt>
                <c:pt idx="982">
                  <c:v>5127.1250000000127</c:v>
                </c:pt>
                <c:pt idx="983">
                  <c:v>5129.875</c:v>
                </c:pt>
                <c:pt idx="984">
                  <c:v>5131.1250000000127</c:v>
                </c:pt>
                <c:pt idx="985">
                  <c:v>5132.25</c:v>
                </c:pt>
                <c:pt idx="986">
                  <c:v>5148.25</c:v>
                </c:pt>
                <c:pt idx="987">
                  <c:v>5150.25</c:v>
                </c:pt>
                <c:pt idx="988">
                  <c:v>5162.25</c:v>
                </c:pt>
                <c:pt idx="989">
                  <c:v>5167.6250000000127</c:v>
                </c:pt>
                <c:pt idx="990">
                  <c:v>5168.375</c:v>
                </c:pt>
                <c:pt idx="991">
                  <c:v>5171.375</c:v>
                </c:pt>
                <c:pt idx="992">
                  <c:v>5173.25</c:v>
                </c:pt>
                <c:pt idx="993">
                  <c:v>5183</c:v>
                </c:pt>
                <c:pt idx="994">
                  <c:v>5185.5</c:v>
                </c:pt>
                <c:pt idx="995">
                  <c:v>5207.5</c:v>
                </c:pt>
                <c:pt idx="996">
                  <c:v>5210.5</c:v>
                </c:pt>
                <c:pt idx="997">
                  <c:v>5216.875</c:v>
                </c:pt>
                <c:pt idx="998">
                  <c:v>5225</c:v>
                </c:pt>
                <c:pt idx="999">
                  <c:v>5225.6250000000127</c:v>
                </c:pt>
                <c:pt idx="1000">
                  <c:v>5230.6250000000127</c:v>
                </c:pt>
                <c:pt idx="1001">
                  <c:v>5238.1250000000127</c:v>
                </c:pt>
                <c:pt idx="1002">
                  <c:v>5240.25</c:v>
                </c:pt>
                <c:pt idx="1003">
                  <c:v>5241.5</c:v>
                </c:pt>
                <c:pt idx="1004">
                  <c:v>5243.75</c:v>
                </c:pt>
                <c:pt idx="1005">
                  <c:v>5250.5</c:v>
                </c:pt>
                <c:pt idx="1006">
                  <c:v>5257.1250000000127</c:v>
                </c:pt>
                <c:pt idx="1007">
                  <c:v>5258.6250000000127</c:v>
                </c:pt>
                <c:pt idx="1008">
                  <c:v>5268.75</c:v>
                </c:pt>
                <c:pt idx="1009">
                  <c:v>5276.25</c:v>
                </c:pt>
                <c:pt idx="1010">
                  <c:v>5290.6250000000127</c:v>
                </c:pt>
                <c:pt idx="1011">
                  <c:v>5294.75</c:v>
                </c:pt>
                <c:pt idx="1012">
                  <c:v>5295.375</c:v>
                </c:pt>
                <c:pt idx="1013">
                  <c:v>5300.25</c:v>
                </c:pt>
                <c:pt idx="1014">
                  <c:v>5301.1250000000127</c:v>
                </c:pt>
                <c:pt idx="1015">
                  <c:v>5301.75</c:v>
                </c:pt>
                <c:pt idx="1016">
                  <c:v>5302.375</c:v>
                </c:pt>
                <c:pt idx="1017">
                  <c:v>5303.1250000000127</c:v>
                </c:pt>
                <c:pt idx="1018">
                  <c:v>5306.25</c:v>
                </c:pt>
                <c:pt idx="1019">
                  <c:v>5313.375</c:v>
                </c:pt>
                <c:pt idx="1020">
                  <c:v>5313.6250000000127</c:v>
                </c:pt>
                <c:pt idx="1021">
                  <c:v>5314.75</c:v>
                </c:pt>
                <c:pt idx="1022">
                  <c:v>5318.75</c:v>
                </c:pt>
                <c:pt idx="1023">
                  <c:v>5321.25</c:v>
                </c:pt>
                <c:pt idx="1024">
                  <c:v>5325.375</c:v>
                </c:pt>
                <c:pt idx="1025">
                  <c:v>5335.375</c:v>
                </c:pt>
                <c:pt idx="1026">
                  <c:v>5337.1250000000127</c:v>
                </c:pt>
                <c:pt idx="1027">
                  <c:v>5339</c:v>
                </c:pt>
                <c:pt idx="1028">
                  <c:v>5340.1250000000127</c:v>
                </c:pt>
                <c:pt idx="1029">
                  <c:v>5341.1250000000127</c:v>
                </c:pt>
                <c:pt idx="1030">
                  <c:v>5342</c:v>
                </c:pt>
                <c:pt idx="1031">
                  <c:v>5346.375</c:v>
                </c:pt>
                <c:pt idx="1032">
                  <c:v>5353.75</c:v>
                </c:pt>
                <c:pt idx="1033">
                  <c:v>5356.875</c:v>
                </c:pt>
                <c:pt idx="1034">
                  <c:v>5358</c:v>
                </c:pt>
                <c:pt idx="1035">
                  <c:v>5365.375</c:v>
                </c:pt>
                <c:pt idx="1036">
                  <c:v>5366</c:v>
                </c:pt>
                <c:pt idx="1037">
                  <c:v>5371</c:v>
                </c:pt>
                <c:pt idx="1038">
                  <c:v>5378.1250000000127</c:v>
                </c:pt>
                <c:pt idx="1039">
                  <c:v>5386.5</c:v>
                </c:pt>
                <c:pt idx="1040">
                  <c:v>5389.375</c:v>
                </c:pt>
                <c:pt idx="1041">
                  <c:v>5391.875</c:v>
                </c:pt>
                <c:pt idx="1042">
                  <c:v>5392.375</c:v>
                </c:pt>
                <c:pt idx="1043">
                  <c:v>5393.375</c:v>
                </c:pt>
                <c:pt idx="1044">
                  <c:v>5399.375</c:v>
                </c:pt>
                <c:pt idx="1045">
                  <c:v>5400.75</c:v>
                </c:pt>
                <c:pt idx="1046">
                  <c:v>5404.6250000000127</c:v>
                </c:pt>
                <c:pt idx="1047">
                  <c:v>5405.875</c:v>
                </c:pt>
                <c:pt idx="1048">
                  <c:v>5406.1250000000127</c:v>
                </c:pt>
                <c:pt idx="1049">
                  <c:v>5410.6250000000127</c:v>
                </c:pt>
                <c:pt idx="1050">
                  <c:v>5410.75</c:v>
                </c:pt>
                <c:pt idx="1051">
                  <c:v>5415.75</c:v>
                </c:pt>
                <c:pt idx="1052">
                  <c:v>5418.375</c:v>
                </c:pt>
                <c:pt idx="1053">
                  <c:v>5430.25</c:v>
                </c:pt>
                <c:pt idx="1054">
                  <c:v>5430.6250000000127</c:v>
                </c:pt>
                <c:pt idx="1055">
                  <c:v>5433.25</c:v>
                </c:pt>
                <c:pt idx="1056">
                  <c:v>5436.5</c:v>
                </c:pt>
                <c:pt idx="1057">
                  <c:v>5437.5</c:v>
                </c:pt>
                <c:pt idx="1058">
                  <c:v>5438.1250000000127</c:v>
                </c:pt>
                <c:pt idx="1059">
                  <c:v>5438.875</c:v>
                </c:pt>
                <c:pt idx="1060">
                  <c:v>5439.5</c:v>
                </c:pt>
                <c:pt idx="1061">
                  <c:v>5441.375</c:v>
                </c:pt>
                <c:pt idx="1062">
                  <c:v>5458.5</c:v>
                </c:pt>
                <c:pt idx="1063">
                  <c:v>5469.75</c:v>
                </c:pt>
                <c:pt idx="1064">
                  <c:v>5471.6250000000127</c:v>
                </c:pt>
                <c:pt idx="1065">
                  <c:v>5480.875</c:v>
                </c:pt>
                <c:pt idx="1066">
                  <c:v>5484.5</c:v>
                </c:pt>
                <c:pt idx="1067">
                  <c:v>5486.75</c:v>
                </c:pt>
                <c:pt idx="1068">
                  <c:v>5492.75</c:v>
                </c:pt>
                <c:pt idx="1069">
                  <c:v>5505.25</c:v>
                </c:pt>
                <c:pt idx="1070">
                  <c:v>5506</c:v>
                </c:pt>
                <c:pt idx="1071">
                  <c:v>5506.6250000000127</c:v>
                </c:pt>
                <c:pt idx="1072">
                  <c:v>5509.375</c:v>
                </c:pt>
                <c:pt idx="1073">
                  <c:v>5509.875</c:v>
                </c:pt>
                <c:pt idx="1074">
                  <c:v>5516.25</c:v>
                </c:pt>
                <c:pt idx="1075">
                  <c:v>5524.5</c:v>
                </c:pt>
                <c:pt idx="1076">
                  <c:v>5525.5</c:v>
                </c:pt>
                <c:pt idx="1077">
                  <c:v>5529</c:v>
                </c:pt>
                <c:pt idx="1078">
                  <c:v>5540.875</c:v>
                </c:pt>
                <c:pt idx="1079">
                  <c:v>5546.875</c:v>
                </c:pt>
                <c:pt idx="1080">
                  <c:v>5553.25</c:v>
                </c:pt>
                <c:pt idx="1081">
                  <c:v>5554.5</c:v>
                </c:pt>
                <c:pt idx="1082">
                  <c:v>5554.875</c:v>
                </c:pt>
                <c:pt idx="1083">
                  <c:v>5557.25</c:v>
                </c:pt>
                <c:pt idx="1084">
                  <c:v>5571.1250000000127</c:v>
                </c:pt>
                <c:pt idx="1085">
                  <c:v>5571.875</c:v>
                </c:pt>
                <c:pt idx="1086">
                  <c:v>5572.375</c:v>
                </c:pt>
                <c:pt idx="1087">
                  <c:v>5575.1250000000127</c:v>
                </c:pt>
                <c:pt idx="1088">
                  <c:v>5575.5</c:v>
                </c:pt>
                <c:pt idx="1089">
                  <c:v>5582.375</c:v>
                </c:pt>
                <c:pt idx="1090">
                  <c:v>5600</c:v>
                </c:pt>
                <c:pt idx="1091">
                  <c:v>5602.375</c:v>
                </c:pt>
                <c:pt idx="1092">
                  <c:v>5605.375</c:v>
                </c:pt>
                <c:pt idx="1093">
                  <c:v>5607</c:v>
                </c:pt>
                <c:pt idx="1094">
                  <c:v>5609.25</c:v>
                </c:pt>
                <c:pt idx="1095">
                  <c:v>5610.375</c:v>
                </c:pt>
                <c:pt idx="1096">
                  <c:v>5613.25</c:v>
                </c:pt>
                <c:pt idx="1097">
                  <c:v>5615.6250000000127</c:v>
                </c:pt>
                <c:pt idx="1098">
                  <c:v>5617.6250000000127</c:v>
                </c:pt>
                <c:pt idx="1099">
                  <c:v>5622.375</c:v>
                </c:pt>
                <c:pt idx="1100">
                  <c:v>5624.25</c:v>
                </c:pt>
                <c:pt idx="1101">
                  <c:v>5627.1250000000127</c:v>
                </c:pt>
                <c:pt idx="1102">
                  <c:v>5633.75</c:v>
                </c:pt>
                <c:pt idx="1103">
                  <c:v>5649.875</c:v>
                </c:pt>
                <c:pt idx="1104">
                  <c:v>5650.5</c:v>
                </c:pt>
                <c:pt idx="1105">
                  <c:v>5651</c:v>
                </c:pt>
                <c:pt idx="1106">
                  <c:v>5655.5</c:v>
                </c:pt>
                <c:pt idx="1107">
                  <c:v>5665.25</c:v>
                </c:pt>
                <c:pt idx="1108">
                  <c:v>5665.875</c:v>
                </c:pt>
                <c:pt idx="1109">
                  <c:v>5669.1250000000127</c:v>
                </c:pt>
                <c:pt idx="1110">
                  <c:v>5672.6250000000127</c:v>
                </c:pt>
                <c:pt idx="1111">
                  <c:v>5675.25</c:v>
                </c:pt>
                <c:pt idx="1112">
                  <c:v>5682.75</c:v>
                </c:pt>
                <c:pt idx="1113">
                  <c:v>5684.375</c:v>
                </c:pt>
                <c:pt idx="1114">
                  <c:v>5701.375</c:v>
                </c:pt>
                <c:pt idx="1115">
                  <c:v>5723.875</c:v>
                </c:pt>
                <c:pt idx="1116">
                  <c:v>5724</c:v>
                </c:pt>
                <c:pt idx="1117">
                  <c:v>5728.75</c:v>
                </c:pt>
                <c:pt idx="1118">
                  <c:v>5729</c:v>
                </c:pt>
                <c:pt idx="1119">
                  <c:v>5733.875</c:v>
                </c:pt>
                <c:pt idx="1120">
                  <c:v>5736.5</c:v>
                </c:pt>
                <c:pt idx="1121">
                  <c:v>5739.6250000000127</c:v>
                </c:pt>
                <c:pt idx="1122">
                  <c:v>5739.75</c:v>
                </c:pt>
                <c:pt idx="1123">
                  <c:v>5743.1250000000127</c:v>
                </c:pt>
                <c:pt idx="1124">
                  <c:v>5747.5</c:v>
                </c:pt>
                <c:pt idx="1125">
                  <c:v>5748.75</c:v>
                </c:pt>
                <c:pt idx="1126">
                  <c:v>5753.875</c:v>
                </c:pt>
                <c:pt idx="1127">
                  <c:v>5760.1250000000127</c:v>
                </c:pt>
                <c:pt idx="1128">
                  <c:v>5760.1250000000127</c:v>
                </c:pt>
                <c:pt idx="1129">
                  <c:v>5762</c:v>
                </c:pt>
                <c:pt idx="1130">
                  <c:v>5762.375</c:v>
                </c:pt>
                <c:pt idx="1131">
                  <c:v>5764.375</c:v>
                </c:pt>
                <c:pt idx="1132">
                  <c:v>5765.1250000000127</c:v>
                </c:pt>
                <c:pt idx="1133">
                  <c:v>5774.1250000000127</c:v>
                </c:pt>
                <c:pt idx="1134">
                  <c:v>5775.75</c:v>
                </c:pt>
                <c:pt idx="1135">
                  <c:v>5782.25</c:v>
                </c:pt>
                <c:pt idx="1136">
                  <c:v>5796.375</c:v>
                </c:pt>
                <c:pt idx="1137">
                  <c:v>5811.25</c:v>
                </c:pt>
                <c:pt idx="1138">
                  <c:v>5814.1250000000127</c:v>
                </c:pt>
                <c:pt idx="1139">
                  <c:v>5817.6250000000127</c:v>
                </c:pt>
                <c:pt idx="1140">
                  <c:v>5818.1250000000127</c:v>
                </c:pt>
                <c:pt idx="1141">
                  <c:v>5821.6250000000127</c:v>
                </c:pt>
                <c:pt idx="1142">
                  <c:v>5821.75</c:v>
                </c:pt>
                <c:pt idx="1143">
                  <c:v>5824</c:v>
                </c:pt>
                <c:pt idx="1144">
                  <c:v>5829.375</c:v>
                </c:pt>
                <c:pt idx="1145">
                  <c:v>5831.75</c:v>
                </c:pt>
                <c:pt idx="1146">
                  <c:v>5847.1250000000127</c:v>
                </c:pt>
                <c:pt idx="1147">
                  <c:v>5854.25</c:v>
                </c:pt>
                <c:pt idx="1148">
                  <c:v>5856.875</c:v>
                </c:pt>
                <c:pt idx="1149">
                  <c:v>5861.75</c:v>
                </c:pt>
                <c:pt idx="1150">
                  <c:v>5863</c:v>
                </c:pt>
                <c:pt idx="1151">
                  <c:v>5870.375</c:v>
                </c:pt>
                <c:pt idx="1152">
                  <c:v>5878</c:v>
                </c:pt>
                <c:pt idx="1153">
                  <c:v>5880.5</c:v>
                </c:pt>
                <c:pt idx="1154">
                  <c:v>5883.6250000000127</c:v>
                </c:pt>
                <c:pt idx="1155">
                  <c:v>5898.75</c:v>
                </c:pt>
                <c:pt idx="1156">
                  <c:v>5906.5</c:v>
                </c:pt>
                <c:pt idx="1157">
                  <c:v>5906.6250000000127</c:v>
                </c:pt>
                <c:pt idx="1158">
                  <c:v>5921.25</c:v>
                </c:pt>
                <c:pt idx="1159">
                  <c:v>5925.6250000000127</c:v>
                </c:pt>
                <c:pt idx="1160">
                  <c:v>5936</c:v>
                </c:pt>
                <c:pt idx="1161">
                  <c:v>5938</c:v>
                </c:pt>
                <c:pt idx="1162">
                  <c:v>5940.375</c:v>
                </c:pt>
                <c:pt idx="1163">
                  <c:v>5945</c:v>
                </c:pt>
                <c:pt idx="1164">
                  <c:v>5945.75</c:v>
                </c:pt>
                <c:pt idx="1165">
                  <c:v>5946</c:v>
                </c:pt>
                <c:pt idx="1166">
                  <c:v>5946.375</c:v>
                </c:pt>
                <c:pt idx="1167">
                  <c:v>5950</c:v>
                </c:pt>
                <c:pt idx="1168">
                  <c:v>5951.875</c:v>
                </c:pt>
                <c:pt idx="1169">
                  <c:v>5955.6250000000127</c:v>
                </c:pt>
                <c:pt idx="1170">
                  <c:v>5957.6250000000127</c:v>
                </c:pt>
                <c:pt idx="1171">
                  <c:v>5960.375</c:v>
                </c:pt>
                <c:pt idx="1172">
                  <c:v>5970</c:v>
                </c:pt>
                <c:pt idx="1173">
                  <c:v>5986.6250000000127</c:v>
                </c:pt>
                <c:pt idx="1174">
                  <c:v>5991.875</c:v>
                </c:pt>
                <c:pt idx="1175">
                  <c:v>5999.875</c:v>
                </c:pt>
                <c:pt idx="1176">
                  <c:v>6007.25</c:v>
                </c:pt>
                <c:pt idx="1177">
                  <c:v>6015.875</c:v>
                </c:pt>
                <c:pt idx="1178">
                  <c:v>6020.375</c:v>
                </c:pt>
                <c:pt idx="1179">
                  <c:v>6022</c:v>
                </c:pt>
                <c:pt idx="1180">
                  <c:v>6023.6250000000127</c:v>
                </c:pt>
                <c:pt idx="1181">
                  <c:v>6034.5</c:v>
                </c:pt>
                <c:pt idx="1182">
                  <c:v>6049.375</c:v>
                </c:pt>
                <c:pt idx="1183">
                  <c:v>6053.1250000000127</c:v>
                </c:pt>
                <c:pt idx="1184">
                  <c:v>6060.5</c:v>
                </c:pt>
                <c:pt idx="1185">
                  <c:v>6061.5</c:v>
                </c:pt>
                <c:pt idx="1186">
                  <c:v>6073.875</c:v>
                </c:pt>
                <c:pt idx="1187">
                  <c:v>6074.875</c:v>
                </c:pt>
                <c:pt idx="1188">
                  <c:v>6077.875</c:v>
                </c:pt>
                <c:pt idx="1189">
                  <c:v>6080.5</c:v>
                </c:pt>
                <c:pt idx="1190">
                  <c:v>6094.25</c:v>
                </c:pt>
                <c:pt idx="1191">
                  <c:v>6095</c:v>
                </c:pt>
                <c:pt idx="1192">
                  <c:v>6106</c:v>
                </c:pt>
                <c:pt idx="1193">
                  <c:v>6111.5</c:v>
                </c:pt>
                <c:pt idx="1194">
                  <c:v>6116.1250000000127</c:v>
                </c:pt>
                <c:pt idx="1195">
                  <c:v>6119</c:v>
                </c:pt>
                <c:pt idx="1196">
                  <c:v>6119</c:v>
                </c:pt>
                <c:pt idx="1197">
                  <c:v>6122.25</c:v>
                </c:pt>
                <c:pt idx="1198">
                  <c:v>6134.375</c:v>
                </c:pt>
                <c:pt idx="1199">
                  <c:v>6137.5</c:v>
                </c:pt>
                <c:pt idx="1200">
                  <c:v>6142.1250000000127</c:v>
                </c:pt>
                <c:pt idx="1201">
                  <c:v>6153</c:v>
                </c:pt>
                <c:pt idx="1202">
                  <c:v>6160.375</c:v>
                </c:pt>
                <c:pt idx="1203">
                  <c:v>6166.6250000000127</c:v>
                </c:pt>
                <c:pt idx="1204">
                  <c:v>6169</c:v>
                </c:pt>
                <c:pt idx="1205">
                  <c:v>6171.25</c:v>
                </c:pt>
                <c:pt idx="1206">
                  <c:v>6173.75</c:v>
                </c:pt>
                <c:pt idx="1207">
                  <c:v>6174</c:v>
                </c:pt>
                <c:pt idx="1208">
                  <c:v>6176.6250000000127</c:v>
                </c:pt>
                <c:pt idx="1209">
                  <c:v>6182.1250000000127</c:v>
                </c:pt>
                <c:pt idx="1210">
                  <c:v>6186</c:v>
                </c:pt>
                <c:pt idx="1211">
                  <c:v>6188.6250000000127</c:v>
                </c:pt>
                <c:pt idx="1212">
                  <c:v>6193.875</c:v>
                </c:pt>
                <c:pt idx="1213">
                  <c:v>6195.5</c:v>
                </c:pt>
                <c:pt idx="1214">
                  <c:v>6196.375</c:v>
                </c:pt>
                <c:pt idx="1215">
                  <c:v>6196.75</c:v>
                </c:pt>
                <c:pt idx="1216">
                  <c:v>6202.75</c:v>
                </c:pt>
                <c:pt idx="1217">
                  <c:v>6207</c:v>
                </c:pt>
                <c:pt idx="1218">
                  <c:v>6210.6250000000127</c:v>
                </c:pt>
                <c:pt idx="1219">
                  <c:v>6212.875</c:v>
                </c:pt>
                <c:pt idx="1220">
                  <c:v>6222.375</c:v>
                </c:pt>
                <c:pt idx="1221">
                  <c:v>6225.75</c:v>
                </c:pt>
                <c:pt idx="1222">
                  <c:v>6230</c:v>
                </c:pt>
                <c:pt idx="1223">
                  <c:v>6230.1250000000127</c:v>
                </c:pt>
                <c:pt idx="1224">
                  <c:v>6238.25</c:v>
                </c:pt>
                <c:pt idx="1225">
                  <c:v>6249.6250000000127</c:v>
                </c:pt>
                <c:pt idx="1226">
                  <c:v>6256.1250000000127</c:v>
                </c:pt>
                <c:pt idx="1227">
                  <c:v>6258.875</c:v>
                </c:pt>
                <c:pt idx="1228">
                  <c:v>6275.375</c:v>
                </c:pt>
                <c:pt idx="1229">
                  <c:v>6276</c:v>
                </c:pt>
                <c:pt idx="1230">
                  <c:v>6291.25</c:v>
                </c:pt>
                <c:pt idx="1231">
                  <c:v>6292.375</c:v>
                </c:pt>
                <c:pt idx="1232">
                  <c:v>6302.375</c:v>
                </c:pt>
                <c:pt idx="1233">
                  <c:v>6302.75</c:v>
                </c:pt>
                <c:pt idx="1234">
                  <c:v>6310.25</c:v>
                </c:pt>
                <c:pt idx="1235">
                  <c:v>6313.25</c:v>
                </c:pt>
                <c:pt idx="1236">
                  <c:v>6316.6250000000127</c:v>
                </c:pt>
                <c:pt idx="1237">
                  <c:v>6335</c:v>
                </c:pt>
                <c:pt idx="1238">
                  <c:v>6336.75</c:v>
                </c:pt>
                <c:pt idx="1239">
                  <c:v>6337.75</c:v>
                </c:pt>
                <c:pt idx="1240">
                  <c:v>6345.25</c:v>
                </c:pt>
                <c:pt idx="1241">
                  <c:v>6352.1250000000127</c:v>
                </c:pt>
                <c:pt idx="1242">
                  <c:v>6356.25</c:v>
                </c:pt>
                <c:pt idx="1243">
                  <c:v>6356.25</c:v>
                </c:pt>
                <c:pt idx="1244">
                  <c:v>6376</c:v>
                </c:pt>
                <c:pt idx="1245">
                  <c:v>6378.6250000000127</c:v>
                </c:pt>
                <c:pt idx="1246">
                  <c:v>6384.875</c:v>
                </c:pt>
                <c:pt idx="1247">
                  <c:v>6393.1250000000127</c:v>
                </c:pt>
                <c:pt idx="1248">
                  <c:v>6400.375</c:v>
                </c:pt>
                <c:pt idx="1249">
                  <c:v>6412.6250000000127</c:v>
                </c:pt>
                <c:pt idx="1250">
                  <c:v>6412.875</c:v>
                </c:pt>
                <c:pt idx="1251">
                  <c:v>6413.75</c:v>
                </c:pt>
                <c:pt idx="1252">
                  <c:v>6427.75</c:v>
                </c:pt>
                <c:pt idx="1253">
                  <c:v>6428.1250000000127</c:v>
                </c:pt>
                <c:pt idx="1254">
                  <c:v>6437.25</c:v>
                </c:pt>
                <c:pt idx="1255">
                  <c:v>6442.6250000000127</c:v>
                </c:pt>
                <c:pt idx="1256">
                  <c:v>6443.25</c:v>
                </c:pt>
                <c:pt idx="1257">
                  <c:v>6444.375</c:v>
                </c:pt>
                <c:pt idx="1258">
                  <c:v>6474.25</c:v>
                </c:pt>
                <c:pt idx="1259">
                  <c:v>6478.6250000000127</c:v>
                </c:pt>
                <c:pt idx="1260">
                  <c:v>6487.5</c:v>
                </c:pt>
                <c:pt idx="1261">
                  <c:v>6491.875</c:v>
                </c:pt>
                <c:pt idx="1262">
                  <c:v>6499.5</c:v>
                </c:pt>
                <c:pt idx="1263">
                  <c:v>6504.1250000000127</c:v>
                </c:pt>
                <c:pt idx="1264">
                  <c:v>6507</c:v>
                </c:pt>
                <c:pt idx="1265">
                  <c:v>6510.25</c:v>
                </c:pt>
                <c:pt idx="1266">
                  <c:v>6521.1250000000127</c:v>
                </c:pt>
                <c:pt idx="1267">
                  <c:v>6521.375</c:v>
                </c:pt>
                <c:pt idx="1268">
                  <c:v>6527.1250000000127</c:v>
                </c:pt>
                <c:pt idx="1269">
                  <c:v>6527.875</c:v>
                </c:pt>
                <c:pt idx="1270">
                  <c:v>6529.1250000000127</c:v>
                </c:pt>
                <c:pt idx="1271">
                  <c:v>6544</c:v>
                </c:pt>
                <c:pt idx="1272">
                  <c:v>6562.375</c:v>
                </c:pt>
                <c:pt idx="1273">
                  <c:v>6587.75</c:v>
                </c:pt>
                <c:pt idx="1274">
                  <c:v>6614.75</c:v>
                </c:pt>
                <c:pt idx="1275">
                  <c:v>6617.25</c:v>
                </c:pt>
                <c:pt idx="1276">
                  <c:v>6622</c:v>
                </c:pt>
                <c:pt idx="1277">
                  <c:v>6631.25</c:v>
                </c:pt>
                <c:pt idx="1278">
                  <c:v>6632.25</c:v>
                </c:pt>
                <c:pt idx="1279">
                  <c:v>6634.6250000000127</c:v>
                </c:pt>
                <c:pt idx="1280">
                  <c:v>6654.75</c:v>
                </c:pt>
                <c:pt idx="1281">
                  <c:v>6660.75</c:v>
                </c:pt>
                <c:pt idx="1282">
                  <c:v>6666</c:v>
                </c:pt>
                <c:pt idx="1283">
                  <c:v>6667.25</c:v>
                </c:pt>
                <c:pt idx="1284">
                  <c:v>6677.875</c:v>
                </c:pt>
                <c:pt idx="1285">
                  <c:v>6711.5</c:v>
                </c:pt>
                <c:pt idx="1286">
                  <c:v>6720</c:v>
                </c:pt>
                <c:pt idx="1287">
                  <c:v>6724.1250000000127</c:v>
                </c:pt>
                <c:pt idx="1288">
                  <c:v>6724.75</c:v>
                </c:pt>
                <c:pt idx="1289">
                  <c:v>6726.1250000000127</c:v>
                </c:pt>
                <c:pt idx="1290">
                  <c:v>6726.375</c:v>
                </c:pt>
                <c:pt idx="1291">
                  <c:v>6749</c:v>
                </c:pt>
                <c:pt idx="1292">
                  <c:v>6753.6250000000127</c:v>
                </c:pt>
                <c:pt idx="1293">
                  <c:v>6768.6250000000127</c:v>
                </c:pt>
                <c:pt idx="1294">
                  <c:v>6779.875</c:v>
                </c:pt>
                <c:pt idx="1295">
                  <c:v>6782.1250000000127</c:v>
                </c:pt>
                <c:pt idx="1296">
                  <c:v>6787.25</c:v>
                </c:pt>
                <c:pt idx="1297">
                  <c:v>6824.1250000000127</c:v>
                </c:pt>
                <c:pt idx="1298">
                  <c:v>6828.5</c:v>
                </c:pt>
                <c:pt idx="1299">
                  <c:v>6844.25</c:v>
                </c:pt>
                <c:pt idx="1300">
                  <c:v>6844.375</c:v>
                </c:pt>
                <c:pt idx="1301">
                  <c:v>6865.5</c:v>
                </c:pt>
                <c:pt idx="1302">
                  <c:v>6870.1250000000127</c:v>
                </c:pt>
                <c:pt idx="1303">
                  <c:v>6883.875</c:v>
                </c:pt>
                <c:pt idx="1304">
                  <c:v>6884</c:v>
                </c:pt>
                <c:pt idx="1305">
                  <c:v>6885</c:v>
                </c:pt>
                <c:pt idx="1306">
                  <c:v>6889.75</c:v>
                </c:pt>
                <c:pt idx="1307">
                  <c:v>6898.375</c:v>
                </c:pt>
                <c:pt idx="1308">
                  <c:v>6900.1250000000127</c:v>
                </c:pt>
                <c:pt idx="1309">
                  <c:v>6907.5</c:v>
                </c:pt>
                <c:pt idx="1310">
                  <c:v>6930.375</c:v>
                </c:pt>
                <c:pt idx="1311">
                  <c:v>6931.875</c:v>
                </c:pt>
                <c:pt idx="1312">
                  <c:v>6983.375</c:v>
                </c:pt>
                <c:pt idx="1313">
                  <c:v>6984.5</c:v>
                </c:pt>
                <c:pt idx="1314">
                  <c:v>6990.5</c:v>
                </c:pt>
                <c:pt idx="1315">
                  <c:v>6994</c:v>
                </c:pt>
                <c:pt idx="1316">
                  <c:v>7011.75</c:v>
                </c:pt>
                <c:pt idx="1317">
                  <c:v>7025</c:v>
                </c:pt>
                <c:pt idx="1318">
                  <c:v>7027.75</c:v>
                </c:pt>
                <c:pt idx="1319">
                  <c:v>7029.375</c:v>
                </c:pt>
                <c:pt idx="1320">
                  <c:v>7029.6250000000127</c:v>
                </c:pt>
                <c:pt idx="1321">
                  <c:v>7035.25</c:v>
                </c:pt>
                <c:pt idx="1322">
                  <c:v>7046.1250000000127</c:v>
                </c:pt>
                <c:pt idx="1323">
                  <c:v>7061</c:v>
                </c:pt>
                <c:pt idx="1324">
                  <c:v>7107.6250000000127</c:v>
                </c:pt>
                <c:pt idx="1325">
                  <c:v>7108.5</c:v>
                </c:pt>
                <c:pt idx="1326">
                  <c:v>7133</c:v>
                </c:pt>
                <c:pt idx="1327">
                  <c:v>7134.25</c:v>
                </c:pt>
                <c:pt idx="1328">
                  <c:v>7139</c:v>
                </c:pt>
                <c:pt idx="1329">
                  <c:v>7143.375</c:v>
                </c:pt>
                <c:pt idx="1330">
                  <c:v>7147.375</c:v>
                </c:pt>
                <c:pt idx="1331">
                  <c:v>7152.5</c:v>
                </c:pt>
                <c:pt idx="1332">
                  <c:v>7154.6250000000127</c:v>
                </c:pt>
                <c:pt idx="1333">
                  <c:v>7155.6250000000127</c:v>
                </c:pt>
                <c:pt idx="1334">
                  <c:v>7177.875</c:v>
                </c:pt>
                <c:pt idx="1335">
                  <c:v>7183.75</c:v>
                </c:pt>
                <c:pt idx="1336">
                  <c:v>7216.5</c:v>
                </c:pt>
                <c:pt idx="1337">
                  <c:v>7220.75</c:v>
                </c:pt>
                <c:pt idx="1338">
                  <c:v>7253.375</c:v>
                </c:pt>
                <c:pt idx="1339">
                  <c:v>7254.25</c:v>
                </c:pt>
                <c:pt idx="1340">
                  <c:v>7266.25</c:v>
                </c:pt>
                <c:pt idx="1341">
                  <c:v>7273.75</c:v>
                </c:pt>
                <c:pt idx="1342">
                  <c:v>7278.375</c:v>
                </c:pt>
                <c:pt idx="1343">
                  <c:v>7281.6250000000127</c:v>
                </c:pt>
                <c:pt idx="1344">
                  <c:v>7282.75</c:v>
                </c:pt>
                <c:pt idx="1345">
                  <c:v>7293.6250000000127</c:v>
                </c:pt>
                <c:pt idx="1346">
                  <c:v>7301.5</c:v>
                </c:pt>
                <c:pt idx="1347">
                  <c:v>7309.75</c:v>
                </c:pt>
                <c:pt idx="1348">
                  <c:v>7310</c:v>
                </c:pt>
                <c:pt idx="1349">
                  <c:v>7310.75</c:v>
                </c:pt>
                <c:pt idx="1350">
                  <c:v>7311.6250000000127</c:v>
                </c:pt>
                <c:pt idx="1351">
                  <c:v>7323.6250000000127</c:v>
                </c:pt>
                <c:pt idx="1352">
                  <c:v>7326.1250000000127</c:v>
                </c:pt>
                <c:pt idx="1353">
                  <c:v>7337.375</c:v>
                </c:pt>
                <c:pt idx="1354">
                  <c:v>7350.25</c:v>
                </c:pt>
                <c:pt idx="1355">
                  <c:v>7359.375</c:v>
                </c:pt>
                <c:pt idx="1356">
                  <c:v>7368.5</c:v>
                </c:pt>
                <c:pt idx="1357">
                  <c:v>7398.1250000000127</c:v>
                </c:pt>
                <c:pt idx="1358">
                  <c:v>7419</c:v>
                </c:pt>
                <c:pt idx="1359">
                  <c:v>7424.375</c:v>
                </c:pt>
                <c:pt idx="1360">
                  <c:v>7446.375</c:v>
                </c:pt>
                <c:pt idx="1361">
                  <c:v>7456.1250000000127</c:v>
                </c:pt>
                <c:pt idx="1362">
                  <c:v>7458.875</c:v>
                </c:pt>
                <c:pt idx="1363">
                  <c:v>7461.6250000000127</c:v>
                </c:pt>
                <c:pt idx="1364">
                  <c:v>7472.75</c:v>
                </c:pt>
                <c:pt idx="1365">
                  <c:v>7491.375</c:v>
                </c:pt>
                <c:pt idx="1366">
                  <c:v>7503.375</c:v>
                </c:pt>
                <c:pt idx="1367">
                  <c:v>7526.75</c:v>
                </c:pt>
                <c:pt idx="1368">
                  <c:v>7526.875</c:v>
                </c:pt>
                <c:pt idx="1369">
                  <c:v>7527.5</c:v>
                </c:pt>
                <c:pt idx="1370">
                  <c:v>7543.25</c:v>
                </c:pt>
                <c:pt idx="1371">
                  <c:v>7546.1250000000127</c:v>
                </c:pt>
                <c:pt idx="1372">
                  <c:v>7556</c:v>
                </c:pt>
                <c:pt idx="1373">
                  <c:v>7559.6250000000127</c:v>
                </c:pt>
                <c:pt idx="1374">
                  <c:v>7580.375</c:v>
                </c:pt>
                <c:pt idx="1375">
                  <c:v>7610.6250000000127</c:v>
                </c:pt>
                <c:pt idx="1376">
                  <c:v>7631.875</c:v>
                </c:pt>
                <c:pt idx="1377">
                  <c:v>7635.5</c:v>
                </c:pt>
                <c:pt idx="1378">
                  <c:v>7665.5</c:v>
                </c:pt>
                <c:pt idx="1379">
                  <c:v>7666</c:v>
                </c:pt>
                <c:pt idx="1380">
                  <c:v>7670.875</c:v>
                </c:pt>
                <c:pt idx="1381">
                  <c:v>7671.1250000000127</c:v>
                </c:pt>
                <c:pt idx="1382">
                  <c:v>7680.75</c:v>
                </c:pt>
                <c:pt idx="1383">
                  <c:v>7708.75</c:v>
                </c:pt>
                <c:pt idx="1384">
                  <c:v>7717.875</c:v>
                </c:pt>
                <c:pt idx="1385">
                  <c:v>7749.6250000000127</c:v>
                </c:pt>
                <c:pt idx="1386">
                  <c:v>7799.75</c:v>
                </c:pt>
                <c:pt idx="1387">
                  <c:v>7841.375</c:v>
                </c:pt>
                <c:pt idx="1388">
                  <c:v>7842.25</c:v>
                </c:pt>
                <c:pt idx="1389">
                  <c:v>7866.1250000000127</c:v>
                </c:pt>
                <c:pt idx="1390">
                  <c:v>7880.375</c:v>
                </c:pt>
                <c:pt idx="1391">
                  <c:v>7885.5</c:v>
                </c:pt>
                <c:pt idx="1392">
                  <c:v>7930</c:v>
                </c:pt>
                <c:pt idx="1393">
                  <c:v>7958.75</c:v>
                </c:pt>
                <c:pt idx="1394">
                  <c:v>7978.6250000000127</c:v>
                </c:pt>
                <c:pt idx="1395">
                  <c:v>8007.1250000000127</c:v>
                </c:pt>
                <c:pt idx="1396">
                  <c:v>8042</c:v>
                </c:pt>
                <c:pt idx="1397">
                  <c:v>8047.375</c:v>
                </c:pt>
                <c:pt idx="1398">
                  <c:v>8054.25</c:v>
                </c:pt>
                <c:pt idx="1399">
                  <c:v>8130.875</c:v>
                </c:pt>
                <c:pt idx="1400">
                  <c:v>8145.375</c:v>
                </c:pt>
                <c:pt idx="1401">
                  <c:v>8229.25</c:v>
                </c:pt>
                <c:pt idx="1402">
                  <c:v>8236.125</c:v>
                </c:pt>
                <c:pt idx="1403">
                  <c:v>8289.75</c:v>
                </c:pt>
                <c:pt idx="1404">
                  <c:v>8310.8749999999636</c:v>
                </c:pt>
                <c:pt idx="1405">
                  <c:v>8391.625</c:v>
                </c:pt>
                <c:pt idx="1406">
                  <c:v>8407</c:v>
                </c:pt>
                <c:pt idx="1407">
                  <c:v>8657.125</c:v>
                </c:pt>
                <c:pt idx="1408">
                  <c:v>8689.25</c:v>
                </c:pt>
                <c:pt idx="1409">
                  <c:v>8697.25</c:v>
                </c:pt>
                <c:pt idx="1410">
                  <c:v>8795.8749999999636</c:v>
                </c:pt>
                <c:pt idx="1411">
                  <c:v>8835.25</c:v>
                </c:pt>
                <c:pt idx="1412">
                  <c:v>8961.625</c:v>
                </c:pt>
                <c:pt idx="1413">
                  <c:v>9056.8749999999636</c:v>
                </c:pt>
                <c:pt idx="1414">
                  <c:v>9178.3749999999636</c:v>
                </c:pt>
                <c:pt idx="1415">
                  <c:v>9185.125</c:v>
                </c:pt>
                <c:pt idx="1416">
                  <c:v>9393.125</c:v>
                </c:pt>
                <c:pt idx="1417">
                  <c:v>9418.3749999999636</c:v>
                </c:pt>
                <c:pt idx="1418">
                  <c:v>9970.625</c:v>
                </c:pt>
                <c:pt idx="1419">
                  <c:v>10223.125</c:v>
                </c:pt>
                <c:pt idx="1420">
                  <c:v>11165.125</c:v>
                </c:pt>
                <c:pt idx="1421">
                  <c:v>11326.874999999971</c:v>
                </c:pt>
                <c:pt idx="1422">
                  <c:v>11365.125</c:v>
                </c:pt>
                <c:pt idx="1423">
                  <c:v>13670.75</c:v>
                </c:pt>
                <c:pt idx="1424">
                  <c:v>15110</c:v>
                </c:pt>
                <c:pt idx="1425">
                  <c:v>39770.25</c:v>
                </c:pt>
                <c:pt idx="1426">
                  <c:v>58583.5</c:v>
                </c:pt>
                <c:pt idx="1427">
                  <c:v>58807</c:v>
                </c:pt>
                <c:pt idx="1428">
                  <c:v>58889.25</c:v>
                </c:pt>
                <c:pt idx="1429">
                  <c:v>61424.875</c:v>
                </c:pt>
                <c:pt idx="1430">
                  <c:v>61654</c:v>
                </c:pt>
                <c:pt idx="1431">
                  <c:v>62621.5</c:v>
                </c:pt>
                <c:pt idx="1432">
                  <c:v>62975.75</c:v>
                </c:pt>
                <c:pt idx="1433">
                  <c:v>63085.375</c:v>
                </c:pt>
                <c:pt idx="1434">
                  <c:v>63524.5</c:v>
                </c:pt>
                <c:pt idx="1435">
                  <c:v>63556.25</c:v>
                </c:pt>
                <c:pt idx="1436">
                  <c:v>63612.25</c:v>
                </c:pt>
                <c:pt idx="1437">
                  <c:v>63663</c:v>
                </c:pt>
                <c:pt idx="1438">
                  <c:v>63694.624999999993</c:v>
                </c:pt>
                <c:pt idx="1439">
                  <c:v>63697</c:v>
                </c:pt>
                <c:pt idx="1440">
                  <c:v>63819.75</c:v>
                </c:pt>
                <c:pt idx="1441">
                  <c:v>63833.875</c:v>
                </c:pt>
                <c:pt idx="1442">
                  <c:v>63891.624999999993</c:v>
                </c:pt>
                <c:pt idx="1443">
                  <c:v>64236.75</c:v>
                </c:pt>
                <c:pt idx="1444">
                  <c:v>64485.25</c:v>
                </c:pt>
                <c:pt idx="1445">
                  <c:v>64624.5</c:v>
                </c:pt>
                <c:pt idx="1446">
                  <c:v>64695.124999999993</c:v>
                </c:pt>
                <c:pt idx="1447">
                  <c:v>64707.375</c:v>
                </c:pt>
                <c:pt idx="1448">
                  <c:v>64778</c:v>
                </c:pt>
                <c:pt idx="1449">
                  <c:v>64781</c:v>
                </c:pt>
                <c:pt idx="1450">
                  <c:v>65226.875</c:v>
                </c:pt>
                <c:pt idx="1451">
                  <c:v>65646.125000000087</c:v>
                </c:pt>
                <c:pt idx="1452">
                  <c:v>66216</c:v>
                </c:pt>
                <c:pt idx="1453">
                  <c:v>66620.125000000087</c:v>
                </c:pt>
              </c:numCache>
            </c:numRef>
          </c:xVal>
          <c:yVal>
            <c:numRef>
              <c:f>'Request rate CDF data'!$D$2:$D$1455</c:f>
              <c:numCache>
                <c:formatCode>General</c:formatCode>
                <c:ptCount val="1454"/>
                <c:pt idx="0">
                  <c:v>0</c:v>
                </c:pt>
                <c:pt idx="1">
                  <c:v>6.9444444444444675E-4</c:v>
                </c:pt>
                <c:pt idx="2">
                  <c:v>1.3888888888888952E-3</c:v>
                </c:pt>
                <c:pt idx="3">
                  <c:v>2.0833333333333415E-3</c:v>
                </c:pt>
                <c:pt idx="4">
                  <c:v>2.7777777777777974E-3</c:v>
                </c:pt>
                <c:pt idx="5">
                  <c:v>3.4722222222222242E-3</c:v>
                </c:pt>
                <c:pt idx="6">
                  <c:v>4.1666666666666683E-3</c:v>
                </c:pt>
                <c:pt idx="7">
                  <c:v>4.8611111111111112E-3</c:v>
                </c:pt>
                <c:pt idx="8">
                  <c:v>5.5555555555555558E-3</c:v>
                </c:pt>
                <c:pt idx="9">
                  <c:v>6.2500000000000134E-3</c:v>
                </c:pt>
                <c:pt idx="10">
                  <c:v>6.9444444444444597E-3</c:v>
                </c:pt>
                <c:pt idx="11">
                  <c:v>7.6388888888888904E-3</c:v>
                </c:pt>
                <c:pt idx="12">
                  <c:v>8.3333333333333367E-3</c:v>
                </c:pt>
                <c:pt idx="13">
                  <c:v>9.0277777777777769E-3</c:v>
                </c:pt>
                <c:pt idx="14">
                  <c:v>9.7222222222222224E-3</c:v>
                </c:pt>
                <c:pt idx="15">
                  <c:v>1.0416666666666666E-2</c:v>
                </c:pt>
                <c:pt idx="16">
                  <c:v>1.1111111111111125E-2</c:v>
                </c:pt>
                <c:pt idx="17">
                  <c:v>1.1805555555555612E-2</c:v>
                </c:pt>
                <c:pt idx="18">
                  <c:v>1.2500000000000001E-2</c:v>
                </c:pt>
                <c:pt idx="19">
                  <c:v>1.3194444444444439E-2</c:v>
                </c:pt>
                <c:pt idx="20">
                  <c:v>1.3888888888888944E-2</c:v>
                </c:pt>
                <c:pt idx="21">
                  <c:v>1.4583333333333341E-2</c:v>
                </c:pt>
                <c:pt idx="22">
                  <c:v>1.5277777777777781E-2</c:v>
                </c:pt>
                <c:pt idx="23">
                  <c:v>1.5972222222222221E-2</c:v>
                </c:pt>
                <c:pt idx="24">
                  <c:v>1.6666666666666701E-2</c:v>
                </c:pt>
                <c:pt idx="25">
                  <c:v>1.7361111111111143E-2</c:v>
                </c:pt>
                <c:pt idx="26">
                  <c:v>1.8055555555555561E-2</c:v>
                </c:pt>
                <c:pt idx="27">
                  <c:v>1.8749999999999999E-2</c:v>
                </c:pt>
                <c:pt idx="28">
                  <c:v>1.9444444444444445E-2</c:v>
                </c:pt>
                <c:pt idx="29">
                  <c:v>2.0138888888888887E-2</c:v>
                </c:pt>
                <c:pt idx="30">
                  <c:v>2.0833333333333412E-2</c:v>
                </c:pt>
                <c:pt idx="31">
                  <c:v>2.1527777777777871E-2</c:v>
                </c:pt>
                <c:pt idx="32">
                  <c:v>2.2222222222222251E-2</c:v>
                </c:pt>
                <c:pt idx="33">
                  <c:v>2.2916666666666672E-2</c:v>
                </c:pt>
                <c:pt idx="34">
                  <c:v>2.3611111111111187E-2</c:v>
                </c:pt>
                <c:pt idx="35">
                  <c:v>2.4305555555555556E-2</c:v>
                </c:pt>
                <c:pt idx="36">
                  <c:v>2.5000000000000001E-2</c:v>
                </c:pt>
                <c:pt idx="37">
                  <c:v>2.5694444444444443E-2</c:v>
                </c:pt>
                <c:pt idx="38">
                  <c:v>2.6388888888888878E-2</c:v>
                </c:pt>
                <c:pt idx="39">
                  <c:v>2.7083333333333418E-2</c:v>
                </c:pt>
                <c:pt idx="40">
                  <c:v>2.7777777777777936E-2</c:v>
                </c:pt>
                <c:pt idx="41">
                  <c:v>2.8472222222222242E-2</c:v>
                </c:pt>
                <c:pt idx="42">
                  <c:v>2.9166666666666667E-2</c:v>
                </c:pt>
                <c:pt idx="43">
                  <c:v>2.9861111111111203E-2</c:v>
                </c:pt>
                <c:pt idx="44">
                  <c:v>3.0555555555555582E-2</c:v>
                </c:pt>
                <c:pt idx="45">
                  <c:v>3.125E-2</c:v>
                </c:pt>
                <c:pt idx="46">
                  <c:v>3.1944444444444442E-2</c:v>
                </c:pt>
                <c:pt idx="47">
                  <c:v>3.2638888888888891E-2</c:v>
                </c:pt>
                <c:pt idx="48">
                  <c:v>3.333333333333334E-2</c:v>
                </c:pt>
                <c:pt idx="49">
                  <c:v>3.4027777777777879E-2</c:v>
                </c:pt>
                <c:pt idx="50">
                  <c:v>3.4722222222222224E-2</c:v>
                </c:pt>
                <c:pt idx="51">
                  <c:v>3.5416666666666666E-2</c:v>
                </c:pt>
                <c:pt idx="52">
                  <c:v>3.6111111111111205E-2</c:v>
                </c:pt>
                <c:pt idx="53">
                  <c:v>3.6805555555555612E-2</c:v>
                </c:pt>
                <c:pt idx="54">
                  <c:v>3.7500000000000006E-2</c:v>
                </c:pt>
                <c:pt idx="55">
                  <c:v>3.8194444444444448E-2</c:v>
                </c:pt>
                <c:pt idx="56">
                  <c:v>3.888888888888889E-2</c:v>
                </c:pt>
                <c:pt idx="57">
                  <c:v>3.9583333333333331E-2</c:v>
                </c:pt>
                <c:pt idx="58">
                  <c:v>4.0277777777777767E-2</c:v>
                </c:pt>
                <c:pt idx="59">
                  <c:v>4.0972222222222333E-2</c:v>
                </c:pt>
                <c:pt idx="60">
                  <c:v>4.1666666666666664E-2</c:v>
                </c:pt>
                <c:pt idx="61">
                  <c:v>4.2361111111111328E-2</c:v>
                </c:pt>
                <c:pt idx="62">
                  <c:v>4.3055555555555396E-2</c:v>
                </c:pt>
                <c:pt idx="63">
                  <c:v>4.3749999999999997E-2</c:v>
                </c:pt>
                <c:pt idx="64">
                  <c:v>4.4444444444444502E-2</c:v>
                </c:pt>
                <c:pt idx="65">
                  <c:v>4.5138888888888888E-2</c:v>
                </c:pt>
                <c:pt idx="66">
                  <c:v>4.5833333333333545E-2</c:v>
                </c:pt>
                <c:pt idx="67">
                  <c:v>4.6527777777777765E-2</c:v>
                </c:pt>
                <c:pt idx="68">
                  <c:v>4.7222222222222332E-2</c:v>
                </c:pt>
                <c:pt idx="69">
                  <c:v>4.7916666666666823E-2</c:v>
                </c:pt>
                <c:pt idx="70">
                  <c:v>4.8611111111111112E-2</c:v>
                </c:pt>
                <c:pt idx="71">
                  <c:v>4.9305555555555547E-2</c:v>
                </c:pt>
                <c:pt idx="72">
                  <c:v>0.05</c:v>
                </c:pt>
                <c:pt idx="73">
                  <c:v>5.0694444444444493E-2</c:v>
                </c:pt>
                <c:pt idx="74">
                  <c:v>5.1388888888888887E-2</c:v>
                </c:pt>
                <c:pt idx="75">
                  <c:v>5.2083333333333579E-2</c:v>
                </c:pt>
                <c:pt idx="76">
                  <c:v>5.2777777777777792E-2</c:v>
                </c:pt>
                <c:pt idx="77">
                  <c:v>5.3472222222222324E-2</c:v>
                </c:pt>
                <c:pt idx="78">
                  <c:v>5.4166666666666828E-2</c:v>
                </c:pt>
                <c:pt idx="79">
                  <c:v>5.4861111111111333E-2</c:v>
                </c:pt>
                <c:pt idx="80">
                  <c:v>5.5555555555555455E-2</c:v>
                </c:pt>
                <c:pt idx="81">
                  <c:v>5.6249999999999946E-2</c:v>
                </c:pt>
                <c:pt idx="82">
                  <c:v>5.6944444444444443E-2</c:v>
                </c:pt>
                <c:pt idx="83">
                  <c:v>5.7638888888888892E-2</c:v>
                </c:pt>
                <c:pt idx="84">
                  <c:v>5.833333333333357E-2</c:v>
                </c:pt>
                <c:pt idx="85">
                  <c:v>5.9027777777777783E-2</c:v>
                </c:pt>
                <c:pt idx="86">
                  <c:v>5.9722222222222496E-2</c:v>
                </c:pt>
                <c:pt idx="87">
                  <c:v>6.0416666666666827E-2</c:v>
                </c:pt>
                <c:pt idx="88">
                  <c:v>6.1111111111111123E-2</c:v>
                </c:pt>
                <c:pt idx="89">
                  <c:v>6.1805555555555475E-2</c:v>
                </c:pt>
                <c:pt idx="90">
                  <c:v>6.25E-2</c:v>
                </c:pt>
                <c:pt idx="91">
                  <c:v>6.3194444444444484E-2</c:v>
                </c:pt>
                <c:pt idx="92">
                  <c:v>6.3888888888888884E-2</c:v>
                </c:pt>
                <c:pt idx="93">
                  <c:v>6.458333333333359E-2</c:v>
                </c:pt>
                <c:pt idx="94">
                  <c:v>6.5277777777777782E-2</c:v>
                </c:pt>
                <c:pt idx="95">
                  <c:v>6.5972222222222224E-2</c:v>
                </c:pt>
                <c:pt idx="96">
                  <c:v>6.666666666666668E-2</c:v>
                </c:pt>
                <c:pt idx="97">
                  <c:v>6.7361111111111344E-2</c:v>
                </c:pt>
                <c:pt idx="98">
                  <c:v>6.805555555555555E-2</c:v>
                </c:pt>
                <c:pt idx="99">
                  <c:v>6.8750000000000019E-2</c:v>
                </c:pt>
                <c:pt idx="100">
                  <c:v>6.9444444444444503E-2</c:v>
                </c:pt>
                <c:pt idx="101">
                  <c:v>7.013888888888889E-2</c:v>
                </c:pt>
                <c:pt idx="102">
                  <c:v>7.0833333333333581E-2</c:v>
                </c:pt>
                <c:pt idx="103">
                  <c:v>7.1527777777777773E-2</c:v>
                </c:pt>
                <c:pt idx="104">
                  <c:v>7.222222222222241E-2</c:v>
                </c:pt>
                <c:pt idx="105">
                  <c:v>7.2916666666666824E-2</c:v>
                </c:pt>
                <c:pt idx="106">
                  <c:v>7.3611111111111113E-2</c:v>
                </c:pt>
                <c:pt idx="107">
                  <c:v>7.4305555555555555E-2</c:v>
                </c:pt>
                <c:pt idx="108">
                  <c:v>7.5000000000000011E-2</c:v>
                </c:pt>
                <c:pt idx="109">
                  <c:v>7.5694444444444439E-2</c:v>
                </c:pt>
                <c:pt idx="110">
                  <c:v>7.6388888888888895E-2</c:v>
                </c:pt>
                <c:pt idx="111">
                  <c:v>7.7083333333333628E-2</c:v>
                </c:pt>
                <c:pt idx="112">
                  <c:v>7.7777777777777779E-2</c:v>
                </c:pt>
                <c:pt idx="113">
                  <c:v>7.8472222222222332E-2</c:v>
                </c:pt>
                <c:pt idx="114">
                  <c:v>7.9166666666666871E-2</c:v>
                </c:pt>
                <c:pt idx="115">
                  <c:v>7.9861111111111396E-2</c:v>
                </c:pt>
                <c:pt idx="116">
                  <c:v>8.0555555555555922E-2</c:v>
                </c:pt>
                <c:pt idx="117">
                  <c:v>8.1250000000000003E-2</c:v>
                </c:pt>
                <c:pt idx="118">
                  <c:v>8.1944444444444528E-2</c:v>
                </c:pt>
                <c:pt idx="119">
                  <c:v>8.2638888888889234E-2</c:v>
                </c:pt>
                <c:pt idx="120">
                  <c:v>8.3333333333333343E-2</c:v>
                </c:pt>
                <c:pt idx="121">
                  <c:v>8.4027777777777798E-2</c:v>
                </c:pt>
                <c:pt idx="122">
                  <c:v>8.4722222222222629E-2</c:v>
                </c:pt>
                <c:pt idx="123">
                  <c:v>8.5416666666666724E-2</c:v>
                </c:pt>
                <c:pt idx="124">
                  <c:v>8.6111111111110819E-2</c:v>
                </c:pt>
                <c:pt idx="125">
                  <c:v>8.6805555555555566E-2</c:v>
                </c:pt>
                <c:pt idx="126">
                  <c:v>8.7500000000000008E-2</c:v>
                </c:pt>
                <c:pt idx="127">
                  <c:v>8.8194444444444811E-2</c:v>
                </c:pt>
                <c:pt idx="128">
                  <c:v>8.8888888888889239E-2</c:v>
                </c:pt>
                <c:pt idx="129">
                  <c:v>8.9583333333333348E-2</c:v>
                </c:pt>
                <c:pt idx="130">
                  <c:v>9.0277777777777693E-2</c:v>
                </c:pt>
                <c:pt idx="131">
                  <c:v>9.0972222222222218E-2</c:v>
                </c:pt>
                <c:pt idx="132">
                  <c:v>9.1666666666667077E-2</c:v>
                </c:pt>
                <c:pt idx="133">
                  <c:v>9.2361111111110811E-2</c:v>
                </c:pt>
                <c:pt idx="134">
                  <c:v>9.3055555555555933E-2</c:v>
                </c:pt>
                <c:pt idx="135">
                  <c:v>9.3750000000000361E-2</c:v>
                </c:pt>
                <c:pt idx="136">
                  <c:v>9.4444444444444525E-2</c:v>
                </c:pt>
                <c:pt idx="137">
                  <c:v>9.5138888888888898E-2</c:v>
                </c:pt>
                <c:pt idx="138">
                  <c:v>9.5833333333333368E-2</c:v>
                </c:pt>
                <c:pt idx="139">
                  <c:v>9.6527777777777796E-2</c:v>
                </c:pt>
                <c:pt idx="140">
                  <c:v>9.7222222222222224E-2</c:v>
                </c:pt>
                <c:pt idx="141">
                  <c:v>9.7916666666666666E-2</c:v>
                </c:pt>
                <c:pt idx="142">
                  <c:v>9.861111111111108E-2</c:v>
                </c:pt>
                <c:pt idx="143">
                  <c:v>9.9305555555555564E-2</c:v>
                </c:pt>
                <c:pt idx="144">
                  <c:v>0.1</c:v>
                </c:pt>
                <c:pt idx="145">
                  <c:v>0.10069444444444467</c:v>
                </c:pt>
                <c:pt idx="146">
                  <c:v>0.10138888888888888</c:v>
                </c:pt>
                <c:pt idx="147">
                  <c:v>0.10208333333333333</c:v>
                </c:pt>
                <c:pt idx="148">
                  <c:v>0.10277777777777777</c:v>
                </c:pt>
                <c:pt idx="149">
                  <c:v>0.10347222222222251</c:v>
                </c:pt>
                <c:pt idx="150">
                  <c:v>0.10416666666666691</c:v>
                </c:pt>
                <c:pt idx="151">
                  <c:v>0.10486111111111122</c:v>
                </c:pt>
                <c:pt idx="152">
                  <c:v>0.10555555555555562</c:v>
                </c:pt>
                <c:pt idx="153">
                  <c:v>0.10625000000000002</c:v>
                </c:pt>
                <c:pt idx="154">
                  <c:v>0.10694444444444449</c:v>
                </c:pt>
                <c:pt idx="155">
                  <c:v>0.10763888888888892</c:v>
                </c:pt>
                <c:pt idx="156">
                  <c:v>0.10833333333333336</c:v>
                </c:pt>
                <c:pt idx="157">
                  <c:v>0.10902777777777779</c:v>
                </c:pt>
                <c:pt idx="158">
                  <c:v>0.10972222222222275</c:v>
                </c:pt>
                <c:pt idx="159">
                  <c:v>0.11041666666666665</c:v>
                </c:pt>
                <c:pt idx="160">
                  <c:v>0.1111111111111111</c:v>
                </c:pt>
                <c:pt idx="161">
                  <c:v>0.11180555555555556</c:v>
                </c:pt>
                <c:pt idx="162">
                  <c:v>0.1125</c:v>
                </c:pt>
                <c:pt idx="163">
                  <c:v>0.11319444444444464</c:v>
                </c:pt>
                <c:pt idx="164">
                  <c:v>0.11388888888888885</c:v>
                </c:pt>
                <c:pt idx="165">
                  <c:v>0.11458333333333333</c:v>
                </c:pt>
                <c:pt idx="166">
                  <c:v>0.11527777777777778</c:v>
                </c:pt>
                <c:pt idx="167">
                  <c:v>0.1159722222222225</c:v>
                </c:pt>
                <c:pt idx="168">
                  <c:v>0.11666666666666672</c:v>
                </c:pt>
                <c:pt idx="169">
                  <c:v>0.11736111111111112</c:v>
                </c:pt>
                <c:pt idx="170">
                  <c:v>0.11805555555555559</c:v>
                </c:pt>
                <c:pt idx="171">
                  <c:v>0.11874999999999998</c:v>
                </c:pt>
                <c:pt idx="172">
                  <c:v>0.11944444444444446</c:v>
                </c:pt>
                <c:pt idx="173">
                  <c:v>0.12013888888888889</c:v>
                </c:pt>
                <c:pt idx="174">
                  <c:v>0.12083333333333333</c:v>
                </c:pt>
                <c:pt idx="175">
                  <c:v>0.12152777777777779</c:v>
                </c:pt>
                <c:pt idx="176">
                  <c:v>0.12222222222222272</c:v>
                </c:pt>
                <c:pt idx="177">
                  <c:v>0.12291666666666666</c:v>
                </c:pt>
                <c:pt idx="178">
                  <c:v>0.12361111111111132</c:v>
                </c:pt>
                <c:pt idx="179">
                  <c:v>0.12430555555555572</c:v>
                </c:pt>
                <c:pt idx="180">
                  <c:v>0.125</c:v>
                </c:pt>
                <c:pt idx="181">
                  <c:v>0.12569444444444444</c:v>
                </c:pt>
                <c:pt idx="182">
                  <c:v>0.12638888888888888</c:v>
                </c:pt>
                <c:pt idx="183">
                  <c:v>0.12708333333333341</c:v>
                </c:pt>
                <c:pt idx="184">
                  <c:v>0.12777777777777777</c:v>
                </c:pt>
                <c:pt idx="185">
                  <c:v>0.12847222222222221</c:v>
                </c:pt>
                <c:pt idx="186">
                  <c:v>0.12916666666666668</c:v>
                </c:pt>
                <c:pt idx="187">
                  <c:v>0.1298611111111112</c:v>
                </c:pt>
                <c:pt idx="188">
                  <c:v>0.13055555555555537</c:v>
                </c:pt>
                <c:pt idx="189">
                  <c:v>0.13125000000000001</c:v>
                </c:pt>
                <c:pt idx="190">
                  <c:v>0.13194444444444525</c:v>
                </c:pt>
                <c:pt idx="191">
                  <c:v>0.13263888888888889</c:v>
                </c:pt>
                <c:pt idx="192">
                  <c:v>0.13333333333333341</c:v>
                </c:pt>
                <c:pt idx="193">
                  <c:v>0.13402777777777777</c:v>
                </c:pt>
                <c:pt idx="194">
                  <c:v>0.13472222222222224</c:v>
                </c:pt>
                <c:pt idx="195">
                  <c:v>0.13541666666666671</c:v>
                </c:pt>
                <c:pt idx="196">
                  <c:v>0.13611111111111121</c:v>
                </c:pt>
                <c:pt idx="197">
                  <c:v>0.13680555555555557</c:v>
                </c:pt>
                <c:pt idx="198">
                  <c:v>0.13750000000000001</c:v>
                </c:pt>
                <c:pt idx="199">
                  <c:v>0.13819444444444492</c:v>
                </c:pt>
                <c:pt idx="200">
                  <c:v>0.1388888888888889</c:v>
                </c:pt>
                <c:pt idx="201">
                  <c:v>0.13958333333333375</c:v>
                </c:pt>
                <c:pt idx="202">
                  <c:v>0.14027777777777778</c:v>
                </c:pt>
                <c:pt idx="203">
                  <c:v>0.14097222222222244</c:v>
                </c:pt>
                <c:pt idx="204">
                  <c:v>0.14166666666666666</c:v>
                </c:pt>
                <c:pt idx="205">
                  <c:v>0.14236111111111124</c:v>
                </c:pt>
                <c:pt idx="206">
                  <c:v>0.14305555555555555</c:v>
                </c:pt>
                <c:pt idx="207">
                  <c:v>0.14375000000000004</c:v>
                </c:pt>
                <c:pt idx="208">
                  <c:v>0.14444444444444535</c:v>
                </c:pt>
                <c:pt idx="209">
                  <c:v>0.1451388888888889</c:v>
                </c:pt>
                <c:pt idx="210">
                  <c:v>0.14583333333333381</c:v>
                </c:pt>
                <c:pt idx="211">
                  <c:v>0.14652777777777778</c:v>
                </c:pt>
                <c:pt idx="212">
                  <c:v>0.14722222222222267</c:v>
                </c:pt>
                <c:pt idx="213">
                  <c:v>0.14791666666666708</c:v>
                </c:pt>
                <c:pt idx="214">
                  <c:v>0.14861111111111144</c:v>
                </c:pt>
                <c:pt idx="215">
                  <c:v>0.14930555555555555</c:v>
                </c:pt>
                <c:pt idx="216">
                  <c:v>0.15000000000000024</c:v>
                </c:pt>
                <c:pt idx="217">
                  <c:v>0.15069444444444502</c:v>
                </c:pt>
                <c:pt idx="218">
                  <c:v>0.15138888888888891</c:v>
                </c:pt>
                <c:pt idx="219">
                  <c:v>0.15208333333333388</c:v>
                </c:pt>
                <c:pt idx="220">
                  <c:v>0.15277777777777779</c:v>
                </c:pt>
                <c:pt idx="221">
                  <c:v>0.15347222222222276</c:v>
                </c:pt>
                <c:pt idx="222">
                  <c:v>0.1541666666666667</c:v>
                </c:pt>
                <c:pt idx="223">
                  <c:v>0.15486111111111159</c:v>
                </c:pt>
                <c:pt idx="224">
                  <c:v>0.15555555555555556</c:v>
                </c:pt>
                <c:pt idx="225">
                  <c:v>0.15625000000000042</c:v>
                </c:pt>
                <c:pt idx="226">
                  <c:v>0.15694444444444555</c:v>
                </c:pt>
                <c:pt idx="227">
                  <c:v>0.15763888888888891</c:v>
                </c:pt>
                <c:pt idx="228">
                  <c:v>0.15833333333333396</c:v>
                </c:pt>
                <c:pt idx="229">
                  <c:v>0.15902777777777791</c:v>
                </c:pt>
                <c:pt idx="230">
                  <c:v>0.15972222222222279</c:v>
                </c:pt>
                <c:pt idx="231">
                  <c:v>0.16041666666666671</c:v>
                </c:pt>
                <c:pt idx="232">
                  <c:v>0.1611111111111112</c:v>
                </c:pt>
                <c:pt idx="233">
                  <c:v>0.16180555555555537</c:v>
                </c:pt>
                <c:pt idx="234">
                  <c:v>0.16250000000000001</c:v>
                </c:pt>
                <c:pt idx="235">
                  <c:v>0.16319444444444486</c:v>
                </c:pt>
                <c:pt idx="236">
                  <c:v>0.16388888888888889</c:v>
                </c:pt>
                <c:pt idx="237">
                  <c:v>0.16458333333333341</c:v>
                </c:pt>
                <c:pt idx="238">
                  <c:v>0.16527777777777777</c:v>
                </c:pt>
                <c:pt idx="239">
                  <c:v>0.16597222222222224</c:v>
                </c:pt>
                <c:pt idx="240">
                  <c:v>0.16666666666666666</c:v>
                </c:pt>
                <c:pt idx="241">
                  <c:v>0.16736111111111121</c:v>
                </c:pt>
                <c:pt idx="242">
                  <c:v>0.16805555555555557</c:v>
                </c:pt>
                <c:pt idx="243">
                  <c:v>0.16875000000000001</c:v>
                </c:pt>
                <c:pt idx="244">
                  <c:v>0.16944444444444531</c:v>
                </c:pt>
                <c:pt idx="245">
                  <c:v>0.1701388888888889</c:v>
                </c:pt>
                <c:pt idx="246">
                  <c:v>0.17083333333333375</c:v>
                </c:pt>
                <c:pt idx="247">
                  <c:v>0.17152777777777778</c:v>
                </c:pt>
                <c:pt idx="248">
                  <c:v>0.17222222222222244</c:v>
                </c:pt>
                <c:pt idx="249">
                  <c:v>0.17291666666666691</c:v>
                </c:pt>
                <c:pt idx="250">
                  <c:v>0.17361111111111124</c:v>
                </c:pt>
                <c:pt idx="251">
                  <c:v>0.17430555555555555</c:v>
                </c:pt>
                <c:pt idx="252">
                  <c:v>0.17500000000000004</c:v>
                </c:pt>
                <c:pt idx="253">
                  <c:v>0.17569444444444496</c:v>
                </c:pt>
                <c:pt idx="254">
                  <c:v>0.1763888888888889</c:v>
                </c:pt>
                <c:pt idx="255">
                  <c:v>0.17708333333333381</c:v>
                </c:pt>
                <c:pt idx="256">
                  <c:v>0.17777777777777778</c:v>
                </c:pt>
                <c:pt idx="257">
                  <c:v>0.17847222222222267</c:v>
                </c:pt>
                <c:pt idx="258">
                  <c:v>0.1791666666666667</c:v>
                </c:pt>
                <c:pt idx="259">
                  <c:v>0.17986111111111144</c:v>
                </c:pt>
                <c:pt idx="260">
                  <c:v>0.18055555555555555</c:v>
                </c:pt>
                <c:pt idx="261">
                  <c:v>0.18125000000000024</c:v>
                </c:pt>
                <c:pt idx="262">
                  <c:v>0.18194444444444544</c:v>
                </c:pt>
                <c:pt idx="263">
                  <c:v>0.18263888888888891</c:v>
                </c:pt>
                <c:pt idx="264">
                  <c:v>0.18333333333333388</c:v>
                </c:pt>
                <c:pt idx="265">
                  <c:v>0.18402777777777779</c:v>
                </c:pt>
                <c:pt idx="266">
                  <c:v>0.18472222222222276</c:v>
                </c:pt>
                <c:pt idx="267">
                  <c:v>0.18541666666666712</c:v>
                </c:pt>
                <c:pt idx="268">
                  <c:v>0.18611111111111159</c:v>
                </c:pt>
                <c:pt idx="269">
                  <c:v>0.18680555555555556</c:v>
                </c:pt>
                <c:pt idx="270">
                  <c:v>0.18750000000000042</c:v>
                </c:pt>
                <c:pt idx="271">
                  <c:v>0.18819444444444514</c:v>
                </c:pt>
                <c:pt idx="272">
                  <c:v>0.18888888888888891</c:v>
                </c:pt>
                <c:pt idx="273">
                  <c:v>0.18958333333333396</c:v>
                </c:pt>
                <c:pt idx="274">
                  <c:v>0.19027777777777777</c:v>
                </c:pt>
                <c:pt idx="275">
                  <c:v>0.19097222222222221</c:v>
                </c:pt>
                <c:pt idx="276">
                  <c:v>0.19166666666666668</c:v>
                </c:pt>
                <c:pt idx="277">
                  <c:v>0.1923611111111112</c:v>
                </c:pt>
                <c:pt idx="278">
                  <c:v>0.19305555555555537</c:v>
                </c:pt>
                <c:pt idx="279">
                  <c:v>0.19375000000000001</c:v>
                </c:pt>
                <c:pt idx="280">
                  <c:v>0.19444444444444525</c:v>
                </c:pt>
                <c:pt idx="281">
                  <c:v>0.19513888888888889</c:v>
                </c:pt>
                <c:pt idx="282">
                  <c:v>0.19583333333333341</c:v>
                </c:pt>
                <c:pt idx="283">
                  <c:v>0.19652777777777777</c:v>
                </c:pt>
                <c:pt idx="284">
                  <c:v>0.19722222222222224</c:v>
                </c:pt>
                <c:pt idx="285">
                  <c:v>0.19791666666666671</c:v>
                </c:pt>
                <c:pt idx="286">
                  <c:v>0.19861111111111121</c:v>
                </c:pt>
                <c:pt idx="287">
                  <c:v>0.19930555555555557</c:v>
                </c:pt>
                <c:pt idx="288">
                  <c:v>0.2</c:v>
                </c:pt>
                <c:pt idx="289">
                  <c:v>0.20069444444444492</c:v>
                </c:pt>
                <c:pt idx="290">
                  <c:v>0.2013888888888889</c:v>
                </c:pt>
                <c:pt idx="291">
                  <c:v>0.20208333333333375</c:v>
                </c:pt>
                <c:pt idx="292">
                  <c:v>0.20277777777777778</c:v>
                </c:pt>
                <c:pt idx="293">
                  <c:v>0.20347222222222244</c:v>
                </c:pt>
                <c:pt idx="294">
                  <c:v>0.20416666666666666</c:v>
                </c:pt>
                <c:pt idx="295">
                  <c:v>0.20486111111111124</c:v>
                </c:pt>
                <c:pt idx="296">
                  <c:v>0.20555555555555555</c:v>
                </c:pt>
                <c:pt idx="297">
                  <c:v>0.20625000000000004</c:v>
                </c:pt>
                <c:pt idx="298">
                  <c:v>0.20694444444444535</c:v>
                </c:pt>
                <c:pt idx="299">
                  <c:v>0.2076388888888889</c:v>
                </c:pt>
                <c:pt idx="300">
                  <c:v>0.20833333333333381</c:v>
                </c:pt>
                <c:pt idx="301">
                  <c:v>0.20902777777777778</c:v>
                </c:pt>
                <c:pt idx="302">
                  <c:v>0.20972222222222267</c:v>
                </c:pt>
                <c:pt idx="303">
                  <c:v>0.21041666666666708</c:v>
                </c:pt>
                <c:pt idx="304">
                  <c:v>0.21111111111111144</c:v>
                </c:pt>
                <c:pt idx="305">
                  <c:v>0.21180555555555555</c:v>
                </c:pt>
                <c:pt idx="306">
                  <c:v>0.21250000000000024</c:v>
                </c:pt>
                <c:pt idx="307">
                  <c:v>0.21319444444444502</c:v>
                </c:pt>
                <c:pt idx="308">
                  <c:v>0.21388888888888891</c:v>
                </c:pt>
                <c:pt idx="309">
                  <c:v>0.21458333333333388</c:v>
                </c:pt>
                <c:pt idx="310">
                  <c:v>0.21527777777777779</c:v>
                </c:pt>
                <c:pt idx="311">
                  <c:v>0.21597222222222276</c:v>
                </c:pt>
                <c:pt idx="312">
                  <c:v>0.2166666666666667</c:v>
                </c:pt>
                <c:pt idx="313">
                  <c:v>0.21736111111111159</c:v>
                </c:pt>
                <c:pt idx="314">
                  <c:v>0.21805555555555556</c:v>
                </c:pt>
                <c:pt idx="315">
                  <c:v>0.21875000000000042</c:v>
                </c:pt>
                <c:pt idx="316">
                  <c:v>0.21944444444444555</c:v>
                </c:pt>
                <c:pt idx="317">
                  <c:v>0.22013888888888888</c:v>
                </c:pt>
                <c:pt idx="318">
                  <c:v>0.22083333333333341</c:v>
                </c:pt>
                <c:pt idx="319">
                  <c:v>0.22152777777777777</c:v>
                </c:pt>
                <c:pt idx="320">
                  <c:v>0.22222222222222221</c:v>
                </c:pt>
                <c:pt idx="321">
                  <c:v>0.22291666666666671</c:v>
                </c:pt>
                <c:pt idx="322">
                  <c:v>0.2236111111111112</c:v>
                </c:pt>
                <c:pt idx="323">
                  <c:v>0.22430555555555537</c:v>
                </c:pt>
                <c:pt idx="324">
                  <c:v>0.22500000000000001</c:v>
                </c:pt>
                <c:pt idx="325">
                  <c:v>0.22569444444444486</c:v>
                </c:pt>
                <c:pt idx="326">
                  <c:v>0.22638888888888889</c:v>
                </c:pt>
                <c:pt idx="327">
                  <c:v>0.22708333333333341</c:v>
                </c:pt>
                <c:pt idx="328">
                  <c:v>0.22777777777777777</c:v>
                </c:pt>
                <c:pt idx="329">
                  <c:v>0.22847222222222224</c:v>
                </c:pt>
                <c:pt idx="330">
                  <c:v>0.22916666666666666</c:v>
                </c:pt>
                <c:pt idx="331">
                  <c:v>0.22986111111111121</c:v>
                </c:pt>
                <c:pt idx="332">
                  <c:v>0.23055555555555557</c:v>
                </c:pt>
                <c:pt idx="333">
                  <c:v>0.23125000000000001</c:v>
                </c:pt>
                <c:pt idx="334">
                  <c:v>0.23194444444444531</c:v>
                </c:pt>
                <c:pt idx="335">
                  <c:v>0.2326388888888889</c:v>
                </c:pt>
                <c:pt idx="336">
                  <c:v>0.23333333333333375</c:v>
                </c:pt>
                <c:pt idx="337">
                  <c:v>0.23402777777777778</c:v>
                </c:pt>
                <c:pt idx="338">
                  <c:v>0.23472222222222244</c:v>
                </c:pt>
                <c:pt idx="339">
                  <c:v>0.23541666666666691</c:v>
                </c:pt>
                <c:pt idx="340">
                  <c:v>0.23611111111111124</c:v>
                </c:pt>
                <c:pt idx="341">
                  <c:v>0.23680555555555555</c:v>
                </c:pt>
                <c:pt idx="342">
                  <c:v>0.23750000000000004</c:v>
                </c:pt>
                <c:pt idx="343">
                  <c:v>0.23819444444444496</c:v>
                </c:pt>
                <c:pt idx="344">
                  <c:v>0.2388888888888889</c:v>
                </c:pt>
                <c:pt idx="345">
                  <c:v>0.23958333333333381</c:v>
                </c:pt>
                <c:pt idx="346">
                  <c:v>0.24027777777777778</c:v>
                </c:pt>
                <c:pt idx="347">
                  <c:v>0.24097222222222267</c:v>
                </c:pt>
                <c:pt idx="348">
                  <c:v>0.2416666666666667</c:v>
                </c:pt>
                <c:pt idx="349">
                  <c:v>0.24236111111111144</c:v>
                </c:pt>
                <c:pt idx="350">
                  <c:v>0.24305555555555555</c:v>
                </c:pt>
                <c:pt idx="351">
                  <c:v>0.24375000000000024</c:v>
                </c:pt>
                <c:pt idx="352">
                  <c:v>0.24444444444444544</c:v>
                </c:pt>
                <c:pt idx="353">
                  <c:v>0.24513888888888891</c:v>
                </c:pt>
                <c:pt idx="354">
                  <c:v>0.24583333333333388</c:v>
                </c:pt>
                <c:pt idx="355">
                  <c:v>0.24652777777777779</c:v>
                </c:pt>
                <c:pt idx="356">
                  <c:v>0.24722222222222276</c:v>
                </c:pt>
                <c:pt idx="357">
                  <c:v>0.24791666666666712</c:v>
                </c:pt>
                <c:pt idx="358">
                  <c:v>0.24861111111111159</c:v>
                </c:pt>
                <c:pt idx="359">
                  <c:v>0.24930555555555556</c:v>
                </c:pt>
                <c:pt idx="360">
                  <c:v>0.25</c:v>
                </c:pt>
                <c:pt idx="361">
                  <c:v>0.25069444444444444</c:v>
                </c:pt>
                <c:pt idx="362">
                  <c:v>0.25138888888889027</c:v>
                </c:pt>
                <c:pt idx="363">
                  <c:v>0.25208333333333333</c:v>
                </c:pt>
                <c:pt idx="364">
                  <c:v>0.25277777777777782</c:v>
                </c:pt>
                <c:pt idx="365">
                  <c:v>0.25347222222222232</c:v>
                </c:pt>
                <c:pt idx="366">
                  <c:v>0.25416666666666682</c:v>
                </c:pt>
                <c:pt idx="367">
                  <c:v>0.25486111111111109</c:v>
                </c:pt>
                <c:pt idx="368">
                  <c:v>0.25555555555555554</c:v>
                </c:pt>
                <c:pt idx="369">
                  <c:v>0.25624999999999998</c:v>
                </c:pt>
                <c:pt idx="370">
                  <c:v>0.25694444444444442</c:v>
                </c:pt>
                <c:pt idx="371">
                  <c:v>0.25763888888888886</c:v>
                </c:pt>
                <c:pt idx="372">
                  <c:v>0.25833333333333325</c:v>
                </c:pt>
                <c:pt idx="373">
                  <c:v>0.25902777777777874</c:v>
                </c:pt>
                <c:pt idx="374">
                  <c:v>0.2597222222222223</c:v>
                </c:pt>
                <c:pt idx="375">
                  <c:v>0.26041666666666763</c:v>
                </c:pt>
                <c:pt idx="376">
                  <c:v>0.26111111111111113</c:v>
                </c:pt>
                <c:pt idx="377">
                  <c:v>0.26180555555555557</c:v>
                </c:pt>
                <c:pt idx="378">
                  <c:v>0.26250000000000001</c:v>
                </c:pt>
                <c:pt idx="379">
                  <c:v>0.26319444444444445</c:v>
                </c:pt>
                <c:pt idx="380">
                  <c:v>0.26388888888889062</c:v>
                </c:pt>
                <c:pt idx="381">
                  <c:v>0.26458333333333334</c:v>
                </c:pt>
                <c:pt idx="382">
                  <c:v>0.26527777777777856</c:v>
                </c:pt>
                <c:pt idx="383">
                  <c:v>0.265972222222223</c:v>
                </c:pt>
                <c:pt idx="384">
                  <c:v>0.26666666666666738</c:v>
                </c:pt>
                <c:pt idx="385">
                  <c:v>0.2673611111111111</c:v>
                </c:pt>
                <c:pt idx="386">
                  <c:v>0.26805555555555555</c:v>
                </c:pt>
                <c:pt idx="387">
                  <c:v>0.26875000000000004</c:v>
                </c:pt>
                <c:pt idx="388">
                  <c:v>0.26944444444444482</c:v>
                </c:pt>
                <c:pt idx="389">
                  <c:v>0.27013888888888887</c:v>
                </c:pt>
                <c:pt idx="390">
                  <c:v>0.27083333333333326</c:v>
                </c:pt>
                <c:pt idx="391">
                  <c:v>0.27152777777777892</c:v>
                </c:pt>
                <c:pt idx="392">
                  <c:v>0.27222222222222231</c:v>
                </c:pt>
                <c:pt idx="393">
                  <c:v>0.27291666666666786</c:v>
                </c:pt>
                <c:pt idx="394">
                  <c:v>0.27361111111111114</c:v>
                </c:pt>
                <c:pt idx="395">
                  <c:v>0.27430555555555558</c:v>
                </c:pt>
                <c:pt idx="396">
                  <c:v>0.27500000000000002</c:v>
                </c:pt>
                <c:pt idx="397">
                  <c:v>0.27569444444444446</c:v>
                </c:pt>
                <c:pt idx="398">
                  <c:v>0.27638888888889068</c:v>
                </c:pt>
                <c:pt idx="399">
                  <c:v>0.27708333333333335</c:v>
                </c:pt>
                <c:pt idx="400">
                  <c:v>0.27777777777777868</c:v>
                </c:pt>
                <c:pt idx="401">
                  <c:v>0.27847222222222312</c:v>
                </c:pt>
                <c:pt idx="402">
                  <c:v>0.27916666666666756</c:v>
                </c:pt>
                <c:pt idx="403">
                  <c:v>0.27986111111111112</c:v>
                </c:pt>
                <c:pt idx="404">
                  <c:v>0.28055555555555556</c:v>
                </c:pt>
                <c:pt idx="405">
                  <c:v>0.28125</c:v>
                </c:pt>
                <c:pt idx="406">
                  <c:v>0.28194444444444522</c:v>
                </c:pt>
                <c:pt idx="407">
                  <c:v>0.28263888888888888</c:v>
                </c:pt>
                <c:pt idx="408">
                  <c:v>0.28333333333333333</c:v>
                </c:pt>
                <c:pt idx="409">
                  <c:v>0.28402777777777916</c:v>
                </c:pt>
                <c:pt idx="410">
                  <c:v>0.28472222222222232</c:v>
                </c:pt>
                <c:pt idx="411">
                  <c:v>0.28541666666666804</c:v>
                </c:pt>
                <c:pt idx="412">
                  <c:v>0.28611111111111109</c:v>
                </c:pt>
                <c:pt idx="413">
                  <c:v>0.28680555555555581</c:v>
                </c:pt>
                <c:pt idx="414">
                  <c:v>0.28750000000000031</c:v>
                </c:pt>
                <c:pt idx="415">
                  <c:v>0.28819444444444442</c:v>
                </c:pt>
                <c:pt idx="416">
                  <c:v>0.28888888888889058</c:v>
                </c:pt>
                <c:pt idx="417">
                  <c:v>0.28958333333333336</c:v>
                </c:pt>
                <c:pt idx="418">
                  <c:v>0.29027777777777874</c:v>
                </c:pt>
                <c:pt idx="419">
                  <c:v>0.29097222222222324</c:v>
                </c:pt>
                <c:pt idx="420">
                  <c:v>0.29166666666666763</c:v>
                </c:pt>
                <c:pt idx="421">
                  <c:v>0.29236111111111118</c:v>
                </c:pt>
                <c:pt idx="422">
                  <c:v>0.29305555555555557</c:v>
                </c:pt>
                <c:pt idx="423">
                  <c:v>0.29375000000000001</c:v>
                </c:pt>
                <c:pt idx="424">
                  <c:v>0.29444444444444534</c:v>
                </c:pt>
                <c:pt idx="425">
                  <c:v>0.29513888888888973</c:v>
                </c:pt>
                <c:pt idx="426">
                  <c:v>0.29583333333333334</c:v>
                </c:pt>
                <c:pt idx="427">
                  <c:v>0.29652777777777933</c:v>
                </c:pt>
                <c:pt idx="428">
                  <c:v>0.297222222222223</c:v>
                </c:pt>
                <c:pt idx="429">
                  <c:v>0.29791666666666816</c:v>
                </c:pt>
                <c:pt idx="430">
                  <c:v>0.2986111111111111</c:v>
                </c:pt>
                <c:pt idx="431">
                  <c:v>0.29930555555555582</c:v>
                </c:pt>
                <c:pt idx="432">
                  <c:v>0.30000000000000032</c:v>
                </c:pt>
                <c:pt idx="433">
                  <c:v>0.30069444444444482</c:v>
                </c:pt>
                <c:pt idx="434">
                  <c:v>0.30138888888889109</c:v>
                </c:pt>
                <c:pt idx="435">
                  <c:v>0.30208333333333331</c:v>
                </c:pt>
                <c:pt idx="436">
                  <c:v>0.30277777777777892</c:v>
                </c:pt>
                <c:pt idx="437">
                  <c:v>0.30347222222222336</c:v>
                </c:pt>
                <c:pt idx="438">
                  <c:v>0.30416666666666786</c:v>
                </c:pt>
                <c:pt idx="439">
                  <c:v>0.3048611111111113</c:v>
                </c:pt>
                <c:pt idx="440">
                  <c:v>0.30555555555555558</c:v>
                </c:pt>
                <c:pt idx="441">
                  <c:v>0.30625000000000002</c:v>
                </c:pt>
                <c:pt idx="442">
                  <c:v>0.30694444444444546</c:v>
                </c:pt>
                <c:pt idx="443">
                  <c:v>0.30763888888888991</c:v>
                </c:pt>
                <c:pt idx="444">
                  <c:v>0.30833333333333335</c:v>
                </c:pt>
                <c:pt idx="445">
                  <c:v>0.30902777777777957</c:v>
                </c:pt>
                <c:pt idx="446">
                  <c:v>0.30972222222222312</c:v>
                </c:pt>
                <c:pt idx="447">
                  <c:v>0.31041666666666839</c:v>
                </c:pt>
                <c:pt idx="448">
                  <c:v>0.31111111111111112</c:v>
                </c:pt>
                <c:pt idx="449">
                  <c:v>0.31180555555555634</c:v>
                </c:pt>
                <c:pt idx="450">
                  <c:v>0.31250000000000078</c:v>
                </c:pt>
                <c:pt idx="451">
                  <c:v>0.31319444444444522</c:v>
                </c:pt>
                <c:pt idx="452">
                  <c:v>0.31388888888889116</c:v>
                </c:pt>
                <c:pt idx="453">
                  <c:v>0.31458333333333338</c:v>
                </c:pt>
                <c:pt idx="454">
                  <c:v>0.31527777777777916</c:v>
                </c:pt>
                <c:pt idx="455">
                  <c:v>0.31597222222222354</c:v>
                </c:pt>
                <c:pt idx="456">
                  <c:v>0.31666666666666804</c:v>
                </c:pt>
                <c:pt idx="457">
                  <c:v>0.31736111111111132</c:v>
                </c:pt>
                <c:pt idx="458">
                  <c:v>0.31805555555555581</c:v>
                </c:pt>
                <c:pt idx="459">
                  <c:v>0.31875000000000031</c:v>
                </c:pt>
                <c:pt idx="460">
                  <c:v>0.31944444444444553</c:v>
                </c:pt>
                <c:pt idx="461">
                  <c:v>0.32013888888888997</c:v>
                </c:pt>
                <c:pt idx="462">
                  <c:v>0.32083333333333336</c:v>
                </c:pt>
                <c:pt idx="463">
                  <c:v>0.32152777777777952</c:v>
                </c:pt>
                <c:pt idx="464">
                  <c:v>0.32222222222222324</c:v>
                </c:pt>
                <c:pt idx="465">
                  <c:v>0.32291666666666846</c:v>
                </c:pt>
                <c:pt idx="466">
                  <c:v>0.32361111111111118</c:v>
                </c:pt>
                <c:pt idx="467">
                  <c:v>0.32430555555555646</c:v>
                </c:pt>
                <c:pt idx="468">
                  <c:v>0.3250000000000009</c:v>
                </c:pt>
                <c:pt idx="469">
                  <c:v>0.32569444444444534</c:v>
                </c:pt>
                <c:pt idx="470">
                  <c:v>0.32638888888889128</c:v>
                </c:pt>
                <c:pt idx="471">
                  <c:v>0.32708333333333417</c:v>
                </c:pt>
                <c:pt idx="472">
                  <c:v>0.32777777777777933</c:v>
                </c:pt>
                <c:pt idx="473">
                  <c:v>0.32847222222222378</c:v>
                </c:pt>
                <c:pt idx="474">
                  <c:v>0.32916666666666816</c:v>
                </c:pt>
                <c:pt idx="475">
                  <c:v>0.32986111111111138</c:v>
                </c:pt>
                <c:pt idx="476">
                  <c:v>0.33055555555555582</c:v>
                </c:pt>
                <c:pt idx="477">
                  <c:v>0.33125000000000032</c:v>
                </c:pt>
                <c:pt idx="478">
                  <c:v>0.33194444444444587</c:v>
                </c:pt>
                <c:pt idx="479">
                  <c:v>0.33263888888889026</c:v>
                </c:pt>
                <c:pt idx="480">
                  <c:v>0.33333333333333331</c:v>
                </c:pt>
                <c:pt idx="481">
                  <c:v>0.33402777777777976</c:v>
                </c:pt>
                <c:pt idx="482">
                  <c:v>0.33472222222222336</c:v>
                </c:pt>
                <c:pt idx="483">
                  <c:v>0.33541666666666847</c:v>
                </c:pt>
                <c:pt idx="484">
                  <c:v>0.3361111111111113</c:v>
                </c:pt>
                <c:pt idx="485">
                  <c:v>0.33680555555555658</c:v>
                </c:pt>
                <c:pt idx="486">
                  <c:v>0.33750000000000102</c:v>
                </c:pt>
                <c:pt idx="487">
                  <c:v>0.33819444444444546</c:v>
                </c:pt>
                <c:pt idx="488">
                  <c:v>0.33888888888889135</c:v>
                </c:pt>
                <c:pt idx="489">
                  <c:v>0.33958333333333435</c:v>
                </c:pt>
                <c:pt idx="490">
                  <c:v>0.34027777777777868</c:v>
                </c:pt>
                <c:pt idx="491">
                  <c:v>0.34097222222222312</c:v>
                </c:pt>
                <c:pt idx="492">
                  <c:v>0.34166666666666756</c:v>
                </c:pt>
                <c:pt idx="493">
                  <c:v>0.34236111111111112</c:v>
                </c:pt>
                <c:pt idx="494">
                  <c:v>0.34305555555555556</c:v>
                </c:pt>
                <c:pt idx="495">
                  <c:v>0.34375</c:v>
                </c:pt>
                <c:pt idx="496">
                  <c:v>0.34444444444444522</c:v>
                </c:pt>
                <c:pt idx="497">
                  <c:v>0.34513888888888888</c:v>
                </c:pt>
                <c:pt idx="498">
                  <c:v>0.34583333333333333</c:v>
                </c:pt>
                <c:pt idx="499">
                  <c:v>0.34652777777777916</c:v>
                </c:pt>
                <c:pt idx="500">
                  <c:v>0.34722222222222232</c:v>
                </c:pt>
                <c:pt idx="501">
                  <c:v>0.34791666666666804</c:v>
                </c:pt>
                <c:pt idx="502">
                  <c:v>0.34861111111111109</c:v>
                </c:pt>
                <c:pt idx="503">
                  <c:v>0.34930555555555581</c:v>
                </c:pt>
                <c:pt idx="504">
                  <c:v>0.35000000000000031</c:v>
                </c:pt>
                <c:pt idx="505">
                  <c:v>0.35069444444444442</c:v>
                </c:pt>
                <c:pt idx="506">
                  <c:v>0.35138888888889058</c:v>
                </c:pt>
                <c:pt idx="507">
                  <c:v>0.35208333333333336</c:v>
                </c:pt>
                <c:pt idx="508">
                  <c:v>0.35277777777777874</c:v>
                </c:pt>
                <c:pt idx="509">
                  <c:v>0.35347222222222324</c:v>
                </c:pt>
                <c:pt idx="510">
                  <c:v>0.35416666666666763</c:v>
                </c:pt>
                <c:pt idx="511">
                  <c:v>0.35486111111111118</c:v>
                </c:pt>
                <c:pt idx="512">
                  <c:v>0.35555555555555557</c:v>
                </c:pt>
                <c:pt idx="513">
                  <c:v>0.35625000000000001</c:v>
                </c:pt>
                <c:pt idx="514">
                  <c:v>0.35694444444444534</c:v>
                </c:pt>
                <c:pt idx="515">
                  <c:v>0.35763888888888973</c:v>
                </c:pt>
                <c:pt idx="516">
                  <c:v>0.35833333333333334</c:v>
                </c:pt>
                <c:pt idx="517">
                  <c:v>0.35902777777777933</c:v>
                </c:pt>
                <c:pt idx="518">
                  <c:v>0.359722222222223</c:v>
                </c:pt>
                <c:pt idx="519">
                  <c:v>0.36041666666666816</c:v>
                </c:pt>
                <c:pt idx="520">
                  <c:v>0.3611111111111111</c:v>
                </c:pt>
                <c:pt idx="521">
                  <c:v>0.36180555555555582</c:v>
                </c:pt>
                <c:pt idx="522">
                  <c:v>0.36250000000000032</c:v>
                </c:pt>
                <c:pt idx="523">
                  <c:v>0.36319444444444482</c:v>
                </c:pt>
                <c:pt idx="524">
                  <c:v>0.36388888888889109</c:v>
                </c:pt>
                <c:pt idx="525">
                  <c:v>0.36458333333333331</c:v>
                </c:pt>
                <c:pt idx="526">
                  <c:v>0.36527777777777892</c:v>
                </c:pt>
                <c:pt idx="527">
                  <c:v>0.36597222222222336</c:v>
                </c:pt>
                <c:pt idx="528">
                  <c:v>0.36666666666666786</c:v>
                </c:pt>
                <c:pt idx="529">
                  <c:v>0.3673611111111113</c:v>
                </c:pt>
                <c:pt idx="530">
                  <c:v>0.36805555555555558</c:v>
                </c:pt>
                <c:pt idx="531">
                  <c:v>0.36875000000000002</c:v>
                </c:pt>
                <c:pt idx="532">
                  <c:v>0.36944444444444546</c:v>
                </c:pt>
                <c:pt idx="533">
                  <c:v>0.37013888888888991</c:v>
                </c:pt>
                <c:pt idx="534">
                  <c:v>0.37083333333333335</c:v>
                </c:pt>
                <c:pt idx="535">
                  <c:v>0.37152777777777957</c:v>
                </c:pt>
                <c:pt idx="536">
                  <c:v>0.37222222222222312</c:v>
                </c:pt>
                <c:pt idx="537">
                  <c:v>0.37291666666666839</c:v>
                </c:pt>
                <c:pt idx="538">
                  <c:v>0.37361111111111112</c:v>
                </c:pt>
                <c:pt idx="539">
                  <c:v>0.37430555555555634</c:v>
                </c:pt>
                <c:pt idx="540">
                  <c:v>0.37500000000000078</c:v>
                </c:pt>
                <c:pt idx="541">
                  <c:v>0.37569444444444522</c:v>
                </c:pt>
                <c:pt idx="542">
                  <c:v>0.37638888888889116</c:v>
                </c:pt>
                <c:pt idx="543">
                  <c:v>0.37708333333333338</c:v>
                </c:pt>
                <c:pt idx="544">
                  <c:v>0.37777777777777916</c:v>
                </c:pt>
                <c:pt idx="545">
                  <c:v>0.37847222222222354</c:v>
                </c:pt>
                <c:pt idx="546">
                  <c:v>0.37916666666666804</c:v>
                </c:pt>
                <c:pt idx="547">
                  <c:v>0.37986111111111132</c:v>
                </c:pt>
                <c:pt idx="548">
                  <c:v>0.38055555555555581</c:v>
                </c:pt>
                <c:pt idx="549">
                  <c:v>0.38125000000000031</c:v>
                </c:pt>
                <c:pt idx="550">
                  <c:v>0.38194444444444553</c:v>
                </c:pt>
                <c:pt idx="551">
                  <c:v>0.38263888888888997</c:v>
                </c:pt>
                <c:pt idx="552">
                  <c:v>0.38333333333333336</c:v>
                </c:pt>
                <c:pt idx="553">
                  <c:v>0.38402777777777952</c:v>
                </c:pt>
                <c:pt idx="554">
                  <c:v>0.38472222222222324</c:v>
                </c:pt>
                <c:pt idx="555">
                  <c:v>0.38541666666666846</c:v>
                </c:pt>
                <c:pt idx="556">
                  <c:v>0.38611111111111118</c:v>
                </c:pt>
                <c:pt idx="557">
                  <c:v>0.38680555555555646</c:v>
                </c:pt>
                <c:pt idx="558">
                  <c:v>0.3875000000000009</c:v>
                </c:pt>
                <c:pt idx="559">
                  <c:v>0.38819444444444534</c:v>
                </c:pt>
                <c:pt idx="560">
                  <c:v>0.38888888888889128</c:v>
                </c:pt>
                <c:pt idx="561">
                  <c:v>0.38958333333333417</c:v>
                </c:pt>
                <c:pt idx="562">
                  <c:v>0.39027777777777933</c:v>
                </c:pt>
                <c:pt idx="563">
                  <c:v>0.39097222222222378</c:v>
                </c:pt>
                <c:pt idx="564">
                  <c:v>0.39166666666666816</c:v>
                </c:pt>
                <c:pt idx="565">
                  <c:v>0.39236111111111138</c:v>
                </c:pt>
                <c:pt idx="566">
                  <c:v>0.39305555555555582</c:v>
                </c:pt>
                <c:pt idx="567">
                  <c:v>0.39375000000000032</c:v>
                </c:pt>
                <c:pt idx="568">
                  <c:v>0.39444444444444587</c:v>
                </c:pt>
                <c:pt idx="569">
                  <c:v>0.39513888888889026</c:v>
                </c:pt>
                <c:pt idx="570">
                  <c:v>0.39583333333333331</c:v>
                </c:pt>
                <c:pt idx="571">
                  <c:v>0.39652777777777976</c:v>
                </c:pt>
                <c:pt idx="572">
                  <c:v>0.39722222222222336</c:v>
                </c:pt>
                <c:pt idx="573">
                  <c:v>0.39791666666666847</c:v>
                </c:pt>
                <c:pt idx="574">
                  <c:v>0.3986111111111113</c:v>
                </c:pt>
                <c:pt idx="575">
                  <c:v>0.39930555555555658</c:v>
                </c:pt>
                <c:pt idx="576">
                  <c:v>0.4</c:v>
                </c:pt>
                <c:pt idx="577">
                  <c:v>0.40069444444444446</c:v>
                </c:pt>
                <c:pt idx="578">
                  <c:v>0.40138888888889068</c:v>
                </c:pt>
                <c:pt idx="579">
                  <c:v>0.40208333333333335</c:v>
                </c:pt>
                <c:pt idx="580">
                  <c:v>0.40277777777777868</c:v>
                </c:pt>
                <c:pt idx="581">
                  <c:v>0.40347222222222312</c:v>
                </c:pt>
                <c:pt idx="582">
                  <c:v>0.40416666666666756</c:v>
                </c:pt>
                <c:pt idx="583">
                  <c:v>0.40486111111111112</c:v>
                </c:pt>
                <c:pt idx="584">
                  <c:v>0.40555555555555556</c:v>
                </c:pt>
                <c:pt idx="585">
                  <c:v>0.40625</c:v>
                </c:pt>
                <c:pt idx="586">
                  <c:v>0.40694444444444522</c:v>
                </c:pt>
                <c:pt idx="587">
                  <c:v>0.40763888888888888</c:v>
                </c:pt>
                <c:pt idx="588">
                  <c:v>0.40833333333333333</c:v>
                </c:pt>
                <c:pt idx="589">
                  <c:v>0.40902777777777916</c:v>
                </c:pt>
                <c:pt idx="590">
                  <c:v>0.40972222222222232</c:v>
                </c:pt>
                <c:pt idx="591">
                  <c:v>0.41041666666666804</c:v>
                </c:pt>
                <c:pt idx="592">
                  <c:v>0.41111111111111109</c:v>
                </c:pt>
                <c:pt idx="593">
                  <c:v>0.41180555555555581</c:v>
                </c:pt>
                <c:pt idx="594">
                  <c:v>0.41250000000000031</c:v>
                </c:pt>
                <c:pt idx="595">
                  <c:v>0.41319444444444442</c:v>
                </c:pt>
                <c:pt idx="596">
                  <c:v>0.41388888888889058</c:v>
                </c:pt>
                <c:pt idx="597">
                  <c:v>0.41458333333333336</c:v>
                </c:pt>
                <c:pt idx="598">
                  <c:v>0.41527777777777874</c:v>
                </c:pt>
                <c:pt idx="599">
                  <c:v>0.41597222222222324</c:v>
                </c:pt>
                <c:pt idx="600">
                  <c:v>0.41666666666666763</c:v>
                </c:pt>
                <c:pt idx="601">
                  <c:v>0.41736111111111118</c:v>
                </c:pt>
                <c:pt idx="602">
                  <c:v>0.41805555555555557</c:v>
                </c:pt>
                <c:pt idx="603">
                  <c:v>0.41875000000000001</c:v>
                </c:pt>
                <c:pt idx="604">
                  <c:v>0.41944444444444534</c:v>
                </c:pt>
                <c:pt idx="605">
                  <c:v>0.42013888888888973</c:v>
                </c:pt>
                <c:pt idx="606">
                  <c:v>0.42083333333333334</c:v>
                </c:pt>
                <c:pt idx="607">
                  <c:v>0.42152777777777933</c:v>
                </c:pt>
                <c:pt idx="608">
                  <c:v>0.422222222222223</c:v>
                </c:pt>
                <c:pt idx="609">
                  <c:v>0.42291666666666816</c:v>
                </c:pt>
                <c:pt idx="610">
                  <c:v>0.4236111111111111</c:v>
                </c:pt>
                <c:pt idx="611">
                  <c:v>0.42430555555555582</c:v>
                </c:pt>
                <c:pt idx="612">
                  <c:v>0.42500000000000032</c:v>
                </c:pt>
                <c:pt idx="613">
                  <c:v>0.42569444444444482</c:v>
                </c:pt>
                <c:pt idx="614">
                  <c:v>0.42638888888889109</c:v>
                </c:pt>
                <c:pt idx="615">
                  <c:v>0.42708333333333331</c:v>
                </c:pt>
                <c:pt idx="616">
                  <c:v>0.42777777777777892</c:v>
                </c:pt>
                <c:pt idx="617">
                  <c:v>0.42847222222222336</c:v>
                </c:pt>
                <c:pt idx="618">
                  <c:v>0.42916666666666786</c:v>
                </c:pt>
                <c:pt idx="619">
                  <c:v>0.4298611111111113</c:v>
                </c:pt>
                <c:pt idx="620">
                  <c:v>0.43055555555555558</c:v>
                </c:pt>
                <c:pt idx="621">
                  <c:v>0.43125000000000002</c:v>
                </c:pt>
                <c:pt idx="622">
                  <c:v>0.43194444444444546</c:v>
                </c:pt>
                <c:pt idx="623">
                  <c:v>0.43263888888888991</c:v>
                </c:pt>
                <c:pt idx="624">
                  <c:v>0.43333333333333335</c:v>
                </c:pt>
                <c:pt idx="625">
                  <c:v>0.43402777777777957</c:v>
                </c:pt>
                <c:pt idx="626">
                  <c:v>0.43472222222222312</c:v>
                </c:pt>
                <c:pt idx="627">
                  <c:v>0.43541666666666839</c:v>
                </c:pt>
                <c:pt idx="628">
                  <c:v>0.43611111111111112</c:v>
                </c:pt>
                <c:pt idx="629">
                  <c:v>0.43680555555555634</c:v>
                </c:pt>
                <c:pt idx="630">
                  <c:v>0.43750000000000078</c:v>
                </c:pt>
                <c:pt idx="631">
                  <c:v>0.43819444444444522</c:v>
                </c:pt>
                <c:pt idx="632">
                  <c:v>0.43888888888889116</c:v>
                </c:pt>
                <c:pt idx="633">
                  <c:v>0.43958333333333338</c:v>
                </c:pt>
                <c:pt idx="634">
                  <c:v>0.44027777777777782</c:v>
                </c:pt>
                <c:pt idx="635">
                  <c:v>0.44097222222222232</c:v>
                </c:pt>
                <c:pt idx="636">
                  <c:v>0.44166666666666682</c:v>
                </c:pt>
                <c:pt idx="637">
                  <c:v>0.44236111111111109</c:v>
                </c:pt>
                <c:pt idx="638">
                  <c:v>0.44305555555555554</c:v>
                </c:pt>
                <c:pt idx="639">
                  <c:v>0.44374999999999998</c:v>
                </c:pt>
                <c:pt idx="640">
                  <c:v>0.44444444444444442</c:v>
                </c:pt>
                <c:pt idx="641">
                  <c:v>0.44513888888888886</c:v>
                </c:pt>
                <c:pt idx="642">
                  <c:v>0.44583333333333325</c:v>
                </c:pt>
                <c:pt idx="643">
                  <c:v>0.44652777777777874</c:v>
                </c:pt>
                <c:pt idx="644">
                  <c:v>0.4472222222222223</c:v>
                </c:pt>
                <c:pt idx="645">
                  <c:v>0.44791666666666763</c:v>
                </c:pt>
                <c:pt idx="646">
                  <c:v>0.44861111111111113</c:v>
                </c:pt>
                <c:pt idx="647">
                  <c:v>0.44930555555555557</c:v>
                </c:pt>
                <c:pt idx="648">
                  <c:v>0.45</c:v>
                </c:pt>
                <c:pt idx="649">
                  <c:v>0.45069444444444445</c:v>
                </c:pt>
                <c:pt idx="650">
                  <c:v>0.45138888888889062</c:v>
                </c:pt>
                <c:pt idx="651">
                  <c:v>0.45208333333333334</c:v>
                </c:pt>
                <c:pt idx="652">
                  <c:v>0.45277777777777856</c:v>
                </c:pt>
                <c:pt idx="653">
                  <c:v>0.453472222222223</c:v>
                </c:pt>
                <c:pt idx="654">
                  <c:v>0.45416666666666738</c:v>
                </c:pt>
                <c:pt idx="655">
                  <c:v>0.4548611111111111</c:v>
                </c:pt>
                <c:pt idx="656">
                  <c:v>0.45555555555555555</c:v>
                </c:pt>
                <c:pt idx="657">
                  <c:v>0.45625000000000004</c:v>
                </c:pt>
                <c:pt idx="658">
                  <c:v>0.45694444444444482</c:v>
                </c:pt>
                <c:pt idx="659">
                  <c:v>0.45763888888888887</c:v>
                </c:pt>
                <c:pt idx="660">
                  <c:v>0.45833333333333326</c:v>
                </c:pt>
                <c:pt idx="661">
                  <c:v>0.45902777777777892</c:v>
                </c:pt>
                <c:pt idx="662">
                  <c:v>0.45972222222222231</c:v>
                </c:pt>
                <c:pt idx="663">
                  <c:v>0.46041666666666786</c:v>
                </c:pt>
                <c:pt idx="664">
                  <c:v>0.46111111111111114</c:v>
                </c:pt>
                <c:pt idx="665">
                  <c:v>0.46180555555555558</c:v>
                </c:pt>
                <c:pt idx="666">
                  <c:v>0.46250000000000002</c:v>
                </c:pt>
                <c:pt idx="667">
                  <c:v>0.46319444444444446</c:v>
                </c:pt>
                <c:pt idx="668">
                  <c:v>0.46388888888889068</c:v>
                </c:pt>
                <c:pt idx="669">
                  <c:v>0.46458333333333335</c:v>
                </c:pt>
                <c:pt idx="670">
                  <c:v>0.46527777777777868</c:v>
                </c:pt>
                <c:pt idx="671">
                  <c:v>0.46597222222222312</c:v>
                </c:pt>
                <c:pt idx="672">
                  <c:v>0.46666666666666756</c:v>
                </c:pt>
                <c:pt idx="673">
                  <c:v>0.46736111111111112</c:v>
                </c:pt>
                <c:pt idx="674">
                  <c:v>0.46805555555555556</c:v>
                </c:pt>
                <c:pt idx="675">
                  <c:v>0.46875</c:v>
                </c:pt>
                <c:pt idx="676">
                  <c:v>0.46944444444444522</c:v>
                </c:pt>
                <c:pt idx="677">
                  <c:v>0.47013888888888888</c:v>
                </c:pt>
                <c:pt idx="678">
                  <c:v>0.47083333333333333</c:v>
                </c:pt>
                <c:pt idx="679">
                  <c:v>0.47152777777777916</c:v>
                </c:pt>
                <c:pt idx="680">
                  <c:v>0.47222222222222232</c:v>
                </c:pt>
                <c:pt idx="681">
                  <c:v>0.47291666666666804</c:v>
                </c:pt>
                <c:pt idx="682">
                  <c:v>0.47361111111111109</c:v>
                </c:pt>
                <c:pt idx="683">
                  <c:v>0.47430555555555581</c:v>
                </c:pt>
                <c:pt idx="684">
                  <c:v>0.47500000000000031</c:v>
                </c:pt>
                <c:pt idx="685">
                  <c:v>0.47569444444444442</c:v>
                </c:pt>
                <c:pt idx="686">
                  <c:v>0.47638888888889058</c:v>
                </c:pt>
                <c:pt idx="687">
                  <c:v>0.47708333333333336</c:v>
                </c:pt>
                <c:pt idx="688">
                  <c:v>0.47777777777777874</c:v>
                </c:pt>
                <c:pt idx="689">
                  <c:v>0.47847222222222324</c:v>
                </c:pt>
                <c:pt idx="690">
                  <c:v>0.47916666666666763</c:v>
                </c:pt>
                <c:pt idx="691">
                  <c:v>0.47986111111111118</c:v>
                </c:pt>
                <c:pt idx="692">
                  <c:v>0.48055555555555557</c:v>
                </c:pt>
                <c:pt idx="693">
                  <c:v>0.48125000000000001</c:v>
                </c:pt>
                <c:pt idx="694">
                  <c:v>0.48194444444444534</c:v>
                </c:pt>
                <c:pt idx="695">
                  <c:v>0.48263888888888973</c:v>
                </c:pt>
                <c:pt idx="696">
                  <c:v>0.48333333333333334</c:v>
                </c:pt>
                <c:pt idx="697">
                  <c:v>0.48402777777777933</c:v>
                </c:pt>
                <c:pt idx="698">
                  <c:v>0.484722222222223</c:v>
                </c:pt>
                <c:pt idx="699">
                  <c:v>0.48541666666666816</c:v>
                </c:pt>
                <c:pt idx="700">
                  <c:v>0.4861111111111111</c:v>
                </c:pt>
                <c:pt idx="701">
                  <c:v>0.48680555555555582</c:v>
                </c:pt>
                <c:pt idx="702">
                  <c:v>0.48750000000000032</c:v>
                </c:pt>
                <c:pt idx="703">
                  <c:v>0.48819444444444482</c:v>
                </c:pt>
                <c:pt idx="704">
                  <c:v>0.48888888888889109</c:v>
                </c:pt>
                <c:pt idx="705">
                  <c:v>0.48958333333333331</c:v>
                </c:pt>
                <c:pt idx="706">
                  <c:v>0.49027777777777892</c:v>
                </c:pt>
                <c:pt idx="707">
                  <c:v>0.49097222222222336</c:v>
                </c:pt>
                <c:pt idx="708">
                  <c:v>0.49166666666666786</c:v>
                </c:pt>
                <c:pt idx="709">
                  <c:v>0.4923611111111113</c:v>
                </c:pt>
                <c:pt idx="710">
                  <c:v>0.49305555555555558</c:v>
                </c:pt>
                <c:pt idx="711">
                  <c:v>0.49375000000000002</c:v>
                </c:pt>
                <c:pt idx="712">
                  <c:v>0.49444444444444546</c:v>
                </c:pt>
                <c:pt idx="713">
                  <c:v>0.49513888888888991</c:v>
                </c:pt>
                <c:pt idx="714">
                  <c:v>0.49583333333333335</c:v>
                </c:pt>
                <c:pt idx="715">
                  <c:v>0.49652777777777957</c:v>
                </c:pt>
                <c:pt idx="716">
                  <c:v>0.49722222222222312</c:v>
                </c:pt>
                <c:pt idx="717">
                  <c:v>0.49791666666666839</c:v>
                </c:pt>
                <c:pt idx="718">
                  <c:v>0.49861111111111112</c:v>
                </c:pt>
                <c:pt idx="719">
                  <c:v>0.49930555555555634</c:v>
                </c:pt>
                <c:pt idx="720">
                  <c:v>0.5</c:v>
                </c:pt>
                <c:pt idx="721">
                  <c:v>0.500694444444446</c:v>
                </c:pt>
                <c:pt idx="722">
                  <c:v>0.50138888888888888</c:v>
                </c:pt>
                <c:pt idx="723">
                  <c:v>0.50208333333333333</c:v>
                </c:pt>
                <c:pt idx="724">
                  <c:v>0.50277777777777777</c:v>
                </c:pt>
                <c:pt idx="725">
                  <c:v>0.50347222222222054</c:v>
                </c:pt>
                <c:pt idx="726">
                  <c:v>0.50416666666666488</c:v>
                </c:pt>
                <c:pt idx="727">
                  <c:v>0.50486111111111109</c:v>
                </c:pt>
                <c:pt idx="728">
                  <c:v>0.50555555555555554</c:v>
                </c:pt>
                <c:pt idx="729">
                  <c:v>0.50624999999999998</c:v>
                </c:pt>
                <c:pt idx="730">
                  <c:v>0.50694444444444464</c:v>
                </c:pt>
                <c:pt idx="731">
                  <c:v>0.50763888888888964</c:v>
                </c:pt>
                <c:pt idx="732">
                  <c:v>0.5083333333333333</c:v>
                </c:pt>
                <c:pt idx="733">
                  <c:v>0.50902777777777752</c:v>
                </c:pt>
                <c:pt idx="734">
                  <c:v>0.50972222222222219</c:v>
                </c:pt>
                <c:pt idx="735">
                  <c:v>0.51041666666666463</c:v>
                </c:pt>
                <c:pt idx="736">
                  <c:v>0.51111111111111107</c:v>
                </c:pt>
                <c:pt idx="737">
                  <c:v>0.51180555555555562</c:v>
                </c:pt>
                <c:pt idx="738">
                  <c:v>0.51249999999999996</c:v>
                </c:pt>
                <c:pt idx="739">
                  <c:v>0.51319444444444462</c:v>
                </c:pt>
                <c:pt idx="740">
                  <c:v>0.51388888888888884</c:v>
                </c:pt>
                <c:pt idx="741">
                  <c:v>0.51458333333333328</c:v>
                </c:pt>
                <c:pt idx="742">
                  <c:v>0.5152777777777775</c:v>
                </c:pt>
                <c:pt idx="743">
                  <c:v>0.51597222222222228</c:v>
                </c:pt>
                <c:pt idx="744">
                  <c:v>0.5166666666666665</c:v>
                </c:pt>
                <c:pt idx="745">
                  <c:v>0.51736111111111116</c:v>
                </c:pt>
                <c:pt idx="746">
                  <c:v>0.5180555555555556</c:v>
                </c:pt>
                <c:pt idx="747">
                  <c:v>0.51875000000000004</c:v>
                </c:pt>
                <c:pt idx="748">
                  <c:v>0.5194444444444446</c:v>
                </c:pt>
                <c:pt idx="749">
                  <c:v>0.52013888888888893</c:v>
                </c:pt>
                <c:pt idx="750">
                  <c:v>0.5208333333333337</c:v>
                </c:pt>
                <c:pt idx="751">
                  <c:v>0.52152777777777759</c:v>
                </c:pt>
                <c:pt idx="752">
                  <c:v>0.52222222222222159</c:v>
                </c:pt>
                <c:pt idx="753">
                  <c:v>0.52291666666666659</c:v>
                </c:pt>
                <c:pt idx="754">
                  <c:v>0.52361111111111114</c:v>
                </c:pt>
                <c:pt idx="755">
                  <c:v>0.52430555555555569</c:v>
                </c:pt>
                <c:pt idx="756">
                  <c:v>0.52500000000000002</c:v>
                </c:pt>
                <c:pt idx="757">
                  <c:v>0.52569444444444624</c:v>
                </c:pt>
                <c:pt idx="758">
                  <c:v>0.52638888888888891</c:v>
                </c:pt>
                <c:pt idx="759">
                  <c:v>0.52708333333333335</c:v>
                </c:pt>
                <c:pt idx="760">
                  <c:v>0.52777777777777779</c:v>
                </c:pt>
                <c:pt idx="761">
                  <c:v>0.52847222222222157</c:v>
                </c:pt>
                <c:pt idx="762">
                  <c:v>0.52916666666666656</c:v>
                </c:pt>
                <c:pt idx="763">
                  <c:v>0.52986111111111112</c:v>
                </c:pt>
                <c:pt idx="764">
                  <c:v>0.53055555555555567</c:v>
                </c:pt>
                <c:pt idx="765">
                  <c:v>0.53125</c:v>
                </c:pt>
                <c:pt idx="766">
                  <c:v>0.531944444444446</c:v>
                </c:pt>
                <c:pt idx="767">
                  <c:v>0.53263888888889044</c:v>
                </c:pt>
                <c:pt idx="768">
                  <c:v>0.53333333333333333</c:v>
                </c:pt>
                <c:pt idx="769">
                  <c:v>0.53402777777777777</c:v>
                </c:pt>
                <c:pt idx="770">
                  <c:v>0.53472222222222221</c:v>
                </c:pt>
                <c:pt idx="771">
                  <c:v>0.53541666666666488</c:v>
                </c:pt>
                <c:pt idx="772">
                  <c:v>0.53611111111111109</c:v>
                </c:pt>
                <c:pt idx="773">
                  <c:v>0.53680555555555565</c:v>
                </c:pt>
                <c:pt idx="774">
                  <c:v>0.53749999999999998</c:v>
                </c:pt>
                <c:pt idx="775">
                  <c:v>0.53819444444444464</c:v>
                </c:pt>
                <c:pt idx="776">
                  <c:v>0.53888888888888964</c:v>
                </c:pt>
                <c:pt idx="777">
                  <c:v>0.5395833333333333</c:v>
                </c:pt>
                <c:pt idx="778">
                  <c:v>0.54027777777777752</c:v>
                </c:pt>
                <c:pt idx="779">
                  <c:v>0.54097222222222219</c:v>
                </c:pt>
                <c:pt idx="780">
                  <c:v>0.54166666666666652</c:v>
                </c:pt>
                <c:pt idx="781">
                  <c:v>0.54236111111111107</c:v>
                </c:pt>
                <c:pt idx="782">
                  <c:v>0.54305555555555562</c:v>
                </c:pt>
                <c:pt idx="783">
                  <c:v>0.54375000000000062</c:v>
                </c:pt>
                <c:pt idx="784">
                  <c:v>0.54444444444444462</c:v>
                </c:pt>
                <c:pt idx="785">
                  <c:v>0.54513888888888884</c:v>
                </c:pt>
                <c:pt idx="786">
                  <c:v>0.54583333333333361</c:v>
                </c:pt>
                <c:pt idx="787">
                  <c:v>0.5465277777777775</c:v>
                </c:pt>
                <c:pt idx="788">
                  <c:v>0.54722222222222228</c:v>
                </c:pt>
                <c:pt idx="789">
                  <c:v>0.5479166666666665</c:v>
                </c:pt>
                <c:pt idx="790">
                  <c:v>0.5486111111111116</c:v>
                </c:pt>
                <c:pt idx="791">
                  <c:v>0.5493055555555556</c:v>
                </c:pt>
                <c:pt idx="792">
                  <c:v>0.55000000000000004</c:v>
                </c:pt>
                <c:pt idx="793">
                  <c:v>0.55069444444444648</c:v>
                </c:pt>
                <c:pt idx="794">
                  <c:v>0.55138888888888893</c:v>
                </c:pt>
                <c:pt idx="795">
                  <c:v>0.5520833333333337</c:v>
                </c:pt>
                <c:pt idx="796">
                  <c:v>0.55277777777777781</c:v>
                </c:pt>
                <c:pt idx="797">
                  <c:v>0.55347222222222159</c:v>
                </c:pt>
                <c:pt idx="798">
                  <c:v>0.55416666666666659</c:v>
                </c:pt>
                <c:pt idx="799">
                  <c:v>0.55486111111111114</c:v>
                </c:pt>
                <c:pt idx="800">
                  <c:v>0.55555555555555569</c:v>
                </c:pt>
                <c:pt idx="801">
                  <c:v>0.55625000000000002</c:v>
                </c:pt>
                <c:pt idx="802">
                  <c:v>0.55694444444444624</c:v>
                </c:pt>
                <c:pt idx="803">
                  <c:v>0.55763888888889068</c:v>
                </c:pt>
                <c:pt idx="804">
                  <c:v>0.55833333333333335</c:v>
                </c:pt>
                <c:pt idx="805">
                  <c:v>0.55902777777777779</c:v>
                </c:pt>
                <c:pt idx="806">
                  <c:v>0.55972222222222223</c:v>
                </c:pt>
                <c:pt idx="807">
                  <c:v>0.56041666666666656</c:v>
                </c:pt>
                <c:pt idx="808">
                  <c:v>0.56111111111111112</c:v>
                </c:pt>
                <c:pt idx="809">
                  <c:v>0.56180555555555733</c:v>
                </c:pt>
                <c:pt idx="810">
                  <c:v>0.5625</c:v>
                </c:pt>
                <c:pt idx="811">
                  <c:v>0.563194444444446</c:v>
                </c:pt>
                <c:pt idx="812">
                  <c:v>0.56388888888889044</c:v>
                </c:pt>
                <c:pt idx="813">
                  <c:v>0.56458333333333333</c:v>
                </c:pt>
                <c:pt idx="814">
                  <c:v>0.56527777777777777</c:v>
                </c:pt>
                <c:pt idx="815">
                  <c:v>0.56597222222222221</c:v>
                </c:pt>
                <c:pt idx="816">
                  <c:v>0.56666666666666654</c:v>
                </c:pt>
                <c:pt idx="817">
                  <c:v>0.56736111111111109</c:v>
                </c:pt>
                <c:pt idx="818">
                  <c:v>0.56805555555555565</c:v>
                </c:pt>
                <c:pt idx="819">
                  <c:v>0.56875000000000064</c:v>
                </c:pt>
                <c:pt idx="820">
                  <c:v>0.56944444444444464</c:v>
                </c:pt>
                <c:pt idx="821">
                  <c:v>0.57013888888888964</c:v>
                </c:pt>
                <c:pt idx="822">
                  <c:v>0.57083333333333364</c:v>
                </c:pt>
                <c:pt idx="823">
                  <c:v>0.57152777777777752</c:v>
                </c:pt>
                <c:pt idx="824">
                  <c:v>0.57222222222222219</c:v>
                </c:pt>
                <c:pt idx="825">
                  <c:v>0.57291666666666652</c:v>
                </c:pt>
                <c:pt idx="826">
                  <c:v>0.57361111111111163</c:v>
                </c:pt>
                <c:pt idx="827">
                  <c:v>0.57430555555555562</c:v>
                </c:pt>
                <c:pt idx="828">
                  <c:v>0.57500000000000062</c:v>
                </c:pt>
                <c:pt idx="829">
                  <c:v>0.57569444444444673</c:v>
                </c:pt>
                <c:pt idx="830">
                  <c:v>0.57638888888888884</c:v>
                </c:pt>
                <c:pt idx="831">
                  <c:v>0.57708333333333361</c:v>
                </c:pt>
                <c:pt idx="832">
                  <c:v>0.57777777777777772</c:v>
                </c:pt>
                <c:pt idx="833">
                  <c:v>0.57847222222222228</c:v>
                </c:pt>
                <c:pt idx="834">
                  <c:v>0.5791666666666665</c:v>
                </c:pt>
                <c:pt idx="835">
                  <c:v>0.5798611111111116</c:v>
                </c:pt>
                <c:pt idx="836">
                  <c:v>0.58055555555555549</c:v>
                </c:pt>
                <c:pt idx="837">
                  <c:v>0.58124999999999949</c:v>
                </c:pt>
                <c:pt idx="838">
                  <c:v>0.5819444444444446</c:v>
                </c:pt>
                <c:pt idx="839">
                  <c:v>0.58263888888888893</c:v>
                </c:pt>
                <c:pt idx="840">
                  <c:v>0.58333333333333337</c:v>
                </c:pt>
                <c:pt idx="841">
                  <c:v>0.58402777777777759</c:v>
                </c:pt>
                <c:pt idx="842">
                  <c:v>0.58472222222222159</c:v>
                </c:pt>
                <c:pt idx="843">
                  <c:v>0.58541666666666436</c:v>
                </c:pt>
                <c:pt idx="844">
                  <c:v>0.58611111111111058</c:v>
                </c:pt>
                <c:pt idx="845">
                  <c:v>0.58680555555555569</c:v>
                </c:pt>
                <c:pt idx="846">
                  <c:v>0.58749999999999958</c:v>
                </c:pt>
                <c:pt idx="847">
                  <c:v>0.58819444444444469</c:v>
                </c:pt>
                <c:pt idx="848">
                  <c:v>0.58888888888888891</c:v>
                </c:pt>
                <c:pt idx="849">
                  <c:v>0.58958333333333257</c:v>
                </c:pt>
                <c:pt idx="850">
                  <c:v>0.59027777777777757</c:v>
                </c:pt>
                <c:pt idx="851">
                  <c:v>0.59097222222222157</c:v>
                </c:pt>
                <c:pt idx="852">
                  <c:v>0.59166666666666656</c:v>
                </c:pt>
                <c:pt idx="853">
                  <c:v>0.59236111111111056</c:v>
                </c:pt>
                <c:pt idx="854">
                  <c:v>0.59305555555555567</c:v>
                </c:pt>
                <c:pt idx="855">
                  <c:v>0.59375</c:v>
                </c:pt>
                <c:pt idx="856">
                  <c:v>0.59444444444444444</c:v>
                </c:pt>
                <c:pt idx="857">
                  <c:v>0.59513888888888888</c:v>
                </c:pt>
                <c:pt idx="858">
                  <c:v>0.59583333333333333</c:v>
                </c:pt>
                <c:pt idx="859">
                  <c:v>0.59652777777777621</c:v>
                </c:pt>
                <c:pt idx="860">
                  <c:v>0.59722222222222054</c:v>
                </c:pt>
                <c:pt idx="861">
                  <c:v>0.59791666666666488</c:v>
                </c:pt>
                <c:pt idx="862">
                  <c:v>0.59861111111111109</c:v>
                </c:pt>
                <c:pt idx="863">
                  <c:v>0.59930555555555554</c:v>
                </c:pt>
                <c:pt idx="864">
                  <c:v>0.60000000000000064</c:v>
                </c:pt>
                <c:pt idx="865">
                  <c:v>0.60069444444444708</c:v>
                </c:pt>
                <c:pt idx="866">
                  <c:v>0.60138888888888964</c:v>
                </c:pt>
                <c:pt idx="867">
                  <c:v>0.60208333333333364</c:v>
                </c:pt>
                <c:pt idx="868">
                  <c:v>0.60277777777777775</c:v>
                </c:pt>
                <c:pt idx="869">
                  <c:v>0.60347222222222219</c:v>
                </c:pt>
                <c:pt idx="870">
                  <c:v>0.60416666666666652</c:v>
                </c:pt>
                <c:pt idx="871">
                  <c:v>0.60486111111111163</c:v>
                </c:pt>
                <c:pt idx="872">
                  <c:v>0.60555555555555562</c:v>
                </c:pt>
                <c:pt idx="873">
                  <c:v>0.60625000000000062</c:v>
                </c:pt>
                <c:pt idx="874">
                  <c:v>0.60694444444444673</c:v>
                </c:pt>
                <c:pt idx="875">
                  <c:v>0.60763888888889106</c:v>
                </c:pt>
                <c:pt idx="876">
                  <c:v>0.60833333333333361</c:v>
                </c:pt>
                <c:pt idx="877">
                  <c:v>0.60902777777777772</c:v>
                </c:pt>
                <c:pt idx="878">
                  <c:v>0.60972222222222261</c:v>
                </c:pt>
                <c:pt idx="879">
                  <c:v>0.6104166666666665</c:v>
                </c:pt>
                <c:pt idx="880">
                  <c:v>0.6111111111111116</c:v>
                </c:pt>
                <c:pt idx="881">
                  <c:v>0.6118055555555576</c:v>
                </c:pt>
                <c:pt idx="882">
                  <c:v>0.61250000000000004</c:v>
                </c:pt>
                <c:pt idx="883">
                  <c:v>0.61319444444444648</c:v>
                </c:pt>
                <c:pt idx="884">
                  <c:v>0.61388888888889093</c:v>
                </c:pt>
                <c:pt idx="885">
                  <c:v>0.6145833333333337</c:v>
                </c:pt>
                <c:pt idx="886">
                  <c:v>0.61527777777777781</c:v>
                </c:pt>
                <c:pt idx="887">
                  <c:v>0.61597222222222225</c:v>
                </c:pt>
                <c:pt idx="888">
                  <c:v>0.6166666666666667</c:v>
                </c:pt>
                <c:pt idx="889">
                  <c:v>0.61736111111111114</c:v>
                </c:pt>
                <c:pt idx="890">
                  <c:v>0.61805555555555758</c:v>
                </c:pt>
                <c:pt idx="891">
                  <c:v>0.61875000000000191</c:v>
                </c:pt>
                <c:pt idx="892">
                  <c:v>0.61944444444444624</c:v>
                </c:pt>
                <c:pt idx="893">
                  <c:v>0.62013888888889068</c:v>
                </c:pt>
                <c:pt idx="894">
                  <c:v>0.62083333333333512</c:v>
                </c:pt>
                <c:pt idx="895">
                  <c:v>0.62152777777777779</c:v>
                </c:pt>
                <c:pt idx="896">
                  <c:v>0.62222222222222223</c:v>
                </c:pt>
                <c:pt idx="897">
                  <c:v>0.62291666666666667</c:v>
                </c:pt>
                <c:pt idx="898">
                  <c:v>0.62361111111111289</c:v>
                </c:pt>
                <c:pt idx="899">
                  <c:v>0.62430555555555733</c:v>
                </c:pt>
                <c:pt idx="900">
                  <c:v>0.62500000000000167</c:v>
                </c:pt>
                <c:pt idx="901">
                  <c:v>0.62569444444444755</c:v>
                </c:pt>
                <c:pt idx="902">
                  <c:v>0.62638888888889044</c:v>
                </c:pt>
                <c:pt idx="903">
                  <c:v>0.62708333333333488</c:v>
                </c:pt>
                <c:pt idx="904">
                  <c:v>0.62777777777777932</c:v>
                </c:pt>
                <c:pt idx="905">
                  <c:v>0.62847222222222221</c:v>
                </c:pt>
                <c:pt idx="906">
                  <c:v>0.62916666666666654</c:v>
                </c:pt>
                <c:pt idx="907">
                  <c:v>0.62986111111111165</c:v>
                </c:pt>
                <c:pt idx="908">
                  <c:v>0.63055555555555565</c:v>
                </c:pt>
                <c:pt idx="909">
                  <c:v>0.63125000000000064</c:v>
                </c:pt>
                <c:pt idx="910">
                  <c:v>0.63194444444444708</c:v>
                </c:pt>
                <c:pt idx="911">
                  <c:v>0.63263888888889175</c:v>
                </c:pt>
                <c:pt idx="912">
                  <c:v>0.63333333333333364</c:v>
                </c:pt>
                <c:pt idx="913">
                  <c:v>0.63402777777777775</c:v>
                </c:pt>
                <c:pt idx="914">
                  <c:v>0.63472222222222263</c:v>
                </c:pt>
                <c:pt idx="915">
                  <c:v>0.63541666666666652</c:v>
                </c:pt>
                <c:pt idx="916">
                  <c:v>0.63611111111111163</c:v>
                </c:pt>
                <c:pt idx="917">
                  <c:v>0.63680555555555785</c:v>
                </c:pt>
                <c:pt idx="918">
                  <c:v>0.63750000000000062</c:v>
                </c:pt>
                <c:pt idx="919">
                  <c:v>0.63819444444444673</c:v>
                </c:pt>
                <c:pt idx="920">
                  <c:v>0.63888888888889106</c:v>
                </c:pt>
                <c:pt idx="921">
                  <c:v>0.63958333333333361</c:v>
                </c:pt>
                <c:pt idx="922">
                  <c:v>0.64027777777777772</c:v>
                </c:pt>
                <c:pt idx="923">
                  <c:v>0.64097222222222261</c:v>
                </c:pt>
                <c:pt idx="924">
                  <c:v>0.64166666666666672</c:v>
                </c:pt>
                <c:pt idx="925">
                  <c:v>0.6423611111111116</c:v>
                </c:pt>
                <c:pt idx="926">
                  <c:v>0.6430555555555576</c:v>
                </c:pt>
                <c:pt idx="927">
                  <c:v>0.64375000000000204</c:v>
                </c:pt>
                <c:pt idx="928">
                  <c:v>0.64444444444444648</c:v>
                </c:pt>
                <c:pt idx="929">
                  <c:v>0.64513888888889093</c:v>
                </c:pt>
                <c:pt idx="930">
                  <c:v>0.64583333333333548</c:v>
                </c:pt>
                <c:pt idx="931">
                  <c:v>0.64652777777777781</c:v>
                </c:pt>
                <c:pt idx="932">
                  <c:v>0.64722222222222225</c:v>
                </c:pt>
                <c:pt idx="933">
                  <c:v>0.6479166666666667</c:v>
                </c:pt>
                <c:pt idx="934">
                  <c:v>0.64861111111111314</c:v>
                </c:pt>
                <c:pt idx="935">
                  <c:v>0.64930555555555758</c:v>
                </c:pt>
                <c:pt idx="936">
                  <c:v>0.65000000000000191</c:v>
                </c:pt>
                <c:pt idx="937">
                  <c:v>0.65069444444444802</c:v>
                </c:pt>
                <c:pt idx="938">
                  <c:v>0.65138888888889068</c:v>
                </c:pt>
                <c:pt idx="939">
                  <c:v>0.65208333333333512</c:v>
                </c:pt>
                <c:pt idx="940">
                  <c:v>0.65277777777777946</c:v>
                </c:pt>
                <c:pt idx="941">
                  <c:v>0.65347222222222223</c:v>
                </c:pt>
                <c:pt idx="942">
                  <c:v>0.65416666666666667</c:v>
                </c:pt>
                <c:pt idx="943">
                  <c:v>0.65486111111111289</c:v>
                </c:pt>
                <c:pt idx="944">
                  <c:v>0.65555555555555733</c:v>
                </c:pt>
                <c:pt idx="945">
                  <c:v>0.65625000000000167</c:v>
                </c:pt>
                <c:pt idx="946">
                  <c:v>0.65694444444444755</c:v>
                </c:pt>
                <c:pt idx="947">
                  <c:v>0.65763888888889199</c:v>
                </c:pt>
                <c:pt idx="948">
                  <c:v>0.65833333333333488</c:v>
                </c:pt>
                <c:pt idx="949">
                  <c:v>0.65902777777777932</c:v>
                </c:pt>
                <c:pt idx="950">
                  <c:v>0.65972222222222265</c:v>
                </c:pt>
                <c:pt idx="951">
                  <c:v>0.66041666666666654</c:v>
                </c:pt>
                <c:pt idx="952">
                  <c:v>0.66111111111111165</c:v>
                </c:pt>
                <c:pt idx="953">
                  <c:v>0.66180555555555842</c:v>
                </c:pt>
                <c:pt idx="954">
                  <c:v>0.66250000000000064</c:v>
                </c:pt>
                <c:pt idx="955">
                  <c:v>0.66319444444444708</c:v>
                </c:pt>
                <c:pt idx="956">
                  <c:v>0.66388888888889175</c:v>
                </c:pt>
                <c:pt idx="957">
                  <c:v>0.66458333333333364</c:v>
                </c:pt>
                <c:pt idx="958">
                  <c:v>0.66527777777777775</c:v>
                </c:pt>
                <c:pt idx="959">
                  <c:v>0.66597222222222263</c:v>
                </c:pt>
                <c:pt idx="960">
                  <c:v>0.66666666666666663</c:v>
                </c:pt>
                <c:pt idx="961">
                  <c:v>0.66736111111111163</c:v>
                </c:pt>
                <c:pt idx="962">
                  <c:v>0.66805555555555785</c:v>
                </c:pt>
                <c:pt idx="963">
                  <c:v>0.66875000000000229</c:v>
                </c:pt>
                <c:pt idx="964">
                  <c:v>0.66944444444444673</c:v>
                </c:pt>
                <c:pt idx="965">
                  <c:v>0.67013888888889106</c:v>
                </c:pt>
                <c:pt idx="966">
                  <c:v>0.67083333333333572</c:v>
                </c:pt>
                <c:pt idx="967">
                  <c:v>0.67152777777777772</c:v>
                </c:pt>
                <c:pt idx="968">
                  <c:v>0.67222222222222261</c:v>
                </c:pt>
                <c:pt idx="969">
                  <c:v>0.67291666666666672</c:v>
                </c:pt>
                <c:pt idx="970">
                  <c:v>0.67361111111111316</c:v>
                </c:pt>
                <c:pt idx="971">
                  <c:v>0.6743055555555576</c:v>
                </c:pt>
                <c:pt idx="972">
                  <c:v>0.67500000000000204</c:v>
                </c:pt>
                <c:pt idx="973">
                  <c:v>0.67569444444444804</c:v>
                </c:pt>
                <c:pt idx="974">
                  <c:v>0.67638888888889093</c:v>
                </c:pt>
                <c:pt idx="975">
                  <c:v>0.67708333333333548</c:v>
                </c:pt>
                <c:pt idx="976">
                  <c:v>0.67777777777777981</c:v>
                </c:pt>
                <c:pt idx="977">
                  <c:v>0.67847222222222225</c:v>
                </c:pt>
                <c:pt idx="978">
                  <c:v>0.6791666666666667</c:v>
                </c:pt>
                <c:pt idx="979">
                  <c:v>0.67986111111111314</c:v>
                </c:pt>
                <c:pt idx="980">
                  <c:v>0.68055555555555569</c:v>
                </c:pt>
                <c:pt idx="981">
                  <c:v>0.68125000000000002</c:v>
                </c:pt>
                <c:pt idx="982">
                  <c:v>0.68194444444444624</c:v>
                </c:pt>
                <c:pt idx="983">
                  <c:v>0.68263888888889068</c:v>
                </c:pt>
                <c:pt idx="984">
                  <c:v>0.68333333333333335</c:v>
                </c:pt>
                <c:pt idx="985">
                  <c:v>0.68402777777777779</c:v>
                </c:pt>
                <c:pt idx="986">
                  <c:v>0.68472222222222223</c:v>
                </c:pt>
                <c:pt idx="987">
                  <c:v>0.68541666666666656</c:v>
                </c:pt>
                <c:pt idx="988">
                  <c:v>0.68611111111111112</c:v>
                </c:pt>
                <c:pt idx="989">
                  <c:v>0.68680555555555733</c:v>
                </c:pt>
                <c:pt idx="990">
                  <c:v>0.6875</c:v>
                </c:pt>
                <c:pt idx="991">
                  <c:v>0.688194444444446</c:v>
                </c:pt>
                <c:pt idx="992">
                  <c:v>0.68888888888889044</c:v>
                </c:pt>
                <c:pt idx="993">
                  <c:v>0.68958333333333333</c:v>
                </c:pt>
                <c:pt idx="994">
                  <c:v>0.69027777777777777</c:v>
                </c:pt>
                <c:pt idx="995">
                  <c:v>0.69097222222222221</c:v>
                </c:pt>
                <c:pt idx="996">
                  <c:v>0.69166666666666654</c:v>
                </c:pt>
                <c:pt idx="997">
                  <c:v>0.69236111111111109</c:v>
                </c:pt>
                <c:pt idx="998">
                  <c:v>0.69305555555555565</c:v>
                </c:pt>
                <c:pt idx="999">
                  <c:v>0.69375000000000064</c:v>
                </c:pt>
                <c:pt idx="1000">
                  <c:v>0.69444444444444464</c:v>
                </c:pt>
                <c:pt idx="1001">
                  <c:v>0.69513888888888964</c:v>
                </c:pt>
                <c:pt idx="1002">
                  <c:v>0.69583333333333364</c:v>
                </c:pt>
                <c:pt idx="1003">
                  <c:v>0.69652777777777752</c:v>
                </c:pt>
                <c:pt idx="1004">
                  <c:v>0.69722222222222219</c:v>
                </c:pt>
                <c:pt idx="1005">
                  <c:v>0.69791666666666652</c:v>
                </c:pt>
                <c:pt idx="1006">
                  <c:v>0.69861111111111163</c:v>
                </c:pt>
                <c:pt idx="1007">
                  <c:v>0.69930555555555562</c:v>
                </c:pt>
                <c:pt idx="1008">
                  <c:v>0.70000000000000062</c:v>
                </c:pt>
                <c:pt idx="1009">
                  <c:v>0.70069444444444673</c:v>
                </c:pt>
                <c:pt idx="1010">
                  <c:v>0.70138888888888884</c:v>
                </c:pt>
                <c:pt idx="1011">
                  <c:v>0.70208333333333361</c:v>
                </c:pt>
                <c:pt idx="1012">
                  <c:v>0.70277777777777772</c:v>
                </c:pt>
                <c:pt idx="1013">
                  <c:v>0.70347222222222228</c:v>
                </c:pt>
                <c:pt idx="1014">
                  <c:v>0.7041666666666665</c:v>
                </c:pt>
                <c:pt idx="1015">
                  <c:v>0.7048611111111116</c:v>
                </c:pt>
                <c:pt idx="1016">
                  <c:v>0.7055555555555556</c:v>
                </c:pt>
                <c:pt idx="1017">
                  <c:v>0.70625000000000004</c:v>
                </c:pt>
                <c:pt idx="1018">
                  <c:v>0.70694444444444648</c:v>
                </c:pt>
                <c:pt idx="1019">
                  <c:v>0.70763888888889093</c:v>
                </c:pt>
                <c:pt idx="1020">
                  <c:v>0.7083333333333337</c:v>
                </c:pt>
                <c:pt idx="1021">
                  <c:v>0.70902777777777781</c:v>
                </c:pt>
                <c:pt idx="1022">
                  <c:v>0.70972222222222225</c:v>
                </c:pt>
                <c:pt idx="1023">
                  <c:v>0.71041666666666659</c:v>
                </c:pt>
                <c:pt idx="1024">
                  <c:v>0.71111111111111114</c:v>
                </c:pt>
                <c:pt idx="1025">
                  <c:v>0.71180555555555758</c:v>
                </c:pt>
                <c:pt idx="1026">
                  <c:v>0.71250000000000002</c:v>
                </c:pt>
                <c:pt idx="1027">
                  <c:v>0.71319444444444624</c:v>
                </c:pt>
                <c:pt idx="1028">
                  <c:v>0.71388888888889068</c:v>
                </c:pt>
                <c:pt idx="1029">
                  <c:v>0.71458333333333335</c:v>
                </c:pt>
                <c:pt idx="1030">
                  <c:v>0.71527777777777779</c:v>
                </c:pt>
                <c:pt idx="1031">
                  <c:v>0.71597222222222223</c:v>
                </c:pt>
                <c:pt idx="1032">
                  <c:v>0.71666666666666667</c:v>
                </c:pt>
                <c:pt idx="1033">
                  <c:v>0.71736111111111112</c:v>
                </c:pt>
                <c:pt idx="1034">
                  <c:v>0.71805555555555733</c:v>
                </c:pt>
                <c:pt idx="1035">
                  <c:v>0.71875000000000167</c:v>
                </c:pt>
                <c:pt idx="1036">
                  <c:v>0.719444444444446</c:v>
                </c:pt>
                <c:pt idx="1037">
                  <c:v>0.72013888888889044</c:v>
                </c:pt>
                <c:pt idx="1038">
                  <c:v>0.72083333333333488</c:v>
                </c:pt>
                <c:pt idx="1039">
                  <c:v>0.72152777777777777</c:v>
                </c:pt>
                <c:pt idx="1040">
                  <c:v>0.72222222222222221</c:v>
                </c:pt>
                <c:pt idx="1041">
                  <c:v>0.72291666666666654</c:v>
                </c:pt>
                <c:pt idx="1042">
                  <c:v>0.72361111111111165</c:v>
                </c:pt>
                <c:pt idx="1043">
                  <c:v>0.72430555555555565</c:v>
                </c:pt>
                <c:pt idx="1044">
                  <c:v>0.72500000000000064</c:v>
                </c:pt>
                <c:pt idx="1045">
                  <c:v>0.72569444444444708</c:v>
                </c:pt>
                <c:pt idx="1046">
                  <c:v>0.72638888888888964</c:v>
                </c:pt>
                <c:pt idx="1047">
                  <c:v>0.72708333333333364</c:v>
                </c:pt>
                <c:pt idx="1048">
                  <c:v>0.72777777777777775</c:v>
                </c:pt>
                <c:pt idx="1049">
                  <c:v>0.72847222222222219</c:v>
                </c:pt>
                <c:pt idx="1050">
                  <c:v>0.72916666666666652</c:v>
                </c:pt>
                <c:pt idx="1051">
                  <c:v>0.72986111111111163</c:v>
                </c:pt>
                <c:pt idx="1052">
                  <c:v>0.73055555555555562</c:v>
                </c:pt>
                <c:pt idx="1053">
                  <c:v>0.73125000000000062</c:v>
                </c:pt>
                <c:pt idx="1054">
                  <c:v>0.73194444444444673</c:v>
                </c:pt>
                <c:pt idx="1055">
                  <c:v>0.73263888888889106</c:v>
                </c:pt>
                <c:pt idx="1056">
                  <c:v>0.73333333333333361</c:v>
                </c:pt>
                <c:pt idx="1057">
                  <c:v>0.73402777777777772</c:v>
                </c:pt>
                <c:pt idx="1058">
                  <c:v>0.73472222222222261</c:v>
                </c:pt>
                <c:pt idx="1059">
                  <c:v>0.7354166666666665</c:v>
                </c:pt>
                <c:pt idx="1060">
                  <c:v>0.7361111111111116</c:v>
                </c:pt>
                <c:pt idx="1061">
                  <c:v>0.7368055555555576</c:v>
                </c:pt>
                <c:pt idx="1062">
                  <c:v>0.73750000000000004</c:v>
                </c:pt>
                <c:pt idx="1063">
                  <c:v>0.73819444444444648</c:v>
                </c:pt>
                <c:pt idx="1064">
                  <c:v>0.73888888888889093</c:v>
                </c:pt>
                <c:pt idx="1065">
                  <c:v>0.7395833333333337</c:v>
                </c:pt>
                <c:pt idx="1066">
                  <c:v>0.74027777777777781</c:v>
                </c:pt>
                <c:pt idx="1067">
                  <c:v>0.74097222222222225</c:v>
                </c:pt>
                <c:pt idx="1068">
                  <c:v>0.7416666666666667</c:v>
                </c:pt>
                <c:pt idx="1069">
                  <c:v>0.74236111111111114</c:v>
                </c:pt>
                <c:pt idx="1070">
                  <c:v>0.74305555555555758</c:v>
                </c:pt>
                <c:pt idx="1071">
                  <c:v>0.74375000000000191</c:v>
                </c:pt>
                <c:pt idx="1072">
                  <c:v>0.74444444444444624</c:v>
                </c:pt>
                <c:pt idx="1073">
                  <c:v>0.74513888888889068</c:v>
                </c:pt>
                <c:pt idx="1074">
                  <c:v>0.74583333333333512</c:v>
                </c:pt>
                <c:pt idx="1075">
                  <c:v>0.74652777777777779</c:v>
                </c:pt>
                <c:pt idx="1076">
                  <c:v>0.74722222222222223</c:v>
                </c:pt>
                <c:pt idx="1077">
                  <c:v>0.74791666666666667</c:v>
                </c:pt>
                <c:pt idx="1078">
                  <c:v>0.74861111111111289</c:v>
                </c:pt>
                <c:pt idx="1079">
                  <c:v>0.74930555555555733</c:v>
                </c:pt>
                <c:pt idx="1080">
                  <c:v>0.75000000000000167</c:v>
                </c:pt>
                <c:pt idx="1081">
                  <c:v>0.75069444444444755</c:v>
                </c:pt>
                <c:pt idx="1082">
                  <c:v>0.75138888888889044</c:v>
                </c:pt>
                <c:pt idx="1083">
                  <c:v>0.75208333333333488</c:v>
                </c:pt>
                <c:pt idx="1084">
                  <c:v>0.75277777777777932</c:v>
                </c:pt>
                <c:pt idx="1085">
                  <c:v>0.75347222222222221</c:v>
                </c:pt>
                <c:pt idx="1086">
                  <c:v>0.75416666666666654</c:v>
                </c:pt>
                <c:pt idx="1087">
                  <c:v>0.75486111111111165</c:v>
                </c:pt>
                <c:pt idx="1088">
                  <c:v>0.75555555555555565</c:v>
                </c:pt>
                <c:pt idx="1089">
                  <c:v>0.75625000000000064</c:v>
                </c:pt>
                <c:pt idx="1090">
                  <c:v>0.75694444444444708</c:v>
                </c:pt>
                <c:pt idx="1091">
                  <c:v>0.75763888888889175</c:v>
                </c:pt>
                <c:pt idx="1092">
                  <c:v>0.75833333333333364</c:v>
                </c:pt>
                <c:pt idx="1093">
                  <c:v>0.75902777777777775</c:v>
                </c:pt>
                <c:pt idx="1094">
                  <c:v>0.75972222222222263</c:v>
                </c:pt>
                <c:pt idx="1095">
                  <c:v>0.76041666666666652</c:v>
                </c:pt>
                <c:pt idx="1096">
                  <c:v>0.76111111111111163</c:v>
                </c:pt>
                <c:pt idx="1097">
                  <c:v>0.76180555555555785</c:v>
                </c:pt>
                <c:pt idx="1098">
                  <c:v>0.76250000000000062</c:v>
                </c:pt>
                <c:pt idx="1099">
                  <c:v>0.76319444444444673</c:v>
                </c:pt>
                <c:pt idx="1100">
                  <c:v>0.76388888888889106</c:v>
                </c:pt>
                <c:pt idx="1101">
                  <c:v>0.76458333333333361</c:v>
                </c:pt>
                <c:pt idx="1102">
                  <c:v>0.76527777777777772</c:v>
                </c:pt>
                <c:pt idx="1103">
                  <c:v>0.76597222222222261</c:v>
                </c:pt>
                <c:pt idx="1104">
                  <c:v>0.76666666666666672</c:v>
                </c:pt>
                <c:pt idx="1105">
                  <c:v>0.7673611111111116</c:v>
                </c:pt>
                <c:pt idx="1106">
                  <c:v>0.7680555555555576</c:v>
                </c:pt>
                <c:pt idx="1107">
                  <c:v>0.76875000000000204</c:v>
                </c:pt>
                <c:pt idx="1108">
                  <c:v>0.76944444444444648</c:v>
                </c:pt>
                <c:pt idx="1109">
                  <c:v>0.77013888888889093</c:v>
                </c:pt>
                <c:pt idx="1110">
                  <c:v>0.77083333333333548</c:v>
                </c:pt>
                <c:pt idx="1111">
                  <c:v>0.77152777777777781</c:v>
                </c:pt>
                <c:pt idx="1112">
                  <c:v>0.77222222222222225</c:v>
                </c:pt>
                <c:pt idx="1113">
                  <c:v>0.7729166666666667</c:v>
                </c:pt>
                <c:pt idx="1114">
                  <c:v>0.77361111111111314</c:v>
                </c:pt>
                <c:pt idx="1115">
                  <c:v>0.77430555555555758</c:v>
                </c:pt>
                <c:pt idx="1116">
                  <c:v>0.77500000000000191</c:v>
                </c:pt>
                <c:pt idx="1117">
                  <c:v>0.77569444444444802</c:v>
                </c:pt>
                <c:pt idx="1118">
                  <c:v>0.77638888888889068</c:v>
                </c:pt>
                <c:pt idx="1119">
                  <c:v>0.77708333333333512</c:v>
                </c:pt>
                <c:pt idx="1120">
                  <c:v>0.77777777777777946</c:v>
                </c:pt>
                <c:pt idx="1121">
                  <c:v>0.77847222222222223</c:v>
                </c:pt>
                <c:pt idx="1122">
                  <c:v>0.77916666666666667</c:v>
                </c:pt>
                <c:pt idx="1123">
                  <c:v>0.77986111111111289</c:v>
                </c:pt>
                <c:pt idx="1124">
                  <c:v>0.78055555555555567</c:v>
                </c:pt>
                <c:pt idx="1125">
                  <c:v>0.78125</c:v>
                </c:pt>
                <c:pt idx="1126">
                  <c:v>0.781944444444446</c:v>
                </c:pt>
                <c:pt idx="1127">
                  <c:v>0.78263888888889044</c:v>
                </c:pt>
                <c:pt idx="1128">
                  <c:v>0.78333333333333333</c:v>
                </c:pt>
                <c:pt idx="1129">
                  <c:v>0.78402777777777777</c:v>
                </c:pt>
                <c:pt idx="1130">
                  <c:v>0.78472222222222221</c:v>
                </c:pt>
                <c:pt idx="1131">
                  <c:v>0.78541666666666488</c:v>
                </c:pt>
                <c:pt idx="1132">
                  <c:v>0.78611111111111109</c:v>
                </c:pt>
                <c:pt idx="1133">
                  <c:v>0.78680555555555565</c:v>
                </c:pt>
                <c:pt idx="1134">
                  <c:v>0.78749999999999998</c:v>
                </c:pt>
                <c:pt idx="1135">
                  <c:v>0.78819444444444464</c:v>
                </c:pt>
                <c:pt idx="1136">
                  <c:v>0.78888888888888964</c:v>
                </c:pt>
                <c:pt idx="1137">
                  <c:v>0.7895833333333333</c:v>
                </c:pt>
                <c:pt idx="1138">
                  <c:v>0.79027777777777752</c:v>
                </c:pt>
                <c:pt idx="1139">
                  <c:v>0.79097222222222219</c:v>
                </c:pt>
                <c:pt idx="1140">
                  <c:v>0.79166666666666652</c:v>
                </c:pt>
                <c:pt idx="1141">
                  <c:v>0.79236111111111107</c:v>
                </c:pt>
                <c:pt idx="1142">
                  <c:v>0.79305555555555562</c:v>
                </c:pt>
                <c:pt idx="1143">
                  <c:v>0.79375000000000062</c:v>
                </c:pt>
                <c:pt idx="1144">
                  <c:v>0.79444444444444462</c:v>
                </c:pt>
                <c:pt idx="1145">
                  <c:v>0.79513888888888884</c:v>
                </c:pt>
                <c:pt idx="1146">
                  <c:v>0.79583333333333361</c:v>
                </c:pt>
                <c:pt idx="1147">
                  <c:v>0.7965277777777775</c:v>
                </c:pt>
                <c:pt idx="1148">
                  <c:v>0.79722222222222228</c:v>
                </c:pt>
                <c:pt idx="1149">
                  <c:v>0.7979166666666665</c:v>
                </c:pt>
                <c:pt idx="1150">
                  <c:v>0.7986111111111116</c:v>
                </c:pt>
                <c:pt idx="1151">
                  <c:v>0.7993055555555556</c:v>
                </c:pt>
                <c:pt idx="1152">
                  <c:v>0.8</c:v>
                </c:pt>
                <c:pt idx="1153">
                  <c:v>0.80069444444444648</c:v>
                </c:pt>
                <c:pt idx="1154">
                  <c:v>0.80138888888888893</c:v>
                </c:pt>
                <c:pt idx="1155">
                  <c:v>0.8020833333333337</c:v>
                </c:pt>
                <c:pt idx="1156">
                  <c:v>0.80277777777777781</c:v>
                </c:pt>
                <c:pt idx="1157">
                  <c:v>0.80347222222222159</c:v>
                </c:pt>
                <c:pt idx="1158">
                  <c:v>0.80416666666666659</c:v>
                </c:pt>
                <c:pt idx="1159">
                  <c:v>0.80486111111111114</c:v>
                </c:pt>
                <c:pt idx="1160">
                  <c:v>0.80555555555555569</c:v>
                </c:pt>
                <c:pt idx="1161">
                  <c:v>0.80625000000000002</c:v>
                </c:pt>
                <c:pt idx="1162">
                  <c:v>0.80694444444444624</c:v>
                </c:pt>
                <c:pt idx="1163">
                  <c:v>0.80763888888889068</c:v>
                </c:pt>
                <c:pt idx="1164">
                  <c:v>0.80833333333333335</c:v>
                </c:pt>
                <c:pt idx="1165">
                  <c:v>0.80902777777777779</c:v>
                </c:pt>
                <c:pt idx="1166">
                  <c:v>0.80972222222222223</c:v>
                </c:pt>
                <c:pt idx="1167">
                  <c:v>0.81041666666666656</c:v>
                </c:pt>
                <c:pt idx="1168">
                  <c:v>0.81111111111111112</c:v>
                </c:pt>
                <c:pt idx="1169">
                  <c:v>0.81180555555555733</c:v>
                </c:pt>
                <c:pt idx="1170">
                  <c:v>0.8125</c:v>
                </c:pt>
                <c:pt idx="1171">
                  <c:v>0.813194444444446</c:v>
                </c:pt>
                <c:pt idx="1172">
                  <c:v>0.81388888888889044</c:v>
                </c:pt>
                <c:pt idx="1173">
                  <c:v>0.81458333333333333</c:v>
                </c:pt>
                <c:pt idx="1174">
                  <c:v>0.81527777777777777</c:v>
                </c:pt>
                <c:pt idx="1175">
                  <c:v>0.81597222222222221</c:v>
                </c:pt>
                <c:pt idx="1176">
                  <c:v>0.81666666666666654</c:v>
                </c:pt>
                <c:pt idx="1177">
                  <c:v>0.81736111111111109</c:v>
                </c:pt>
                <c:pt idx="1178">
                  <c:v>0.81805555555555565</c:v>
                </c:pt>
                <c:pt idx="1179">
                  <c:v>0.81875000000000064</c:v>
                </c:pt>
                <c:pt idx="1180">
                  <c:v>0.81944444444444464</c:v>
                </c:pt>
                <c:pt idx="1181">
                  <c:v>0.82013888888888964</c:v>
                </c:pt>
                <c:pt idx="1182">
                  <c:v>0.82083333333333364</c:v>
                </c:pt>
                <c:pt idx="1183">
                  <c:v>0.82152777777777752</c:v>
                </c:pt>
                <c:pt idx="1184">
                  <c:v>0.82222222222222219</c:v>
                </c:pt>
                <c:pt idx="1185">
                  <c:v>0.82291666666666652</c:v>
                </c:pt>
                <c:pt idx="1186">
                  <c:v>0.82361111111111163</c:v>
                </c:pt>
                <c:pt idx="1187">
                  <c:v>0.82430555555555562</c:v>
                </c:pt>
                <c:pt idx="1188">
                  <c:v>0.82500000000000062</c:v>
                </c:pt>
                <c:pt idx="1189">
                  <c:v>0.82569444444444673</c:v>
                </c:pt>
                <c:pt idx="1190">
                  <c:v>0.82638888888888884</c:v>
                </c:pt>
                <c:pt idx="1191">
                  <c:v>0.82708333333333361</c:v>
                </c:pt>
                <c:pt idx="1192">
                  <c:v>0.82777777777777772</c:v>
                </c:pt>
                <c:pt idx="1193">
                  <c:v>0.82847222222222228</c:v>
                </c:pt>
                <c:pt idx="1194">
                  <c:v>0.8291666666666665</c:v>
                </c:pt>
                <c:pt idx="1195">
                  <c:v>0.8298611111111116</c:v>
                </c:pt>
                <c:pt idx="1196">
                  <c:v>0.8305555555555556</c:v>
                </c:pt>
                <c:pt idx="1197">
                  <c:v>0.83125000000000004</c:v>
                </c:pt>
                <c:pt idx="1198">
                  <c:v>0.83194444444444648</c:v>
                </c:pt>
                <c:pt idx="1199">
                  <c:v>0.83263888888889093</c:v>
                </c:pt>
                <c:pt idx="1200">
                  <c:v>0.8333333333333337</c:v>
                </c:pt>
                <c:pt idx="1201">
                  <c:v>0.83402777777777781</c:v>
                </c:pt>
                <c:pt idx="1202">
                  <c:v>0.83472222222222225</c:v>
                </c:pt>
                <c:pt idx="1203">
                  <c:v>0.83541666666666659</c:v>
                </c:pt>
                <c:pt idx="1204">
                  <c:v>0.83611111111111114</c:v>
                </c:pt>
                <c:pt idx="1205">
                  <c:v>0.83680555555555758</c:v>
                </c:pt>
                <c:pt idx="1206">
                  <c:v>0.83750000000000002</c:v>
                </c:pt>
                <c:pt idx="1207">
                  <c:v>0.83819444444444624</c:v>
                </c:pt>
                <c:pt idx="1208">
                  <c:v>0.83888888888889068</c:v>
                </c:pt>
                <c:pt idx="1209">
                  <c:v>0.83958333333333335</c:v>
                </c:pt>
                <c:pt idx="1210">
                  <c:v>0.84027777777777779</c:v>
                </c:pt>
                <c:pt idx="1211">
                  <c:v>0.84097222222222223</c:v>
                </c:pt>
                <c:pt idx="1212">
                  <c:v>0.84166666666666667</c:v>
                </c:pt>
                <c:pt idx="1213">
                  <c:v>0.84236111111111112</c:v>
                </c:pt>
                <c:pt idx="1214">
                  <c:v>0.84305555555555733</c:v>
                </c:pt>
                <c:pt idx="1215">
                  <c:v>0.84375000000000167</c:v>
                </c:pt>
                <c:pt idx="1216">
                  <c:v>0.844444444444446</c:v>
                </c:pt>
                <c:pt idx="1217">
                  <c:v>0.84513888888889044</c:v>
                </c:pt>
                <c:pt idx="1218">
                  <c:v>0.84583333333333488</c:v>
                </c:pt>
                <c:pt idx="1219">
                  <c:v>0.84652777777777777</c:v>
                </c:pt>
                <c:pt idx="1220">
                  <c:v>0.84722222222222221</c:v>
                </c:pt>
                <c:pt idx="1221">
                  <c:v>0.84791666666666654</c:v>
                </c:pt>
                <c:pt idx="1222">
                  <c:v>0.84861111111111165</c:v>
                </c:pt>
                <c:pt idx="1223">
                  <c:v>0.84930555555555565</c:v>
                </c:pt>
                <c:pt idx="1224">
                  <c:v>0.85000000000000064</c:v>
                </c:pt>
                <c:pt idx="1225">
                  <c:v>0.85069444444444708</c:v>
                </c:pt>
                <c:pt idx="1226">
                  <c:v>0.85138888888888964</c:v>
                </c:pt>
                <c:pt idx="1227">
                  <c:v>0.85208333333333364</c:v>
                </c:pt>
                <c:pt idx="1228">
                  <c:v>0.85277777777777775</c:v>
                </c:pt>
                <c:pt idx="1229">
                  <c:v>0.85347222222222219</c:v>
                </c:pt>
                <c:pt idx="1230">
                  <c:v>0.85416666666666652</c:v>
                </c:pt>
                <c:pt idx="1231">
                  <c:v>0.85486111111111163</c:v>
                </c:pt>
                <c:pt idx="1232">
                  <c:v>0.85555555555555562</c:v>
                </c:pt>
                <c:pt idx="1233">
                  <c:v>0.85625000000000062</c:v>
                </c:pt>
                <c:pt idx="1234">
                  <c:v>0.85694444444444673</c:v>
                </c:pt>
                <c:pt idx="1235">
                  <c:v>0.85763888888889106</c:v>
                </c:pt>
                <c:pt idx="1236">
                  <c:v>0.85833333333333361</c:v>
                </c:pt>
                <c:pt idx="1237">
                  <c:v>0.85902777777777772</c:v>
                </c:pt>
                <c:pt idx="1238">
                  <c:v>0.85972222222222261</c:v>
                </c:pt>
                <c:pt idx="1239">
                  <c:v>0.8604166666666665</c:v>
                </c:pt>
                <c:pt idx="1240">
                  <c:v>0.8611111111111116</c:v>
                </c:pt>
                <c:pt idx="1241">
                  <c:v>0.8618055555555576</c:v>
                </c:pt>
                <c:pt idx="1242">
                  <c:v>0.86250000000000004</c:v>
                </c:pt>
                <c:pt idx="1243">
                  <c:v>0.86319444444444648</c:v>
                </c:pt>
                <c:pt idx="1244">
                  <c:v>0.86388888888889093</c:v>
                </c:pt>
                <c:pt idx="1245">
                  <c:v>0.8645833333333337</c:v>
                </c:pt>
                <c:pt idx="1246">
                  <c:v>0.86527777777777781</c:v>
                </c:pt>
                <c:pt idx="1247">
                  <c:v>0.86597222222222225</c:v>
                </c:pt>
                <c:pt idx="1248">
                  <c:v>0.8666666666666667</c:v>
                </c:pt>
                <c:pt idx="1249">
                  <c:v>0.86736111111111114</c:v>
                </c:pt>
                <c:pt idx="1250">
                  <c:v>0.86805555555555758</c:v>
                </c:pt>
                <c:pt idx="1251">
                  <c:v>0.86875000000000191</c:v>
                </c:pt>
                <c:pt idx="1252">
                  <c:v>0.86944444444444624</c:v>
                </c:pt>
                <c:pt idx="1253">
                  <c:v>0.87013888888889068</c:v>
                </c:pt>
                <c:pt idx="1254">
                  <c:v>0.87083333333333512</c:v>
                </c:pt>
                <c:pt idx="1255">
                  <c:v>0.87152777777777779</c:v>
                </c:pt>
                <c:pt idx="1256">
                  <c:v>0.87222222222222223</c:v>
                </c:pt>
                <c:pt idx="1257">
                  <c:v>0.87291666666666667</c:v>
                </c:pt>
                <c:pt idx="1258">
                  <c:v>0.87361111111111289</c:v>
                </c:pt>
                <c:pt idx="1259">
                  <c:v>0.87430555555555733</c:v>
                </c:pt>
                <c:pt idx="1260">
                  <c:v>0.87500000000000167</c:v>
                </c:pt>
                <c:pt idx="1261">
                  <c:v>0.87569444444444755</c:v>
                </c:pt>
                <c:pt idx="1262">
                  <c:v>0.87638888888889044</c:v>
                </c:pt>
                <c:pt idx="1263">
                  <c:v>0.87708333333333488</c:v>
                </c:pt>
                <c:pt idx="1264">
                  <c:v>0.87777777777777932</c:v>
                </c:pt>
                <c:pt idx="1265">
                  <c:v>0.87847222222222221</c:v>
                </c:pt>
                <c:pt idx="1266">
                  <c:v>0.87916666666666654</c:v>
                </c:pt>
                <c:pt idx="1267">
                  <c:v>0.87986111111111165</c:v>
                </c:pt>
                <c:pt idx="1268">
                  <c:v>0.88055555555555554</c:v>
                </c:pt>
                <c:pt idx="1269">
                  <c:v>0.88124999999999998</c:v>
                </c:pt>
                <c:pt idx="1270">
                  <c:v>0.88194444444444464</c:v>
                </c:pt>
                <c:pt idx="1271">
                  <c:v>0.88263888888888964</c:v>
                </c:pt>
                <c:pt idx="1272">
                  <c:v>0.8833333333333333</c:v>
                </c:pt>
                <c:pt idx="1273">
                  <c:v>0.88402777777777752</c:v>
                </c:pt>
                <c:pt idx="1274">
                  <c:v>0.88472222222222219</c:v>
                </c:pt>
                <c:pt idx="1275">
                  <c:v>0.88541666666666463</c:v>
                </c:pt>
                <c:pt idx="1276">
                  <c:v>0.88611111111111107</c:v>
                </c:pt>
                <c:pt idx="1277">
                  <c:v>0.88680555555555562</c:v>
                </c:pt>
                <c:pt idx="1278">
                  <c:v>0.88749999999999996</c:v>
                </c:pt>
                <c:pt idx="1279">
                  <c:v>0.88819444444444462</c:v>
                </c:pt>
                <c:pt idx="1280">
                  <c:v>0.88888888888888884</c:v>
                </c:pt>
                <c:pt idx="1281">
                  <c:v>0.88958333333333328</c:v>
                </c:pt>
                <c:pt idx="1282">
                  <c:v>0.8902777777777775</c:v>
                </c:pt>
                <c:pt idx="1283">
                  <c:v>0.89097222222222228</c:v>
                </c:pt>
                <c:pt idx="1284">
                  <c:v>0.8916666666666665</c:v>
                </c:pt>
                <c:pt idx="1285">
                  <c:v>0.89236111111111116</c:v>
                </c:pt>
                <c:pt idx="1286">
                  <c:v>0.8930555555555556</c:v>
                </c:pt>
                <c:pt idx="1287">
                  <c:v>0.89375000000000004</c:v>
                </c:pt>
                <c:pt idx="1288">
                  <c:v>0.8944444444444446</c:v>
                </c:pt>
                <c:pt idx="1289">
                  <c:v>0.89513888888888893</c:v>
                </c:pt>
                <c:pt idx="1290">
                  <c:v>0.8958333333333337</c:v>
                </c:pt>
                <c:pt idx="1291">
                  <c:v>0.89652777777777759</c:v>
                </c:pt>
                <c:pt idx="1292">
                  <c:v>0.89722222222222159</c:v>
                </c:pt>
                <c:pt idx="1293">
                  <c:v>0.89791666666666659</c:v>
                </c:pt>
                <c:pt idx="1294">
                  <c:v>0.89861111111111114</c:v>
                </c:pt>
                <c:pt idx="1295">
                  <c:v>0.89930555555555569</c:v>
                </c:pt>
                <c:pt idx="1296">
                  <c:v>0.9</c:v>
                </c:pt>
                <c:pt idx="1297">
                  <c:v>0.90069444444444624</c:v>
                </c:pt>
                <c:pt idx="1298">
                  <c:v>0.90138888888888891</c:v>
                </c:pt>
                <c:pt idx="1299">
                  <c:v>0.90208333333333335</c:v>
                </c:pt>
                <c:pt idx="1300">
                  <c:v>0.90277777777777779</c:v>
                </c:pt>
                <c:pt idx="1301">
                  <c:v>0.90347222222222157</c:v>
                </c:pt>
                <c:pt idx="1302">
                  <c:v>0.90416666666666656</c:v>
                </c:pt>
                <c:pt idx="1303">
                  <c:v>0.90486111111111112</c:v>
                </c:pt>
                <c:pt idx="1304">
                  <c:v>0.90555555555555567</c:v>
                </c:pt>
                <c:pt idx="1305">
                  <c:v>0.90625</c:v>
                </c:pt>
                <c:pt idx="1306">
                  <c:v>0.906944444444446</c:v>
                </c:pt>
                <c:pt idx="1307">
                  <c:v>0.90763888888889044</c:v>
                </c:pt>
                <c:pt idx="1308">
                  <c:v>0.90833333333333333</c:v>
                </c:pt>
                <c:pt idx="1309">
                  <c:v>0.90902777777777777</c:v>
                </c:pt>
                <c:pt idx="1310">
                  <c:v>0.90972222222222221</c:v>
                </c:pt>
                <c:pt idx="1311">
                  <c:v>0.91041666666666488</c:v>
                </c:pt>
                <c:pt idx="1312">
                  <c:v>0.91111111111111109</c:v>
                </c:pt>
                <c:pt idx="1313">
                  <c:v>0.91180555555555565</c:v>
                </c:pt>
                <c:pt idx="1314">
                  <c:v>0.91249999999999998</c:v>
                </c:pt>
                <c:pt idx="1315">
                  <c:v>0.91319444444444464</c:v>
                </c:pt>
                <c:pt idx="1316">
                  <c:v>0.91388888888888964</c:v>
                </c:pt>
                <c:pt idx="1317">
                  <c:v>0.9145833333333333</c:v>
                </c:pt>
                <c:pt idx="1318">
                  <c:v>0.91527777777777752</c:v>
                </c:pt>
                <c:pt idx="1319">
                  <c:v>0.91597222222222219</c:v>
                </c:pt>
                <c:pt idx="1320">
                  <c:v>0.91666666666666652</c:v>
                </c:pt>
                <c:pt idx="1321">
                  <c:v>0.91736111111111107</c:v>
                </c:pt>
                <c:pt idx="1322">
                  <c:v>0.91805555555555562</c:v>
                </c:pt>
                <c:pt idx="1323">
                  <c:v>0.91875000000000062</c:v>
                </c:pt>
                <c:pt idx="1324">
                  <c:v>0.91944444444444462</c:v>
                </c:pt>
                <c:pt idx="1325">
                  <c:v>0.92013888888888884</c:v>
                </c:pt>
                <c:pt idx="1326">
                  <c:v>0.92083333333333361</c:v>
                </c:pt>
                <c:pt idx="1327">
                  <c:v>0.9215277777777775</c:v>
                </c:pt>
                <c:pt idx="1328">
                  <c:v>0.92222222222222228</c:v>
                </c:pt>
                <c:pt idx="1329">
                  <c:v>0.9229166666666665</c:v>
                </c:pt>
                <c:pt idx="1330">
                  <c:v>0.9236111111111116</c:v>
                </c:pt>
                <c:pt idx="1331">
                  <c:v>0.9243055555555556</c:v>
                </c:pt>
                <c:pt idx="1332">
                  <c:v>0.92500000000000004</c:v>
                </c:pt>
                <c:pt idx="1333">
                  <c:v>0.92569444444444648</c:v>
                </c:pt>
                <c:pt idx="1334">
                  <c:v>0.92638888888888893</c:v>
                </c:pt>
                <c:pt idx="1335">
                  <c:v>0.9270833333333337</c:v>
                </c:pt>
                <c:pt idx="1336">
                  <c:v>0.92777777777777781</c:v>
                </c:pt>
                <c:pt idx="1337">
                  <c:v>0.92847222222222159</c:v>
                </c:pt>
                <c:pt idx="1338">
                  <c:v>0.92916666666666659</c:v>
                </c:pt>
                <c:pt idx="1339">
                  <c:v>0.92986111111111114</c:v>
                </c:pt>
                <c:pt idx="1340">
                  <c:v>0.93055555555555569</c:v>
                </c:pt>
                <c:pt idx="1341">
                  <c:v>0.93125000000000002</c:v>
                </c:pt>
                <c:pt idx="1342">
                  <c:v>0.93194444444444624</c:v>
                </c:pt>
                <c:pt idx="1343">
                  <c:v>0.93263888888889068</c:v>
                </c:pt>
                <c:pt idx="1344">
                  <c:v>0.93333333333333335</c:v>
                </c:pt>
                <c:pt idx="1345">
                  <c:v>0.93402777777777779</c:v>
                </c:pt>
                <c:pt idx="1346">
                  <c:v>0.93472222222222223</c:v>
                </c:pt>
                <c:pt idx="1347">
                  <c:v>0.93541666666666656</c:v>
                </c:pt>
                <c:pt idx="1348">
                  <c:v>0.93611111111111112</c:v>
                </c:pt>
                <c:pt idx="1349">
                  <c:v>0.93680555555555733</c:v>
                </c:pt>
                <c:pt idx="1350">
                  <c:v>0.9375</c:v>
                </c:pt>
                <c:pt idx="1351">
                  <c:v>0.938194444444446</c:v>
                </c:pt>
                <c:pt idx="1352">
                  <c:v>0.93888888888889044</c:v>
                </c:pt>
                <c:pt idx="1353">
                  <c:v>0.93958333333333333</c:v>
                </c:pt>
                <c:pt idx="1354">
                  <c:v>0.94027777777777777</c:v>
                </c:pt>
                <c:pt idx="1355">
                  <c:v>0.94097222222222221</c:v>
                </c:pt>
                <c:pt idx="1356">
                  <c:v>0.94166666666666654</c:v>
                </c:pt>
                <c:pt idx="1357">
                  <c:v>0.94236111111111109</c:v>
                </c:pt>
                <c:pt idx="1358">
                  <c:v>0.94305555555555565</c:v>
                </c:pt>
                <c:pt idx="1359">
                  <c:v>0.94375000000000064</c:v>
                </c:pt>
                <c:pt idx="1360">
                  <c:v>0.94444444444444464</c:v>
                </c:pt>
                <c:pt idx="1361">
                  <c:v>0.94513888888888964</c:v>
                </c:pt>
                <c:pt idx="1362">
                  <c:v>0.94583333333333364</c:v>
                </c:pt>
                <c:pt idx="1363">
                  <c:v>0.94652777777777752</c:v>
                </c:pt>
                <c:pt idx="1364">
                  <c:v>0.94722222222222219</c:v>
                </c:pt>
                <c:pt idx="1365">
                  <c:v>0.94791666666666652</c:v>
                </c:pt>
                <c:pt idx="1366">
                  <c:v>0.94861111111111163</c:v>
                </c:pt>
                <c:pt idx="1367">
                  <c:v>0.94930555555555562</c:v>
                </c:pt>
                <c:pt idx="1368">
                  <c:v>0.95000000000000062</c:v>
                </c:pt>
                <c:pt idx="1369">
                  <c:v>0.95069444444444673</c:v>
                </c:pt>
                <c:pt idx="1370">
                  <c:v>0.95138888888888884</c:v>
                </c:pt>
                <c:pt idx="1371">
                  <c:v>0.95208333333333361</c:v>
                </c:pt>
                <c:pt idx="1372">
                  <c:v>0.95277777777777772</c:v>
                </c:pt>
                <c:pt idx="1373">
                  <c:v>0.95347222222222228</c:v>
                </c:pt>
                <c:pt idx="1374">
                  <c:v>0.9541666666666665</c:v>
                </c:pt>
                <c:pt idx="1375">
                  <c:v>0.9548611111111116</c:v>
                </c:pt>
                <c:pt idx="1376">
                  <c:v>0.9555555555555556</c:v>
                </c:pt>
                <c:pt idx="1377">
                  <c:v>0.95625000000000004</c:v>
                </c:pt>
                <c:pt idx="1378">
                  <c:v>0.95694444444444648</c:v>
                </c:pt>
                <c:pt idx="1379">
                  <c:v>0.95763888888889093</c:v>
                </c:pt>
                <c:pt idx="1380">
                  <c:v>0.9583333333333337</c:v>
                </c:pt>
                <c:pt idx="1381">
                  <c:v>0.95902777777777781</c:v>
                </c:pt>
                <c:pt idx="1382">
                  <c:v>0.95972222222222225</c:v>
                </c:pt>
                <c:pt idx="1383">
                  <c:v>0.96041666666666659</c:v>
                </c:pt>
                <c:pt idx="1384">
                  <c:v>0.96111111111111114</c:v>
                </c:pt>
                <c:pt idx="1385">
                  <c:v>0.96180555555555758</c:v>
                </c:pt>
                <c:pt idx="1386">
                  <c:v>0.96250000000000002</c:v>
                </c:pt>
                <c:pt idx="1387">
                  <c:v>0.96319444444444624</c:v>
                </c:pt>
                <c:pt idx="1388">
                  <c:v>0.96388888888889068</c:v>
                </c:pt>
                <c:pt idx="1389">
                  <c:v>0.96458333333333335</c:v>
                </c:pt>
                <c:pt idx="1390">
                  <c:v>0.96527777777777779</c:v>
                </c:pt>
                <c:pt idx="1391">
                  <c:v>0.96597222222222223</c:v>
                </c:pt>
                <c:pt idx="1392">
                  <c:v>0.96666666666666667</c:v>
                </c:pt>
                <c:pt idx="1393">
                  <c:v>0.96736111111111112</c:v>
                </c:pt>
                <c:pt idx="1394">
                  <c:v>0.96805555555555733</c:v>
                </c:pt>
                <c:pt idx="1395">
                  <c:v>0.96875000000000167</c:v>
                </c:pt>
                <c:pt idx="1396">
                  <c:v>0.969444444444446</c:v>
                </c:pt>
                <c:pt idx="1397">
                  <c:v>0.97013888888889044</c:v>
                </c:pt>
                <c:pt idx="1398">
                  <c:v>0.97083333333333488</c:v>
                </c:pt>
                <c:pt idx="1399">
                  <c:v>0.97152777777777777</c:v>
                </c:pt>
                <c:pt idx="1400">
                  <c:v>0.97222222222222221</c:v>
                </c:pt>
                <c:pt idx="1401">
                  <c:v>0.97291666666666654</c:v>
                </c:pt>
                <c:pt idx="1402">
                  <c:v>0.97361111111111165</c:v>
                </c:pt>
                <c:pt idx="1403">
                  <c:v>0.97430555555555565</c:v>
                </c:pt>
                <c:pt idx="1404">
                  <c:v>0.97500000000000064</c:v>
                </c:pt>
                <c:pt idx="1405">
                  <c:v>0.97569444444444708</c:v>
                </c:pt>
                <c:pt idx="1406">
                  <c:v>0.97638888888888964</c:v>
                </c:pt>
                <c:pt idx="1407">
                  <c:v>0.97708333333333364</c:v>
                </c:pt>
                <c:pt idx="1408">
                  <c:v>0.97777777777777775</c:v>
                </c:pt>
                <c:pt idx="1409">
                  <c:v>0.97847222222222219</c:v>
                </c:pt>
                <c:pt idx="1410">
                  <c:v>0.97916666666666652</c:v>
                </c:pt>
                <c:pt idx="1411">
                  <c:v>0.97986111111111163</c:v>
                </c:pt>
                <c:pt idx="1412">
                  <c:v>0.98055555555555551</c:v>
                </c:pt>
                <c:pt idx="1413">
                  <c:v>0.98124999999999996</c:v>
                </c:pt>
                <c:pt idx="1414">
                  <c:v>0.98194444444444462</c:v>
                </c:pt>
                <c:pt idx="1415">
                  <c:v>0.98263888888888884</c:v>
                </c:pt>
                <c:pt idx="1416">
                  <c:v>0.98333333333333328</c:v>
                </c:pt>
                <c:pt idx="1417">
                  <c:v>0.9840277777777775</c:v>
                </c:pt>
                <c:pt idx="1418">
                  <c:v>0.98472222222222228</c:v>
                </c:pt>
                <c:pt idx="1419">
                  <c:v>0.98541666666666439</c:v>
                </c:pt>
                <c:pt idx="1420">
                  <c:v>0.98611111111111116</c:v>
                </c:pt>
                <c:pt idx="1421">
                  <c:v>0.9868055555555556</c:v>
                </c:pt>
                <c:pt idx="1422">
                  <c:v>0.98749999999999949</c:v>
                </c:pt>
                <c:pt idx="1423">
                  <c:v>0.9881944444444446</c:v>
                </c:pt>
                <c:pt idx="1424">
                  <c:v>0.98888888888888893</c:v>
                </c:pt>
                <c:pt idx="1425">
                  <c:v>0.98958333333333337</c:v>
                </c:pt>
                <c:pt idx="1426">
                  <c:v>0.99027777777777759</c:v>
                </c:pt>
                <c:pt idx="1427">
                  <c:v>0.99097222222222159</c:v>
                </c:pt>
                <c:pt idx="1428">
                  <c:v>0.99166666666666659</c:v>
                </c:pt>
                <c:pt idx="1429">
                  <c:v>0.99236111111111058</c:v>
                </c:pt>
                <c:pt idx="1430">
                  <c:v>0.99305555555555569</c:v>
                </c:pt>
                <c:pt idx="1431">
                  <c:v>0.99375000000000002</c:v>
                </c:pt>
                <c:pt idx="1432">
                  <c:v>0.99444444444444469</c:v>
                </c:pt>
                <c:pt idx="1433">
                  <c:v>0.99513888888888891</c:v>
                </c:pt>
                <c:pt idx="1434">
                  <c:v>0.99583333333333335</c:v>
                </c:pt>
                <c:pt idx="1435">
                  <c:v>0.99652777777777757</c:v>
                </c:pt>
                <c:pt idx="1436">
                  <c:v>0.99722222222222157</c:v>
                </c:pt>
                <c:pt idx="1437">
                  <c:v>0.99791666666666656</c:v>
                </c:pt>
                <c:pt idx="1438">
                  <c:v>0.99861111111111112</c:v>
                </c:pt>
                <c:pt idx="1439">
                  <c:v>0.99930555555555567</c:v>
                </c:pt>
                <c:pt idx="1440">
                  <c:v>1</c:v>
                </c:pt>
                <c:pt idx="1441">
                  <c:v>1.000694444444441</c:v>
                </c:pt>
                <c:pt idx="1442">
                  <c:v>1.0013888888888889</c:v>
                </c:pt>
                <c:pt idx="1443">
                  <c:v>1.0020833333333341</c:v>
                </c:pt>
                <c:pt idx="1444">
                  <c:v>1.002777777777778</c:v>
                </c:pt>
                <c:pt idx="1445">
                  <c:v>1.0034722222222219</c:v>
                </c:pt>
                <c:pt idx="1446">
                  <c:v>1.0041666666666667</c:v>
                </c:pt>
                <c:pt idx="1447">
                  <c:v>1.0048611111111112</c:v>
                </c:pt>
                <c:pt idx="1448">
                  <c:v>1.0055555555555555</c:v>
                </c:pt>
                <c:pt idx="1449">
                  <c:v>1.0062500000000001</c:v>
                </c:pt>
                <c:pt idx="1450">
                  <c:v>1.0069444444444438</c:v>
                </c:pt>
                <c:pt idx="1451">
                  <c:v>1.007638888888889</c:v>
                </c:pt>
                <c:pt idx="1452">
                  <c:v>1.0083333333333333</c:v>
                </c:pt>
                <c:pt idx="1453">
                  <c:v>1.0090277777777779</c:v>
                </c:pt>
              </c:numCache>
            </c:numRef>
          </c:yVal>
        </c:ser>
        <c:axId val="49679744"/>
        <c:axId val="49710592"/>
      </c:scatterChart>
      <c:valAx>
        <c:axId val="49679744"/>
        <c:scaling>
          <c:logBase val="10"/>
          <c:orientation val="minMax"/>
          <c:min val="100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 baseline="0"/>
                  <a:t>Request rate per volume (reqs/s)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9710592"/>
        <c:crosses val="autoZero"/>
        <c:crossBetween val="midCat"/>
      </c:valAx>
      <c:valAx>
        <c:axId val="49710592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/>
                  <a:t>Cumulative</a:t>
                </a:r>
                <a:r>
                  <a:rPr lang="en-GB" sz="2800" baseline="0"/>
                  <a:t> fraction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9679744"/>
        <c:crosses val="autoZero"/>
        <c:crossBetween val="midCat"/>
      </c:valAx>
      <c:spPr>
        <a:noFill/>
        <a:ln w="25400">
          <a:noFill/>
        </a:ln>
      </c:spPr>
    </c:plotArea>
    <c:plotVisOnly val="1"/>
  </c:chart>
  <c:spPr>
    <a:noFill/>
  </c:sp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scatterChart>
        <c:scatterStyle val="lineMarker"/>
        <c:ser>
          <c:idx val="1"/>
          <c:order val="0"/>
          <c:tx>
            <c:strRef>
              <c:f>'Request rate CDF data'!$B$1</c:f>
              <c:strCache>
                <c:ptCount val="1"/>
                <c:pt idx="0">
                  <c:v>Min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'Request rate CDF data'!$B$2:$B$1455</c:f>
              <c:numCache>
                <c:formatCode>General</c:formatCode>
                <c:ptCount val="1454"/>
                <c:pt idx="0">
                  <c:v>256</c:v>
                </c:pt>
                <c:pt idx="1">
                  <c:v>261</c:v>
                </c:pt>
                <c:pt idx="2">
                  <c:v>271</c:v>
                </c:pt>
                <c:pt idx="3">
                  <c:v>307</c:v>
                </c:pt>
                <c:pt idx="4">
                  <c:v>312</c:v>
                </c:pt>
                <c:pt idx="5">
                  <c:v>321</c:v>
                </c:pt>
                <c:pt idx="6">
                  <c:v>338</c:v>
                </c:pt>
                <c:pt idx="7">
                  <c:v>347</c:v>
                </c:pt>
                <c:pt idx="8">
                  <c:v>360</c:v>
                </c:pt>
                <c:pt idx="9">
                  <c:v>366</c:v>
                </c:pt>
                <c:pt idx="10">
                  <c:v>367</c:v>
                </c:pt>
                <c:pt idx="11">
                  <c:v>373</c:v>
                </c:pt>
                <c:pt idx="12">
                  <c:v>374</c:v>
                </c:pt>
                <c:pt idx="13">
                  <c:v>375</c:v>
                </c:pt>
                <c:pt idx="14">
                  <c:v>375</c:v>
                </c:pt>
                <c:pt idx="15">
                  <c:v>376</c:v>
                </c:pt>
                <c:pt idx="16">
                  <c:v>383</c:v>
                </c:pt>
                <c:pt idx="17">
                  <c:v>384</c:v>
                </c:pt>
                <c:pt idx="18">
                  <c:v>389</c:v>
                </c:pt>
                <c:pt idx="19">
                  <c:v>391</c:v>
                </c:pt>
                <c:pt idx="20">
                  <c:v>392</c:v>
                </c:pt>
                <c:pt idx="21">
                  <c:v>399</c:v>
                </c:pt>
                <c:pt idx="22">
                  <c:v>402</c:v>
                </c:pt>
                <c:pt idx="23">
                  <c:v>404</c:v>
                </c:pt>
                <c:pt idx="24">
                  <c:v>407</c:v>
                </c:pt>
                <c:pt idx="25">
                  <c:v>410</c:v>
                </c:pt>
                <c:pt idx="26">
                  <c:v>412</c:v>
                </c:pt>
                <c:pt idx="27">
                  <c:v>415</c:v>
                </c:pt>
                <c:pt idx="28">
                  <c:v>416</c:v>
                </c:pt>
                <c:pt idx="29">
                  <c:v>417</c:v>
                </c:pt>
                <c:pt idx="30">
                  <c:v>421</c:v>
                </c:pt>
                <c:pt idx="31">
                  <c:v>431</c:v>
                </c:pt>
                <c:pt idx="32">
                  <c:v>433</c:v>
                </c:pt>
                <c:pt idx="33">
                  <c:v>433</c:v>
                </c:pt>
                <c:pt idx="34">
                  <c:v>433</c:v>
                </c:pt>
                <c:pt idx="35">
                  <c:v>441</c:v>
                </c:pt>
                <c:pt idx="36">
                  <c:v>443</c:v>
                </c:pt>
                <c:pt idx="37">
                  <c:v>444</c:v>
                </c:pt>
                <c:pt idx="38">
                  <c:v>444</c:v>
                </c:pt>
                <c:pt idx="39">
                  <c:v>444</c:v>
                </c:pt>
                <c:pt idx="40">
                  <c:v>454</c:v>
                </c:pt>
                <c:pt idx="41">
                  <c:v>456</c:v>
                </c:pt>
                <c:pt idx="42">
                  <c:v>459</c:v>
                </c:pt>
                <c:pt idx="43">
                  <c:v>463</c:v>
                </c:pt>
                <c:pt idx="44">
                  <c:v>465</c:v>
                </c:pt>
                <c:pt idx="45">
                  <c:v>481</c:v>
                </c:pt>
                <c:pt idx="46">
                  <c:v>486</c:v>
                </c:pt>
                <c:pt idx="47">
                  <c:v>488</c:v>
                </c:pt>
                <c:pt idx="48">
                  <c:v>489</c:v>
                </c:pt>
                <c:pt idx="49">
                  <c:v>493</c:v>
                </c:pt>
                <c:pt idx="50">
                  <c:v>493</c:v>
                </c:pt>
                <c:pt idx="51">
                  <c:v>495</c:v>
                </c:pt>
                <c:pt idx="52">
                  <c:v>496</c:v>
                </c:pt>
                <c:pt idx="53">
                  <c:v>496</c:v>
                </c:pt>
                <c:pt idx="54">
                  <c:v>497</c:v>
                </c:pt>
                <c:pt idx="55">
                  <c:v>503</c:v>
                </c:pt>
                <c:pt idx="56">
                  <c:v>507</c:v>
                </c:pt>
                <c:pt idx="57">
                  <c:v>509</c:v>
                </c:pt>
                <c:pt idx="58">
                  <c:v>513</c:v>
                </c:pt>
                <c:pt idx="59">
                  <c:v>513</c:v>
                </c:pt>
                <c:pt idx="60">
                  <c:v>515</c:v>
                </c:pt>
                <c:pt idx="61">
                  <c:v>520</c:v>
                </c:pt>
                <c:pt idx="62">
                  <c:v>521</c:v>
                </c:pt>
                <c:pt idx="63">
                  <c:v>523</c:v>
                </c:pt>
                <c:pt idx="64">
                  <c:v>524</c:v>
                </c:pt>
                <c:pt idx="65">
                  <c:v>527</c:v>
                </c:pt>
                <c:pt idx="66">
                  <c:v>528</c:v>
                </c:pt>
                <c:pt idx="67">
                  <c:v>531</c:v>
                </c:pt>
                <c:pt idx="68">
                  <c:v>536</c:v>
                </c:pt>
                <c:pt idx="69">
                  <c:v>537</c:v>
                </c:pt>
                <c:pt idx="70">
                  <c:v>537</c:v>
                </c:pt>
                <c:pt idx="71">
                  <c:v>540</c:v>
                </c:pt>
                <c:pt idx="72">
                  <c:v>540</c:v>
                </c:pt>
                <c:pt idx="73">
                  <c:v>550</c:v>
                </c:pt>
                <c:pt idx="74">
                  <c:v>552</c:v>
                </c:pt>
                <c:pt idx="75">
                  <c:v>553</c:v>
                </c:pt>
                <c:pt idx="76">
                  <c:v>555</c:v>
                </c:pt>
                <c:pt idx="77">
                  <c:v>557</c:v>
                </c:pt>
                <c:pt idx="78">
                  <c:v>558</c:v>
                </c:pt>
                <c:pt idx="79">
                  <c:v>558</c:v>
                </c:pt>
                <c:pt idx="80">
                  <c:v>561</c:v>
                </c:pt>
                <c:pt idx="81">
                  <c:v>561</c:v>
                </c:pt>
                <c:pt idx="82">
                  <c:v>563</c:v>
                </c:pt>
                <c:pt idx="83">
                  <c:v>568</c:v>
                </c:pt>
                <c:pt idx="84">
                  <c:v>569</c:v>
                </c:pt>
                <c:pt idx="85">
                  <c:v>571</c:v>
                </c:pt>
                <c:pt idx="86">
                  <c:v>573</c:v>
                </c:pt>
                <c:pt idx="87">
                  <c:v>574</c:v>
                </c:pt>
                <c:pt idx="88">
                  <c:v>577</c:v>
                </c:pt>
                <c:pt idx="89">
                  <c:v>578</c:v>
                </c:pt>
                <c:pt idx="90">
                  <c:v>582</c:v>
                </c:pt>
                <c:pt idx="91">
                  <c:v>582</c:v>
                </c:pt>
                <c:pt idx="92">
                  <c:v>582</c:v>
                </c:pt>
                <c:pt idx="93">
                  <c:v>583</c:v>
                </c:pt>
                <c:pt idx="94">
                  <c:v>583</c:v>
                </c:pt>
                <c:pt idx="95">
                  <c:v>585</c:v>
                </c:pt>
                <c:pt idx="96">
                  <c:v>589</c:v>
                </c:pt>
                <c:pt idx="97">
                  <c:v>592</c:v>
                </c:pt>
                <c:pt idx="98">
                  <c:v>594</c:v>
                </c:pt>
                <c:pt idx="99">
                  <c:v>600</c:v>
                </c:pt>
                <c:pt idx="100">
                  <c:v>600</c:v>
                </c:pt>
                <c:pt idx="101">
                  <c:v>601</c:v>
                </c:pt>
                <c:pt idx="102">
                  <c:v>603</c:v>
                </c:pt>
                <c:pt idx="103">
                  <c:v>604</c:v>
                </c:pt>
                <c:pt idx="104">
                  <c:v>605</c:v>
                </c:pt>
                <c:pt idx="105">
                  <c:v>608</c:v>
                </c:pt>
                <c:pt idx="106">
                  <c:v>610</c:v>
                </c:pt>
                <c:pt idx="107">
                  <c:v>611</c:v>
                </c:pt>
                <c:pt idx="108">
                  <c:v>612</c:v>
                </c:pt>
                <c:pt idx="109">
                  <c:v>613</c:v>
                </c:pt>
                <c:pt idx="110">
                  <c:v>614</c:v>
                </c:pt>
                <c:pt idx="111">
                  <c:v>616</c:v>
                </c:pt>
                <c:pt idx="112">
                  <c:v>617</c:v>
                </c:pt>
                <c:pt idx="113">
                  <c:v>618</c:v>
                </c:pt>
                <c:pt idx="114">
                  <c:v>618</c:v>
                </c:pt>
                <c:pt idx="115">
                  <c:v>619</c:v>
                </c:pt>
                <c:pt idx="116">
                  <c:v>620</c:v>
                </c:pt>
                <c:pt idx="117">
                  <c:v>621</c:v>
                </c:pt>
                <c:pt idx="118">
                  <c:v>625</c:v>
                </c:pt>
                <c:pt idx="119">
                  <c:v>627</c:v>
                </c:pt>
                <c:pt idx="120">
                  <c:v>630</c:v>
                </c:pt>
                <c:pt idx="121">
                  <c:v>636</c:v>
                </c:pt>
                <c:pt idx="122">
                  <c:v>637</c:v>
                </c:pt>
                <c:pt idx="123">
                  <c:v>641</c:v>
                </c:pt>
                <c:pt idx="124">
                  <c:v>642</c:v>
                </c:pt>
                <c:pt idx="125">
                  <c:v>645</c:v>
                </c:pt>
                <c:pt idx="126">
                  <c:v>645</c:v>
                </c:pt>
                <c:pt idx="127">
                  <c:v>649</c:v>
                </c:pt>
                <c:pt idx="128">
                  <c:v>650</c:v>
                </c:pt>
                <c:pt idx="129">
                  <c:v>651</c:v>
                </c:pt>
                <c:pt idx="130">
                  <c:v>651</c:v>
                </c:pt>
                <c:pt idx="131">
                  <c:v>651</c:v>
                </c:pt>
                <c:pt idx="132">
                  <c:v>652</c:v>
                </c:pt>
                <c:pt idx="133">
                  <c:v>652</c:v>
                </c:pt>
                <c:pt idx="134">
                  <c:v>653</c:v>
                </c:pt>
                <c:pt idx="135">
                  <c:v>661</c:v>
                </c:pt>
                <c:pt idx="136">
                  <c:v>662</c:v>
                </c:pt>
                <c:pt idx="137">
                  <c:v>663</c:v>
                </c:pt>
                <c:pt idx="138">
                  <c:v>665</c:v>
                </c:pt>
                <c:pt idx="139">
                  <c:v>665</c:v>
                </c:pt>
                <c:pt idx="140">
                  <c:v>665</c:v>
                </c:pt>
                <c:pt idx="141">
                  <c:v>668</c:v>
                </c:pt>
                <c:pt idx="142">
                  <c:v>669</c:v>
                </c:pt>
                <c:pt idx="143">
                  <c:v>673</c:v>
                </c:pt>
                <c:pt idx="144">
                  <c:v>674</c:v>
                </c:pt>
                <c:pt idx="145">
                  <c:v>675</c:v>
                </c:pt>
                <c:pt idx="146">
                  <c:v>678</c:v>
                </c:pt>
                <c:pt idx="147">
                  <c:v>679</c:v>
                </c:pt>
                <c:pt idx="148">
                  <c:v>679</c:v>
                </c:pt>
                <c:pt idx="149">
                  <c:v>679</c:v>
                </c:pt>
                <c:pt idx="150">
                  <c:v>684</c:v>
                </c:pt>
                <c:pt idx="151">
                  <c:v>687</c:v>
                </c:pt>
                <c:pt idx="152">
                  <c:v>688</c:v>
                </c:pt>
                <c:pt idx="153">
                  <c:v>691</c:v>
                </c:pt>
                <c:pt idx="154">
                  <c:v>695</c:v>
                </c:pt>
                <c:pt idx="155">
                  <c:v>695</c:v>
                </c:pt>
                <c:pt idx="156">
                  <c:v>696</c:v>
                </c:pt>
                <c:pt idx="157">
                  <c:v>697</c:v>
                </c:pt>
                <c:pt idx="158">
                  <c:v>697</c:v>
                </c:pt>
                <c:pt idx="159">
                  <c:v>697</c:v>
                </c:pt>
                <c:pt idx="160">
                  <c:v>701</c:v>
                </c:pt>
                <c:pt idx="161">
                  <c:v>702</c:v>
                </c:pt>
                <c:pt idx="162">
                  <c:v>705</c:v>
                </c:pt>
                <c:pt idx="163">
                  <c:v>706</c:v>
                </c:pt>
                <c:pt idx="164">
                  <c:v>708</c:v>
                </c:pt>
                <c:pt idx="165">
                  <c:v>709</c:v>
                </c:pt>
                <c:pt idx="166">
                  <c:v>709</c:v>
                </c:pt>
                <c:pt idx="167">
                  <c:v>714</c:v>
                </c:pt>
                <c:pt idx="168">
                  <c:v>715</c:v>
                </c:pt>
                <c:pt idx="169">
                  <c:v>718</c:v>
                </c:pt>
                <c:pt idx="170">
                  <c:v>718</c:v>
                </c:pt>
                <c:pt idx="171">
                  <c:v>720</c:v>
                </c:pt>
                <c:pt idx="172">
                  <c:v>721</c:v>
                </c:pt>
                <c:pt idx="173">
                  <c:v>723</c:v>
                </c:pt>
                <c:pt idx="174">
                  <c:v>723</c:v>
                </c:pt>
                <c:pt idx="175">
                  <c:v>724</c:v>
                </c:pt>
                <c:pt idx="176">
                  <c:v>725</c:v>
                </c:pt>
                <c:pt idx="177">
                  <c:v>725</c:v>
                </c:pt>
                <c:pt idx="178">
                  <c:v>727</c:v>
                </c:pt>
                <c:pt idx="179">
                  <c:v>727</c:v>
                </c:pt>
                <c:pt idx="180">
                  <c:v>728</c:v>
                </c:pt>
                <c:pt idx="181">
                  <c:v>730</c:v>
                </c:pt>
                <c:pt idx="182">
                  <c:v>734</c:v>
                </c:pt>
                <c:pt idx="183">
                  <c:v>735</c:v>
                </c:pt>
                <c:pt idx="184">
                  <c:v>739</c:v>
                </c:pt>
                <c:pt idx="185">
                  <c:v>740</c:v>
                </c:pt>
                <c:pt idx="186">
                  <c:v>740</c:v>
                </c:pt>
                <c:pt idx="187">
                  <c:v>742</c:v>
                </c:pt>
                <c:pt idx="188">
                  <c:v>745</c:v>
                </c:pt>
                <c:pt idx="189">
                  <c:v>748</c:v>
                </c:pt>
                <c:pt idx="190">
                  <c:v>751</c:v>
                </c:pt>
                <c:pt idx="191">
                  <c:v>751</c:v>
                </c:pt>
                <c:pt idx="192">
                  <c:v>754</c:v>
                </c:pt>
                <c:pt idx="193">
                  <c:v>754</c:v>
                </c:pt>
                <c:pt idx="194">
                  <c:v>757</c:v>
                </c:pt>
                <c:pt idx="195">
                  <c:v>757</c:v>
                </c:pt>
                <c:pt idx="196">
                  <c:v>757</c:v>
                </c:pt>
                <c:pt idx="197">
                  <c:v>759</c:v>
                </c:pt>
                <c:pt idx="198">
                  <c:v>760</c:v>
                </c:pt>
                <c:pt idx="199">
                  <c:v>762</c:v>
                </c:pt>
                <c:pt idx="200">
                  <c:v>763</c:v>
                </c:pt>
                <c:pt idx="201">
                  <c:v>764</c:v>
                </c:pt>
                <c:pt idx="202">
                  <c:v>766</c:v>
                </c:pt>
                <c:pt idx="203">
                  <c:v>767</c:v>
                </c:pt>
                <c:pt idx="204">
                  <c:v>767</c:v>
                </c:pt>
                <c:pt idx="205">
                  <c:v>767</c:v>
                </c:pt>
                <c:pt idx="206">
                  <c:v>767</c:v>
                </c:pt>
                <c:pt idx="207">
                  <c:v>768</c:v>
                </c:pt>
                <c:pt idx="208">
                  <c:v>768</c:v>
                </c:pt>
                <c:pt idx="209">
                  <c:v>768</c:v>
                </c:pt>
                <c:pt idx="210">
                  <c:v>770</c:v>
                </c:pt>
                <c:pt idx="211">
                  <c:v>773</c:v>
                </c:pt>
                <c:pt idx="212">
                  <c:v>774</c:v>
                </c:pt>
                <c:pt idx="213">
                  <c:v>775</c:v>
                </c:pt>
                <c:pt idx="214">
                  <c:v>776</c:v>
                </c:pt>
                <c:pt idx="215">
                  <c:v>777</c:v>
                </c:pt>
                <c:pt idx="216">
                  <c:v>778</c:v>
                </c:pt>
                <c:pt idx="217">
                  <c:v>778</c:v>
                </c:pt>
                <c:pt idx="218">
                  <c:v>778</c:v>
                </c:pt>
                <c:pt idx="219">
                  <c:v>778</c:v>
                </c:pt>
                <c:pt idx="220">
                  <c:v>779</c:v>
                </c:pt>
                <c:pt idx="221">
                  <c:v>779</c:v>
                </c:pt>
                <c:pt idx="222">
                  <c:v>782</c:v>
                </c:pt>
                <c:pt idx="223">
                  <c:v>782</c:v>
                </c:pt>
                <c:pt idx="224">
                  <c:v>785</c:v>
                </c:pt>
                <c:pt idx="225">
                  <c:v>785</c:v>
                </c:pt>
                <c:pt idx="226">
                  <c:v>790</c:v>
                </c:pt>
                <c:pt idx="227">
                  <c:v>794</c:v>
                </c:pt>
                <c:pt idx="228">
                  <c:v>798</c:v>
                </c:pt>
                <c:pt idx="229">
                  <c:v>799</c:v>
                </c:pt>
                <c:pt idx="230">
                  <c:v>812</c:v>
                </c:pt>
                <c:pt idx="231">
                  <c:v>813</c:v>
                </c:pt>
                <c:pt idx="232">
                  <c:v>814</c:v>
                </c:pt>
                <c:pt idx="233">
                  <c:v>815</c:v>
                </c:pt>
                <c:pt idx="234">
                  <c:v>817</c:v>
                </c:pt>
                <c:pt idx="235">
                  <c:v>817</c:v>
                </c:pt>
                <c:pt idx="236">
                  <c:v>819</c:v>
                </c:pt>
                <c:pt idx="237">
                  <c:v>819</c:v>
                </c:pt>
                <c:pt idx="238">
                  <c:v>819</c:v>
                </c:pt>
                <c:pt idx="239">
                  <c:v>820</c:v>
                </c:pt>
                <c:pt idx="240">
                  <c:v>821</c:v>
                </c:pt>
                <c:pt idx="241">
                  <c:v>822</c:v>
                </c:pt>
                <c:pt idx="242">
                  <c:v>822</c:v>
                </c:pt>
                <c:pt idx="243">
                  <c:v>822</c:v>
                </c:pt>
                <c:pt idx="244">
                  <c:v>824</c:v>
                </c:pt>
                <c:pt idx="245">
                  <c:v>826</c:v>
                </c:pt>
                <c:pt idx="246">
                  <c:v>827</c:v>
                </c:pt>
                <c:pt idx="247">
                  <c:v>830</c:v>
                </c:pt>
                <c:pt idx="248">
                  <c:v>830</c:v>
                </c:pt>
                <c:pt idx="249">
                  <c:v>831</c:v>
                </c:pt>
                <c:pt idx="250">
                  <c:v>831</c:v>
                </c:pt>
                <c:pt idx="251">
                  <c:v>833</c:v>
                </c:pt>
                <c:pt idx="252">
                  <c:v>834</c:v>
                </c:pt>
                <c:pt idx="253">
                  <c:v>835</c:v>
                </c:pt>
                <c:pt idx="254">
                  <c:v>835</c:v>
                </c:pt>
                <c:pt idx="255">
                  <c:v>836</c:v>
                </c:pt>
                <c:pt idx="256">
                  <c:v>836</c:v>
                </c:pt>
                <c:pt idx="257">
                  <c:v>836</c:v>
                </c:pt>
                <c:pt idx="258">
                  <c:v>837</c:v>
                </c:pt>
                <c:pt idx="259">
                  <c:v>839</c:v>
                </c:pt>
                <c:pt idx="260">
                  <c:v>839</c:v>
                </c:pt>
                <c:pt idx="261">
                  <c:v>840</c:v>
                </c:pt>
                <c:pt idx="262">
                  <c:v>842</c:v>
                </c:pt>
                <c:pt idx="263">
                  <c:v>843</c:v>
                </c:pt>
                <c:pt idx="264">
                  <c:v>845</c:v>
                </c:pt>
                <c:pt idx="265">
                  <c:v>847</c:v>
                </c:pt>
                <c:pt idx="266">
                  <c:v>849</c:v>
                </c:pt>
                <c:pt idx="267">
                  <c:v>855</c:v>
                </c:pt>
                <c:pt idx="268">
                  <c:v>855</c:v>
                </c:pt>
                <c:pt idx="269">
                  <c:v>856</c:v>
                </c:pt>
                <c:pt idx="270">
                  <c:v>857</c:v>
                </c:pt>
                <c:pt idx="271">
                  <c:v>858</c:v>
                </c:pt>
                <c:pt idx="272">
                  <c:v>860</c:v>
                </c:pt>
                <c:pt idx="273">
                  <c:v>860</c:v>
                </c:pt>
                <c:pt idx="274">
                  <c:v>861</c:v>
                </c:pt>
                <c:pt idx="275">
                  <c:v>862</c:v>
                </c:pt>
                <c:pt idx="276">
                  <c:v>862</c:v>
                </c:pt>
                <c:pt idx="277">
                  <c:v>863</c:v>
                </c:pt>
                <c:pt idx="278">
                  <c:v>863</c:v>
                </c:pt>
                <c:pt idx="279">
                  <c:v>864</c:v>
                </c:pt>
                <c:pt idx="280">
                  <c:v>864</c:v>
                </c:pt>
                <c:pt idx="281">
                  <c:v>867</c:v>
                </c:pt>
                <c:pt idx="282">
                  <c:v>869</c:v>
                </c:pt>
                <c:pt idx="283">
                  <c:v>871</c:v>
                </c:pt>
                <c:pt idx="284">
                  <c:v>871</c:v>
                </c:pt>
                <c:pt idx="285">
                  <c:v>871</c:v>
                </c:pt>
                <c:pt idx="286">
                  <c:v>872</c:v>
                </c:pt>
                <c:pt idx="287">
                  <c:v>874</c:v>
                </c:pt>
                <c:pt idx="288">
                  <c:v>879</c:v>
                </c:pt>
                <c:pt idx="289">
                  <c:v>880</c:v>
                </c:pt>
                <c:pt idx="290">
                  <c:v>881</c:v>
                </c:pt>
                <c:pt idx="291">
                  <c:v>883</c:v>
                </c:pt>
                <c:pt idx="292">
                  <c:v>883</c:v>
                </c:pt>
                <c:pt idx="293">
                  <c:v>883</c:v>
                </c:pt>
                <c:pt idx="294">
                  <c:v>884</c:v>
                </c:pt>
                <c:pt idx="295">
                  <c:v>885</c:v>
                </c:pt>
                <c:pt idx="296">
                  <c:v>887</c:v>
                </c:pt>
                <c:pt idx="297">
                  <c:v>888</c:v>
                </c:pt>
                <c:pt idx="298">
                  <c:v>889</c:v>
                </c:pt>
                <c:pt idx="299">
                  <c:v>889</c:v>
                </c:pt>
                <c:pt idx="300">
                  <c:v>891</c:v>
                </c:pt>
                <c:pt idx="301">
                  <c:v>893</c:v>
                </c:pt>
                <c:pt idx="302">
                  <c:v>895</c:v>
                </c:pt>
                <c:pt idx="303">
                  <c:v>895</c:v>
                </c:pt>
                <c:pt idx="304">
                  <c:v>895</c:v>
                </c:pt>
                <c:pt idx="305">
                  <c:v>898</c:v>
                </c:pt>
                <c:pt idx="306">
                  <c:v>899</c:v>
                </c:pt>
                <c:pt idx="307">
                  <c:v>901</c:v>
                </c:pt>
                <c:pt idx="308">
                  <c:v>901</c:v>
                </c:pt>
                <c:pt idx="309">
                  <c:v>907</c:v>
                </c:pt>
                <c:pt idx="310">
                  <c:v>907</c:v>
                </c:pt>
                <c:pt idx="311">
                  <c:v>911</c:v>
                </c:pt>
                <c:pt idx="312">
                  <c:v>913</c:v>
                </c:pt>
                <c:pt idx="313">
                  <c:v>914</c:v>
                </c:pt>
                <c:pt idx="314">
                  <c:v>915</c:v>
                </c:pt>
                <c:pt idx="315">
                  <c:v>916</c:v>
                </c:pt>
                <c:pt idx="316">
                  <c:v>917</c:v>
                </c:pt>
                <c:pt idx="317">
                  <c:v>918</c:v>
                </c:pt>
                <c:pt idx="318">
                  <c:v>918</c:v>
                </c:pt>
                <c:pt idx="319">
                  <c:v>919</c:v>
                </c:pt>
                <c:pt idx="320">
                  <c:v>920</c:v>
                </c:pt>
                <c:pt idx="321">
                  <c:v>924</c:v>
                </c:pt>
                <c:pt idx="322">
                  <c:v>924</c:v>
                </c:pt>
                <c:pt idx="323">
                  <c:v>924</c:v>
                </c:pt>
                <c:pt idx="324">
                  <c:v>925</c:v>
                </c:pt>
                <c:pt idx="325">
                  <c:v>925</c:v>
                </c:pt>
                <c:pt idx="326">
                  <c:v>925</c:v>
                </c:pt>
                <c:pt idx="327">
                  <c:v>926</c:v>
                </c:pt>
                <c:pt idx="328">
                  <c:v>927</c:v>
                </c:pt>
                <c:pt idx="329">
                  <c:v>927</c:v>
                </c:pt>
                <c:pt idx="330">
                  <c:v>928</c:v>
                </c:pt>
                <c:pt idx="331">
                  <c:v>929</c:v>
                </c:pt>
                <c:pt idx="332">
                  <c:v>932</c:v>
                </c:pt>
                <c:pt idx="333">
                  <c:v>934</c:v>
                </c:pt>
                <c:pt idx="334">
                  <c:v>934</c:v>
                </c:pt>
                <c:pt idx="335">
                  <c:v>940</c:v>
                </c:pt>
                <c:pt idx="336">
                  <c:v>942</c:v>
                </c:pt>
                <c:pt idx="337">
                  <c:v>943</c:v>
                </c:pt>
                <c:pt idx="338">
                  <c:v>943</c:v>
                </c:pt>
                <c:pt idx="339">
                  <c:v>946</c:v>
                </c:pt>
                <c:pt idx="340">
                  <c:v>948</c:v>
                </c:pt>
                <c:pt idx="341">
                  <c:v>955</c:v>
                </c:pt>
                <c:pt idx="342">
                  <c:v>955</c:v>
                </c:pt>
                <c:pt idx="343">
                  <c:v>959</c:v>
                </c:pt>
                <c:pt idx="344">
                  <c:v>960</c:v>
                </c:pt>
                <c:pt idx="345">
                  <c:v>960</c:v>
                </c:pt>
                <c:pt idx="346">
                  <c:v>966</c:v>
                </c:pt>
                <c:pt idx="347">
                  <c:v>968</c:v>
                </c:pt>
                <c:pt idx="348">
                  <c:v>968</c:v>
                </c:pt>
                <c:pt idx="349">
                  <c:v>968</c:v>
                </c:pt>
                <c:pt idx="350">
                  <c:v>969</c:v>
                </c:pt>
                <c:pt idx="351">
                  <c:v>970</c:v>
                </c:pt>
                <c:pt idx="352">
                  <c:v>975</c:v>
                </c:pt>
                <c:pt idx="353">
                  <c:v>975</c:v>
                </c:pt>
                <c:pt idx="354">
                  <c:v>976</c:v>
                </c:pt>
                <c:pt idx="355">
                  <c:v>977</c:v>
                </c:pt>
                <c:pt idx="356">
                  <c:v>978</c:v>
                </c:pt>
                <c:pt idx="357">
                  <c:v>981</c:v>
                </c:pt>
                <c:pt idx="358">
                  <c:v>982</c:v>
                </c:pt>
                <c:pt idx="359">
                  <c:v>982</c:v>
                </c:pt>
                <c:pt idx="360">
                  <c:v>987</c:v>
                </c:pt>
                <c:pt idx="361">
                  <c:v>994</c:v>
                </c:pt>
                <c:pt idx="362">
                  <c:v>995</c:v>
                </c:pt>
                <c:pt idx="363">
                  <c:v>996</c:v>
                </c:pt>
                <c:pt idx="364">
                  <c:v>996</c:v>
                </c:pt>
                <c:pt idx="365">
                  <c:v>1000</c:v>
                </c:pt>
                <c:pt idx="366">
                  <c:v>1001</c:v>
                </c:pt>
                <c:pt idx="367">
                  <c:v>1002</c:v>
                </c:pt>
                <c:pt idx="368">
                  <c:v>1002</c:v>
                </c:pt>
                <c:pt idx="369">
                  <c:v>1006</c:v>
                </c:pt>
                <c:pt idx="370">
                  <c:v>1007</c:v>
                </c:pt>
                <c:pt idx="371">
                  <c:v>1008</c:v>
                </c:pt>
                <c:pt idx="372">
                  <c:v>1009</c:v>
                </c:pt>
                <c:pt idx="373">
                  <c:v>1009</c:v>
                </c:pt>
                <c:pt idx="374">
                  <c:v>1010</c:v>
                </c:pt>
                <c:pt idx="375">
                  <c:v>1011</c:v>
                </c:pt>
                <c:pt idx="376">
                  <c:v>1011</c:v>
                </c:pt>
                <c:pt idx="377">
                  <c:v>1011</c:v>
                </c:pt>
                <c:pt idx="378">
                  <c:v>1012</c:v>
                </c:pt>
                <c:pt idx="379">
                  <c:v>1013</c:v>
                </c:pt>
                <c:pt idx="380">
                  <c:v>1014</c:v>
                </c:pt>
                <c:pt idx="381">
                  <c:v>1016</c:v>
                </c:pt>
                <c:pt idx="382">
                  <c:v>1017</c:v>
                </c:pt>
                <c:pt idx="383">
                  <c:v>1018</c:v>
                </c:pt>
                <c:pt idx="384">
                  <c:v>1019</c:v>
                </c:pt>
                <c:pt idx="385">
                  <c:v>1019</c:v>
                </c:pt>
                <c:pt idx="386">
                  <c:v>1020</c:v>
                </c:pt>
                <c:pt idx="387">
                  <c:v>1025</c:v>
                </c:pt>
                <c:pt idx="388">
                  <c:v>1025</c:v>
                </c:pt>
                <c:pt idx="389">
                  <c:v>1025</c:v>
                </c:pt>
                <c:pt idx="390">
                  <c:v>1026</c:v>
                </c:pt>
                <c:pt idx="391">
                  <c:v>1026</c:v>
                </c:pt>
                <c:pt idx="392">
                  <c:v>1029</c:v>
                </c:pt>
                <c:pt idx="393">
                  <c:v>1029</c:v>
                </c:pt>
                <c:pt idx="394">
                  <c:v>1036</c:v>
                </c:pt>
                <c:pt idx="395">
                  <c:v>1037</c:v>
                </c:pt>
                <c:pt idx="396">
                  <c:v>1038</c:v>
                </c:pt>
                <c:pt idx="397">
                  <c:v>1038</c:v>
                </c:pt>
                <c:pt idx="398">
                  <c:v>1041</c:v>
                </c:pt>
                <c:pt idx="399">
                  <c:v>1042</c:v>
                </c:pt>
                <c:pt idx="400">
                  <c:v>1044</c:v>
                </c:pt>
                <c:pt idx="401">
                  <c:v>1046</c:v>
                </c:pt>
                <c:pt idx="402">
                  <c:v>1049</c:v>
                </c:pt>
                <c:pt idx="403">
                  <c:v>1051</c:v>
                </c:pt>
                <c:pt idx="404">
                  <c:v>1052</c:v>
                </c:pt>
                <c:pt idx="405">
                  <c:v>1054</c:v>
                </c:pt>
                <c:pt idx="406">
                  <c:v>1061</c:v>
                </c:pt>
                <c:pt idx="407">
                  <c:v>1061</c:v>
                </c:pt>
                <c:pt idx="408">
                  <c:v>1062</c:v>
                </c:pt>
                <c:pt idx="409">
                  <c:v>1067</c:v>
                </c:pt>
                <c:pt idx="410">
                  <c:v>1068</c:v>
                </c:pt>
                <c:pt idx="411">
                  <c:v>1072</c:v>
                </c:pt>
                <c:pt idx="412">
                  <c:v>1072</c:v>
                </c:pt>
                <c:pt idx="413">
                  <c:v>1073</c:v>
                </c:pt>
                <c:pt idx="414">
                  <c:v>1075</c:v>
                </c:pt>
                <c:pt idx="415">
                  <c:v>1077</c:v>
                </c:pt>
                <c:pt idx="416">
                  <c:v>1077</c:v>
                </c:pt>
                <c:pt idx="417">
                  <c:v>1079</c:v>
                </c:pt>
                <c:pt idx="418">
                  <c:v>1084</c:v>
                </c:pt>
                <c:pt idx="419">
                  <c:v>1085</c:v>
                </c:pt>
                <c:pt idx="420">
                  <c:v>1086</c:v>
                </c:pt>
                <c:pt idx="421">
                  <c:v>1091</c:v>
                </c:pt>
                <c:pt idx="422">
                  <c:v>1091</c:v>
                </c:pt>
                <c:pt idx="423">
                  <c:v>1092</c:v>
                </c:pt>
                <c:pt idx="424">
                  <c:v>1093</c:v>
                </c:pt>
                <c:pt idx="425">
                  <c:v>1093</c:v>
                </c:pt>
                <c:pt idx="426">
                  <c:v>1099</c:v>
                </c:pt>
                <c:pt idx="427">
                  <c:v>1101</c:v>
                </c:pt>
                <c:pt idx="428">
                  <c:v>1102</c:v>
                </c:pt>
                <c:pt idx="429">
                  <c:v>1104</c:v>
                </c:pt>
                <c:pt idx="430">
                  <c:v>1104</c:v>
                </c:pt>
                <c:pt idx="431">
                  <c:v>1106</c:v>
                </c:pt>
                <c:pt idx="432">
                  <c:v>1107</c:v>
                </c:pt>
                <c:pt idx="433">
                  <c:v>1108</c:v>
                </c:pt>
                <c:pt idx="434">
                  <c:v>1108</c:v>
                </c:pt>
                <c:pt idx="435">
                  <c:v>1108</c:v>
                </c:pt>
                <c:pt idx="436">
                  <c:v>1112</c:v>
                </c:pt>
                <c:pt idx="437">
                  <c:v>1113</c:v>
                </c:pt>
                <c:pt idx="438">
                  <c:v>1114</c:v>
                </c:pt>
                <c:pt idx="439">
                  <c:v>1115</c:v>
                </c:pt>
                <c:pt idx="440">
                  <c:v>1116</c:v>
                </c:pt>
                <c:pt idx="441">
                  <c:v>1116</c:v>
                </c:pt>
                <c:pt idx="442">
                  <c:v>1117</c:v>
                </c:pt>
                <c:pt idx="443">
                  <c:v>1119</c:v>
                </c:pt>
                <c:pt idx="444">
                  <c:v>1121</c:v>
                </c:pt>
                <c:pt idx="445">
                  <c:v>1122</c:v>
                </c:pt>
                <c:pt idx="446">
                  <c:v>1122</c:v>
                </c:pt>
                <c:pt idx="447">
                  <c:v>1122</c:v>
                </c:pt>
                <c:pt idx="448">
                  <c:v>1123</c:v>
                </c:pt>
                <c:pt idx="449">
                  <c:v>1124</c:v>
                </c:pt>
                <c:pt idx="450">
                  <c:v>1124</c:v>
                </c:pt>
                <c:pt idx="451">
                  <c:v>1126</c:v>
                </c:pt>
                <c:pt idx="452">
                  <c:v>1126</c:v>
                </c:pt>
                <c:pt idx="453">
                  <c:v>1131</c:v>
                </c:pt>
                <c:pt idx="454">
                  <c:v>1133</c:v>
                </c:pt>
                <c:pt idx="455">
                  <c:v>1133</c:v>
                </c:pt>
                <c:pt idx="456">
                  <c:v>1137</c:v>
                </c:pt>
                <c:pt idx="457">
                  <c:v>1137</c:v>
                </c:pt>
                <c:pt idx="458">
                  <c:v>1139</c:v>
                </c:pt>
                <c:pt idx="459">
                  <c:v>1140</c:v>
                </c:pt>
                <c:pt idx="460">
                  <c:v>1140</c:v>
                </c:pt>
                <c:pt idx="461">
                  <c:v>1140</c:v>
                </c:pt>
                <c:pt idx="462">
                  <c:v>1140</c:v>
                </c:pt>
                <c:pt idx="463">
                  <c:v>1146</c:v>
                </c:pt>
                <c:pt idx="464">
                  <c:v>1146</c:v>
                </c:pt>
                <c:pt idx="465">
                  <c:v>1147</c:v>
                </c:pt>
                <c:pt idx="466">
                  <c:v>1147</c:v>
                </c:pt>
                <c:pt idx="467">
                  <c:v>1147</c:v>
                </c:pt>
                <c:pt idx="468">
                  <c:v>1148</c:v>
                </c:pt>
                <c:pt idx="469">
                  <c:v>1150</c:v>
                </c:pt>
                <c:pt idx="470">
                  <c:v>1159</c:v>
                </c:pt>
                <c:pt idx="471">
                  <c:v>1162</c:v>
                </c:pt>
                <c:pt idx="472">
                  <c:v>1163</c:v>
                </c:pt>
                <c:pt idx="473">
                  <c:v>1163</c:v>
                </c:pt>
                <c:pt idx="474">
                  <c:v>1167</c:v>
                </c:pt>
                <c:pt idx="475">
                  <c:v>1171</c:v>
                </c:pt>
                <c:pt idx="476">
                  <c:v>1171</c:v>
                </c:pt>
                <c:pt idx="477">
                  <c:v>1171</c:v>
                </c:pt>
                <c:pt idx="478">
                  <c:v>1171</c:v>
                </c:pt>
                <c:pt idx="479">
                  <c:v>1172</c:v>
                </c:pt>
                <c:pt idx="480">
                  <c:v>1174</c:v>
                </c:pt>
                <c:pt idx="481">
                  <c:v>1174</c:v>
                </c:pt>
                <c:pt idx="482">
                  <c:v>1175</c:v>
                </c:pt>
                <c:pt idx="483">
                  <c:v>1175</c:v>
                </c:pt>
                <c:pt idx="484">
                  <c:v>1176</c:v>
                </c:pt>
                <c:pt idx="485">
                  <c:v>1177</c:v>
                </c:pt>
                <c:pt idx="486">
                  <c:v>1178</c:v>
                </c:pt>
                <c:pt idx="487">
                  <c:v>1179</c:v>
                </c:pt>
                <c:pt idx="488">
                  <c:v>1181</c:v>
                </c:pt>
                <c:pt idx="489">
                  <c:v>1183</c:v>
                </c:pt>
                <c:pt idx="490">
                  <c:v>1184</c:v>
                </c:pt>
                <c:pt idx="491">
                  <c:v>1188</c:v>
                </c:pt>
                <c:pt idx="492">
                  <c:v>1188</c:v>
                </c:pt>
                <c:pt idx="493">
                  <c:v>1190</c:v>
                </c:pt>
                <c:pt idx="494">
                  <c:v>1193</c:v>
                </c:pt>
                <c:pt idx="495">
                  <c:v>1196</c:v>
                </c:pt>
                <c:pt idx="496">
                  <c:v>1197</c:v>
                </c:pt>
                <c:pt idx="497">
                  <c:v>1199</c:v>
                </c:pt>
                <c:pt idx="498">
                  <c:v>1201</c:v>
                </c:pt>
                <c:pt idx="499">
                  <c:v>1202</c:v>
                </c:pt>
                <c:pt idx="500">
                  <c:v>1206</c:v>
                </c:pt>
                <c:pt idx="501">
                  <c:v>1208</c:v>
                </c:pt>
                <c:pt idx="502">
                  <c:v>1212</c:v>
                </c:pt>
                <c:pt idx="503">
                  <c:v>1215</c:v>
                </c:pt>
                <c:pt idx="504">
                  <c:v>1215</c:v>
                </c:pt>
                <c:pt idx="505">
                  <c:v>1218</c:v>
                </c:pt>
                <c:pt idx="506">
                  <c:v>1220</c:v>
                </c:pt>
                <c:pt idx="507">
                  <c:v>1221</c:v>
                </c:pt>
                <c:pt idx="508">
                  <c:v>1221</c:v>
                </c:pt>
                <c:pt idx="509">
                  <c:v>1227</c:v>
                </c:pt>
                <c:pt idx="510">
                  <c:v>1228</c:v>
                </c:pt>
                <c:pt idx="511">
                  <c:v>1229</c:v>
                </c:pt>
                <c:pt idx="512">
                  <c:v>1233</c:v>
                </c:pt>
                <c:pt idx="513">
                  <c:v>1234</c:v>
                </c:pt>
                <c:pt idx="514">
                  <c:v>1235</c:v>
                </c:pt>
                <c:pt idx="515">
                  <c:v>1236</c:v>
                </c:pt>
                <c:pt idx="516">
                  <c:v>1237</c:v>
                </c:pt>
                <c:pt idx="517">
                  <c:v>1237</c:v>
                </c:pt>
                <c:pt idx="518">
                  <c:v>1238</c:v>
                </c:pt>
                <c:pt idx="519">
                  <c:v>1240</c:v>
                </c:pt>
                <c:pt idx="520">
                  <c:v>1241</c:v>
                </c:pt>
                <c:pt idx="521">
                  <c:v>1241</c:v>
                </c:pt>
                <c:pt idx="522">
                  <c:v>1242</c:v>
                </c:pt>
                <c:pt idx="523">
                  <c:v>1247</c:v>
                </c:pt>
                <c:pt idx="524">
                  <c:v>1248</c:v>
                </c:pt>
                <c:pt idx="525">
                  <c:v>1248</c:v>
                </c:pt>
                <c:pt idx="526">
                  <c:v>1249</c:v>
                </c:pt>
                <c:pt idx="527">
                  <c:v>1249</c:v>
                </c:pt>
                <c:pt idx="528">
                  <c:v>1253</c:v>
                </c:pt>
                <c:pt idx="529">
                  <c:v>1253</c:v>
                </c:pt>
                <c:pt idx="530">
                  <c:v>1254</c:v>
                </c:pt>
                <c:pt idx="531">
                  <c:v>1255</c:v>
                </c:pt>
                <c:pt idx="532">
                  <c:v>1257</c:v>
                </c:pt>
                <c:pt idx="533">
                  <c:v>1257</c:v>
                </c:pt>
                <c:pt idx="534">
                  <c:v>1257</c:v>
                </c:pt>
                <c:pt idx="535">
                  <c:v>1257</c:v>
                </c:pt>
                <c:pt idx="536">
                  <c:v>1257</c:v>
                </c:pt>
                <c:pt idx="537">
                  <c:v>1261</c:v>
                </c:pt>
                <c:pt idx="538">
                  <c:v>1261</c:v>
                </c:pt>
                <c:pt idx="539">
                  <c:v>1261</c:v>
                </c:pt>
                <c:pt idx="540">
                  <c:v>1264</c:v>
                </c:pt>
                <c:pt idx="541">
                  <c:v>1265</c:v>
                </c:pt>
                <c:pt idx="542">
                  <c:v>1272</c:v>
                </c:pt>
                <c:pt idx="543">
                  <c:v>1273</c:v>
                </c:pt>
                <c:pt idx="544">
                  <c:v>1274</c:v>
                </c:pt>
                <c:pt idx="545">
                  <c:v>1274</c:v>
                </c:pt>
                <c:pt idx="546">
                  <c:v>1276</c:v>
                </c:pt>
                <c:pt idx="547">
                  <c:v>1277</c:v>
                </c:pt>
                <c:pt idx="548">
                  <c:v>1278</c:v>
                </c:pt>
                <c:pt idx="549">
                  <c:v>1279</c:v>
                </c:pt>
                <c:pt idx="550">
                  <c:v>1288</c:v>
                </c:pt>
                <c:pt idx="551">
                  <c:v>1291</c:v>
                </c:pt>
                <c:pt idx="552">
                  <c:v>1293</c:v>
                </c:pt>
                <c:pt idx="553">
                  <c:v>1293</c:v>
                </c:pt>
                <c:pt idx="554">
                  <c:v>1294</c:v>
                </c:pt>
                <c:pt idx="555">
                  <c:v>1296</c:v>
                </c:pt>
                <c:pt idx="556">
                  <c:v>1297</c:v>
                </c:pt>
                <c:pt idx="557">
                  <c:v>1301</c:v>
                </c:pt>
                <c:pt idx="558">
                  <c:v>1301</c:v>
                </c:pt>
                <c:pt idx="559">
                  <c:v>1302</c:v>
                </c:pt>
                <c:pt idx="560">
                  <c:v>1302</c:v>
                </c:pt>
                <c:pt idx="561">
                  <c:v>1304</c:v>
                </c:pt>
                <c:pt idx="562">
                  <c:v>1304</c:v>
                </c:pt>
                <c:pt idx="563">
                  <c:v>1306</c:v>
                </c:pt>
                <c:pt idx="564">
                  <c:v>1309</c:v>
                </c:pt>
                <c:pt idx="565">
                  <c:v>1309</c:v>
                </c:pt>
                <c:pt idx="566">
                  <c:v>1312</c:v>
                </c:pt>
                <c:pt idx="567">
                  <c:v>1312</c:v>
                </c:pt>
                <c:pt idx="568">
                  <c:v>1313</c:v>
                </c:pt>
                <c:pt idx="569">
                  <c:v>1315</c:v>
                </c:pt>
                <c:pt idx="570">
                  <c:v>1315</c:v>
                </c:pt>
                <c:pt idx="571">
                  <c:v>1316</c:v>
                </c:pt>
                <c:pt idx="572">
                  <c:v>1316</c:v>
                </c:pt>
                <c:pt idx="573">
                  <c:v>1318</c:v>
                </c:pt>
                <c:pt idx="574">
                  <c:v>1318</c:v>
                </c:pt>
                <c:pt idx="575">
                  <c:v>1321</c:v>
                </c:pt>
                <c:pt idx="576">
                  <c:v>1323</c:v>
                </c:pt>
                <c:pt idx="577">
                  <c:v>1323</c:v>
                </c:pt>
                <c:pt idx="578">
                  <c:v>1326</c:v>
                </c:pt>
                <c:pt idx="579">
                  <c:v>1326</c:v>
                </c:pt>
                <c:pt idx="580">
                  <c:v>1328</c:v>
                </c:pt>
                <c:pt idx="581">
                  <c:v>1328</c:v>
                </c:pt>
                <c:pt idx="582">
                  <c:v>1328</c:v>
                </c:pt>
                <c:pt idx="583">
                  <c:v>1331</c:v>
                </c:pt>
                <c:pt idx="584">
                  <c:v>1332</c:v>
                </c:pt>
                <c:pt idx="585">
                  <c:v>1332</c:v>
                </c:pt>
                <c:pt idx="586">
                  <c:v>1333</c:v>
                </c:pt>
                <c:pt idx="587">
                  <c:v>1336</c:v>
                </c:pt>
                <c:pt idx="588">
                  <c:v>1338</c:v>
                </c:pt>
                <c:pt idx="589">
                  <c:v>1341</c:v>
                </c:pt>
                <c:pt idx="590">
                  <c:v>1343</c:v>
                </c:pt>
                <c:pt idx="591">
                  <c:v>1345</c:v>
                </c:pt>
                <c:pt idx="592">
                  <c:v>1345</c:v>
                </c:pt>
                <c:pt idx="593">
                  <c:v>1345</c:v>
                </c:pt>
                <c:pt idx="594">
                  <c:v>1346</c:v>
                </c:pt>
                <c:pt idx="595">
                  <c:v>1346</c:v>
                </c:pt>
                <c:pt idx="596">
                  <c:v>1347</c:v>
                </c:pt>
                <c:pt idx="597">
                  <c:v>1358</c:v>
                </c:pt>
                <c:pt idx="598">
                  <c:v>1362</c:v>
                </c:pt>
                <c:pt idx="599">
                  <c:v>1363</c:v>
                </c:pt>
                <c:pt idx="600">
                  <c:v>1364</c:v>
                </c:pt>
                <c:pt idx="601">
                  <c:v>1366</c:v>
                </c:pt>
                <c:pt idx="602">
                  <c:v>1366</c:v>
                </c:pt>
                <c:pt idx="603">
                  <c:v>1367</c:v>
                </c:pt>
                <c:pt idx="604">
                  <c:v>1368</c:v>
                </c:pt>
                <c:pt idx="605">
                  <c:v>1371</c:v>
                </c:pt>
                <c:pt idx="606">
                  <c:v>1377</c:v>
                </c:pt>
                <c:pt idx="607">
                  <c:v>1377</c:v>
                </c:pt>
                <c:pt idx="608">
                  <c:v>1377</c:v>
                </c:pt>
                <c:pt idx="609">
                  <c:v>1378</c:v>
                </c:pt>
                <c:pt idx="610">
                  <c:v>1381</c:v>
                </c:pt>
                <c:pt idx="611">
                  <c:v>1383</c:v>
                </c:pt>
                <c:pt idx="612">
                  <c:v>1384</c:v>
                </c:pt>
                <c:pt idx="613">
                  <c:v>1387</c:v>
                </c:pt>
                <c:pt idx="614">
                  <c:v>1388</c:v>
                </c:pt>
                <c:pt idx="615">
                  <c:v>1392</c:v>
                </c:pt>
                <c:pt idx="616">
                  <c:v>1393</c:v>
                </c:pt>
                <c:pt idx="617">
                  <c:v>1395</c:v>
                </c:pt>
                <c:pt idx="618">
                  <c:v>1396</c:v>
                </c:pt>
                <c:pt idx="619">
                  <c:v>1397</c:v>
                </c:pt>
                <c:pt idx="620">
                  <c:v>1398</c:v>
                </c:pt>
                <c:pt idx="621">
                  <c:v>1398</c:v>
                </c:pt>
                <c:pt idx="622">
                  <c:v>1405</c:v>
                </c:pt>
                <c:pt idx="623">
                  <c:v>1406</c:v>
                </c:pt>
                <c:pt idx="624">
                  <c:v>1410</c:v>
                </c:pt>
                <c:pt idx="625">
                  <c:v>1411</c:v>
                </c:pt>
                <c:pt idx="626">
                  <c:v>1411</c:v>
                </c:pt>
                <c:pt idx="627">
                  <c:v>1414</c:v>
                </c:pt>
                <c:pt idx="628">
                  <c:v>1415</c:v>
                </c:pt>
                <c:pt idx="629">
                  <c:v>1418</c:v>
                </c:pt>
                <c:pt idx="630">
                  <c:v>1421</c:v>
                </c:pt>
                <c:pt idx="631">
                  <c:v>1423</c:v>
                </c:pt>
                <c:pt idx="632">
                  <c:v>1423</c:v>
                </c:pt>
                <c:pt idx="633">
                  <c:v>1424</c:v>
                </c:pt>
                <c:pt idx="634">
                  <c:v>1428</c:v>
                </c:pt>
                <c:pt idx="635">
                  <c:v>1428</c:v>
                </c:pt>
                <c:pt idx="636">
                  <c:v>1428</c:v>
                </c:pt>
                <c:pt idx="637">
                  <c:v>1432</c:v>
                </c:pt>
                <c:pt idx="638">
                  <c:v>1434</c:v>
                </c:pt>
                <c:pt idx="639">
                  <c:v>1438</c:v>
                </c:pt>
                <c:pt idx="640">
                  <c:v>1439</c:v>
                </c:pt>
                <c:pt idx="641">
                  <c:v>1442</c:v>
                </c:pt>
                <c:pt idx="642">
                  <c:v>1443</c:v>
                </c:pt>
                <c:pt idx="643">
                  <c:v>1443</c:v>
                </c:pt>
                <c:pt idx="644">
                  <c:v>1452</c:v>
                </c:pt>
                <c:pt idx="645">
                  <c:v>1453</c:v>
                </c:pt>
                <c:pt idx="646">
                  <c:v>1458</c:v>
                </c:pt>
                <c:pt idx="647">
                  <c:v>1458</c:v>
                </c:pt>
                <c:pt idx="648">
                  <c:v>1458</c:v>
                </c:pt>
                <c:pt idx="649">
                  <c:v>1459</c:v>
                </c:pt>
                <c:pt idx="650">
                  <c:v>1460</c:v>
                </c:pt>
                <c:pt idx="651">
                  <c:v>1460</c:v>
                </c:pt>
                <c:pt idx="652">
                  <c:v>1467</c:v>
                </c:pt>
                <c:pt idx="653">
                  <c:v>1471</c:v>
                </c:pt>
                <c:pt idx="654">
                  <c:v>1471</c:v>
                </c:pt>
                <c:pt idx="655">
                  <c:v>1472</c:v>
                </c:pt>
                <c:pt idx="656">
                  <c:v>1475</c:v>
                </c:pt>
                <c:pt idx="657">
                  <c:v>1477</c:v>
                </c:pt>
                <c:pt idx="658">
                  <c:v>1477</c:v>
                </c:pt>
                <c:pt idx="659">
                  <c:v>1477</c:v>
                </c:pt>
                <c:pt idx="660">
                  <c:v>1479</c:v>
                </c:pt>
                <c:pt idx="661">
                  <c:v>1480</c:v>
                </c:pt>
                <c:pt idx="662">
                  <c:v>1480</c:v>
                </c:pt>
                <c:pt idx="663">
                  <c:v>1483</c:v>
                </c:pt>
                <c:pt idx="664">
                  <c:v>1483</c:v>
                </c:pt>
                <c:pt idx="665">
                  <c:v>1487</c:v>
                </c:pt>
                <c:pt idx="666">
                  <c:v>1487</c:v>
                </c:pt>
                <c:pt idx="667">
                  <c:v>1494</c:v>
                </c:pt>
                <c:pt idx="668">
                  <c:v>1496</c:v>
                </c:pt>
                <c:pt idx="669">
                  <c:v>1500</c:v>
                </c:pt>
                <c:pt idx="670">
                  <c:v>1503</c:v>
                </c:pt>
                <c:pt idx="671">
                  <c:v>1504</c:v>
                </c:pt>
                <c:pt idx="672">
                  <c:v>1505</c:v>
                </c:pt>
                <c:pt idx="673">
                  <c:v>1511</c:v>
                </c:pt>
                <c:pt idx="674">
                  <c:v>1511</c:v>
                </c:pt>
                <c:pt idx="675">
                  <c:v>1513</c:v>
                </c:pt>
                <c:pt idx="676">
                  <c:v>1515</c:v>
                </c:pt>
                <c:pt idx="677">
                  <c:v>1516</c:v>
                </c:pt>
                <c:pt idx="678">
                  <c:v>1516</c:v>
                </c:pt>
                <c:pt idx="679">
                  <c:v>1523</c:v>
                </c:pt>
                <c:pt idx="680">
                  <c:v>1525</c:v>
                </c:pt>
                <c:pt idx="681">
                  <c:v>1526</c:v>
                </c:pt>
                <c:pt idx="682">
                  <c:v>1528</c:v>
                </c:pt>
                <c:pt idx="683">
                  <c:v>1529</c:v>
                </c:pt>
                <c:pt idx="684">
                  <c:v>1530</c:v>
                </c:pt>
                <c:pt idx="685">
                  <c:v>1532</c:v>
                </c:pt>
                <c:pt idx="686">
                  <c:v>1534</c:v>
                </c:pt>
                <c:pt idx="687">
                  <c:v>1535</c:v>
                </c:pt>
                <c:pt idx="688">
                  <c:v>1535</c:v>
                </c:pt>
                <c:pt idx="689">
                  <c:v>1537</c:v>
                </c:pt>
                <c:pt idx="690">
                  <c:v>1537</c:v>
                </c:pt>
                <c:pt idx="691">
                  <c:v>1539</c:v>
                </c:pt>
                <c:pt idx="692">
                  <c:v>1539</c:v>
                </c:pt>
                <c:pt idx="693">
                  <c:v>1539</c:v>
                </c:pt>
                <c:pt idx="694">
                  <c:v>1539</c:v>
                </c:pt>
                <c:pt idx="695">
                  <c:v>1541</c:v>
                </c:pt>
                <c:pt idx="696">
                  <c:v>1546</c:v>
                </c:pt>
                <c:pt idx="697">
                  <c:v>1549</c:v>
                </c:pt>
                <c:pt idx="698">
                  <c:v>1549</c:v>
                </c:pt>
                <c:pt idx="699">
                  <c:v>1551</c:v>
                </c:pt>
                <c:pt idx="700">
                  <c:v>1556</c:v>
                </c:pt>
                <c:pt idx="701">
                  <c:v>1564</c:v>
                </c:pt>
                <c:pt idx="702">
                  <c:v>1571</c:v>
                </c:pt>
                <c:pt idx="703">
                  <c:v>1571</c:v>
                </c:pt>
                <c:pt idx="704">
                  <c:v>1578</c:v>
                </c:pt>
                <c:pt idx="705">
                  <c:v>1578</c:v>
                </c:pt>
                <c:pt idx="706">
                  <c:v>1580</c:v>
                </c:pt>
                <c:pt idx="707">
                  <c:v>1582</c:v>
                </c:pt>
                <c:pt idx="708">
                  <c:v>1584</c:v>
                </c:pt>
                <c:pt idx="709">
                  <c:v>1595</c:v>
                </c:pt>
                <c:pt idx="710">
                  <c:v>1596</c:v>
                </c:pt>
                <c:pt idx="711">
                  <c:v>1602</c:v>
                </c:pt>
                <c:pt idx="712">
                  <c:v>1603</c:v>
                </c:pt>
                <c:pt idx="713">
                  <c:v>1605</c:v>
                </c:pt>
                <c:pt idx="714">
                  <c:v>1609</c:v>
                </c:pt>
                <c:pt idx="715">
                  <c:v>1613</c:v>
                </c:pt>
                <c:pt idx="716">
                  <c:v>1614</c:v>
                </c:pt>
                <c:pt idx="717">
                  <c:v>1617</c:v>
                </c:pt>
                <c:pt idx="718">
                  <c:v>1617</c:v>
                </c:pt>
                <c:pt idx="719">
                  <c:v>1622</c:v>
                </c:pt>
                <c:pt idx="720">
                  <c:v>1624</c:v>
                </c:pt>
                <c:pt idx="721">
                  <c:v>1630</c:v>
                </c:pt>
                <c:pt idx="722">
                  <c:v>1630</c:v>
                </c:pt>
                <c:pt idx="723">
                  <c:v>1638</c:v>
                </c:pt>
                <c:pt idx="724">
                  <c:v>1638</c:v>
                </c:pt>
                <c:pt idx="725">
                  <c:v>1658</c:v>
                </c:pt>
                <c:pt idx="726">
                  <c:v>1660</c:v>
                </c:pt>
                <c:pt idx="727">
                  <c:v>1674</c:v>
                </c:pt>
                <c:pt idx="728">
                  <c:v>1675</c:v>
                </c:pt>
                <c:pt idx="729">
                  <c:v>1675</c:v>
                </c:pt>
                <c:pt idx="730">
                  <c:v>1675</c:v>
                </c:pt>
                <c:pt idx="731">
                  <c:v>1676</c:v>
                </c:pt>
                <c:pt idx="732">
                  <c:v>1678</c:v>
                </c:pt>
                <c:pt idx="733">
                  <c:v>1678</c:v>
                </c:pt>
                <c:pt idx="734">
                  <c:v>1680</c:v>
                </c:pt>
                <c:pt idx="735">
                  <c:v>1682</c:v>
                </c:pt>
                <c:pt idx="736">
                  <c:v>1686</c:v>
                </c:pt>
                <c:pt idx="737">
                  <c:v>1686</c:v>
                </c:pt>
                <c:pt idx="738">
                  <c:v>1686</c:v>
                </c:pt>
                <c:pt idx="739">
                  <c:v>1690</c:v>
                </c:pt>
                <c:pt idx="740">
                  <c:v>1692</c:v>
                </c:pt>
                <c:pt idx="741">
                  <c:v>1696</c:v>
                </c:pt>
                <c:pt idx="742">
                  <c:v>1709</c:v>
                </c:pt>
                <c:pt idx="743">
                  <c:v>1711</c:v>
                </c:pt>
                <c:pt idx="744">
                  <c:v>1717</c:v>
                </c:pt>
                <c:pt idx="745">
                  <c:v>1738</c:v>
                </c:pt>
                <c:pt idx="746">
                  <c:v>1742</c:v>
                </c:pt>
                <c:pt idx="747">
                  <c:v>1745</c:v>
                </c:pt>
                <c:pt idx="748">
                  <c:v>1756</c:v>
                </c:pt>
                <c:pt idx="749">
                  <c:v>1760</c:v>
                </c:pt>
                <c:pt idx="750">
                  <c:v>1763</c:v>
                </c:pt>
                <c:pt idx="751">
                  <c:v>1766</c:v>
                </c:pt>
                <c:pt idx="752">
                  <c:v>1770</c:v>
                </c:pt>
                <c:pt idx="753">
                  <c:v>1771</c:v>
                </c:pt>
                <c:pt idx="754">
                  <c:v>1772</c:v>
                </c:pt>
                <c:pt idx="755">
                  <c:v>1776</c:v>
                </c:pt>
                <c:pt idx="756">
                  <c:v>1778</c:v>
                </c:pt>
                <c:pt idx="757">
                  <c:v>1779</c:v>
                </c:pt>
                <c:pt idx="758">
                  <c:v>1783</c:v>
                </c:pt>
                <c:pt idx="759">
                  <c:v>1783</c:v>
                </c:pt>
                <c:pt idx="760">
                  <c:v>1784</c:v>
                </c:pt>
                <c:pt idx="761">
                  <c:v>1786</c:v>
                </c:pt>
                <c:pt idx="762">
                  <c:v>1796</c:v>
                </c:pt>
                <c:pt idx="763">
                  <c:v>1798</c:v>
                </c:pt>
                <c:pt idx="764">
                  <c:v>1800</c:v>
                </c:pt>
                <c:pt idx="765">
                  <c:v>1807</c:v>
                </c:pt>
                <c:pt idx="766">
                  <c:v>1813</c:v>
                </c:pt>
                <c:pt idx="767">
                  <c:v>1820</c:v>
                </c:pt>
                <c:pt idx="768">
                  <c:v>1820</c:v>
                </c:pt>
                <c:pt idx="769">
                  <c:v>1820</c:v>
                </c:pt>
                <c:pt idx="770">
                  <c:v>1830</c:v>
                </c:pt>
                <c:pt idx="771">
                  <c:v>1833</c:v>
                </c:pt>
                <c:pt idx="772">
                  <c:v>1834</c:v>
                </c:pt>
                <c:pt idx="773">
                  <c:v>1852</c:v>
                </c:pt>
                <c:pt idx="774">
                  <c:v>1860</c:v>
                </c:pt>
                <c:pt idx="775">
                  <c:v>1884</c:v>
                </c:pt>
                <c:pt idx="776">
                  <c:v>1886</c:v>
                </c:pt>
                <c:pt idx="777">
                  <c:v>1893</c:v>
                </c:pt>
                <c:pt idx="778">
                  <c:v>1893</c:v>
                </c:pt>
                <c:pt idx="779">
                  <c:v>1894</c:v>
                </c:pt>
                <c:pt idx="780">
                  <c:v>1894</c:v>
                </c:pt>
                <c:pt idx="781">
                  <c:v>1897</c:v>
                </c:pt>
                <c:pt idx="782">
                  <c:v>1900</c:v>
                </c:pt>
                <c:pt idx="783">
                  <c:v>1904</c:v>
                </c:pt>
                <c:pt idx="784">
                  <c:v>1906</c:v>
                </c:pt>
                <c:pt idx="785">
                  <c:v>1908</c:v>
                </c:pt>
                <c:pt idx="786">
                  <c:v>1928</c:v>
                </c:pt>
                <c:pt idx="787">
                  <c:v>1932</c:v>
                </c:pt>
                <c:pt idx="788">
                  <c:v>1944</c:v>
                </c:pt>
                <c:pt idx="789">
                  <c:v>1946</c:v>
                </c:pt>
                <c:pt idx="790">
                  <c:v>1949</c:v>
                </c:pt>
                <c:pt idx="791">
                  <c:v>1954</c:v>
                </c:pt>
                <c:pt idx="792">
                  <c:v>1963</c:v>
                </c:pt>
                <c:pt idx="793">
                  <c:v>1963</c:v>
                </c:pt>
                <c:pt idx="794">
                  <c:v>1964</c:v>
                </c:pt>
                <c:pt idx="795">
                  <c:v>1969</c:v>
                </c:pt>
                <c:pt idx="796">
                  <c:v>1978</c:v>
                </c:pt>
                <c:pt idx="797">
                  <c:v>2001</c:v>
                </c:pt>
                <c:pt idx="798">
                  <c:v>2003</c:v>
                </c:pt>
                <c:pt idx="799">
                  <c:v>2004</c:v>
                </c:pt>
                <c:pt idx="800">
                  <c:v>2011</c:v>
                </c:pt>
                <c:pt idx="801">
                  <c:v>2019</c:v>
                </c:pt>
                <c:pt idx="802">
                  <c:v>2020</c:v>
                </c:pt>
                <c:pt idx="803">
                  <c:v>2022</c:v>
                </c:pt>
                <c:pt idx="804">
                  <c:v>2053</c:v>
                </c:pt>
                <c:pt idx="805">
                  <c:v>2056</c:v>
                </c:pt>
                <c:pt idx="806">
                  <c:v>2059</c:v>
                </c:pt>
                <c:pt idx="807">
                  <c:v>2065</c:v>
                </c:pt>
                <c:pt idx="808">
                  <c:v>2070</c:v>
                </c:pt>
                <c:pt idx="809">
                  <c:v>2076</c:v>
                </c:pt>
                <c:pt idx="810">
                  <c:v>2088</c:v>
                </c:pt>
                <c:pt idx="811">
                  <c:v>2089</c:v>
                </c:pt>
                <c:pt idx="812">
                  <c:v>2111</c:v>
                </c:pt>
                <c:pt idx="813">
                  <c:v>2126</c:v>
                </c:pt>
                <c:pt idx="814">
                  <c:v>2129</c:v>
                </c:pt>
                <c:pt idx="815">
                  <c:v>2129</c:v>
                </c:pt>
                <c:pt idx="816">
                  <c:v>2141</c:v>
                </c:pt>
                <c:pt idx="817">
                  <c:v>2143</c:v>
                </c:pt>
                <c:pt idx="818">
                  <c:v>2147</c:v>
                </c:pt>
                <c:pt idx="819">
                  <c:v>2148</c:v>
                </c:pt>
                <c:pt idx="820">
                  <c:v>2148</c:v>
                </c:pt>
                <c:pt idx="821">
                  <c:v>2159</c:v>
                </c:pt>
                <c:pt idx="822">
                  <c:v>2166</c:v>
                </c:pt>
                <c:pt idx="823">
                  <c:v>2170</c:v>
                </c:pt>
                <c:pt idx="824">
                  <c:v>2176</c:v>
                </c:pt>
                <c:pt idx="825">
                  <c:v>2180</c:v>
                </c:pt>
                <c:pt idx="826">
                  <c:v>2186</c:v>
                </c:pt>
                <c:pt idx="827">
                  <c:v>2190</c:v>
                </c:pt>
                <c:pt idx="828">
                  <c:v>2191</c:v>
                </c:pt>
                <c:pt idx="829">
                  <c:v>2216</c:v>
                </c:pt>
                <c:pt idx="830">
                  <c:v>2234</c:v>
                </c:pt>
                <c:pt idx="831">
                  <c:v>2253</c:v>
                </c:pt>
                <c:pt idx="832">
                  <c:v>2257</c:v>
                </c:pt>
                <c:pt idx="833">
                  <c:v>2280</c:v>
                </c:pt>
                <c:pt idx="834">
                  <c:v>2291</c:v>
                </c:pt>
                <c:pt idx="835">
                  <c:v>2294</c:v>
                </c:pt>
                <c:pt idx="836">
                  <c:v>2306</c:v>
                </c:pt>
                <c:pt idx="837">
                  <c:v>2309</c:v>
                </c:pt>
                <c:pt idx="838">
                  <c:v>2318</c:v>
                </c:pt>
                <c:pt idx="839">
                  <c:v>2322</c:v>
                </c:pt>
                <c:pt idx="840">
                  <c:v>2323</c:v>
                </c:pt>
                <c:pt idx="841">
                  <c:v>2336</c:v>
                </c:pt>
                <c:pt idx="842">
                  <c:v>2342</c:v>
                </c:pt>
                <c:pt idx="843">
                  <c:v>2347</c:v>
                </c:pt>
                <c:pt idx="844">
                  <c:v>2356</c:v>
                </c:pt>
                <c:pt idx="845">
                  <c:v>2358</c:v>
                </c:pt>
                <c:pt idx="846">
                  <c:v>2358</c:v>
                </c:pt>
                <c:pt idx="847">
                  <c:v>2366</c:v>
                </c:pt>
                <c:pt idx="848">
                  <c:v>2383</c:v>
                </c:pt>
                <c:pt idx="849">
                  <c:v>2392</c:v>
                </c:pt>
                <c:pt idx="850">
                  <c:v>2396</c:v>
                </c:pt>
                <c:pt idx="851">
                  <c:v>2407</c:v>
                </c:pt>
                <c:pt idx="852">
                  <c:v>2414</c:v>
                </c:pt>
                <c:pt idx="853">
                  <c:v>2419</c:v>
                </c:pt>
                <c:pt idx="854">
                  <c:v>2429</c:v>
                </c:pt>
                <c:pt idx="855">
                  <c:v>2438</c:v>
                </c:pt>
                <c:pt idx="856">
                  <c:v>2452</c:v>
                </c:pt>
                <c:pt idx="857">
                  <c:v>2455</c:v>
                </c:pt>
                <c:pt idx="858">
                  <c:v>2468</c:v>
                </c:pt>
                <c:pt idx="859">
                  <c:v>2489</c:v>
                </c:pt>
                <c:pt idx="860">
                  <c:v>2505</c:v>
                </c:pt>
                <c:pt idx="861">
                  <c:v>2511</c:v>
                </c:pt>
                <c:pt idx="862">
                  <c:v>2515</c:v>
                </c:pt>
                <c:pt idx="863">
                  <c:v>2522</c:v>
                </c:pt>
                <c:pt idx="864">
                  <c:v>2522</c:v>
                </c:pt>
                <c:pt idx="865">
                  <c:v>2536</c:v>
                </c:pt>
                <c:pt idx="866">
                  <c:v>2546</c:v>
                </c:pt>
                <c:pt idx="867">
                  <c:v>2556</c:v>
                </c:pt>
                <c:pt idx="868">
                  <c:v>2561</c:v>
                </c:pt>
                <c:pt idx="869">
                  <c:v>2561</c:v>
                </c:pt>
                <c:pt idx="870">
                  <c:v>2565</c:v>
                </c:pt>
                <c:pt idx="871">
                  <c:v>2566</c:v>
                </c:pt>
                <c:pt idx="872">
                  <c:v>2576</c:v>
                </c:pt>
                <c:pt idx="873">
                  <c:v>2618</c:v>
                </c:pt>
                <c:pt idx="874">
                  <c:v>2618</c:v>
                </c:pt>
                <c:pt idx="875">
                  <c:v>2618</c:v>
                </c:pt>
                <c:pt idx="876">
                  <c:v>2623</c:v>
                </c:pt>
                <c:pt idx="877">
                  <c:v>2632</c:v>
                </c:pt>
                <c:pt idx="878">
                  <c:v>2648</c:v>
                </c:pt>
                <c:pt idx="879">
                  <c:v>2649</c:v>
                </c:pt>
                <c:pt idx="880">
                  <c:v>2659</c:v>
                </c:pt>
                <c:pt idx="881">
                  <c:v>2659</c:v>
                </c:pt>
                <c:pt idx="882">
                  <c:v>2671</c:v>
                </c:pt>
                <c:pt idx="883">
                  <c:v>2675</c:v>
                </c:pt>
                <c:pt idx="884">
                  <c:v>2681</c:v>
                </c:pt>
                <c:pt idx="885">
                  <c:v>2684</c:v>
                </c:pt>
                <c:pt idx="886">
                  <c:v>2689</c:v>
                </c:pt>
                <c:pt idx="887">
                  <c:v>2700</c:v>
                </c:pt>
                <c:pt idx="888">
                  <c:v>2713</c:v>
                </c:pt>
                <c:pt idx="889">
                  <c:v>2718</c:v>
                </c:pt>
                <c:pt idx="890">
                  <c:v>2720</c:v>
                </c:pt>
                <c:pt idx="891">
                  <c:v>2727</c:v>
                </c:pt>
                <c:pt idx="892">
                  <c:v>2732</c:v>
                </c:pt>
                <c:pt idx="893">
                  <c:v>2739</c:v>
                </c:pt>
                <c:pt idx="894">
                  <c:v>2743</c:v>
                </c:pt>
                <c:pt idx="895">
                  <c:v>2760</c:v>
                </c:pt>
                <c:pt idx="896">
                  <c:v>2776</c:v>
                </c:pt>
                <c:pt idx="897">
                  <c:v>2782</c:v>
                </c:pt>
                <c:pt idx="898">
                  <c:v>2793</c:v>
                </c:pt>
                <c:pt idx="899">
                  <c:v>2799</c:v>
                </c:pt>
                <c:pt idx="900">
                  <c:v>2821</c:v>
                </c:pt>
                <c:pt idx="901">
                  <c:v>2835</c:v>
                </c:pt>
                <c:pt idx="902">
                  <c:v>2840</c:v>
                </c:pt>
                <c:pt idx="903">
                  <c:v>2845</c:v>
                </c:pt>
                <c:pt idx="904">
                  <c:v>2846</c:v>
                </c:pt>
                <c:pt idx="905">
                  <c:v>2848</c:v>
                </c:pt>
                <c:pt idx="906">
                  <c:v>2848</c:v>
                </c:pt>
                <c:pt idx="907">
                  <c:v>2860</c:v>
                </c:pt>
                <c:pt idx="908">
                  <c:v>2861</c:v>
                </c:pt>
                <c:pt idx="909">
                  <c:v>2863</c:v>
                </c:pt>
                <c:pt idx="910">
                  <c:v>2864</c:v>
                </c:pt>
                <c:pt idx="911">
                  <c:v>2873</c:v>
                </c:pt>
                <c:pt idx="912">
                  <c:v>2876</c:v>
                </c:pt>
                <c:pt idx="913">
                  <c:v>2881</c:v>
                </c:pt>
                <c:pt idx="914">
                  <c:v>2888</c:v>
                </c:pt>
                <c:pt idx="915">
                  <c:v>2894</c:v>
                </c:pt>
                <c:pt idx="916">
                  <c:v>2911</c:v>
                </c:pt>
                <c:pt idx="917">
                  <c:v>2915</c:v>
                </c:pt>
                <c:pt idx="918">
                  <c:v>2915</c:v>
                </c:pt>
                <c:pt idx="919">
                  <c:v>2916</c:v>
                </c:pt>
                <c:pt idx="920">
                  <c:v>2918</c:v>
                </c:pt>
                <c:pt idx="921">
                  <c:v>2922</c:v>
                </c:pt>
                <c:pt idx="922">
                  <c:v>2922</c:v>
                </c:pt>
                <c:pt idx="923">
                  <c:v>2922</c:v>
                </c:pt>
                <c:pt idx="924">
                  <c:v>2923</c:v>
                </c:pt>
                <c:pt idx="925">
                  <c:v>2938</c:v>
                </c:pt>
                <c:pt idx="926">
                  <c:v>2938</c:v>
                </c:pt>
                <c:pt idx="927">
                  <c:v>2939</c:v>
                </c:pt>
                <c:pt idx="928">
                  <c:v>2942</c:v>
                </c:pt>
                <c:pt idx="929">
                  <c:v>2946</c:v>
                </c:pt>
                <c:pt idx="930">
                  <c:v>2946</c:v>
                </c:pt>
                <c:pt idx="931">
                  <c:v>2949</c:v>
                </c:pt>
                <c:pt idx="932">
                  <c:v>2951</c:v>
                </c:pt>
                <c:pt idx="933">
                  <c:v>2956</c:v>
                </c:pt>
                <c:pt idx="934">
                  <c:v>2958</c:v>
                </c:pt>
                <c:pt idx="935">
                  <c:v>2963</c:v>
                </c:pt>
                <c:pt idx="936">
                  <c:v>2963</c:v>
                </c:pt>
                <c:pt idx="937">
                  <c:v>2966</c:v>
                </c:pt>
                <c:pt idx="938">
                  <c:v>2972</c:v>
                </c:pt>
                <c:pt idx="939">
                  <c:v>2982</c:v>
                </c:pt>
                <c:pt idx="940">
                  <c:v>2989</c:v>
                </c:pt>
                <c:pt idx="941">
                  <c:v>2994</c:v>
                </c:pt>
                <c:pt idx="942">
                  <c:v>2996</c:v>
                </c:pt>
                <c:pt idx="943">
                  <c:v>2997</c:v>
                </c:pt>
                <c:pt idx="944">
                  <c:v>2997</c:v>
                </c:pt>
                <c:pt idx="945">
                  <c:v>3006</c:v>
                </c:pt>
                <c:pt idx="946">
                  <c:v>3007</c:v>
                </c:pt>
                <c:pt idx="947">
                  <c:v>3014</c:v>
                </c:pt>
                <c:pt idx="948">
                  <c:v>3025</c:v>
                </c:pt>
                <c:pt idx="949">
                  <c:v>3039</c:v>
                </c:pt>
                <c:pt idx="950">
                  <c:v>3041</c:v>
                </c:pt>
                <c:pt idx="951">
                  <c:v>3044</c:v>
                </c:pt>
                <c:pt idx="952">
                  <c:v>3046</c:v>
                </c:pt>
                <c:pt idx="953">
                  <c:v>3060</c:v>
                </c:pt>
                <c:pt idx="954">
                  <c:v>3072</c:v>
                </c:pt>
                <c:pt idx="955">
                  <c:v>3074</c:v>
                </c:pt>
                <c:pt idx="956">
                  <c:v>3080</c:v>
                </c:pt>
                <c:pt idx="957">
                  <c:v>3080</c:v>
                </c:pt>
                <c:pt idx="958">
                  <c:v>3090</c:v>
                </c:pt>
                <c:pt idx="959">
                  <c:v>3093</c:v>
                </c:pt>
                <c:pt idx="960">
                  <c:v>3094</c:v>
                </c:pt>
                <c:pt idx="961">
                  <c:v>3095</c:v>
                </c:pt>
                <c:pt idx="962">
                  <c:v>3101</c:v>
                </c:pt>
                <c:pt idx="963">
                  <c:v>3114</c:v>
                </c:pt>
                <c:pt idx="964">
                  <c:v>3118</c:v>
                </c:pt>
                <c:pt idx="965">
                  <c:v>3123</c:v>
                </c:pt>
                <c:pt idx="966">
                  <c:v>3133</c:v>
                </c:pt>
                <c:pt idx="967">
                  <c:v>3140</c:v>
                </c:pt>
                <c:pt idx="968">
                  <c:v>3141</c:v>
                </c:pt>
                <c:pt idx="969">
                  <c:v>3146</c:v>
                </c:pt>
                <c:pt idx="970">
                  <c:v>3153</c:v>
                </c:pt>
                <c:pt idx="971">
                  <c:v>3153</c:v>
                </c:pt>
                <c:pt idx="972">
                  <c:v>3156</c:v>
                </c:pt>
                <c:pt idx="973">
                  <c:v>3162</c:v>
                </c:pt>
                <c:pt idx="974">
                  <c:v>3172</c:v>
                </c:pt>
                <c:pt idx="975">
                  <c:v>3184</c:v>
                </c:pt>
                <c:pt idx="976">
                  <c:v>3186</c:v>
                </c:pt>
                <c:pt idx="977">
                  <c:v>3192</c:v>
                </c:pt>
                <c:pt idx="978">
                  <c:v>3195</c:v>
                </c:pt>
                <c:pt idx="979">
                  <c:v>3203</c:v>
                </c:pt>
                <c:pt idx="980">
                  <c:v>3206</c:v>
                </c:pt>
                <c:pt idx="981">
                  <c:v>3208</c:v>
                </c:pt>
                <c:pt idx="982">
                  <c:v>3216</c:v>
                </c:pt>
                <c:pt idx="983">
                  <c:v>3224</c:v>
                </c:pt>
                <c:pt idx="984">
                  <c:v>3225</c:v>
                </c:pt>
                <c:pt idx="985">
                  <c:v>3229</c:v>
                </c:pt>
                <c:pt idx="986">
                  <c:v>3232</c:v>
                </c:pt>
                <c:pt idx="987">
                  <c:v>3237</c:v>
                </c:pt>
                <c:pt idx="988">
                  <c:v>3237</c:v>
                </c:pt>
                <c:pt idx="989">
                  <c:v>3249</c:v>
                </c:pt>
                <c:pt idx="990">
                  <c:v>3255</c:v>
                </c:pt>
                <c:pt idx="991">
                  <c:v>3259</c:v>
                </c:pt>
                <c:pt idx="992">
                  <c:v>3265</c:v>
                </c:pt>
                <c:pt idx="993">
                  <c:v>3267</c:v>
                </c:pt>
                <c:pt idx="994">
                  <c:v>3267</c:v>
                </c:pt>
                <c:pt idx="995">
                  <c:v>3268</c:v>
                </c:pt>
                <c:pt idx="996">
                  <c:v>3274</c:v>
                </c:pt>
                <c:pt idx="997">
                  <c:v>3274</c:v>
                </c:pt>
                <c:pt idx="998">
                  <c:v>3279</c:v>
                </c:pt>
                <c:pt idx="999">
                  <c:v>3286</c:v>
                </c:pt>
                <c:pt idx="1000">
                  <c:v>3288</c:v>
                </c:pt>
                <c:pt idx="1001">
                  <c:v>3291</c:v>
                </c:pt>
                <c:pt idx="1002">
                  <c:v>3305</c:v>
                </c:pt>
                <c:pt idx="1003">
                  <c:v>3305</c:v>
                </c:pt>
                <c:pt idx="1004">
                  <c:v>3314</c:v>
                </c:pt>
                <c:pt idx="1005">
                  <c:v>3314</c:v>
                </c:pt>
                <c:pt idx="1006">
                  <c:v>3319</c:v>
                </c:pt>
                <c:pt idx="1007">
                  <c:v>3320</c:v>
                </c:pt>
                <c:pt idx="1008">
                  <c:v>3321</c:v>
                </c:pt>
                <c:pt idx="1009">
                  <c:v>3325</c:v>
                </c:pt>
                <c:pt idx="1010">
                  <c:v>3332</c:v>
                </c:pt>
                <c:pt idx="1011">
                  <c:v>3340</c:v>
                </c:pt>
                <c:pt idx="1012">
                  <c:v>3341</c:v>
                </c:pt>
                <c:pt idx="1013">
                  <c:v>3343</c:v>
                </c:pt>
                <c:pt idx="1014">
                  <c:v>3347</c:v>
                </c:pt>
                <c:pt idx="1015">
                  <c:v>3352</c:v>
                </c:pt>
                <c:pt idx="1016">
                  <c:v>3353</c:v>
                </c:pt>
                <c:pt idx="1017">
                  <c:v>3355</c:v>
                </c:pt>
                <c:pt idx="1018">
                  <c:v>3359</c:v>
                </c:pt>
                <c:pt idx="1019">
                  <c:v>3360</c:v>
                </c:pt>
                <c:pt idx="1020">
                  <c:v>3376</c:v>
                </c:pt>
                <c:pt idx="1021">
                  <c:v>3381</c:v>
                </c:pt>
                <c:pt idx="1022">
                  <c:v>3383</c:v>
                </c:pt>
                <c:pt idx="1023">
                  <c:v>3385</c:v>
                </c:pt>
                <c:pt idx="1024">
                  <c:v>3387</c:v>
                </c:pt>
                <c:pt idx="1025">
                  <c:v>3387</c:v>
                </c:pt>
                <c:pt idx="1026">
                  <c:v>3390</c:v>
                </c:pt>
                <c:pt idx="1027">
                  <c:v>3394</c:v>
                </c:pt>
                <c:pt idx="1028">
                  <c:v>3395</c:v>
                </c:pt>
                <c:pt idx="1029">
                  <c:v>3403</c:v>
                </c:pt>
                <c:pt idx="1030">
                  <c:v>3407</c:v>
                </c:pt>
                <c:pt idx="1031">
                  <c:v>3408</c:v>
                </c:pt>
                <c:pt idx="1032">
                  <c:v>3411</c:v>
                </c:pt>
                <c:pt idx="1033">
                  <c:v>3419</c:v>
                </c:pt>
                <c:pt idx="1034">
                  <c:v>3424</c:v>
                </c:pt>
                <c:pt idx="1035">
                  <c:v>3424</c:v>
                </c:pt>
                <c:pt idx="1036">
                  <c:v>3431</c:v>
                </c:pt>
                <c:pt idx="1037">
                  <c:v>3431</c:v>
                </c:pt>
                <c:pt idx="1038">
                  <c:v>3436</c:v>
                </c:pt>
                <c:pt idx="1039">
                  <c:v>3440</c:v>
                </c:pt>
                <c:pt idx="1040">
                  <c:v>3443</c:v>
                </c:pt>
                <c:pt idx="1041">
                  <c:v>3445</c:v>
                </c:pt>
                <c:pt idx="1042">
                  <c:v>3457</c:v>
                </c:pt>
                <c:pt idx="1043">
                  <c:v>3457</c:v>
                </c:pt>
                <c:pt idx="1044">
                  <c:v>3461</c:v>
                </c:pt>
                <c:pt idx="1045">
                  <c:v>3463</c:v>
                </c:pt>
                <c:pt idx="1046">
                  <c:v>3466</c:v>
                </c:pt>
                <c:pt idx="1047">
                  <c:v>3473</c:v>
                </c:pt>
                <c:pt idx="1048">
                  <c:v>3473</c:v>
                </c:pt>
                <c:pt idx="1049">
                  <c:v>3475</c:v>
                </c:pt>
                <c:pt idx="1050">
                  <c:v>3475</c:v>
                </c:pt>
                <c:pt idx="1051">
                  <c:v>3478</c:v>
                </c:pt>
                <c:pt idx="1052">
                  <c:v>3480</c:v>
                </c:pt>
                <c:pt idx="1053">
                  <c:v>3481</c:v>
                </c:pt>
                <c:pt idx="1054">
                  <c:v>3484</c:v>
                </c:pt>
                <c:pt idx="1055">
                  <c:v>3490</c:v>
                </c:pt>
                <c:pt idx="1056">
                  <c:v>3508</c:v>
                </c:pt>
                <c:pt idx="1057">
                  <c:v>3508</c:v>
                </c:pt>
                <c:pt idx="1058">
                  <c:v>3510</c:v>
                </c:pt>
                <c:pt idx="1059">
                  <c:v>3521</c:v>
                </c:pt>
                <c:pt idx="1060">
                  <c:v>3522</c:v>
                </c:pt>
                <c:pt idx="1061">
                  <c:v>3523</c:v>
                </c:pt>
                <c:pt idx="1062">
                  <c:v>3524</c:v>
                </c:pt>
                <c:pt idx="1063">
                  <c:v>3534</c:v>
                </c:pt>
                <c:pt idx="1064">
                  <c:v>3540</c:v>
                </c:pt>
                <c:pt idx="1065">
                  <c:v>3545</c:v>
                </c:pt>
                <c:pt idx="1066">
                  <c:v>3545</c:v>
                </c:pt>
                <c:pt idx="1067">
                  <c:v>3554</c:v>
                </c:pt>
                <c:pt idx="1068">
                  <c:v>3555</c:v>
                </c:pt>
                <c:pt idx="1069">
                  <c:v>3558</c:v>
                </c:pt>
                <c:pt idx="1070">
                  <c:v>3560</c:v>
                </c:pt>
                <c:pt idx="1071">
                  <c:v>3569</c:v>
                </c:pt>
                <c:pt idx="1072">
                  <c:v>3569</c:v>
                </c:pt>
                <c:pt idx="1073">
                  <c:v>3572</c:v>
                </c:pt>
                <c:pt idx="1074">
                  <c:v>3576</c:v>
                </c:pt>
                <c:pt idx="1075">
                  <c:v>3580</c:v>
                </c:pt>
                <c:pt idx="1076">
                  <c:v>3588</c:v>
                </c:pt>
                <c:pt idx="1077">
                  <c:v>3591</c:v>
                </c:pt>
                <c:pt idx="1078">
                  <c:v>3596</c:v>
                </c:pt>
                <c:pt idx="1079">
                  <c:v>3596</c:v>
                </c:pt>
                <c:pt idx="1080">
                  <c:v>3597</c:v>
                </c:pt>
                <c:pt idx="1081">
                  <c:v>3603</c:v>
                </c:pt>
                <c:pt idx="1082">
                  <c:v>3605</c:v>
                </c:pt>
                <c:pt idx="1083">
                  <c:v>3616</c:v>
                </c:pt>
                <c:pt idx="1084">
                  <c:v>3616</c:v>
                </c:pt>
                <c:pt idx="1085">
                  <c:v>3617</c:v>
                </c:pt>
                <c:pt idx="1086">
                  <c:v>3619</c:v>
                </c:pt>
                <c:pt idx="1087">
                  <c:v>3630</c:v>
                </c:pt>
                <c:pt idx="1088">
                  <c:v>3634</c:v>
                </c:pt>
                <c:pt idx="1089">
                  <c:v>3634</c:v>
                </c:pt>
                <c:pt idx="1090">
                  <c:v>3636</c:v>
                </c:pt>
                <c:pt idx="1091">
                  <c:v>3637</c:v>
                </c:pt>
                <c:pt idx="1092">
                  <c:v>3642</c:v>
                </c:pt>
                <c:pt idx="1093">
                  <c:v>3643</c:v>
                </c:pt>
                <c:pt idx="1094">
                  <c:v>3644</c:v>
                </c:pt>
                <c:pt idx="1095">
                  <c:v>3649</c:v>
                </c:pt>
                <c:pt idx="1096">
                  <c:v>3653</c:v>
                </c:pt>
                <c:pt idx="1097">
                  <c:v>3661</c:v>
                </c:pt>
                <c:pt idx="1098">
                  <c:v>3664</c:v>
                </c:pt>
                <c:pt idx="1099">
                  <c:v>3665</c:v>
                </c:pt>
                <c:pt idx="1100">
                  <c:v>3675</c:v>
                </c:pt>
                <c:pt idx="1101">
                  <c:v>3679</c:v>
                </c:pt>
                <c:pt idx="1102">
                  <c:v>3681</c:v>
                </c:pt>
                <c:pt idx="1103">
                  <c:v>3683</c:v>
                </c:pt>
                <c:pt idx="1104">
                  <c:v>3683</c:v>
                </c:pt>
                <c:pt idx="1105">
                  <c:v>3684</c:v>
                </c:pt>
                <c:pt idx="1106">
                  <c:v>3684</c:v>
                </c:pt>
                <c:pt idx="1107">
                  <c:v>3690</c:v>
                </c:pt>
                <c:pt idx="1108">
                  <c:v>3690</c:v>
                </c:pt>
                <c:pt idx="1109">
                  <c:v>3693</c:v>
                </c:pt>
                <c:pt idx="1110">
                  <c:v>3695</c:v>
                </c:pt>
                <c:pt idx="1111">
                  <c:v>3697</c:v>
                </c:pt>
                <c:pt idx="1112">
                  <c:v>3698</c:v>
                </c:pt>
                <c:pt idx="1113">
                  <c:v>3705</c:v>
                </c:pt>
                <c:pt idx="1114">
                  <c:v>3708</c:v>
                </c:pt>
                <c:pt idx="1115">
                  <c:v>3710</c:v>
                </c:pt>
                <c:pt idx="1116">
                  <c:v>3713</c:v>
                </c:pt>
                <c:pt idx="1117">
                  <c:v>3714</c:v>
                </c:pt>
                <c:pt idx="1118">
                  <c:v>3715</c:v>
                </c:pt>
                <c:pt idx="1119">
                  <c:v>3715</c:v>
                </c:pt>
                <c:pt idx="1120">
                  <c:v>3716</c:v>
                </c:pt>
                <c:pt idx="1121">
                  <c:v>3716</c:v>
                </c:pt>
                <c:pt idx="1122">
                  <c:v>3717</c:v>
                </c:pt>
                <c:pt idx="1123">
                  <c:v>3731</c:v>
                </c:pt>
                <c:pt idx="1124">
                  <c:v>3732</c:v>
                </c:pt>
                <c:pt idx="1125">
                  <c:v>3739</c:v>
                </c:pt>
                <c:pt idx="1126">
                  <c:v>3740</c:v>
                </c:pt>
                <c:pt idx="1127">
                  <c:v>3743</c:v>
                </c:pt>
                <c:pt idx="1128">
                  <c:v>3745</c:v>
                </c:pt>
                <c:pt idx="1129">
                  <c:v>3749</c:v>
                </c:pt>
                <c:pt idx="1130">
                  <c:v>3750</c:v>
                </c:pt>
                <c:pt idx="1131">
                  <c:v>3751</c:v>
                </c:pt>
                <c:pt idx="1132">
                  <c:v>3753</c:v>
                </c:pt>
                <c:pt idx="1133">
                  <c:v>3753</c:v>
                </c:pt>
                <c:pt idx="1134">
                  <c:v>3756</c:v>
                </c:pt>
                <c:pt idx="1135">
                  <c:v>3763</c:v>
                </c:pt>
                <c:pt idx="1136">
                  <c:v>3776</c:v>
                </c:pt>
                <c:pt idx="1137">
                  <c:v>3776</c:v>
                </c:pt>
                <c:pt idx="1138">
                  <c:v>3783</c:v>
                </c:pt>
                <c:pt idx="1139">
                  <c:v>3791</c:v>
                </c:pt>
                <c:pt idx="1140">
                  <c:v>3792</c:v>
                </c:pt>
                <c:pt idx="1141">
                  <c:v>3797</c:v>
                </c:pt>
                <c:pt idx="1142">
                  <c:v>3798</c:v>
                </c:pt>
                <c:pt idx="1143">
                  <c:v>3799</c:v>
                </c:pt>
                <c:pt idx="1144">
                  <c:v>3799</c:v>
                </c:pt>
                <c:pt idx="1145">
                  <c:v>3806</c:v>
                </c:pt>
                <c:pt idx="1146">
                  <c:v>3812</c:v>
                </c:pt>
                <c:pt idx="1147">
                  <c:v>3813</c:v>
                </c:pt>
                <c:pt idx="1148">
                  <c:v>3817</c:v>
                </c:pt>
                <c:pt idx="1149">
                  <c:v>3820</c:v>
                </c:pt>
                <c:pt idx="1150">
                  <c:v>3825</c:v>
                </c:pt>
                <c:pt idx="1151">
                  <c:v>3828</c:v>
                </c:pt>
                <c:pt idx="1152">
                  <c:v>3833</c:v>
                </c:pt>
                <c:pt idx="1153">
                  <c:v>3834</c:v>
                </c:pt>
                <c:pt idx="1154">
                  <c:v>3836</c:v>
                </c:pt>
                <c:pt idx="1155">
                  <c:v>3839</c:v>
                </c:pt>
                <c:pt idx="1156">
                  <c:v>3842</c:v>
                </c:pt>
                <c:pt idx="1157">
                  <c:v>3847</c:v>
                </c:pt>
                <c:pt idx="1158">
                  <c:v>3848</c:v>
                </c:pt>
                <c:pt idx="1159">
                  <c:v>3850</c:v>
                </c:pt>
                <c:pt idx="1160">
                  <c:v>3853</c:v>
                </c:pt>
                <c:pt idx="1161">
                  <c:v>3864</c:v>
                </c:pt>
                <c:pt idx="1162">
                  <c:v>3874</c:v>
                </c:pt>
                <c:pt idx="1163">
                  <c:v>3876</c:v>
                </c:pt>
                <c:pt idx="1164">
                  <c:v>3879</c:v>
                </c:pt>
                <c:pt idx="1165">
                  <c:v>3880</c:v>
                </c:pt>
                <c:pt idx="1166">
                  <c:v>3887</c:v>
                </c:pt>
                <c:pt idx="1167">
                  <c:v>3888</c:v>
                </c:pt>
                <c:pt idx="1168">
                  <c:v>3895</c:v>
                </c:pt>
                <c:pt idx="1169">
                  <c:v>3908</c:v>
                </c:pt>
                <c:pt idx="1170">
                  <c:v>3911</c:v>
                </c:pt>
                <c:pt idx="1171">
                  <c:v>3918</c:v>
                </c:pt>
                <c:pt idx="1172">
                  <c:v>3920</c:v>
                </c:pt>
                <c:pt idx="1173">
                  <c:v>3920</c:v>
                </c:pt>
                <c:pt idx="1174">
                  <c:v>3921</c:v>
                </c:pt>
                <c:pt idx="1175">
                  <c:v>3921</c:v>
                </c:pt>
                <c:pt idx="1176">
                  <c:v>3924</c:v>
                </c:pt>
                <c:pt idx="1177">
                  <c:v>3927</c:v>
                </c:pt>
                <c:pt idx="1178">
                  <c:v>3929</c:v>
                </c:pt>
                <c:pt idx="1179">
                  <c:v>3934</c:v>
                </c:pt>
                <c:pt idx="1180">
                  <c:v>3943</c:v>
                </c:pt>
                <c:pt idx="1181">
                  <c:v>3949</c:v>
                </c:pt>
                <c:pt idx="1182">
                  <c:v>3950</c:v>
                </c:pt>
                <c:pt idx="1183">
                  <c:v>3955</c:v>
                </c:pt>
                <c:pt idx="1184">
                  <c:v>3955</c:v>
                </c:pt>
                <c:pt idx="1185">
                  <c:v>3957</c:v>
                </c:pt>
                <c:pt idx="1186">
                  <c:v>3958</c:v>
                </c:pt>
                <c:pt idx="1187">
                  <c:v>3962</c:v>
                </c:pt>
                <c:pt idx="1188">
                  <c:v>3965</c:v>
                </c:pt>
                <c:pt idx="1189">
                  <c:v>3972</c:v>
                </c:pt>
                <c:pt idx="1190">
                  <c:v>3978</c:v>
                </c:pt>
                <c:pt idx="1191">
                  <c:v>3980</c:v>
                </c:pt>
                <c:pt idx="1192">
                  <c:v>3982</c:v>
                </c:pt>
                <c:pt idx="1193">
                  <c:v>3989</c:v>
                </c:pt>
                <c:pt idx="1194">
                  <c:v>3989</c:v>
                </c:pt>
                <c:pt idx="1195">
                  <c:v>3990</c:v>
                </c:pt>
                <c:pt idx="1196">
                  <c:v>3994</c:v>
                </c:pt>
                <c:pt idx="1197">
                  <c:v>3999</c:v>
                </c:pt>
                <c:pt idx="1198">
                  <c:v>4022</c:v>
                </c:pt>
                <c:pt idx="1199">
                  <c:v>4023</c:v>
                </c:pt>
                <c:pt idx="1200">
                  <c:v>4023</c:v>
                </c:pt>
                <c:pt idx="1201">
                  <c:v>4027</c:v>
                </c:pt>
                <c:pt idx="1202">
                  <c:v>4027</c:v>
                </c:pt>
                <c:pt idx="1203">
                  <c:v>4028</c:v>
                </c:pt>
                <c:pt idx="1204">
                  <c:v>4032</c:v>
                </c:pt>
                <c:pt idx="1205">
                  <c:v>4037</c:v>
                </c:pt>
                <c:pt idx="1206">
                  <c:v>4039</c:v>
                </c:pt>
                <c:pt idx="1207">
                  <c:v>4040</c:v>
                </c:pt>
                <c:pt idx="1208">
                  <c:v>4044</c:v>
                </c:pt>
                <c:pt idx="1209">
                  <c:v>4044</c:v>
                </c:pt>
                <c:pt idx="1210">
                  <c:v>4048</c:v>
                </c:pt>
                <c:pt idx="1211">
                  <c:v>4057</c:v>
                </c:pt>
                <c:pt idx="1212">
                  <c:v>4059</c:v>
                </c:pt>
                <c:pt idx="1213">
                  <c:v>4063</c:v>
                </c:pt>
                <c:pt idx="1214">
                  <c:v>4064</c:v>
                </c:pt>
                <c:pt idx="1215">
                  <c:v>4064</c:v>
                </c:pt>
                <c:pt idx="1216">
                  <c:v>4069</c:v>
                </c:pt>
                <c:pt idx="1217">
                  <c:v>4077</c:v>
                </c:pt>
                <c:pt idx="1218">
                  <c:v>4081</c:v>
                </c:pt>
                <c:pt idx="1219">
                  <c:v>4084</c:v>
                </c:pt>
                <c:pt idx="1220">
                  <c:v>4091</c:v>
                </c:pt>
                <c:pt idx="1221">
                  <c:v>4098</c:v>
                </c:pt>
                <c:pt idx="1222">
                  <c:v>4099</c:v>
                </c:pt>
                <c:pt idx="1223">
                  <c:v>4103</c:v>
                </c:pt>
                <c:pt idx="1224">
                  <c:v>4116</c:v>
                </c:pt>
                <c:pt idx="1225">
                  <c:v>4118</c:v>
                </c:pt>
                <c:pt idx="1226">
                  <c:v>4118</c:v>
                </c:pt>
                <c:pt idx="1227">
                  <c:v>4124</c:v>
                </c:pt>
                <c:pt idx="1228">
                  <c:v>4125</c:v>
                </c:pt>
                <c:pt idx="1229">
                  <c:v>4126</c:v>
                </c:pt>
                <c:pt idx="1230">
                  <c:v>4136</c:v>
                </c:pt>
                <c:pt idx="1231">
                  <c:v>4143</c:v>
                </c:pt>
                <c:pt idx="1232">
                  <c:v>4145</c:v>
                </c:pt>
                <c:pt idx="1233">
                  <c:v>4149</c:v>
                </c:pt>
                <c:pt idx="1234">
                  <c:v>4151</c:v>
                </c:pt>
                <c:pt idx="1235">
                  <c:v>4153</c:v>
                </c:pt>
                <c:pt idx="1236">
                  <c:v>4155</c:v>
                </c:pt>
                <c:pt idx="1237">
                  <c:v>4155</c:v>
                </c:pt>
                <c:pt idx="1238">
                  <c:v>4156</c:v>
                </c:pt>
                <c:pt idx="1239">
                  <c:v>4159</c:v>
                </c:pt>
                <c:pt idx="1240">
                  <c:v>4159</c:v>
                </c:pt>
                <c:pt idx="1241">
                  <c:v>4161</c:v>
                </c:pt>
                <c:pt idx="1242">
                  <c:v>4165</c:v>
                </c:pt>
                <c:pt idx="1243">
                  <c:v>4170</c:v>
                </c:pt>
                <c:pt idx="1244">
                  <c:v>4175</c:v>
                </c:pt>
                <c:pt idx="1245">
                  <c:v>4176</c:v>
                </c:pt>
                <c:pt idx="1246">
                  <c:v>4178</c:v>
                </c:pt>
                <c:pt idx="1247">
                  <c:v>4183</c:v>
                </c:pt>
                <c:pt idx="1248">
                  <c:v>4186</c:v>
                </c:pt>
                <c:pt idx="1249">
                  <c:v>4186</c:v>
                </c:pt>
                <c:pt idx="1250">
                  <c:v>4188</c:v>
                </c:pt>
                <c:pt idx="1251">
                  <c:v>4193</c:v>
                </c:pt>
                <c:pt idx="1252">
                  <c:v>4199</c:v>
                </c:pt>
                <c:pt idx="1253">
                  <c:v>4202</c:v>
                </c:pt>
                <c:pt idx="1254">
                  <c:v>4204</c:v>
                </c:pt>
                <c:pt idx="1255">
                  <c:v>4204</c:v>
                </c:pt>
                <c:pt idx="1256">
                  <c:v>4206</c:v>
                </c:pt>
                <c:pt idx="1257">
                  <c:v>4207</c:v>
                </c:pt>
                <c:pt idx="1258">
                  <c:v>4217</c:v>
                </c:pt>
                <c:pt idx="1259">
                  <c:v>4224</c:v>
                </c:pt>
                <c:pt idx="1260">
                  <c:v>4224</c:v>
                </c:pt>
                <c:pt idx="1261">
                  <c:v>4225</c:v>
                </c:pt>
                <c:pt idx="1262">
                  <c:v>4226</c:v>
                </c:pt>
                <c:pt idx="1263">
                  <c:v>4227</c:v>
                </c:pt>
                <c:pt idx="1264">
                  <c:v>4228</c:v>
                </c:pt>
                <c:pt idx="1265">
                  <c:v>4233</c:v>
                </c:pt>
                <c:pt idx="1266">
                  <c:v>4236</c:v>
                </c:pt>
                <c:pt idx="1267">
                  <c:v>4237</c:v>
                </c:pt>
                <c:pt idx="1268">
                  <c:v>4242</c:v>
                </c:pt>
                <c:pt idx="1269">
                  <c:v>4249</c:v>
                </c:pt>
                <c:pt idx="1270">
                  <c:v>4260</c:v>
                </c:pt>
                <c:pt idx="1271">
                  <c:v>4263</c:v>
                </c:pt>
                <c:pt idx="1272">
                  <c:v>4263</c:v>
                </c:pt>
                <c:pt idx="1273">
                  <c:v>4265</c:v>
                </c:pt>
                <c:pt idx="1274">
                  <c:v>4265</c:v>
                </c:pt>
                <c:pt idx="1275">
                  <c:v>4276</c:v>
                </c:pt>
                <c:pt idx="1276">
                  <c:v>4282</c:v>
                </c:pt>
                <c:pt idx="1277">
                  <c:v>4283</c:v>
                </c:pt>
                <c:pt idx="1278">
                  <c:v>4286</c:v>
                </c:pt>
                <c:pt idx="1279">
                  <c:v>4286</c:v>
                </c:pt>
                <c:pt idx="1280">
                  <c:v>4287</c:v>
                </c:pt>
                <c:pt idx="1281">
                  <c:v>4290</c:v>
                </c:pt>
                <c:pt idx="1282">
                  <c:v>4290</c:v>
                </c:pt>
                <c:pt idx="1283">
                  <c:v>4295</c:v>
                </c:pt>
                <c:pt idx="1284">
                  <c:v>4295</c:v>
                </c:pt>
                <c:pt idx="1285">
                  <c:v>4297</c:v>
                </c:pt>
                <c:pt idx="1286">
                  <c:v>4298</c:v>
                </c:pt>
                <c:pt idx="1287">
                  <c:v>4300</c:v>
                </c:pt>
                <c:pt idx="1288">
                  <c:v>4302</c:v>
                </c:pt>
                <c:pt idx="1289">
                  <c:v>4302</c:v>
                </c:pt>
                <c:pt idx="1290">
                  <c:v>4310</c:v>
                </c:pt>
                <c:pt idx="1291">
                  <c:v>4311</c:v>
                </c:pt>
                <c:pt idx="1292">
                  <c:v>4312</c:v>
                </c:pt>
                <c:pt idx="1293">
                  <c:v>4313</c:v>
                </c:pt>
                <c:pt idx="1294">
                  <c:v>4314</c:v>
                </c:pt>
                <c:pt idx="1295">
                  <c:v>4315</c:v>
                </c:pt>
                <c:pt idx="1296">
                  <c:v>4316</c:v>
                </c:pt>
                <c:pt idx="1297">
                  <c:v>4318</c:v>
                </c:pt>
                <c:pt idx="1298">
                  <c:v>4318</c:v>
                </c:pt>
                <c:pt idx="1299">
                  <c:v>4326</c:v>
                </c:pt>
                <c:pt idx="1300">
                  <c:v>4326</c:v>
                </c:pt>
                <c:pt idx="1301">
                  <c:v>4329</c:v>
                </c:pt>
                <c:pt idx="1302">
                  <c:v>4330</c:v>
                </c:pt>
                <c:pt idx="1303">
                  <c:v>4331</c:v>
                </c:pt>
                <c:pt idx="1304">
                  <c:v>4334</c:v>
                </c:pt>
                <c:pt idx="1305">
                  <c:v>4334</c:v>
                </c:pt>
                <c:pt idx="1306">
                  <c:v>4334</c:v>
                </c:pt>
                <c:pt idx="1307">
                  <c:v>4337</c:v>
                </c:pt>
                <c:pt idx="1308">
                  <c:v>4345</c:v>
                </c:pt>
                <c:pt idx="1309">
                  <c:v>4348</c:v>
                </c:pt>
                <c:pt idx="1310">
                  <c:v>4370</c:v>
                </c:pt>
                <c:pt idx="1311">
                  <c:v>4373</c:v>
                </c:pt>
                <c:pt idx="1312">
                  <c:v>4373</c:v>
                </c:pt>
                <c:pt idx="1313">
                  <c:v>4378</c:v>
                </c:pt>
                <c:pt idx="1314">
                  <c:v>4397</c:v>
                </c:pt>
                <c:pt idx="1315">
                  <c:v>4398</c:v>
                </c:pt>
                <c:pt idx="1316">
                  <c:v>4409</c:v>
                </c:pt>
                <c:pt idx="1317">
                  <c:v>4410</c:v>
                </c:pt>
                <c:pt idx="1318">
                  <c:v>4417</c:v>
                </c:pt>
                <c:pt idx="1319">
                  <c:v>4425</c:v>
                </c:pt>
                <c:pt idx="1320">
                  <c:v>4425</c:v>
                </c:pt>
                <c:pt idx="1321">
                  <c:v>4428</c:v>
                </c:pt>
                <c:pt idx="1322">
                  <c:v>4431</c:v>
                </c:pt>
                <c:pt idx="1323">
                  <c:v>4435</c:v>
                </c:pt>
                <c:pt idx="1324">
                  <c:v>4437</c:v>
                </c:pt>
                <c:pt idx="1325">
                  <c:v>4442</c:v>
                </c:pt>
                <c:pt idx="1326">
                  <c:v>4448</c:v>
                </c:pt>
                <c:pt idx="1327">
                  <c:v>4459</c:v>
                </c:pt>
                <c:pt idx="1328">
                  <c:v>4462</c:v>
                </c:pt>
                <c:pt idx="1329">
                  <c:v>4490</c:v>
                </c:pt>
                <c:pt idx="1330">
                  <c:v>4497</c:v>
                </c:pt>
                <c:pt idx="1331">
                  <c:v>4506</c:v>
                </c:pt>
                <c:pt idx="1332">
                  <c:v>4510</c:v>
                </c:pt>
                <c:pt idx="1333">
                  <c:v>4514</c:v>
                </c:pt>
                <c:pt idx="1334">
                  <c:v>4529</c:v>
                </c:pt>
                <c:pt idx="1335">
                  <c:v>4537</c:v>
                </c:pt>
                <c:pt idx="1336">
                  <c:v>4550</c:v>
                </c:pt>
                <c:pt idx="1337">
                  <c:v>4553</c:v>
                </c:pt>
                <c:pt idx="1338">
                  <c:v>4567</c:v>
                </c:pt>
                <c:pt idx="1339">
                  <c:v>4580</c:v>
                </c:pt>
                <c:pt idx="1340">
                  <c:v>4583</c:v>
                </c:pt>
                <c:pt idx="1341">
                  <c:v>4583</c:v>
                </c:pt>
                <c:pt idx="1342">
                  <c:v>4584</c:v>
                </c:pt>
                <c:pt idx="1343">
                  <c:v>4586</c:v>
                </c:pt>
                <c:pt idx="1344">
                  <c:v>4598</c:v>
                </c:pt>
                <c:pt idx="1345">
                  <c:v>4601</c:v>
                </c:pt>
                <c:pt idx="1346">
                  <c:v>4601</c:v>
                </c:pt>
                <c:pt idx="1347">
                  <c:v>4601</c:v>
                </c:pt>
                <c:pt idx="1348">
                  <c:v>4615</c:v>
                </c:pt>
                <c:pt idx="1349">
                  <c:v>4615</c:v>
                </c:pt>
                <c:pt idx="1350">
                  <c:v>4622</c:v>
                </c:pt>
                <c:pt idx="1351">
                  <c:v>4627</c:v>
                </c:pt>
                <c:pt idx="1352">
                  <c:v>4632</c:v>
                </c:pt>
                <c:pt idx="1353">
                  <c:v>4633</c:v>
                </c:pt>
                <c:pt idx="1354">
                  <c:v>4635</c:v>
                </c:pt>
                <c:pt idx="1355">
                  <c:v>4636</c:v>
                </c:pt>
                <c:pt idx="1356">
                  <c:v>4637</c:v>
                </c:pt>
                <c:pt idx="1357">
                  <c:v>4655</c:v>
                </c:pt>
                <c:pt idx="1358">
                  <c:v>4658</c:v>
                </c:pt>
                <c:pt idx="1359">
                  <c:v>4663</c:v>
                </c:pt>
                <c:pt idx="1360">
                  <c:v>4664</c:v>
                </c:pt>
                <c:pt idx="1361">
                  <c:v>4666</c:v>
                </c:pt>
                <c:pt idx="1362">
                  <c:v>4670</c:v>
                </c:pt>
                <c:pt idx="1363">
                  <c:v>4673</c:v>
                </c:pt>
                <c:pt idx="1364">
                  <c:v>4674</c:v>
                </c:pt>
                <c:pt idx="1365">
                  <c:v>4675</c:v>
                </c:pt>
                <c:pt idx="1366">
                  <c:v>4675</c:v>
                </c:pt>
                <c:pt idx="1367">
                  <c:v>4678</c:v>
                </c:pt>
                <c:pt idx="1368">
                  <c:v>4684</c:v>
                </c:pt>
                <c:pt idx="1369">
                  <c:v>4696</c:v>
                </c:pt>
                <c:pt idx="1370">
                  <c:v>4704</c:v>
                </c:pt>
                <c:pt idx="1371">
                  <c:v>4709</c:v>
                </c:pt>
                <c:pt idx="1372">
                  <c:v>4714</c:v>
                </c:pt>
                <c:pt idx="1373">
                  <c:v>4717</c:v>
                </c:pt>
                <c:pt idx="1374">
                  <c:v>4725</c:v>
                </c:pt>
                <c:pt idx="1375">
                  <c:v>4730</c:v>
                </c:pt>
                <c:pt idx="1376">
                  <c:v>4733</c:v>
                </c:pt>
                <c:pt idx="1377">
                  <c:v>4748</c:v>
                </c:pt>
                <c:pt idx="1378">
                  <c:v>4749</c:v>
                </c:pt>
                <c:pt idx="1379">
                  <c:v>4751</c:v>
                </c:pt>
                <c:pt idx="1380">
                  <c:v>4765</c:v>
                </c:pt>
                <c:pt idx="1381">
                  <c:v>4768</c:v>
                </c:pt>
                <c:pt idx="1382">
                  <c:v>4778</c:v>
                </c:pt>
                <c:pt idx="1383">
                  <c:v>4782</c:v>
                </c:pt>
                <c:pt idx="1384">
                  <c:v>4785</c:v>
                </c:pt>
                <c:pt idx="1385">
                  <c:v>4813</c:v>
                </c:pt>
                <c:pt idx="1386">
                  <c:v>4815</c:v>
                </c:pt>
                <c:pt idx="1387">
                  <c:v>4818</c:v>
                </c:pt>
                <c:pt idx="1388">
                  <c:v>4835</c:v>
                </c:pt>
                <c:pt idx="1389">
                  <c:v>4846</c:v>
                </c:pt>
                <c:pt idx="1390">
                  <c:v>4856</c:v>
                </c:pt>
                <c:pt idx="1391">
                  <c:v>4857</c:v>
                </c:pt>
                <c:pt idx="1392">
                  <c:v>4896</c:v>
                </c:pt>
                <c:pt idx="1393">
                  <c:v>4929</c:v>
                </c:pt>
                <c:pt idx="1394">
                  <c:v>4956</c:v>
                </c:pt>
                <c:pt idx="1395">
                  <c:v>4987</c:v>
                </c:pt>
                <c:pt idx="1396">
                  <c:v>4995</c:v>
                </c:pt>
                <c:pt idx="1397">
                  <c:v>5004</c:v>
                </c:pt>
                <c:pt idx="1398">
                  <c:v>5004</c:v>
                </c:pt>
                <c:pt idx="1399">
                  <c:v>5013</c:v>
                </c:pt>
                <c:pt idx="1400">
                  <c:v>5019</c:v>
                </c:pt>
                <c:pt idx="1401">
                  <c:v>5020</c:v>
                </c:pt>
                <c:pt idx="1402">
                  <c:v>5021</c:v>
                </c:pt>
                <c:pt idx="1403">
                  <c:v>5058</c:v>
                </c:pt>
                <c:pt idx="1404">
                  <c:v>5058</c:v>
                </c:pt>
                <c:pt idx="1405">
                  <c:v>5063</c:v>
                </c:pt>
                <c:pt idx="1406">
                  <c:v>5084</c:v>
                </c:pt>
                <c:pt idx="1407">
                  <c:v>5087</c:v>
                </c:pt>
                <c:pt idx="1408">
                  <c:v>5097</c:v>
                </c:pt>
                <c:pt idx="1409">
                  <c:v>5100</c:v>
                </c:pt>
                <c:pt idx="1410">
                  <c:v>5118</c:v>
                </c:pt>
                <c:pt idx="1411">
                  <c:v>5129</c:v>
                </c:pt>
                <c:pt idx="1412">
                  <c:v>5154</c:v>
                </c:pt>
                <c:pt idx="1413">
                  <c:v>5162</c:v>
                </c:pt>
                <c:pt idx="1414">
                  <c:v>5163</c:v>
                </c:pt>
                <c:pt idx="1415">
                  <c:v>5170</c:v>
                </c:pt>
                <c:pt idx="1416">
                  <c:v>5173</c:v>
                </c:pt>
                <c:pt idx="1417">
                  <c:v>5181</c:v>
                </c:pt>
                <c:pt idx="1418">
                  <c:v>5242</c:v>
                </c:pt>
                <c:pt idx="1419">
                  <c:v>5260</c:v>
                </c:pt>
                <c:pt idx="1420">
                  <c:v>5261</c:v>
                </c:pt>
                <c:pt idx="1421">
                  <c:v>5273</c:v>
                </c:pt>
                <c:pt idx="1422">
                  <c:v>5288</c:v>
                </c:pt>
                <c:pt idx="1423">
                  <c:v>5288</c:v>
                </c:pt>
                <c:pt idx="1424">
                  <c:v>5291</c:v>
                </c:pt>
                <c:pt idx="1425">
                  <c:v>5301</c:v>
                </c:pt>
                <c:pt idx="1426">
                  <c:v>5409</c:v>
                </c:pt>
                <c:pt idx="1427">
                  <c:v>5433</c:v>
                </c:pt>
                <c:pt idx="1428">
                  <c:v>5434</c:v>
                </c:pt>
                <c:pt idx="1429">
                  <c:v>5440</c:v>
                </c:pt>
                <c:pt idx="1430">
                  <c:v>5469</c:v>
                </c:pt>
                <c:pt idx="1431">
                  <c:v>5542</c:v>
                </c:pt>
                <c:pt idx="1432">
                  <c:v>5558</c:v>
                </c:pt>
                <c:pt idx="1433">
                  <c:v>5568</c:v>
                </c:pt>
                <c:pt idx="1434">
                  <c:v>5574</c:v>
                </c:pt>
                <c:pt idx="1435">
                  <c:v>5619</c:v>
                </c:pt>
                <c:pt idx="1436">
                  <c:v>5682</c:v>
                </c:pt>
                <c:pt idx="1437">
                  <c:v>5754</c:v>
                </c:pt>
                <c:pt idx="1438">
                  <c:v>5762</c:v>
                </c:pt>
                <c:pt idx="1439">
                  <c:v>5767</c:v>
                </c:pt>
                <c:pt idx="1440">
                  <c:v>5806</c:v>
                </c:pt>
                <c:pt idx="1441">
                  <c:v>5852</c:v>
                </c:pt>
                <c:pt idx="1442">
                  <c:v>5894</c:v>
                </c:pt>
                <c:pt idx="1443">
                  <c:v>6028</c:v>
                </c:pt>
                <c:pt idx="1444">
                  <c:v>6168</c:v>
                </c:pt>
                <c:pt idx="1445">
                  <c:v>6393</c:v>
                </c:pt>
                <c:pt idx="1446">
                  <c:v>6400</c:v>
                </c:pt>
                <c:pt idx="1447">
                  <c:v>8908</c:v>
                </c:pt>
                <c:pt idx="1448">
                  <c:v>9387</c:v>
                </c:pt>
                <c:pt idx="1449">
                  <c:v>10725</c:v>
                </c:pt>
                <c:pt idx="1450">
                  <c:v>10776</c:v>
                </c:pt>
                <c:pt idx="1451">
                  <c:v>13476</c:v>
                </c:pt>
                <c:pt idx="1452">
                  <c:v>14173</c:v>
                </c:pt>
                <c:pt idx="1453">
                  <c:v>17205</c:v>
                </c:pt>
              </c:numCache>
            </c:numRef>
          </c:xVal>
          <c:yVal>
            <c:numRef>
              <c:f>'Request rate CDF data'!$D$2:$D$1455</c:f>
              <c:numCache>
                <c:formatCode>General</c:formatCode>
                <c:ptCount val="1454"/>
                <c:pt idx="0">
                  <c:v>0</c:v>
                </c:pt>
                <c:pt idx="1">
                  <c:v>6.9444444444444675E-4</c:v>
                </c:pt>
                <c:pt idx="2">
                  <c:v>1.3888888888888952E-3</c:v>
                </c:pt>
                <c:pt idx="3">
                  <c:v>2.0833333333333415E-3</c:v>
                </c:pt>
                <c:pt idx="4">
                  <c:v>2.7777777777777974E-3</c:v>
                </c:pt>
                <c:pt idx="5">
                  <c:v>3.4722222222222242E-3</c:v>
                </c:pt>
                <c:pt idx="6">
                  <c:v>4.1666666666666683E-3</c:v>
                </c:pt>
                <c:pt idx="7">
                  <c:v>4.8611111111111112E-3</c:v>
                </c:pt>
                <c:pt idx="8">
                  <c:v>5.5555555555555558E-3</c:v>
                </c:pt>
                <c:pt idx="9">
                  <c:v>6.2500000000000134E-3</c:v>
                </c:pt>
                <c:pt idx="10">
                  <c:v>6.9444444444444597E-3</c:v>
                </c:pt>
                <c:pt idx="11">
                  <c:v>7.6388888888888904E-3</c:v>
                </c:pt>
                <c:pt idx="12">
                  <c:v>8.3333333333333367E-3</c:v>
                </c:pt>
                <c:pt idx="13">
                  <c:v>9.0277777777777769E-3</c:v>
                </c:pt>
                <c:pt idx="14">
                  <c:v>9.7222222222222224E-3</c:v>
                </c:pt>
                <c:pt idx="15">
                  <c:v>1.0416666666666666E-2</c:v>
                </c:pt>
                <c:pt idx="16">
                  <c:v>1.1111111111111125E-2</c:v>
                </c:pt>
                <c:pt idx="17">
                  <c:v>1.1805555555555612E-2</c:v>
                </c:pt>
                <c:pt idx="18">
                  <c:v>1.2500000000000001E-2</c:v>
                </c:pt>
                <c:pt idx="19">
                  <c:v>1.3194444444444439E-2</c:v>
                </c:pt>
                <c:pt idx="20">
                  <c:v>1.3888888888888944E-2</c:v>
                </c:pt>
                <c:pt idx="21">
                  <c:v>1.4583333333333341E-2</c:v>
                </c:pt>
                <c:pt idx="22">
                  <c:v>1.5277777777777781E-2</c:v>
                </c:pt>
                <c:pt idx="23">
                  <c:v>1.5972222222222221E-2</c:v>
                </c:pt>
                <c:pt idx="24">
                  <c:v>1.6666666666666701E-2</c:v>
                </c:pt>
                <c:pt idx="25">
                  <c:v>1.7361111111111143E-2</c:v>
                </c:pt>
                <c:pt idx="26">
                  <c:v>1.8055555555555561E-2</c:v>
                </c:pt>
                <c:pt idx="27">
                  <c:v>1.8749999999999999E-2</c:v>
                </c:pt>
                <c:pt idx="28">
                  <c:v>1.9444444444444445E-2</c:v>
                </c:pt>
                <c:pt idx="29">
                  <c:v>2.0138888888888887E-2</c:v>
                </c:pt>
                <c:pt idx="30">
                  <c:v>2.0833333333333412E-2</c:v>
                </c:pt>
                <c:pt idx="31">
                  <c:v>2.1527777777777871E-2</c:v>
                </c:pt>
                <c:pt idx="32">
                  <c:v>2.2222222222222251E-2</c:v>
                </c:pt>
                <c:pt idx="33">
                  <c:v>2.2916666666666672E-2</c:v>
                </c:pt>
                <c:pt idx="34">
                  <c:v>2.3611111111111187E-2</c:v>
                </c:pt>
                <c:pt idx="35">
                  <c:v>2.4305555555555556E-2</c:v>
                </c:pt>
                <c:pt idx="36">
                  <c:v>2.5000000000000001E-2</c:v>
                </c:pt>
                <c:pt idx="37">
                  <c:v>2.5694444444444443E-2</c:v>
                </c:pt>
                <c:pt idx="38">
                  <c:v>2.6388888888888878E-2</c:v>
                </c:pt>
                <c:pt idx="39">
                  <c:v>2.7083333333333418E-2</c:v>
                </c:pt>
                <c:pt idx="40">
                  <c:v>2.7777777777777936E-2</c:v>
                </c:pt>
                <c:pt idx="41">
                  <c:v>2.8472222222222242E-2</c:v>
                </c:pt>
                <c:pt idx="42">
                  <c:v>2.9166666666666667E-2</c:v>
                </c:pt>
                <c:pt idx="43">
                  <c:v>2.9861111111111203E-2</c:v>
                </c:pt>
                <c:pt idx="44">
                  <c:v>3.0555555555555582E-2</c:v>
                </c:pt>
                <c:pt idx="45">
                  <c:v>3.125E-2</c:v>
                </c:pt>
                <c:pt idx="46">
                  <c:v>3.1944444444444442E-2</c:v>
                </c:pt>
                <c:pt idx="47">
                  <c:v>3.2638888888888891E-2</c:v>
                </c:pt>
                <c:pt idx="48">
                  <c:v>3.333333333333334E-2</c:v>
                </c:pt>
                <c:pt idx="49">
                  <c:v>3.4027777777777879E-2</c:v>
                </c:pt>
                <c:pt idx="50">
                  <c:v>3.4722222222222224E-2</c:v>
                </c:pt>
                <c:pt idx="51">
                  <c:v>3.5416666666666666E-2</c:v>
                </c:pt>
                <c:pt idx="52">
                  <c:v>3.6111111111111205E-2</c:v>
                </c:pt>
                <c:pt idx="53">
                  <c:v>3.6805555555555612E-2</c:v>
                </c:pt>
                <c:pt idx="54">
                  <c:v>3.7500000000000006E-2</c:v>
                </c:pt>
                <c:pt idx="55">
                  <c:v>3.8194444444444448E-2</c:v>
                </c:pt>
                <c:pt idx="56">
                  <c:v>3.888888888888889E-2</c:v>
                </c:pt>
                <c:pt idx="57">
                  <c:v>3.9583333333333331E-2</c:v>
                </c:pt>
                <c:pt idx="58">
                  <c:v>4.0277777777777767E-2</c:v>
                </c:pt>
                <c:pt idx="59">
                  <c:v>4.0972222222222333E-2</c:v>
                </c:pt>
                <c:pt idx="60">
                  <c:v>4.1666666666666664E-2</c:v>
                </c:pt>
                <c:pt idx="61">
                  <c:v>4.2361111111111328E-2</c:v>
                </c:pt>
                <c:pt idx="62">
                  <c:v>4.3055555555555396E-2</c:v>
                </c:pt>
                <c:pt idx="63">
                  <c:v>4.3749999999999997E-2</c:v>
                </c:pt>
                <c:pt idx="64">
                  <c:v>4.4444444444444502E-2</c:v>
                </c:pt>
                <c:pt idx="65">
                  <c:v>4.5138888888888888E-2</c:v>
                </c:pt>
                <c:pt idx="66">
                  <c:v>4.5833333333333545E-2</c:v>
                </c:pt>
                <c:pt idx="67">
                  <c:v>4.6527777777777765E-2</c:v>
                </c:pt>
                <c:pt idx="68">
                  <c:v>4.7222222222222332E-2</c:v>
                </c:pt>
                <c:pt idx="69">
                  <c:v>4.7916666666666823E-2</c:v>
                </c:pt>
                <c:pt idx="70">
                  <c:v>4.8611111111111112E-2</c:v>
                </c:pt>
                <c:pt idx="71">
                  <c:v>4.9305555555555547E-2</c:v>
                </c:pt>
                <c:pt idx="72">
                  <c:v>0.05</c:v>
                </c:pt>
                <c:pt idx="73">
                  <c:v>5.0694444444444493E-2</c:v>
                </c:pt>
                <c:pt idx="74">
                  <c:v>5.1388888888888887E-2</c:v>
                </c:pt>
                <c:pt idx="75">
                  <c:v>5.2083333333333579E-2</c:v>
                </c:pt>
                <c:pt idx="76">
                  <c:v>5.2777777777777792E-2</c:v>
                </c:pt>
                <c:pt idx="77">
                  <c:v>5.3472222222222324E-2</c:v>
                </c:pt>
                <c:pt idx="78">
                  <c:v>5.4166666666666828E-2</c:v>
                </c:pt>
                <c:pt idx="79">
                  <c:v>5.4861111111111333E-2</c:v>
                </c:pt>
                <c:pt idx="80">
                  <c:v>5.5555555555555455E-2</c:v>
                </c:pt>
                <c:pt idx="81">
                  <c:v>5.6249999999999946E-2</c:v>
                </c:pt>
                <c:pt idx="82">
                  <c:v>5.6944444444444443E-2</c:v>
                </c:pt>
                <c:pt idx="83">
                  <c:v>5.7638888888888892E-2</c:v>
                </c:pt>
                <c:pt idx="84">
                  <c:v>5.833333333333357E-2</c:v>
                </c:pt>
                <c:pt idx="85">
                  <c:v>5.9027777777777783E-2</c:v>
                </c:pt>
                <c:pt idx="86">
                  <c:v>5.9722222222222496E-2</c:v>
                </c:pt>
                <c:pt idx="87">
                  <c:v>6.0416666666666827E-2</c:v>
                </c:pt>
                <c:pt idx="88">
                  <c:v>6.1111111111111123E-2</c:v>
                </c:pt>
                <c:pt idx="89">
                  <c:v>6.1805555555555475E-2</c:v>
                </c:pt>
                <c:pt idx="90">
                  <c:v>6.25E-2</c:v>
                </c:pt>
                <c:pt idx="91">
                  <c:v>6.3194444444444484E-2</c:v>
                </c:pt>
                <c:pt idx="92">
                  <c:v>6.3888888888888884E-2</c:v>
                </c:pt>
                <c:pt idx="93">
                  <c:v>6.458333333333359E-2</c:v>
                </c:pt>
                <c:pt idx="94">
                  <c:v>6.5277777777777782E-2</c:v>
                </c:pt>
                <c:pt idx="95">
                  <c:v>6.5972222222222224E-2</c:v>
                </c:pt>
                <c:pt idx="96">
                  <c:v>6.666666666666668E-2</c:v>
                </c:pt>
                <c:pt idx="97">
                  <c:v>6.7361111111111344E-2</c:v>
                </c:pt>
                <c:pt idx="98">
                  <c:v>6.805555555555555E-2</c:v>
                </c:pt>
                <c:pt idx="99">
                  <c:v>6.8750000000000019E-2</c:v>
                </c:pt>
                <c:pt idx="100">
                  <c:v>6.9444444444444503E-2</c:v>
                </c:pt>
                <c:pt idx="101">
                  <c:v>7.013888888888889E-2</c:v>
                </c:pt>
                <c:pt idx="102">
                  <c:v>7.0833333333333581E-2</c:v>
                </c:pt>
                <c:pt idx="103">
                  <c:v>7.1527777777777773E-2</c:v>
                </c:pt>
                <c:pt idx="104">
                  <c:v>7.222222222222241E-2</c:v>
                </c:pt>
                <c:pt idx="105">
                  <c:v>7.2916666666666824E-2</c:v>
                </c:pt>
                <c:pt idx="106">
                  <c:v>7.3611111111111113E-2</c:v>
                </c:pt>
                <c:pt idx="107">
                  <c:v>7.4305555555555555E-2</c:v>
                </c:pt>
                <c:pt idx="108">
                  <c:v>7.5000000000000011E-2</c:v>
                </c:pt>
                <c:pt idx="109">
                  <c:v>7.5694444444444439E-2</c:v>
                </c:pt>
                <c:pt idx="110">
                  <c:v>7.6388888888888895E-2</c:v>
                </c:pt>
                <c:pt idx="111">
                  <c:v>7.7083333333333628E-2</c:v>
                </c:pt>
                <c:pt idx="112">
                  <c:v>7.7777777777777779E-2</c:v>
                </c:pt>
                <c:pt idx="113">
                  <c:v>7.8472222222222332E-2</c:v>
                </c:pt>
                <c:pt idx="114">
                  <c:v>7.9166666666666871E-2</c:v>
                </c:pt>
                <c:pt idx="115">
                  <c:v>7.9861111111111396E-2</c:v>
                </c:pt>
                <c:pt idx="116">
                  <c:v>8.0555555555555922E-2</c:v>
                </c:pt>
                <c:pt idx="117">
                  <c:v>8.1250000000000003E-2</c:v>
                </c:pt>
                <c:pt idx="118">
                  <c:v>8.1944444444444528E-2</c:v>
                </c:pt>
                <c:pt idx="119">
                  <c:v>8.2638888888889234E-2</c:v>
                </c:pt>
                <c:pt idx="120">
                  <c:v>8.3333333333333343E-2</c:v>
                </c:pt>
                <c:pt idx="121">
                  <c:v>8.4027777777777798E-2</c:v>
                </c:pt>
                <c:pt idx="122">
                  <c:v>8.4722222222222629E-2</c:v>
                </c:pt>
                <c:pt idx="123">
                  <c:v>8.5416666666666724E-2</c:v>
                </c:pt>
                <c:pt idx="124">
                  <c:v>8.6111111111110819E-2</c:v>
                </c:pt>
                <c:pt idx="125">
                  <c:v>8.6805555555555566E-2</c:v>
                </c:pt>
                <c:pt idx="126">
                  <c:v>8.7500000000000008E-2</c:v>
                </c:pt>
                <c:pt idx="127">
                  <c:v>8.8194444444444811E-2</c:v>
                </c:pt>
                <c:pt idx="128">
                  <c:v>8.8888888888889239E-2</c:v>
                </c:pt>
                <c:pt idx="129">
                  <c:v>8.9583333333333348E-2</c:v>
                </c:pt>
                <c:pt idx="130">
                  <c:v>9.0277777777777693E-2</c:v>
                </c:pt>
                <c:pt idx="131">
                  <c:v>9.0972222222222218E-2</c:v>
                </c:pt>
                <c:pt idx="132">
                  <c:v>9.1666666666667077E-2</c:v>
                </c:pt>
                <c:pt idx="133">
                  <c:v>9.2361111111110811E-2</c:v>
                </c:pt>
                <c:pt idx="134">
                  <c:v>9.3055555555555933E-2</c:v>
                </c:pt>
                <c:pt idx="135">
                  <c:v>9.3750000000000361E-2</c:v>
                </c:pt>
                <c:pt idx="136">
                  <c:v>9.4444444444444525E-2</c:v>
                </c:pt>
                <c:pt idx="137">
                  <c:v>9.5138888888888898E-2</c:v>
                </c:pt>
                <c:pt idx="138">
                  <c:v>9.5833333333333368E-2</c:v>
                </c:pt>
                <c:pt idx="139">
                  <c:v>9.6527777777777796E-2</c:v>
                </c:pt>
                <c:pt idx="140">
                  <c:v>9.7222222222222224E-2</c:v>
                </c:pt>
                <c:pt idx="141">
                  <c:v>9.7916666666666666E-2</c:v>
                </c:pt>
                <c:pt idx="142">
                  <c:v>9.861111111111108E-2</c:v>
                </c:pt>
                <c:pt idx="143">
                  <c:v>9.9305555555555564E-2</c:v>
                </c:pt>
                <c:pt idx="144">
                  <c:v>0.1</c:v>
                </c:pt>
                <c:pt idx="145">
                  <c:v>0.10069444444444467</c:v>
                </c:pt>
                <c:pt idx="146">
                  <c:v>0.10138888888888888</c:v>
                </c:pt>
                <c:pt idx="147">
                  <c:v>0.10208333333333333</c:v>
                </c:pt>
                <c:pt idx="148">
                  <c:v>0.10277777777777777</c:v>
                </c:pt>
                <c:pt idx="149">
                  <c:v>0.10347222222222251</c:v>
                </c:pt>
                <c:pt idx="150">
                  <c:v>0.10416666666666691</c:v>
                </c:pt>
                <c:pt idx="151">
                  <c:v>0.10486111111111122</c:v>
                </c:pt>
                <c:pt idx="152">
                  <c:v>0.10555555555555562</c:v>
                </c:pt>
                <c:pt idx="153">
                  <c:v>0.10625000000000002</c:v>
                </c:pt>
                <c:pt idx="154">
                  <c:v>0.10694444444444449</c:v>
                </c:pt>
                <c:pt idx="155">
                  <c:v>0.10763888888888892</c:v>
                </c:pt>
                <c:pt idx="156">
                  <c:v>0.10833333333333336</c:v>
                </c:pt>
                <c:pt idx="157">
                  <c:v>0.10902777777777779</c:v>
                </c:pt>
                <c:pt idx="158">
                  <c:v>0.10972222222222275</c:v>
                </c:pt>
                <c:pt idx="159">
                  <c:v>0.11041666666666665</c:v>
                </c:pt>
                <c:pt idx="160">
                  <c:v>0.1111111111111111</c:v>
                </c:pt>
                <c:pt idx="161">
                  <c:v>0.11180555555555556</c:v>
                </c:pt>
                <c:pt idx="162">
                  <c:v>0.1125</c:v>
                </c:pt>
                <c:pt idx="163">
                  <c:v>0.11319444444444464</c:v>
                </c:pt>
                <c:pt idx="164">
                  <c:v>0.11388888888888885</c:v>
                </c:pt>
                <c:pt idx="165">
                  <c:v>0.11458333333333333</c:v>
                </c:pt>
                <c:pt idx="166">
                  <c:v>0.11527777777777778</c:v>
                </c:pt>
                <c:pt idx="167">
                  <c:v>0.1159722222222225</c:v>
                </c:pt>
                <c:pt idx="168">
                  <c:v>0.11666666666666672</c:v>
                </c:pt>
                <c:pt idx="169">
                  <c:v>0.11736111111111112</c:v>
                </c:pt>
                <c:pt idx="170">
                  <c:v>0.11805555555555559</c:v>
                </c:pt>
                <c:pt idx="171">
                  <c:v>0.11874999999999998</c:v>
                </c:pt>
                <c:pt idx="172">
                  <c:v>0.11944444444444446</c:v>
                </c:pt>
                <c:pt idx="173">
                  <c:v>0.12013888888888889</c:v>
                </c:pt>
                <c:pt idx="174">
                  <c:v>0.12083333333333333</c:v>
                </c:pt>
                <c:pt idx="175">
                  <c:v>0.12152777777777779</c:v>
                </c:pt>
                <c:pt idx="176">
                  <c:v>0.12222222222222272</c:v>
                </c:pt>
                <c:pt idx="177">
                  <c:v>0.12291666666666666</c:v>
                </c:pt>
                <c:pt idx="178">
                  <c:v>0.12361111111111132</c:v>
                </c:pt>
                <c:pt idx="179">
                  <c:v>0.12430555555555572</c:v>
                </c:pt>
                <c:pt idx="180">
                  <c:v>0.125</c:v>
                </c:pt>
                <c:pt idx="181">
                  <c:v>0.12569444444444444</c:v>
                </c:pt>
                <c:pt idx="182">
                  <c:v>0.12638888888888888</c:v>
                </c:pt>
                <c:pt idx="183">
                  <c:v>0.12708333333333341</c:v>
                </c:pt>
                <c:pt idx="184">
                  <c:v>0.12777777777777777</c:v>
                </c:pt>
                <c:pt idx="185">
                  <c:v>0.12847222222222221</c:v>
                </c:pt>
                <c:pt idx="186">
                  <c:v>0.12916666666666668</c:v>
                </c:pt>
                <c:pt idx="187">
                  <c:v>0.1298611111111112</c:v>
                </c:pt>
                <c:pt idx="188">
                  <c:v>0.13055555555555537</c:v>
                </c:pt>
                <c:pt idx="189">
                  <c:v>0.13125000000000001</c:v>
                </c:pt>
                <c:pt idx="190">
                  <c:v>0.13194444444444525</c:v>
                </c:pt>
                <c:pt idx="191">
                  <c:v>0.13263888888888889</c:v>
                </c:pt>
                <c:pt idx="192">
                  <c:v>0.13333333333333341</c:v>
                </c:pt>
                <c:pt idx="193">
                  <c:v>0.13402777777777777</c:v>
                </c:pt>
                <c:pt idx="194">
                  <c:v>0.13472222222222224</c:v>
                </c:pt>
                <c:pt idx="195">
                  <c:v>0.13541666666666671</c:v>
                </c:pt>
                <c:pt idx="196">
                  <c:v>0.13611111111111121</c:v>
                </c:pt>
                <c:pt idx="197">
                  <c:v>0.13680555555555557</c:v>
                </c:pt>
                <c:pt idx="198">
                  <c:v>0.13750000000000001</c:v>
                </c:pt>
                <c:pt idx="199">
                  <c:v>0.13819444444444492</c:v>
                </c:pt>
                <c:pt idx="200">
                  <c:v>0.1388888888888889</c:v>
                </c:pt>
                <c:pt idx="201">
                  <c:v>0.13958333333333375</c:v>
                </c:pt>
                <c:pt idx="202">
                  <c:v>0.14027777777777778</c:v>
                </c:pt>
                <c:pt idx="203">
                  <c:v>0.14097222222222244</c:v>
                </c:pt>
                <c:pt idx="204">
                  <c:v>0.14166666666666666</c:v>
                </c:pt>
                <c:pt idx="205">
                  <c:v>0.14236111111111124</c:v>
                </c:pt>
                <c:pt idx="206">
                  <c:v>0.14305555555555555</c:v>
                </c:pt>
                <c:pt idx="207">
                  <c:v>0.14375000000000004</c:v>
                </c:pt>
                <c:pt idx="208">
                  <c:v>0.14444444444444535</c:v>
                </c:pt>
                <c:pt idx="209">
                  <c:v>0.1451388888888889</c:v>
                </c:pt>
                <c:pt idx="210">
                  <c:v>0.14583333333333381</c:v>
                </c:pt>
                <c:pt idx="211">
                  <c:v>0.14652777777777778</c:v>
                </c:pt>
                <c:pt idx="212">
                  <c:v>0.14722222222222267</c:v>
                </c:pt>
                <c:pt idx="213">
                  <c:v>0.14791666666666708</c:v>
                </c:pt>
                <c:pt idx="214">
                  <c:v>0.14861111111111144</c:v>
                </c:pt>
                <c:pt idx="215">
                  <c:v>0.14930555555555555</c:v>
                </c:pt>
                <c:pt idx="216">
                  <c:v>0.15000000000000024</c:v>
                </c:pt>
                <c:pt idx="217">
                  <c:v>0.15069444444444502</c:v>
                </c:pt>
                <c:pt idx="218">
                  <c:v>0.15138888888888891</c:v>
                </c:pt>
                <c:pt idx="219">
                  <c:v>0.15208333333333388</c:v>
                </c:pt>
                <c:pt idx="220">
                  <c:v>0.15277777777777779</c:v>
                </c:pt>
                <c:pt idx="221">
                  <c:v>0.15347222222222276</c:v>
                </c:pt>
                <c:pt idx="222">
                  <c:v>0.1541666666666667</c:v>
                </c:pt>
                <c:pt idx="223">
                  <c:v>0.15486111111111159</c:v>
                </c:pt>
                <c:pt idx="224">
                  <c:v>0.15555555555555556</c:v>
                </c:pt>
                <c:pt idx="225">
                  <c:v>0.15625000000000042</c:v>
                </c:pt>
                <c:pt idx="226">
                  <c:v>0.15694444444444555</c:v>
                </c:pt>
                <c:pt idx="227">
                  <c:v>0.15763888888888891</c:v>
                </c:pt>
                <c:pt idx="228">
                  <c:v>0.15833333333333396</c:v>
                </c:pt>
                <c:pt idx="229">
                  <c:v>0.15902777777777791</c:v>
                </c:pt>
                <c:pt idx="230">
                  <c:v>0.15972222222222279</c:v>
                </c:pt>
                <c:pt idx="231">
                  <c:v>0.16041666666666671</c:v>
                </c:pt>
                <c:pt idx="232">
                  <c:v>0.1611111111111112</c:v>
                </c:pt>
                <c:pt idx="233">
                  <c:v>0.16180555555555537</c:v>
                </c:pt>
                <c:pt idx="234">
                  <c:v>0.16250000000000001</c:v>
                </c:pt>
                <c:pt idx="235">
                  <c:v>0.16319444444444486</c:v>
                </c:pt>
                <c:pt idx="236">
                  <c:v>0.16388888888888889</c:v>
                </c:pt>
                <c:pt idx="237">
                  <c:v>0.16458333333333341</c:v>
                </c:pt>
                <c:pt idx="238">
                  <c:v>0.16527777777777777</c:v>
                </c:pt>
                <c:pt idx="239">
                  <c:v>0.16597222222222224</c:v>
                </c:pt>
                <c:pt idx="240">
                  <c:v>0.16666666666666666</c:v>
                </c:pt>
                <c:pt idx="241">
                  <c:v>0.16736111111111121</c:v>
                </c:pt>
                <c:pt idx="242">
                  <c:v>0.16805555555555557</c:v>
                </c:pt>
                <c:pt idx="243">
                  <c:v>0.16875000000000001</c:v>
                </c:pt>
                <c:pt idx="244">
                  <c:v>0.16944444444444531</c:v>
                </c:pt>
                <c:pt idx="245">
                  <c:v>0.1701388888888889</c:v>
                </c:pt>
                <c:pt idx="246">
                  <c:v>0.17083333333333375</c:v>
                </c:pt>
                <c:pt idx="247">
                  <c:v>0.17152777777777778</c:v>
                </c:pt>
                <c:pt idx="248">
                  <c:v>0.17222222222222244</c:v>
                </c:pt>
                <c:pt idx="249">
                  <c:v>0.17291666666666691</c:v>
                </c:pt>
                <c:pt idx="250">
                  <c:v>0.17361111111111124</c:v>
                </c:pt>
                <c:pt idx="251">
                  <c:v>0.17430555555555555</c:v>
                </c:pt>
                <c:pt idx="252">
                  <c:v>0.17500000000000004</c:v>
                </c:pt>
                <c:pt idx="253">
                  <c:v>0.17569444444444496</c:v>
                </c:pt>
                <c:pt idx="254">
                  <c:v>0.1763888888888889</c:v>
                </c:pt>
                <c:pt idx="255">
                  <c:v>0.17708333333333381</c:v>
                </c:pt>
                <c:pt idx="256">
                  <c:v>0.17777777777777778</c:v>
                </c:pt>
                <c:pt idx="257">
                  <c:v>0.17847222222222267</c:v>
                </c:pt>
                <c:pt idx="258">
                  <c:v>0.1791666666666667</c:v>
                </c:pt>
                <c:pt idx="259">
                  <c:v>0.17986111111111144</c:v>
                </c:pt>
                <c:pt idx="260">
                  <c:v>0.18055555555555555</c:v>
                </c:pt>
                <c:pt idx="261">
                  <c:v>0.18125000000000024</c:v>
                </c:pt>
                <c:pt idx="262">
                  <c:v>0.18194444444444544</c:v>
                </c:pt>
                <c:pt idx="263">
                  <c:v>0.18263888888888891</c:v>
                </c:pt>
                <c:pt idx="264">
                  <c:v>0.18333333333333388</c:v>
                </c:pt>
                <c:pt idx="265">
                  <c:v>0.18402777777777779</c:v>
                </c:pt>
                <c:pt idx="266">
                  <c:v>0.18472222222222276</c:v>
                </c:pt>
                <c:pt idx="267">
                  <c:v>0.18541666666666712</c:v>
                </c:pt>
                <c:pt idx="268">
                  <c:v>0.18611111111111159</c:v>
                </c:pt>
                <c:pt idx="269">
                  <c:v>0.18680555555555556</c:v>
                </c:pt>
                <c:pt idx="270">
                  <c:v>0.18750000000000042</c:v>
                </c:pt>
                <c:pt idx="271">
                  <c:v>0.18819444444444514</c:v>
                </c:pt>
                <c:pt idx="272">
                  <c:v>0.18888888888888891</c:v>
                </c:pt>
                <c:pt idx="273">
                  <c:v>0.18958333333333396</c:v>
                </c:pt>
                <c:pt idx="274">
                  <c:v>0.19027777777777777</c:v>
                </c:pt>
                <c:pt idx="275">
                  <c:v>0.19097222222222221</c:v>
                </c:pt>
                <c:pt idx="276">
                  <c:v>0.19166666666666668</c:v>
                </c:pt>
                <c:pt idx="277">
                  <c:v>0.1923611111111112</c:v>
                </c:pt>
                <c:pt idx="278">
                  <c:v>0.19305555555555537</c:v>
                </c:pt>
                <c:pt idx="279">
                  <c:v>0.19375000000000001</c:v>
                </c:pt>
                <c:pt idx="280">
                  <c:v>0.19444444444444525</c:v>
                </c:pt>
                <c:pt idx="281">
                  <c:v>0.19513888888888889</c:v>
                </c:pt>
                <c:pt idx="282">
                  <c:v>0.19583333333333341</c:v>
                </c:pt>
                <c:pt idx="283">
                  <c:v>0.19652777777777777</c:v>
                </c:pt>
                <c:pt idx="284">
                  <c:v>0.19722222222222224</c:v>
                </c:pt>
                <c:pt idx="285">
                  <c:v>0.19791666666666671</c:v>
                </c:pt>
                <c:pt idx="286">
                  <c:v>0.19861111111111121</c:v>
                </c:pt>
                <c:pt idx="287">
                  <c:v>0.19930555555555557</c:v>
                </c:pt>
                <c:pt idx="288">
                  <c:v>0.2</c:v>
                </c:pt>
                <c:pt idx="289">
                  <c:v>0.20069444444444492</c:v>
                </c:pt>
                <c:pt idx="290">
                  <c:v>0.2013888888888889</c:v>
                </c:pt>
                <c:pt idx="291">
                  <c:v>0.20208333333333375</c:v>
                </c:pt>
                <c:pt idx="292">
                  <c:v>0.20277777777777778</c:v>
                </c:pt>
                <c:pt idx="293">
                  <c:v>0.20347222222222244</c:v>
                </c:pt>
                <c:pt idx="294">
                  <c:v>0.20416666666666666</c:v>
                </c:pt>
                <c:pt idx="295">
                  <c:v>0.20486111111111124</c:v>
                </c:pt>
                <c:pt idx="296">
                  <c:v>0.20555555555555555</c:v>
                </c:pt>
                <c:pt idx="297">
                  <c:v>0.20625000000000004</c:v>
                </c:pt>
                <c:pt idx="298">
                  <c:v>0.20694444444444535</c:v>
                </c:pt>
                <c:pt idx="299">
                  <c:v>0.2076388888888889</c:v>
                </c:pt>
                <c:pt idx="300">
                  <c:v>0.20833333333333381</c:v>
                </c:pt>
                <c:pt idx="301">
                  <c:v>0.20902777777777778</c:v>
                </c:pt>
                <c:pt idx="302">
                  <c:v>0.20972222222222267</c:v>
                </c:pt>
                <c:pt idx="303">
                  <c:v>0.21041666666666708</c:v>
                </c:pt>
                <c:pt idx="304">
                  <c:v>0.21111111111111144</c:v>
                </c:pt>
                <c:pt idx="305">
                  <c:v>0.21180555555555555</c:v>
                </c:pt>
                <c:pt idx="306">
                  <c:v>0.21250000000000024</c:v>
                </c:pt>
                <c:pt idx="307">
                  <c:v>0.21319444444444502</c:v>
                </c:pt>
                <c:pt idx="308">
                  <c:v>0.21388888888888891</c:v>
                </c:pt>
                <c:pt idx="309">
                  <c:v>0.21458333333333388</c:v>
                </c:pt>
                <c:pt idx="310">
                  <c:v>0.21527777777777779</c:v>
                </c:pt>
                <c:pt idx="311">
                  <c:v>0.21597222222222276</c:v>
                </c:pt>
                <c:pt idx="312">
                  <c:v>0.2166666666666667</c:v>
                </c:pt>
                <c:pt idx="313">
                  <c:v>0.21736111111111159</c:v>
                </c:pt>
                <c:pt idx="314">
                  <c:v>0.21805555555555556</c:v>
                </c:pt>
                <c:pt idx="315">
                  <c:v>0.21875000000000042</c:v>
                </c:pt>
                <c:pt idx="316">
                  <c:v>0.21944444444444555</c:v>
                </c:pt>
                <c:pt idx="317">
                  <c:v>0.22013888888888888</c:v>
                </c:pt>
                <c:pt idx="318">
                  <c:v>0.22083333333333341</c:v>
                </c:pt>
                <c:pt idx="319">
                  <c:v>0.22152777777777777</c:v>
                </c:pt>
                <c:pt idx="320">
                  <c:v>0.22222222222222221</c:v>
                </c:pt>
                <c:pt idx="321">
                  <c:v>0.22291666666666671</c:v>
                </c:pt>
                <c:pt idx="322">
                  <c:v>0.2236111111111112</c:v>
                </c:pt>
                <c:pt idx="323">
                  <c:v>0.22430555555555537</c:v>
                </c:pt>
                <c:pt idx="324">
                  <c:v>0.22500000000000001</c:v>
                </c:pt>
                <c:pt idx="325">
                  <c:v>0.22569444444444486</c:v>
                </c:pt>
                <c:pt idx="326">
                  <c:v>0.22638888888888889</c:v>
                </c:pt>
                <c:pt idx="327">
                  <c:v>0.22708333333333341</c:v>
                </c:pt>
                <c:pt idx="328">
                  <c:v>0.22777777777777777</c:v>
                </c:pt>
                <c:pt idx="329">
                  <c:v>0.22847222222222224</c:v>
                </c:pt>
                <c:pt idx="330">
                  <c:v>0.22916666666666666</c:v>
                </c:pt>
                <c:pt idx="331">
                  <c:v>0.22986111111111121</c:v>
                </c:pt>
                <c:pt idx="332">
                  <c:v>0.23055555555555557</c:v>
                </c:pt>
                <c:pt idx="333">
                  <c:v>0.23125000000000001</c:v>
                </c:pt>
                <c:pt idx="334">
                  <c:v>0.23194444444444531</c:v>
                </c:pt>
                <c:pt idx="335">
                  <c:v>0.2326388888888889</c:v>
                </c:pt>
                <c:pt idx="336">
                  <c:v>0.23333333333333375</c:v>
                </c:pt>
                <c:pt idx="337">
                  <c:v>0.23402777777777778</c:v>
                </c:pt>
                <c:pt idx="338">
                  <c:v>0.23472222222222244</c:v>
                </c:pt>
                <c:pt idx="339">
                  <c:v>0.23541666666666691</c:v>
                </c:pt>
                <c:pt idx="340">
                  <c:v>0.23611111111111124</c:v>
                </c:pt>
                <c:pt idx="341">
                  <c:v>0.23680555555555555</c:v>
                </c:pt>
                <c:pt idx="342">
                  <c:v>0.23750000000000004</c:v>
                </c:pt>
                <c:pt idx="343">
                  <c:v>0.23819444444444496</c:v>
                </c:pt>
                <c:pt idx="344">
                  <c:v>0.2388888888888889</c:v>
                </c:pt>
                <c:pt idx="345">
                  <c:v>0.23958333333333381</c:v>
                </c:pt>
                <c:pt idx="346">
                  <c:v>0.24027777777777778</c:v>
                </c:pt>
                <c:pt idx="347">
                  <c:v>0.24097222222222267</c:v>
                </c:pt>
                <c:pt idx="348">
                  <c:v>0.2416666666666667</c:v>
                </c:pt>
                <c:pt idx="349">
                  <c:v>0.24236111111111144</c:v>
                </c:pt>
                <c:pt idx="350">
                  <c:v>0.24305555555555555</c:v>
                </c:pt>
                <c:pt idx="351">
                  <c:v>0.24375000000000024</c:v>
                </c:pt>
                <c:pt idx="352">
                  <c:v>0.24444444444444544</c:v>
                </c:pt>
                <c:pt idx="353">
                  <c:v>0.24513888888888891</c:v>
                </c:pt>
                <c:pt idx="354">
                  <c:v>0.24583333333333388</c:v>
                </c:pt>
                <c:pt idx="355">
                  <c:v>0.24652777777777779</c:v>
                </c:pt>
                <c:pt idx="356">
                  <c:v>0.24722222222222276</c:v>
                </c:pt>
                <c:pt idx="357">
                  <c:v>0.24791666666666712</c:v>
                </c:pt>
                <c:pt idx="358">
                  <c:v>0.24861111111111159</c:v>
                </c:pt>
                <c:pt idx="359">
                  <c:v>0.24930555555555556</c:v>
                </c:pt>
                <c:pt idx="360">
                  <c:v>0.25</c:v>
                </c:pt>
                <c:pt idx="361">
                  <c:v>0.25069444444444444</c:v>
                </c:pt>
                <c:pt idx="362">
                  <c:v>0.25138888888889027</c:v>
                </c:pt>
                <c:pt idx="363">
                  <c:v>0.25208333333333333</c:v>
                </c:pt>
                <c:pt idx="364">
                  <c:v>0.25277777777777782</c:v>
                </c:pt>
                <c:pt idx="365">
                  <c:v>0.25347222222222232</c:v>
                </c:pt>
                <c:pt idx="366">
                  <c:v>0.25416666666666682</c:v>
                </c:pt>
                <c:pt idx="367">
                  <c:v>0.25486111111111109</c:v>
                </c:pt>
                <c:pt idx="368">
                  <c:v>0.25555555555555554</c:v>
                </c:pt>
                <c:pt idx="369">
                  <c:v>0.25624999999999998</c:v>
                </c:pt>
                <c:pt idx="370">
                  <c:v>0.25694444444444442</c:v>
                </c:pt>
                <c:pt idx="371">
                  <c:v>0.25763888888888886</c:v>
                </c:pt>
                <c:pt idx="372">
                  <c:v>0.25833333333333325</c:v>
                </c:pt>
                <c:pt idx="373">
                  <c:v>0.25902777777777874</c:v>
                </c:pt>
                <c:pt idx="374">
                  <c:v>0.2597222222222223</c:v>
                </c:pt>
                <c:pt idx="375">
                  <c:v>0.26041666666666763</c:v>
                </c:pt>
                <c:pt idx="376">
                  <c:v>0.26111111111111113</c:v>
                </c:pt>
                <c:pt idx="377">
                  <c:v>0.26180555555555557</c:v>
                </c:pt>
                <c:pt idx="378">
                  <c:v>0.26250000000000001</c:v>
                </c:pt>
                <c:pt idx="379">
                  <c:v>0.26319444444444445</c:v>
                </c:pt>
                <c:pt idx="380">
                  <c:v>0.26388888888889062</c:v>
                </c:pt>
                <c:pt idx="381">
                  <c:v>0.26458333333333334</c:v>
                </c:pt>
                <c:pt idx="382">
                  <c:v>0.26527777777777856</c:v>
                </c:pt>
                <c:pt idx="383">
                  <c:v>0.265972222222223</c:v>
                </c:pt>
                <c:pt idx="384">
                  <c:v>0.26666666666666738</c:v>
                </c:pt>
                <c:pt idx="385">
                  <c:v>0.2673611111111111</c:v>
                </c:pt>
                <c:pt idx="386">
                  <c:v>0.26805555555555555</c:v>
                </c:pt>
                <c:pt idx="387">
                  <c:v>0.26875000000000004</c:v>
                </c:pt>
                <c:pt idx="388">
                  <c:v>0.26944444444444482</c:v>
                </c:pt>
                <c:pt idx="389">
                  <c:v>0.27013888888888887</c:v>
                </c:pt>
                <c:pt idx="390">
                  <c:v>0.27083333333333326</c:v>
                </c:pt>
                <c:pt idx="391">
                  <c:v>0.27152777777777892</c:v>
                </c:pt>
                <c:pt idx="392">
                  <c:v>0.27222222222222231</c:v>
                </c:pt>
                <c:pt idx="393">
                  <c:v>0.27291666666666786</c:v>
                </c:pt>
                <c:pt idx="394">
                  <c:v>0.27361111111111114</c:v>
                </c:pt>
                <c:pt idx="395">
                  <c:v>0.27430555555555558</c:v>
                </c:pt>
                <c:pt idx="396">
                  <c:v>0.27500000000000002</c:v>
                </c:pt>
                <c:pt idx="397">
                  <c:v>0.27569444444444446</c:v>
                </c:pt>
                <c:pt idx="398">
                  <c:v>0.27638888888889068</c:v>
                </c:pt>
                <c:pt idx="399">
                  <c:v>0.27708333333333335</c:v>
                </c:pt>
                <c:pt idx="400">
                  <c:v>0.27777777777777868</c:v>
                </c:pt>
                <c:pt idx="401">
                  <c:v>0.27847222222222312</c:v>
                </c:pt>
                <c:pt idx="402">
                  <c:v>0.27916666666666756</c:v>
                </c:pt>
                <c:pt idx="403">
                  <c:v>0.27986111111111112</c:v>
                </c:pt>
                <c:pt idx="404">
                  <c:v>0.28055555555555556</c:v>
                </c:pt>
                <c:pt idx="405">
                  <c:v>0.28125</c:v>
                </c:pt>
                <c:pt idx="406">
                  <c:v>0.28194444444444522</c:v>
                </c:pt>
                <c:pt idx="407">
                  <c:v>0.28263888888888888</c:v>
                </c:pt>
                <c:pt idx="408">
                  <c:v>0.28333333333333333</c:v>
                </c:pt>
                <c:pt idx="409">
                  <c:v>0.28402777777777916</c:v>
                </c:pt>
                <c:pt idx="410">
                  <c:v>0.28472222222222232</c:v>
                </c:pt>
                <c:pt idx="411">
                  <c:v>0.28541666666666804</c:v>
                </c:pt>
                <c:pt idx="412">
                  <c:v>0.28611111111111109</c:v>
                </c:pt>
                <c:pt idx="413">
                  <c:v>0.28680555555555581</c:v>
                </c:pt>
                <c:pt idx="414">
                  <c:v>0.28750000000000031</c:v>
                </c:pt>
                <c:pt idx="415">
                  <c:v>0.28819444444444442</c:v>
                </c:pt>
                <c:pt idx="416">
                  <c:v>0.28888888888889058</c:v>
                </c:pt>
                <c:pt idx="417">
                  <c:v>0.28958333333333336</c:v>
                </c:pt>
                <c:pt idx="418">
                  <c:v>0.29027777777777874</c:v>
                </c:pt>
                <c:pt idx="419">
                  <c:v>0.29097222222222324</c:v>
                </c:pt>
                <c:pt idx="420">
                  <c:v>0.29166666666666763</c:v>
                </c:pt>
                <c:pt idx="421">
                  <c:v>0.29236111111111118</c:v>
                </c:pt>
                <c:pt idx="422">
                  <c:v>0.29305555555555557</c:v>
                </c:pt>
                <c:pt idx="423">
                  <c:v>0.29375000000000001</c:v>
                </c:pt>
                <c:pt idx="424">
                  <c:v>0.29444444444444534</c:v>
                </c:pt>
                <c:pt idx="425">
                  <c:v>0.29513888888888973</c:v>
                </c:pt>
                <c:pt idx="426">
                  <c:v>0.29583333333333334</c:v>
                </c:pt>
                <c:pt idx="427">
                  <c:v>0.29652777777777933</c:v>
                </c:pt>
                <c:pt idx="428">
                  <c:v>0.297222222222223</c:v>
                </c:pt>
                <c:pt idx="429">
                  <c:v>0.29791666666666816</c:v>
                </c:pt>
                <c:pt idx="430">
                  <c:v>0.2986111111111111</c:v>
                </c:pt>
                <c:pt idx="431">
                  <c:v>0.29930555555555582</c:v>
                </c:pt>
                <c:pt idx="432">
                  <c:v>0.30000000000000032</c:v>
                </c:pt>
                <c:pt idx="433">
                  <c:v>0.30069444444444482</c:v>
                </c:pt>
                <c:pt idx="434">
                  <c:v>0.30138888888889109</c:v>
                </c:pt>
                <c:pt idx="435">
                  <c:v>0.30208333333333331</c:v>
                </c:pt>
                <c:pt idx="436">
                  <c:v>0.30277777777777892</c:v>
                </c:pt>
                <c:pt idx="437">
                  <c:v>0.30347222222222336</c:v>
                </c:pt>
                <c:pt idx="438">
                  <c:v>0.30416666666666786</c:v>
                </c:pt>
                <c:pt idx="439">
                  <c:v>0.3048611111111113</c:v>
                </c:pt>
                <c:pt idx="440">
                  <c:v>0.30555555555555558</c:v>
                </c:pt>
                <c:pt idx="441">
                  <c:v>0.30625000000000002</c:v>
                </c:pt>
                <c:pt idx="442">
                  <c:v>0.30694444444444546</c:v>
                </c:pt>
                <c:pt idx="443">
                  <c:v>0.30763888888888991</c:v>
                </c:pt>
                <c:pt idx="444">
                  <c:v>0.30833333333333335</c:v>
                </c:pt>
                <c:pt idx="445">
                  <c:v>0.30902777777777957</c:v>
                </c:pt>
                <c:pt idx="446">
                  <c:v>0.30972222222222312</c:v>
                </c:pt>
                <c:pt idx="447">
                  <c:v>0.31041666666666839</c:v>
                </c:pt>
                <c:pt idx="448">
                  <c:v>0.31111111111111112</c:v>
                </c:pt>
                <c:pt idx="449">
                  <c:v>0.31180555555555634</c:v>
                </c:pt>
                <c:pt idx="450">
                  <c:v>0.31250000000000078</c:v>
                </c:pt>
                <c:pt idx="451">
                  <c:v>0.31319444444444522</c:v>
                </c:pt>
                <c:pt idx="452">
                  <c:v>0.31388888888889116</c:v>
                </c:pt>
                <c:pt idx="453">
                  <c:v>0.31458333333333338</c:v>
                </c:pt>
                <c:pt idx="454">
                  <c:v>0.31527777777777916</c:v>
                </c:pt>
                <c:pt idx="455">
                  <c:v>0.31597222222222354</c:v>
                </c:pt>
                <c:pt idx="456">
                  <c:v>0.31666666666666804</c:v>
                </c:pt>
                <c:pt idx="457">
                  <c:v>0.31736111111111132</c:v>
                </c:pt>
                <c:pt idx="458">
                  <c:v>0.31805555555555581</c:v>
                </c:pt>
                <c:pt idx="459">
                  <c:v>0.31875000000000031</c:v>
                </c:pt>
                <c:pt idx="460">
                  <c:v>0.31944444444444553</c:v>
                </c:pt>
                <c:pt idx="461">
                  <c:v>0.32013888888888997</c:v>
                </c:pt>
                <c:pt idx="462">
                  <c:v>0.32083333333333336</c:v>
                </c:pt>
                <c:pt idx="463">
                  <c:v>0.32152777777777952</c:v>
                </c:pt>
                <c:pt idx="464">
                  <c:v>0.32222222222222324</c:v>
                </c:pt>
                <c:pt idx="465">
                  <c:v>0.32291666666666846</c:v>
                </c:pt>
                <c:pt idx="466">
                  <c:v>0.32361111111111118</c:v>
                </c:pt>
                <c:pt idx="467">
                  <c:v>0.32430555555555646</c:v>
                </c:pt>
                <c:pt idx="468">
                  <c:v>0.3250000000000009</c:v>
                </c:pt>
                <c:pt idx="469">
                  <c:v>0.32569444444444534</c:v>
                </c:pt>
                <c:pt idx="470">
                  <c:v>0.32638888888889128</c:v>
                </c:pt>
                <c:pt idx="471">
                  <c:v>0.32708333333333417</c:v>
                </c:pt>
                <c:pt idx="472">
                  <c:v>0.32777777777777933</c:v>
                </c:pt>
                <c:pt idx="473">
                  <c:v>0.32847222222222378</c:v>
                </c:pt>
                <c:pt idx="474">
                  <c:v>0.32916666666666816</c:v>
                </c:pt>
                <c:pt idx="475">
                  <c:v>0.32986111111111138</c:v>
                </c:pt>
                <c:pt idx="476">
                  <c:v>0.33055555555555582</c:v>
                </c:pt>
                <c:pt idx="477">
                  <c:v>0.33125000000000032</c:v>
                </c:pt>
                <c:pt idx="478">
                  <c:v>0.33194444444444587</c:v>
                </c:pt>
                <c:pt idx="479">
                  <c:v>0.33263888888889026</c:v>
                </c:pt>
                <c:pt idx="480">
                  <c:v>0.33333333333333331</c:v>
                </c:pt>
                <c:pt idx="481">
                  <c:v>0.33402777777777976</c:v>
                </c:pt>
                <c:pt idx="482">
                  <c:v>0.33472222222222336</c:v>
                </c:pt>
                <c:pt idx="483">
                  <c:v>0.33541666666666847</c:v>
                </c:pt>
                <c:pt idx="484">
                  <c:v>0.3361111111111113</c:v>
                </c:pt>
                <c:pt idx="485">
                  <c:v>0.33680555555555658</c:v>
                </c:pt>
                <c:pt idx="486">
                  <c:v>0.33750000000000102</c:v>
                </c:pt>
                <c:pt idx="487">
                  <c:v>0.33819444444444546</c:v>
                </c:pt>
                <c:pt idx="488">
                  <c:v>0.33888888888889135</c:v>
                </c:pt>
                <c:pt idx="489">
                  <c:v>0.33958333333333435</c:v>
                </c:pt>
                <c:pt idx="490">
                  <c:v>0.34027777777777868</c:v>
                </c:pt>
                <c:pt idx="491">
                  <c:v>0.34097222222222312</c:v>
                </c:pt>
                <c:pt idx="492">
                  <c:v>0.34166666666666756</c:v>
                </c:pt>
                <c:pt idx="493">
                  <c:v>0.34236111111111112</c:v>
                </c:pt>
                <c:pt idx="494">
                  <c:v>0.34305555555555556</c:v>
                </c:pt>
                <c:pt idx="495">
                  <c:v>0.34375</c:v>
                </c:pt>
                <c:pt idx="496">
                  <c:v>0.34444444444444522</c:v>
                </c:pt>
                <c:pt idx="497">
                  <c:v>0.34513888888888888</c:v>
                </c:pt>
                <c:pt idx="498">
                  <c:v>0.34583333333333333</c:v>
                </c:pt>
                <c:pt idx="499">
                  <c:v>0.34652777777777916</c:v>
                </c:pt>
                <c:pt idx="500">
                  <c:v>0.34722222222222232</c:v>
                </c:pt>
                <c:pt idx="501">
                  <c:v>0.34791666666666804</c:v>
                </c:pt>
                <c:pt idx="502">
                  <c:v>0.34861111111111109</c:v>
                </c:pt>
                <c:pt idx="503">
                  <c:v>0.34930555555555581</c:v>
                </c:pt>
                <c:pt idx="504">
                  <c:v>0.35000000000000031</c:v>
                </c:pt>
                <c:pt idx="505">
                  <c:v>0.35069444444444442</c:v>
                </c:pt>
                <c:pt idx="506">
                  <c:v>0.35138888888889058</c:v>
                </c:pt>
                <c:pt idx="507">
                  <c:v>0.35208333333333336</c:v>
                </c:pt>
                <c:pt idx="508">
                  <c:v>0.35277777777777874</c:v>
                </c:pt>
                <c:pt idx="509">
                  <c:v>0.35347222222222324</c:v>
                </c:pt>
                <c:pt idx="510">
                  <c:v>0.35416666666666763</c:v>
                </c:pt>
                <c:pt idx="511">
                  <c:v>0.35486111111111118</c:v>
                </c:pt>
                <c:pt idx="512">
                  <c:v>0.35555555555555557</c:v>
                </c:pt>
                <c:pt idx="513">
                  <c:v>0.35625000000000001</c:v>
                </c:pt>
                <c:pt idx="514">
                  <c:v>0.35694444444444534</c:v>
                </c:pt>
                <c:pt idx="515">
                  <c:v>0.35763888888888973</c:v>
                </c:pt>
                <c:pt idx="516">
                  <c:v>0.35833333333333334</c:v>
                </c:pt>
                <c:pt idx="517">
                  <c:v>0.35902777777777933</c:v>
                </c:pt>
                <c:pt idx="518">
                  <c:v>0.359722222222223</c:v>
                </c:pt>
                <c:pt idx="519">
                  <c:v>0.36041666666666816</c:v>
                </c:pt>
                <c:pt idx="520">
                  <c:v>0.3611111111111111</c:v>
                </c:pt>
                <c:pt idx="521">
                  <c:v>0.36180555555555582</c:v>
                </c:pt>
                <c:pt idx="522">
                  <c:v>0.36250000000000032</c:v>
                </c:pt>
                <c:pt idx="523">
                  <c:v>0.36319444444444482</c:v>
                </c:pt>
                <c:pt idx="524">
                  <c:v>0.36388888888889109</c:v>
                </c:pt>
                <c:pt idx="525">
                  <c:v>0.36458333333333331</c:v>
                </c:pt>
                <c:pt idx="526">
                  <c:v>0.36527777777777892</c:v>
                </c:pt>
                <c:pt idx="527">
                  <c:v>0.36597222222222336</c:v>
                </c:pt>
                <c:pt idx="528">
                  <c:v>0.36666666666666786</c:v>
                </c:pt>
                <c:pt idx="529">
                  <c:v>0.3673611111111113</c:v>
                </c:pt>
                <c:pt idx="530">
                  <c:v>0.36805555555555558</c:v>
                </c:pt>
                <c:pt idx="531">
                  <c:v>0.36875000000000002</c:v>
                </c:pt>
                <c:pt idx="532">
                  <c:v>0.36944444444444546</c:v>
                </c:pt>
                <c:pt idx="533">
                  <c:v>0.37013888888888991</c:v>
                </c:pt>
                <c:pt idx="534">
                  <c:v>0.37083333333333335</c:v>
                </c:pt>
                <c:pt idx="535">
                  <c:v>0.37152777777777957</c:v>
                </c:pt>
                <c:pt idx="536">
                  <c:v>0.37222222222222312</c:v>
                </c:pt>
                <c:pt idx="537">
                  <c:v>0.37291666666666839</c:v>
                </c:pt>
                <c:pt idx="538">
                  <c:v>0.37361111111111112</c:v>
                </c:pt>
                <c:pt idx="539">
                  <c:v>0.37430555555555634</c:v>
                </c:pt>
                <c:pt idx="540">
                  <c:v>0.37500000000000078</c:v>
                </c:pt>
                <c:pt idx="541">
                  <c:v>0.37569444444444522</c:v>
                </c:pt>
                <c:pt idx="542">
                  <c:v>0.37638888888889116</c:v>
                </c:pt>
                <c:pt idx="543">
                  <c:v>0.37708333333333338</c:v>
                </c:pt>
                <c:pt idx="544">
                  <c:v>0.37777777777777916</c:v>
                </c:pt>
                <c:pt idx="545">
                  <c:v>0.37847222222222354</c:v>
                </c:pt>
                <c:pt idx="546">
                  <c:v>0.37916666666666804</c:v>
                </c:pt>
                <c:pt idx="547">
                  <c:v>0.37986111111111132</c:v>
                </c:pt>
                <c:pt idx="548">
                  <c:v>0.38055555555555581</c:v>
                </c:pt>
                <c:pt idx="549">
                  <c:v>0.38125000000000031</c:v>
                </c:pt>
                <c:pt idx="550">
                  <c:v>0.38194444444444553</c:v>
                </c:pt>
                <c:pt idx="551">
                  <c:v>0.38263888888888997</c:v>
                </c:pt>
                <c:pt idx="552">
                  <c:v>0.38333333333333336</c:v>
                </c:pt>
                <c:pt idx="553">
                  <c:v>0.38402777777777952</c:v>
                </c:pt>
                <c:pt idx="554">
                  <c:v>0.38472222222222324</c:v>
                </c:pt>
                <c:pt idx="555">
                  <c:v>0.38541666666666846</c:v>
                </c:pt>
                <c:pt idx="556">
                  <c:v>0.38611111111111118</c:v>
                </c:pt>
                <c:pt idx="557">
                  <c:v>0.38680555555555646</c:v>
                </c:pt>
                <c:pt idx="558">
                  <c:v>0.3875000000000009</c:v>
                </c:pt>
                <c:pt idx="559">
                  <c:v>0.38819444444444534</c:v>
                </c:pt>
                <c:pt idx="560">
                  <c:v>0.38888888888889128</c:v>
                </c:pt>
                <c:pt idx="561">
                  <c:v>0.38958333333333417</c:v>
                </c:pt>
                <c:pt idx="562">
                  <c:v>0.39027777777777933</c:v>
                </c:pt>
                <c:pt idx="563">
                  <c:v>0.39097222222222378</c:v>
                </c:pt>
                <c:pt idx="564">
                  <c:v>0.39166666666666816</c:v>
                </c:pt>
                <c:pt idx="565">
                  <c:v>0.39236111111111138</c:v>
                </c:pt>
                <c:pt idx="566">
                  <c:v>0.39305555555555582</c:v>
                </c:pt>
                <c:pt idx="567">
                  <c:v>0.39375000000000032</c:v>
                </c:pt>
                <c:pt idx="568">
                  <c:v>0.39444444444444587</c:v>
                </c:pt>
                <c:pt idx="569">
                  <c:v>0.39513888888889026</c:v>
                </c:pt>
                <c:pt idx="570">
                  <c:v>0.39583333333333331</c:v>
                </c:pt>
                <c:pt idx="571">
                  <c:v>0.39652777777777976</c:v>
                </c:pt>
                <c:pt idx="572">
                  <c:v>0.39722222222222336</c:v>
                </c:pt>
                <c:pt idx="573">
                  <c:v>0.39791666666666847</c:v>
                </c:pt>
                <c:pt idx="574">
                  <c:v>0.3986111111111113</c:v>
                </c:pt>
                <c:pt idx="575">
                  <c:v>0.39930555555555658</c:v>
                </c:pt>
                <c:pt idx="576">
                  <c:v>0.4</c:v>
                </c:pt>
                <c:pt idx="577">
                  <c:v>0.40069444444444446</c:v>
                </c:pt>
                <c:pt idx="578">
                  <c:v>0.40138888888889068</c:v>
                </c:pt>
                <c:pt idx="579">
                  <c:v>0.40208333333333335</c:v>
                </c:pt>
                <c:pt idx="580">
                  <c:v>0.40277777777777868</c:v>
                </c:pt>
                <c:pt idx="581">
                  <c:v>0.40347222222222312</c:v>
                </c:pt>
                <c:pt idx="582">
                  <c:v>0.40416666666666756</c:v>
                </c:pt>
                <c:pt idx="583">
                  <c:v>0.40486111111111112</c:v>
                </c:pt>
                <c:pt idx="584">
                  <c:v>0.40555555555555556</c:v>
                </c:pt>
                <c:pt idx="585">
                  <c:v>0.40625</c:v>
                </c:pt>
                <c:pt idx="586">
                  <c:v>0.40694444444444522</c:v>
                </c:pt>
                <c:pt idx="587">
                  <c:v>0.40763888888888888</c:v>
                </c:pt>
                <c:pt idx="588">
                  <c:v>0.40833333333333333</c:v>
                </c:pt>
                <c:pt idx="589">
                  <c:v>0.40902777777777916</c:v>
                </c:pt>
                <c:pt idx="590">
                  <c:v>0.40972222222222232</c:v>
                </c:pt>
                <c:pt idx="591">
                  <c:v>0.41041666666666804</c:v>
                </c:pt>
                <c:pt idx="592">
                  <c:v>0.41111111111111109</c:v>
                </c:pt>
                <c:pt idx="593">
                  <c:v>0.41180555555555581</c:v>
                </c:pt>
                <c:pt idx="594">
                  <c:v>0.41250000000000031</c:v>
                </c:pt>
                <c:pt idx="595">
                  <c:v>0.41319444444444442</c:v>
                </c:pt>
                <c:pt idx="596">
                  <c:v>0.41388888888889058</c:v>
                </c:pt>
                <c:pt idx="597">
                  <c:v>0.41458333333333336</c:v>
                </c:pt>
                <c:pt idx="598">
                  <c:v>0.41527777777777874</c:v>
                </c:pt>
                <c:pt idx="599">
                  <c:v>0.41597222222222324</c:v>
                </c:pt>
                <c:pt idx="600">
                  <c:v>0.41666666666666763</c:v>
                </c:pt>
                <c:pt idx="601">
                  <c:v>0.41736111111111118</c:v>
                </c:pt>
                <c:pt idx="602">
                  <c:v>0.41805555555555557</c:v>
                </c:pt>
                <c:pt idx="603">
                  <c:v>0.41875000000000001</c:v>
                </c:pt>
                <c:pt idx="604">
                  <c:v>0.41944444444444534</c:v>
                </c:pt>
                <c:pt idx="605">
                  <c:v>0.42013888888888973</c:v>
                </c:pt>
                <c:pt idx="606">
                  <c:v>0.42083333333333334</c:v>
                </c:pt>
                <c:pt idx="607">
                  <c:v>0.42152777777777933</c:v>
                </c:pt>
                <c:pt idx="608">
                  <c:v>0.422222222222223</c:v>
                </c:pt>
                <c:pt idx="609">
                  <c:v>0.42291666666666816</c:v>
                </c:pt>
                <c:pt idx="610">
                  <c:v>0.4236111111111111</c:v>
                </c:pt>
                <c:pt idx="611">
                  <c:v>0.42430555555555582</c:v>
                </c:pt>
                <c:pt idx="612">
                  <c:v>0.42500000000000032</c:v>
                </c:pt>
                <c:pt idx="613">
                  <c:v>0.42569444444444482</c:v>
                </c:pt>
                <c:pt idx="614">
                  <c:v>0.42638888888889109</c:v>
                </c:pt>
                <c:pt idx="615">
                  <c:v>0.42708333333333331</c:v>
                </c:pt>
                <c:pt idx="616">
                  <c:v>0.42777777777777892</c:v>
                </c:pt>
                <c:pt idx="617">
                  <c:v>0.42847222222222336</c:v>
                </c:pt>
                <c:pt idx="618">
                  <c:v>0.42916666666666786</c:v>
                </c:pt>
                <c:pt idx="619">
                  <c:v>0.4298611111111113</c:v>
                </c:pt>
                <c:pt idx="620">
                  <c:v>0.43055555555555558</c:v>
                </c:pt>
                <c:pt idx="621">
                  <c:v>0.43125000000000002</c:v>
                </c:pt>
                <c:pt idx="622">
                  <c:v>0.43194444444444546</c:v>
                </c:pt>
                <c:pt idx="623">
                  <c:v>0.43263888888888991</c:v>
                </c:pt>
                <c:pt idx="624">
                  <c:v>0.43333333333333335</c:v>
                </c:pt>
                <c:pt idx="625">
                  <c:v>0.43402777777777957</c:v>
                </c:pt>
                <c:pt idx="626">
                  <c:v>0.43472222222222312</c:v>
                </c:pt>
                <c:pt idx="627">
                  <c:v>0.43541666666666839</c:v>
                </c:pt>
                <c:pt idx="628">
                  <c:v>0.43611111111111112</c:v>
                </c:pt>
                <c:pt idx="629">
                  <c:v>0.43680555555555634</c:v>
                </c:pt>
                <c:pt idx="630">
                  <c:v>0.43750000000000078</c:v>
                </c:pt>
                <c:pt idx="631">
                  <c:v>0.43819444444444522</c:v>
                </c:pt>
                <c:pt idx="632">
                  <c:v>0.43888888888889116</c:v>
                </c:pt>
                <c:pt idx="633">
                  <c:v>0.43958333333333338</c:v>
                </c:pt>
                <c:pt idx="634">
                  <c:v>0.44027777777777782</c:v>
                </c:pt>
                <c:pt idx="635">
                  <c:v>0.44097222222222232</c:v>
                </c:pt>
                <c:pt idx="636">
                  <c:v>0.44166666666666682</c:v>
                </c:pt>
                <c:pt idx="637">
                  <c:v>0.44236111111111109</c:v>
                </c:pt>
                <c:pt idx="638">
                  <c:v>0.44305555555555554</c:v>
                </c:pt>
                <c:pt idx="639">
                  <c:v>0.44374999999999998</c:v>
                </c:pt>
                <c:pt idx="640">
                  <c:v>0.44444444444444442</c:v>
                </c:pt>
                <c:pt idx="641">
                  <c:v>0.44513888888888886</c:v>
                </c:pt>
                <c:pt idx="642">
                  <c:v>0.44583333333333325</c:v>
                </c:pt>
                <c:pt idx="643">
                  <c:v>0.44652777777777874</c:v>
                </c:pt>
                <c:pt idx="644">
                  <c:v>0.4472222222222223</c:v>
                </c:pt>
                <c:pt idx="645">
                  <c:v>0.44791666666666763</c:v>
                </c:pt>
                <c:pt idx="646">
                  <c:v>0.44861111111111113</c:v>
                </c:pt>
                <c:pt idx="647">
                  <c:v>0.44930555555555557</c:v>
                </c:pt>
                <c:pt idx="648">
                  <c:v>0.45</c:v>
                </c:pt>
                <c:pt idx="649">
                  <c:v>0.45069444444444445</c:v>
                </c:pt>
                <c:pt idx="650">
                  <c:v>0.45138888888889062</c:v>
                </c:pt>
                <c:pt idx="651">
                  <c:v>0.45208333333333334</c:v>
                </c:pt>
                <c:pt idx="652">
                  <c:v>0.45277777777777856</c:v>
                </c:pt>
                <c:pt idx="653">
                  <c:v>0.453472222222223</c:v>
                </c:pt>
                <c:pt idx="654">
                  <c:v>0.45416666666666738</c:v>
                </c:pt>
                <c:pt idx="655">
                  <c:v>0.4548611111111111</c:v>
                </c:pt>
                <c:pt idx="656">
                  <c:v>0.45555555555555555</c:v>
                </c:pt>
                <c:pt idx="657">
                  <c:v>0.45625000000000004</c:v>
                </c:pt>
                <c:pt idx="658">
                  <c:v>0.45694444444444482</c:v>
                </c:pt>
                <c:pt idx="659">
                  <c:v>0.45763888888888887</c:v>
                </c:pt>
                <c:pt idx="660">
                  <c:v>0.45833333333333326</c:v>
                </c:pt>
                <c:pt idx="661">
                  <c:v>0.45902777777777892</c:v>
                </c:pt>
                <c:pt idx="662">
                  <c:v>0.45972222222222231</c:v>
                </c:pt>
                <c:pt idx="663">
                  <c:v>0.46041666666666786</c:v>
                </c:pt>
                <c:pt idx="664">
                  <c:v>0.46111111111111114</c:v>
                </c:pt>
                <c:pt idx="665">
                  <c:v>0.46180555555555558</c:v>
                </c:pt>
                <c:pt idx="666">
                  <c:v>0.46250000000000002</c:v>
                </c:pt>
                <c:pt idx="667">
                  <c:v>0.46319444444444446</c:v>
                </c:pt>
                <c:pt idx="668">
                  <c:v>0.46388888888889068</c:v>
                </c:pt>
                <c:pt idx="669">
                  <c:v>0.46458333333333335</c:v>
                </c:pt>
                <c:pt idx="670">
                  <c:v>0.46527777777777868</c:v>
                </c:pt>
                <c:pt idx="671">
                  <c:v>0.46597222222222312</c:v>
                </c:pt>
                <c:pt idx="672">
                  <c:v>0.46666666666666756</c:v>
                </c:pt>
                <c:pt idx="673">
                  <c:v>0.46736111111111112</c:v>
                </c:pt>
                <c:pt idx="674">
                  <c:v>0.46805555555555556</c:v>
                </c:pt>
                <c:pt idx="675">
                  <c:v>0.46875</c:v>
                </c:pt>
                <c:pt idx="676">
                  <c:v>0.46944444444444522</c:v>
                </c:pt>
                <c:pt idx="677">
                  <c:v>0.47013888888888888</c:v>
                </c:pt>
                <c:pt idx="678">
                  <c:v>0.47083333333333333</c:v>
                </c:pt>
                <c:pt idx="679">
                  <c:v>0.47152777777777916</c:v>
                </c:pt>
                <c:pt idx="680">
                  <c:v>0.47222222222222232</c:v>
                </c:pt>
                <c:pt idx="681">
                  <c:v>0.47291666666666804</c:v>
                </c:pt>
                <c:pt idx="682">
                  <c:v>0.47361111111111109</c:v>
                </c:pt>
                <c:pt idx="683">
                  <c:v>0.47430555555555581</c:v>
                </c:pt>
                <c:pt idx="684">
                  <c:v>0.47500000000000031</c:v>
                </c:pt>
                <c:pt idx="685">
                  <c:v>0.47569444444444442</c:v>
                </c:pt>
                <c:pt idx="686">
                  <c:v>0.47638888888889058</c:v>
                </c:pt>
                <c:pt idx="687">
                  <c:v>0.47708333333333336</c:v>
                </c:pt>
                <c:pt idx="688">
                  <c:v>0.47777777777777874</c:v>
                </c:pt>
                <c:pt idx="689">
                  <c:v>0.47847222222222324</c:v>
                </c:pt>
                <c:pt idx="690">
                  <c:v>0.47916666666666763</c:v>
                </c:pt>
                <c:pt idx="691">
                  <c:v>0.47986111111111118</c:v>
                </c:pt>
                <c:pt idx="692">
                  <c:v>0.48055555555555557</c:v>
                </c:pt>
                <c:pt idx="693">
                  <c:v>0.48125000000000001</c:v>
                </c:pt>
                <c:pt idx="694">
                  <c:v>0.48194444444444534</c:v>
                </c:pt>
                <c:pt idx="695">
                  <c:v>0.48263888888888973</c:v>
                </c:pt>
                <c:pt idx="696">
                  <c:v>0.48333333333333334</c:v>
                </c:pt>
                <c:pt idx="697">
                  <c:v>0.48402777777777933</c:v>
                </c:pt>
                <c:pt idx="698">
                  <c:v>0.484722222222223</c:v>
                </c:pt>
                <c:pt idx="699">
                  <c:v>0.48541666666666816</c:v>
                </c:pt>
                <c:pt idx="700">
                  <c:v>0.4861111111111111</c:v>
                </c:pt>
                <c:pt idx="701">
                  <c:v>0.48680555555555582</c:v>
                </c:pt>
                <c:pt idx="702">
                  <c:v>0.48750000000000032</c:v>
                </c:pt>
                <c:pt idx="703">
                  <c:v>0.48819444444444482</c:v>
                </c:pt>
                <c:pt idx="704">
                  <c:v>0.48888888888889109</c:v>
                </c:pt>
                <c:pt idx="705">
                  <c:v>0.48958333333333331</c:v>
                </c:pt>
                <c:pt idx="706">
                  <c:v>0.49027777777777892</c:v>
                </c:pt>
                <c:pt idx="707">
                  <c:v>0.49097222222222336</c:v>
                </c:pt>
                <c:pt idx="708">
                  <c:v>0.49166666666666786</c:v>
                </c:pt>
                <c:pt idx="709">
                  <c:v>0.4923611111111113</c:v>
                </c:pt>
                <c:pt idx="710">
                  <c:v>0.49305555555555558</c:v>
                </c:pt>
                <c:pt idx="711">
                  <c:v>0.49375000000000002</c:v>
                </c:pt>
                <c:pt idx="712">
                  <c:v>0.49444444444444546</c:v>
                </c:pt>
                <c:pt idx="713">
                  <c:v>0.49513888888888991</c:v>
                </c:pt>
                <c:pt idx="714">
                  <c:v>0.49583333333333335</c:v>
                </c:pt>
                <c:pt idx="715">
                  <c:v>0.49652777777777957</c:v>
                </c:pt>
                <c:pt idx="716">
                  <c:v>0.49722222222222312</c:v>
                </c:pt>
                <c:pt idx="717">
                  <c:v>0.49791666666666839</c:v>
                </c:pt>
                <c:pt idx="718">
                  <c:v>0.49861111111111112</c:v>
                </c:pt>
                <c:pt idx="719">
                  <c:v>0.49930555555555634</c:v>
                </c:pt>
                <c:pt idx="720">
                  <c:v>0.5</c:v>
                </c:pt>
                <c:pt idx="721">
                  <c:v>0.500694444444446</c:v>
                </c:pt>
                <c:pt idx="722">
                  <c:v>0.50138888888888888</c:v>
                </c:pt>
                <c:pt idx="723">
                  <c:v>0.50208333333333333</c:v>
                </c:pt>
                <c:pt idx="724">
                  <c:v>0.50277777777777777</c:v>
                </c:pt>
                <c:pt idx="725">
                  <c:v>0.50347222222222054</c:v>
                </c:pt>
                <c:pt idx="726">
                  <c:v>0.50416666666666488</c:v>
                </c:pt>
                <c:pt idx="727">
                  <c:v>0.50486111111111109</c:v>
                </c:pt>
                <c:pt idx="728">
                  <c:v>0.50555555555555554</c:v>
                </c:pt>
                <c:pt idx="729">
                  <c:v>0.50624999999999998</c:v>
                </c:pt>
                <c:pt idx="730">
                  <c:v>0.50694444444444464</c:v>
                </c:pt>
                <c:pt idx="731">
                  <c:v>0.50763888888888964</c:v>
                </c:pt>
                <c:pt idx="732">
                  <c:v>0.5083333333333333</c:v>
                </c:pt>
                <c:pt idx="733">
                  <c:v>0.50902777777777752</c:v>
                </c:pt>
                <c:pt idx="734">
                  <c:v>0.50972222222222219</c:v>
                </c:pt>
                <c:pt idx="735">
                  <c:v>0.51041666666666463</c:v>
                </c:pt>
                <c:pt idx="736">
                  <c:v>0.51111111111111107</c:v>
                </c:pt>
                <c:pt idx="737">
                  <c:v>0.51180555555555562</c:v>
                </c:pt>
                <c:pt idx="738">
                  <c:v>0.51249999999999996</c:v>
                </c:pt>
                <c:pt idx="739">
                  <c:v>0.51319444444444462</c:v>
                </c:pt>
                <c:pt idx="740">
                  <c:v>0.51388888888888884</c:v>
                </c:pt>
                <c:pt idx="741">
                  <c:v>0.51458333333333328</c:v>
                </c:pt>
                <c:pt idx="742">
                  <c:v>0.5152777777777775</c:v>
                </c:pt>
                <c:pt idx="743">
                  <c:v>0.51597222222222228</c:v>
                </c:pt>
                <c:pt idx="744">
                  <c:v>0.5166666666666665</c:v>
                </c:pt>
                <c:pt idx="745">
                  <c:v>0.51736111111111116</c:v>
                </c:pt>
                <c:pt idx="746">
                  <c:v>0.5180555555555556</c:v>
                </c:pt>
                <c:pt idx="747">
                  <c:v>0.51875000000000004</c:v>
                </c:pt>
                <c:pt idx="748">
                  <c:v>0.5194444444444446</c:v>
                </c:pt>
                <c:pt idx="749">
                  <c:v>0.52013888888888893</c:v>
                </c:pt>
                <c:pt idx="750">
                  <c:v>0.5208333333333337</c:v>
                </c:pt>
                <c:pt idx="751">
                  <c:v>0.52152777777777759</c:v>
                </c:pt>
                <c:pt idx="752">
                  <c:v>0.52222222222222159</c:v>
                </c:pt>
                <c:pt idx="753">
                  <c:v>0.52291666666666659</c:v>
                </c:pt>
                <c:pt idx="754">
                  <c:v>0.52361111111111114</c:v>
                </c:pt>
                <c:pt idx="755">
                  <c:v>0.52430555555555569</c:v>
                </c:pt>
                <c:pt idx="756">
                  <c:v>0.52500000000000002</c:v>
                </c:pt>
                <c:pt idx="757">
                  <c:v>0.52569444444444624</c:v>
                </c:pt>
                <c:pt idx="758">
                  <c:v>0.52638888888888891</c:v>
                </c:pt>
                <c:pt idx="759">
                  <c:v>0.52708333333333335</c:v>
                </c:pt>
                <c:pt idx="760">
                  <c:v>0.52777777777777779</c:v>
                </c:pt>
                <c:pt idx="761">
                  <c:v>0.52847222222222157</c:v>
                </c:pt>
                <c:pt idx="762">
                  <c:v>0.52916666666666656</c:v>
                </c:pt>
                <c:pt idx="763">
                  <c:v>0.52986111111111112</c:v>
                </c:pt>
                <c:pt idx="764">
                  <c:v>0.53055555555555567</c:v>
                </c:pt>
                <c:pt idx="765">
                  <c:v>0.53125</c:v>
                </c:pt>
                <c:pt idx="766">
                  <c:v>0.531944444444446</c:v>
                </c:pt>
                <c:pt idx="767">
                  <c:v>0.53263888888889044</c:v>
                </c:pt>
                <c:pt idx="768">
                  <c:v>0.53333333333333333</c:v>
                </c:pt>
                <c:pt idx="769">
                  <c:v>0.53402777777777777</c:v>
                </c:pt>
                <c:pt idx="770">
                  <c:v>0.53472222222222221</c:v>
                </c:pt>
                <c:pt idx="771">
                  <c:v>0.53541666666666488</c:v>
                </c:pt>
                <c:pt idx="772">
                  <c:v>0.53611111111111109</c:v>
                </c:pt>
                <c:pt idx="773">
                  <c:v>0.53680555555555565</c:v>
                </c:pt>
                <c:pt idx="774">
                  <c:v>0.53749999999999998</c:v>
                </c:pt>
                <c:pt idx="775">
                  <c:v>0.53819444444444464</c:v>
                </c:pt>
                <c:pt idx="776">
                  <c:v>0.53888888888888964</c:v>
                </c:pt>
                <c:pt idx="777">
                  <c:v>0.5395833333333333</c:v>
                </c:pt>
                <c:pt idx="778">
                  <c:v>0.54027777777777752</c:v>
                </c:pt>
                <c:pt idx="779">
                  <c:v>0.54097222222222219</c:v>
                </c:pt>
                <c:pt idx="780">
                  <c:v>0.54166666666666652</c:v>
                </c:pt>
                <c:pt idx="781">
                  <c:v>0.54236111111111107</c:v>
                </c:pt>
                <c:pt idx="782">
                  <c:v>0.54305555555555562</c:v>
                </c:pt>
                <c:pt idx="783">
                  <c:v>0.54375000000000062</c:v>
                </c:pt>
                <c:pt idx="784">
                  <c:v>0.54444444444444462</c:v>
                </c:pt>
                <c:pt idx="785">
                  <c:v>0.54513888888888884</c:v>
                </c:pt>
                <c:pt idx="786">
                  <c:v>0.54583333333333361</c:v>
                </c:pt>
                <c:pt idx="787">
                  <c:v>0.5465277777777775</c:v>
                </c:pt>
                <c:pt idx="788">
                  <c:v>0.54722222222222228</c:v>
                </c:pt>
                <c:pt idx="789">
                  <c:v>0.5479166666666665</c:v>
                </c:pt>
                <c:pt idx="790">
                  <c:v>0.5486111111111116</c:v>
                </c:pt>
                <c:pt idx="791">
                  <c:v>0.5493055555555556</c:v>
                </c:pt>
                <c:pt idx="792">
                  <c:v>0.55000000000000004</c:v>
                </c:pt>
                <c:pt idx="793">
                  <c:v>0.55069444444444648</c:v>
                </c:pt>
                <c:pt idx="794">
                  <c:v>0.55138888888888893</c:v>
                </c:pt>
                <c:pt idx="795">
                  <c:v>0.5520833333333337</c:v>
                </c:pt>
                <c:pt idx="796">
                  <c:v>0.55277777777777781</c:v>
                </c:pt>
                <c:pt idx="797">
                  <c:v>0.55347222222222159</c:v>
                </c:pt>
                <c:pt idx="798">
                  <c:v>0.55416666666666659</c:v>
                </c:pt>
                <c:pt idx="799">
                  <c:v>0.55486111111111114</c:v>
                </c:pt>
                <c:pt idx="800">
                  <c:v>0.55555555555555569</c:v>
                </c:pt>
                <c:pt idx="801">
                  <c:v>0.55625000000000002</c:v>
                </c:pt>
                <c:pt idx="802">
                  <c:v>0.55694444444444624</c:v>
                </c:pt>
                <c:pt idx="803">
                  <c:v>0.55763888888889068</c:v>
                </c:pt>
                <c:pt idx="804">
                  <c:v>0.55833333333333335</c:v>
                </c:pt>
                <c:pt idx="805">
                  <c:v>0.55902777777777779</c:v>
                </c:pt>
                <c:pt idx="806">
                  <c:v>0.55972222222222223</c:v>
                </c:pt>
                <c:pt idx="807">
                  <c:v>0.56041666666666656</c:v>
                </c:pt>
                <c:pt idx="808">
                  <c:v>0.56111111111111112</c:v>
                </c:pt>
                <c:pt idx="809">
                  <c:v>0.56180555555555733</c:v>
                </c:pt>
                <c:pt idx="810">
                  <c:v>0.5625</c:v>
                </c:pt>
                <c:pt idx="811">
                  <c:v>0.563194444444446</c:v>
                </c:pt>
                <c:pt idx="812">
                  <c:v>0.56388888888889044</c:v>
                </c:pt>
                <c:pt idx="813">
                  <c:v>0.56458333333333333</c:v>
                </c:pt>
                <c:pt idx="814">
                  <c:v>0.56527777777777777</c:v>
                </c:pt>
                <c:pt idx="815">
                  <c:v>0.56597222222222221</c:v>
                </c:pt>
                <c:pt idx="816">
                  <c:v>0.56666666666666654</c:v>
                </c:pt>
                <c:pt idx="817">
                  <c:v>0.56736111111111109</c:v>
                </c:pt>
                <c:pt idx="818">
                  <c:v>0.56805555555555565</c:v>
                </c:pt>
                <c:pt idx="819">
                  <c:v>0.56875000000000064</c:v>
                </c:pt>
                <c:pt idx="820">
                  <c:v>0.56944444444444464</c:v>
                </c:pt>
                <c:pt idx="821">
                  <c:v>0.57013888888888964</c:v>
                </c:pt>
                <c:pt idx="822">
                  <c:v>0.57083333333333364</c:v>
                </c:pt>
                <c:pt idx="823">
                  <c:v>0.57152777777777752</c:v>
                </c:pt>
                <c:pt idx="824">
                  <c:v>0.57222222222222219</c:v>
                </c:pt>
                <c:pt idx="825">
                  <c:v>0.57291666666666652</c:v>
                </c:pt>
                <c:pt idx="826">
                  <c:v>0.57361111111111163</c:v>
                </c:pt>
                <c:pt idx="827">
                  <c:v>0.57430555555555562</c:v>
                </c:pt>
                <c:pt idx="828">
                  <c:v>0.57500000000000062</c:v>
                </c:pt>
                <c:pt idx="829">
                  <c:v>0.57569444444444673</c:v>
                </c:pt>
                <c:pt idx="830">
                  <c:v>0.57638888888888884</c:v>
                </c:pt>
                <c:pt idx="831">
                  <c:v>0.57708333333333361</c:v>
                </c:pt>
                <c:pt idx="832">
                  <c:v>0.57777777777777772</c:v>
                </c:pt>
                <c:pt idx="833">
                  <c:v>0.57847222222222228</c:v>
                </c:pt>
                <c:pt idx="834">
                  <c:v>0.5791666666666665</c:v>
                </c:pt>
                <c:pt idx="835">
                  <c:v>0.5798611111111116</c:v>
                </c:pt>
                <c:pt idx="836">
                  <c:v>0.58055555555555549</c:v>
                </c:pt>
                <c:pt idx="837">
                  <c:v>0.58124999999999949</c:v>
                </c:pt>
                <c:pt idx="838">
                  <c:v>0.5819444444444446</c:v>
                </c:pt>
                <c:pt idx="839">
                  <c:v>0.58263888888888893</c:v>
                </c:pt>
                <c:pt idx="840">
                  <c:v>0.58333333333333337</c:v>
                </c:pt>
                <c:pt idx="841">
                  <c:v>0.58402777777777759</c:v>
                </c:pt>
                <c:pt idx="842">
                  <c:v>0.58472222222222159</c:v>
                </c:pt>
                <c:pt idx="843">
                  <c:v>0.58541666666666436</c:v>
                </c:pt>
                <c:pt idx="844">
                  <c:v>0.58611111111111058</c:v>
                </c:pt>
                <c:pt idx="845">
                  <c:v>0.58680555555555569</c:v>
                </c:pt>
                <c:pt idx="846">
                  <c:v>0.58749999999999958</c:v>
                </c:pt>
                <c:pt idx="847">
                  <c:v>0.58819444444444469</c:v>
                </c:pt>
                <c:pt idx="848">
                  <c:v>0.58888888888888891</c:v>
                </c:pt>
                <c:pt idx="849">
                  <c:v>0.58958333333333257</c:v>
                </c:pt>
                <c:pt idx="850">
                  <c:v>0.59027777777777757</c:v>
                </c:pt>
                <c:pt idx="851">
                  <c:v>0.59097222222222157</c:v>
                </c:pt>
                <c:pt idx="852">
                  <c:v>0.59166666666666656</c:v>
                </c:pt>
                <c:pt idx="853">
                  <c:v>0.59236111111111056</c:v>
                </c:pt>
                <c:pt idx="854">
                  <c:v>0.59305555555555567</c:v>
                </c:pt>
                <c:pt idx="855">
                  <c:v>0.59375</c:v>
                </c:pt>
                <c:pt idx="856">
                  <c:v>0.59444444444444444</c:v>
                </c:pt>
                <c:pt idx="857">
                  <c:v>0.59513888888888888</c:v>
                </c:pt>
                <c:pt idx="858">
                  <c:v>0.59583333333333333</c:v>
                </c:pt>
                <c:pt idx="859">
                  <c:v>0.59652777777777621</c:v>
                </c:pt>
                <c:pt idx="860">
                  <c:v>0.59722222222222054</c:v>
                </c:pt>
                <c:pt idx="861">
                  <c:v>0.59791666666666488</c:v>
                </c:pt>
                <c:pt idx="862">
                  <c:v>0.59861111111111109</c:v>
                </c:pt>
                <c:pt idx="863">
                  <c:v>0.59930555555555554</c:v>
                </c:pt>
                <c:pt idx="864">
                  <c:v>0.60000000000000064</c:v>
                </c:pt>
                <c:pt idx="865">
                  <c:v>0.60069444444444708</c:v>
                </c:pt>
                <c:pt idx="866">
                  <c:v>0.60138888888888964</c:v>
                </c:pt>
                <c:pt idx="867">
                  <c:v>0.60208333333333364</c:v>
                </c:pt>
                <c:pt idx="868">
                  <c:v>0.60277777777777775</c:v>
                </c:pt>
                <c:pt idx="869">
                  <c:v>0.60347222222222219</c:v>
                </c:pt>
                <c:pt idx="870">
                  <c:v>0.60416666666666652</c:v>
                </c:pt>
                <c:pt idx="871">
                  <c:v>0.60486111111111163</c:v>
                </c:pt>
                <c:pt idx="872">
                  <c:v>0.60555555555555562</c:v>
                </c:pt>
                <c:pt idx="873">
                  <c:v>0.60625000000000062</c:v>
                </c:pt>
                <c:pt idx="874">
                  <c:v>0.60694444444444673</c:v>
                </c:pt>
                <c:pt idx="875">
                  <c:v>0.60763888888889106</c:v>
                </c:pt>
                <c:pt idx="876">
                  <c:v>0.60833333333333361</c:v>
                </c:pt>
                <c:pt idx="877">
                  <c:v>0.60902777777777772</c:v>
                </c:pt>
                <c:pt idx="878">
                  <c:v>0.60972222222222261</c:v>
                </c:pt>
                <c:pt idx="879">
                  <c:v>0.6104166666666665</c:v>
                </c:pt>
                <c:pt idx="880">
                  <c:v>0.6111111111111116</c:v>
                </c:pt>
                <c:pt idx="881">
                  <c:v>0.6118055555555576</c:v>
                </c:pt>
                <c:pt idx="882">
                  <c:v>0.61250000000000004</c:v>
                </c:pt>
                <c:pt idx="883">
                  <c:v>0.61319444444444648</c:v>
                </c:pt>
                <c:pt idx="884">
                  <c:v>0.61388888888889093</c:v>
                </c:pt>
                <c:pt idx="885">
                  <c:v>0.6145833333333337</c:v>
                </c:pt>
                <c:pt idx="886">
                  <c:v>0.61527777777777781</c:v>
                </c:pt>
                <c:pt idx="887">
                  <c:v>0.61597222222222225</c:v>
                </c:pt>
                <c:pt idx="888">
                  <c:v>0.6166666666666667</c:v>
                </c:pt>
                <c:pt idx="889">
                  <c:v>0.61736111111111114</c:v>
                </c:pt>
                <c:pt idx="890">
                  <c:v>0.61805555555555758</c:v>
                </c:pt>
                <c:pt idx="891">
                  <c:v>0.61875000000000191</c:v>
                </c:pt>
                <c:pt idx="892">
                  <c:v>0.61944444444444624</c:v>
                </c:pt>
                <c:pt idx="893">
                  <c:v>0.62013888888889068</c:v>
                </c:pt>
                <c:pt idx="894">
                  <c:v>0.62083333333333512</c:v>
                </c:pt>
                <c:pt idx="895">
                  <c:v>0.62152777777777779</c:v>
                </c:pt>
                <c:pt idx="896">
                  <c:v>0.62222222222222223</c:v>
                </c:pt>
                <c:pt idx="897">
                  <c:v>0.62291666666666667</c:v>
                </c:pt>
                <c:pt idx="898">
                  <c:v>0.62361111111111289</c:v>
                </c:pt>
                <c:pt idx="899">
                  <c:v>0.62430555555555733</c:v>
                </c:pt>
                <c:pt idx="900">
                  <c:v>0.62500000000000167</c:v>
                </c:pt>
                <c:pt idx="901">
                  <c:v>0.62569444444444755</c:v>
                </c:pt>
                <c:pt idx="902">
                  <c:v>0.62638888888889044</c:v>
                </c:pt>
                <c:pt idx="903">
                  <c:v>0.62708333333333488</c:v>
                </c:pt>
                <c:pt idx="904">
                  <c:v>0.62777777777777932</c:v>
                </c:pt>
                <c:pt idx="905">
                  <c:v>0.62847222222222221</c:v>
                </c:pt>
                <c:pt idx="906">
                  <c:v>0.62916666666666654</c:v>
                </c:pt>
                <c:pt idx="907">
                  <c:v>0.62986111111111165</c:v>
                </c:pt>
                <c:pt idx="908">
                  <c:v>0.63055555555555565</c:v>
                </c:pt>
                <c:pt idx="909">
                  <c:v>0.63125000000000064</c:v>
                </c:pt>
                <c:pt idx="910">
                  <c:v>0.63194444444444708</c:v>
                </c:pt>
                <c:pt idx="911">
                  <c:v>0.63263888888889175</c:v>
                </c:pt>
                <c:pt idx="912">
                  <c:v>0.63333333333333364</c:v>
                </c:pt>
                <c:pt idx="913">
                  <c:v>0.63402777777777775</c:v>
                </c:pt>
                <c:pt idx="914">
                  <c:v>0.63472222222222263</c:v>
                </c:pt>
                <c:pt idx="915">
                  <c:v>0.63541666666666652</c:v>
                </c:pt>
                <c:pt idx="916">
                  <c:v>0.63611111111111163</c:v>
                </c:pt>
                <c:pt idx="917">
                  <c:v>0.63680555555555785</c:v>
                </c:pt>
                <c:pt idx="918">
                  <c:v>0.63750000000000062</c:v>
                </c:pt>
                <c:pt idx="919">
                  <c:v>0.63819444444444673</c:v>
                </c:pt>
                <c:pt idx="920">
                  <c:v>0.63888888888889106</c:v>
                </c:pt>
                <c:pt idx="921">
                  <c:v>0.63958333333333361</c:v>
                </c:pt>
                <c:pt idx="922">
                  <c:v>0.64027777777777772</c:v>
                </c:pt>
                <c:pt idx="923">
                  <c:v>0.64097222222222261</c:v>
                </c:pt>
                <c:pt idx="924">
                  <c:v>0.64166666666666672</c:v>
                </c:pt>
                <c:pt idx="925">
                  <c:v>0.6423611111111116</c:v>
                </c:pt>
                <c:pt idx="926">
                  <c:v>0.6430555555555576</c:v>
                </c:pt>
                <c:pt idx="927">
                  <c:v>0.64375000000000204</c:v>
                </c:pt>
                <c:pt idx="928">
                  <c:v>0.64444444444444648</c:v>
                </c:pt>
                <c:pt idx="929">
                  <c:v>0.64513888888889093</c:v>
                </c:pt>
                <c:pt idx="930">
                  <c:v>0.64583333333333548</c:v>
                </c:pt>
                <c:pt idx="931">
                  <c:v>0.64652777777777781</c:v>
                </c:pt>
                <c:pt idx="932">
                  <c:v>0.64722222222222225</c:v>
                </c:pt>
                <c:pt idx="933">
                  <c:v>0.6479166666666667</c:v>
                </c:pt>
                <c:pt idx="934">
                  <c:v>0.64861111111111314</c:v>
                </c:pt>
                <c:pt idx="935">
                  <c:v>0.64930555555555758</c:v>
                </c:pt>
                <c:pt idx="936">
                  <c:v>0.65000000000000191</c:v>
                </c:pt>
                <c:pt idx="937">
                  <c:v>0.65069444444444802</c:v>
                </c:pt>
                <c:pt idx="938">
                  <c:v>0.65138888888889068</c:v>
                </c:pt>
                <c:pt idx="939">
                  <c:v>0.65208333333333512</c:v>
                </c:pt>
                <c:pt idx="940">
                  <c:v>0.65277777777777946</c:v>
                </c:pt>
                <c:pt idx="941">
                  <c:v>0.65347222222222223</c:v>
                </c:pt>
                <c:pt idx="942">
                  <c:v>0.65416666666666667</c:v>
                </c:pt>
                <c:pt idx="943">
                  <c:v>0.65486111111111289</c:v>
                </c:pt>
                <c:pt idx="944">
                  <c:v>0.65555555555555733</c:v>
                </c:pt>
                <c:pt idx="945">
                  <c:v>0.65625000000000167</c:v>
                </c:pt>
                <c:pt idx="946">
                  <c:v>0.65694444444444755</c:v>
                </c:pt>
                <c:pt idx="947">
                  <c:v>0.65763888888889199</c:v>
                </c:pt>
                <c:pt idx="948">
                  <c:v>0.65833333333333488</c:v>
                </c:pt>
                <c:pt idx="949">
                  <c:v>0.65902777777777932</c:v>
                </c:pt>
                <c:pt idx="950">
                  <c:v>0.65972222222222265</c:v>
                </c:pt>
                <c:pt idx="951">
                  <c:v>0.66041666666666654</c:v>
                </c:pt>
                <c:pt idx="952">
                  <c:v>0.66111111111111165</c:v>
                </c:pt>
                <c:pt idx="953">
                  <c:v>0.66180555555555842</c:v>
                </c:pt>
                <c:pt idx="954">
                  <c:v>0.66250000000000064</c:v>
                </c:pt>
                <c:pt idx="955">
                  <c:v>0.66319444444444708</c:v>
                </c:pt>
                <c:pt idx="956">
                  <c:v>0.66388888888889175</c:v>
                </c:pt>
                <c:pt idx="957">
                  <c:v>0.66458333333333364</c:v>
                </c:pt>
                <c:pt idx="958">
                  <c:v>0.66527777777777775</c:v>
                </c:pt>
                <c:pt idx="959">
                  <c:v>0.66597222222222263</c:v>
                </c:pt>
                <c:pt idx="960">
                  <c:v>0.66666666666666663</c:v>
                </c:pt>
                <c:pt idx="961">
                  <c:v>0.66736111111111163</c:v>
                </c:pt>
                <c:pt idx="962">
                  <c:v>0.66805555555555785</c:v>
                </c:pt>
                <c:pt idx="963">
                  <c:v>0.66875000000000229</c:v>
                </c:pt>
                <c:pt idx="964">
                  <c:v>0.66944444444444673</c:v>
                </c:pt>
                <c:pt idx="965">
                  <c:v>0.67013888888889106</c:v>
                </c:pt>
                <c:pt idx="966">
                  <c:v>0.67083333333333572</c:v>
                </c:pt>
                <c:pt idx="967">
                  <c:v>0.67152777777777772</c:v>
                </c:pt>
                <c:pt idx="968">
                  <c:v>0.67222222222222261</c:v>
                </c:pt>
                <c:pt idx="969">
                  <c:v>0.67291666666666672</c:v>
                </c:pt>
                <c:pt idx="970">
                  <c:v>0.67361111111111316</c:v>
                </c:pt>
                <c:pt idx="971">
                  <c:v>0.6743055555555576</c:v>
                </c:pt>
                <c:pt idx="972">
                  <c:v>0.67500000000000204</c:v>
                </c:pt>
                <c:pt idx="973">
                  <c:v>0.67569444444444804</c:v>
                </c:pt>
                <c:pt idx="974">
                  <c:v>0.67638888888889093</c:v>
                </c:pt>
                <c:pt idx="975">
                  <c:v>0.67708333333333548</c:v>
                </c:pt>
                <c:pt idx="976">
                  <c:v>0.67777777777777981</c:v>
                </c:pt>
                <c:pt idx="977">
                  <c:v>0.67847222222222225</c:v>
                </c:pt>
                <c:pt idx="978">
                  <c:v>0.6791666666666667</c:v>
                </c:pt>
                <c:pt idx="979">
                  <c:v>0.67986111111111314</c:v>
                </c:pt>
                <c:pt idx="980">
                  <c:v>0.68055555555555569</c:v>
                </c:pt>
                <c:pt idx="981">
                  <c:v>0.68125000000000002</c:v>
                </c:pt>
                <c:pt idx="982">
                  <c:v>0.68194444444444624</c:v>
                </c:pt>
                <c:pt idx="983">
                  <c:v>0.68263888888889068</c:v>
                </c:pt>
                <c:pt idx="984">
                  <c:v>0.68333333333333335</c:v>
                </c:pt>
                <c:pt idx="985">
                  <c:v>0.68402777777777779</c:v>
                </c:pt>
                <c:pt idx="986">
                  <c:v>0.68472222222222223</c:v>
                </c:pt>
                <c:pt idx="987">
                  <c:v>0.68541666666666656</c:v>
                </c:pt>
                <c:pt idx="988">
                  <c:v>0.68611111111111112</c:v>
                </c:pt>
                <c:pt idx="989">
                  <c:v>0.68680555555555733</c:v>
                </c:pt>
                <c:pt idx="990">
                  <c:v>0.6875</c:v>
                </c:pt>
                <c:pt idx="991">
                  <c:v>0.688194444444446</c:v>
                </c:pt>
                <c:pt idx="992">
                  <c:v>0.68888888888889044</c:v>
                </c:pt>
                <c:pt idx="993">
                  <c:v>0.68958333333333333</c:v>
                </c:pt>
                <c:pt idx="994">
                  <c:v>0.69027777777777777</c:v>
                </c:pt>
                <c:pt idx="995">
                  <c:v>0.69097222222222221</c:v>
                </c:pt>
                <c:pt idx="996">
                  <c:v>0.69166666666666654</c:v>
                </c:pt>
                <c:pt idx="997">
                  <c:v>0.69236111111111109</c:v>
                </c:pt>
                <c:pt idx="998">
                  <c:v>0.69305555555555565</c:v>
                </c:pt>
                <c:pt idx="999">
                  <c:v>0.69375000000000064</c:v>
                </c:pt>
                <c:pt idx="1000">
                  <c:v>0.69444444444444464</c:v>
                </c:pt>
                <c:pt idx="1001">
                  <c:v>0.69513888888888964</c:v>
                </c:pt>
                <c:pt idx="1002">
                  <c:v>0.69583333333333364</c:v>
                </c:pt>
                <c:pt idx="1003">
                  <c:v>0.69652777777777752</c:v>
                </c:pt>
                <c:pt idx="1004">
                  <c:v>0.69722222222222219</c:v>
                </c:pt>
                <c:pt idx="1005">
                  <c:v>0.69791666666666652</c:v>
                </c:pt>
                <c:pt idx="1006">
                  <c:v>0.69861111111111163</c:v>
                </c:pt>
                <c:pt idx="1007">
                  <c:v>0.69930555555555562</c:v>
                </c:pt>
                <c:pt idx="1008">
                  <c:v>0.70000000000000062</c:v>
                </c:pt>
                <c:pt idx="1009">
                  <c:v>0.70069444444444673</c:v>
                </c:pt>
                <c:pt idx="1010">
                  <c:v>0.70138888888888884</c:v>
                </c:pt>
                <c:pt idx="1011">
                  <c:v>0.70208333333333361</c:v>
                </c:pt>
                <c:pt idx="1012">
                  <c:v>0.70277777777777772</c:v>
                </c:pt>
                <c:pt idx="1013">
                  <c:v>0.70347222222222228</c:v>
                </c:pt>
                <c:pt idx="1014">
                  <c:v>0.7041666666666665</c:v>
                </c:pt>
                <c:pt idx="1015">
                  <c:v>0.7048611111111116</c:v>
                </c:pt>
                <c:pt idx="1016">
                  <c:v>0.7055555555555556</c:v>
                </c:pt>
                <c:pt idx="1017">
                  <c:v>0.70625000000000004</c:v>
                </c:pt>
                <c:pt idx="1018">
                  <c:v>0.70694444444444648</c:v>
                </c:pt>
                <c:pt idx="1019">
                  <c:v>0.70763888888889093</c:v>
                </c:pt>
                <c:pt idx="1020">
                  <c:v>0.7083333333333337</c:v>
                </c:pt>
                <c:pt idx="1021">
                  <c:v>0.70902777777777781</c:v>
                </c:pt>
                <c:pt idx="1022">
                  <c:v>0.70972222222222225</c:v>
                </c:pt>
                <c:pt idx="1023">
                  <c:v>0.71041666666666659</c:v>
                </c:pt>
                <c:pt idx="1024">
                  <c:v>0.71111111111111114</c:v>
                </c:pt>
                <c:pt idx="1025">
                  <c:v>0.71180555555555758</c:v>
                </c:pt>
                <c:pt idx="1026">
                  <c:v>0.71250000000000002</c:v>
                </c:pt>
                <c:pt idx="1027">
                  <c:v>0.71319444444444624</c:v>
                </c:pt>
                <c:pt idx="1028">
                  <c:v>0.71388888888889068</c:v>
                </c:pt>
                <c:pt idx="1029">
                  <c:v>0.71458333333333335</c:v>
                </c:pt>
                <c:pt idx="1030">
                  <c:v>0.71527777777777779</c:v>
                </c:pt>
                <c:pt idx="1031">
                  <c:v>0.71597222222222223</c:v>
                </c:pt>
                <c:pt idx="1032">
                  <c:v>0.71666666666666667</c:v>
                </c:pt>
                <c:pt idx="1033">
                  <c:v>0.71736111111111112</c:v>
                </c:pt>
                <c:pt idx="1034">
                  <c:v>0.71805555555555733</c:v>
                </c:pt>
                <c:pt idx="1035">
                  <c:v>0.71875000000000167</c:v>
                </c:pt>
                <c:pt idx="1036">
                  <c:v>0.719444444444446</c:v>
                </c:pt>
                <c:pt idx="1037">
                  <c:v>0.72013888888889044</c:v>
                </c:pt>
                <c:pt idx="1038">
                  <c:v>0.72083333333333488</c:v>
                </c:pt>
                <c:pt idx="1039">
                  <c:v>0.72152777777777777</c:v>
                </c:pt>
                <c:pt idx="1040">
                  <c:v>0.72222222222222221</c:v>
                </c:pt>
                <c:pt idx="1041">
                  <c:v>0.72291666666666654</c:v>
                </c:pt>
                <c:pt idx="1042">
                  <c:v>0.72361111111111165</c:v>
                </c:pt>
                <c:pt idx="1043">
                  <c:v>0.72430555555555565</c:v>
                </c:pt>
                <c:pt idx="1044">
                  <c:v>0.72500000000000064</c:v>
                </c:pt>
                <c:pt idx="1045">
                  <c:v>0.72569444444444708</c:v>
                </c:pt>
                <c:pt idx="1046">
                  <c:v>0.72638888888888964</c:v>
                </c:pt>
                <c:pt idx="1047">
                  <c:v>0.72708333333333364</c:v>
                </c:pt>
                <c:pt idx="1048">
                  <c:v>0.72777777777777775</c:v>
                </c:pt>
                <c:pt idx="1049">
                  <c:v>0.72847222222222219</c:v>
                </c:pt>
                <c:pt idx="1050">
                  <c:v>0.72916666666666652</c:v>
                </c:pt>
                <c:pt idx="1051">
                  <c:v>0.72986111111111163</c:v>
                </c:pt>
                <c:pt idx="1052">
                  <c:v>0.73055555555555562</c:v>
                </c:pt>
                <c:pt idx="1053">
                  <c:v>0.73125000000000062</c:v>
                </c:pt>
                <c:pt idx="1054">
                  <c:v>0.73194444444444673</c:v>
                </c:pt>
                <c:pt idx="1055">
                  <c:v>0.73263888888889106</c:v>
                </c:pt>
                <c:pt idx="1056">
                  <c:v>0.73333333333333361</c:v>
                </c:pt>
                <c:pt idx="1057">
                  <c:v>0.73402777777777772</c:v>
                </c:pt>
                <c:pt idx="1058">
                  <c:v>0.73472222222222261</c:v>
                </c:pt>
                <c:pt idx="1059">
                  <c:v>0.7354166666666665</c:v>
                </c:pt>
                <c:pt idx="1060">
                  <c:v>0.7361111111111116</c:v>
                </c:pt>
                <c:pt idx="1061">
                  <c:v>0.7368055555555576</c:v>
                </c:pt>
                <c:pt idx="1062">
                  <c:v>0.73750000000000004</c:v>
                </c:pt>
                <c:pt idx="1063">
                  <c:v>0.73819444444444648</c:v>
                </c:pt>
                <c:pt idx="1064">
                  <c:v>0.73888888888889093</c:v>
                </c:pt>
                <c:pt idx="1065">
                  <c:v>0.7395833333333337</c:v>
                </c:pt>
                <c:pt idx="1066">
                  <c:v>0.74027777777777781</c:v>
                </c:pt>
                <c:pt idx="1067">
                  <c:v>0.74097222222222225</c:v>
                </c:pt>
                <c:pt idx="1068">
                  <c:v>0.7416666666666667</c:v>
                </c:pt>
                <c:pt idx="1069">
                  <c:v>0.74236111111111114</c:v>
                </c:pt>
                <c:pt idx="1070">
                  <c:v>0.74305555555555758</c:v>
                </c:pt>
                <c:pt idx="1071">
                  <c:v>0.74375000000000191</c:v>
                </c:pt>
                <c:pt idx="1072">
                  <c:v>0.74444444444444624</c:v>
                </c:pt>
                <c:pt idx="1073">
                  <c:v>0.74513888888889068</c:v>
                </c:pt>
                <c:pt idx="1074">
                  <c:v>0.74583333333333512</c:v>
                </c:pt>
                <c:pt idx="1075">
                  <c:v>0.74652777777777779</c:v>
                </c:pt>
                <c:pt idx="1076">
                  <c:v>0.74722222222222223</c:v>
                </c:pt>
                <c:pt idx="1077">
                  <c:v>0.74791666666666667</c:v>
                </c:pt>
                <c:pt idx="1078">
                  <c:v>0.74861111111111289</c:v>
                </c:pt>
                <c:pt idx="1079">
                  <c:v>0.74930555555555733</c:v>
                </c:pt>
                <c:pt idx="1080">
                  <c:v>0.75000000000000167</c:v>
                </c:pt>
                <c:pt idx="1081">
                  <c:v>0.75069444444444755</c:v>
                </c:pt>
                <c:pt idx="1082">
                  <c:v>0.75138888888889044</c:v>
                </c:pt>
                <c:pt idx="1083">
                  <c:v>0.75208333333333488</c:v>
                </c:pt>
                <c:pt idx="1084">
                  <c:v>0.75277777777777932</c:v>
                </c:pt>
                <c:pt idx="1085">
                  <c:v>0.75347222222222221</c:v>
                </c:pt>
                <c:pt idx="1086">
                  <c:v>0.75416666666666654</c:v>
                </c:pt>
                <c:pt idx="1087">
                  <c:v>0.75486111111111165</c:v>
                </c:pt>
                <c:pt idx="1088">
                  <c:v>0.75555555555555565</c:v>
                </c:pt>
                <c:pt idx="1089">
                  <c:v>0.75625000000000064</c:v>
                </c:pt>
                <c:pt idx="1090">
                  <c:v>0.75694444444444708</c:v>
                </c:pt>
                <c:pt idx="1091">
                  <c:v>0.75763888888889175</c:v>
                </c:pt>
                <c:pt idx="1092">
                  <c:v>0.75833333333333364</c:v>
                </c:pt>
                <c:pt idx="1093">
                  <c:v>0.75902777777777775</c:v>
                </c:pt>
                <c:pt idx="1094">
                  <c:v>0.75972222222222263</c:v>
                </c:pt>
                <c:pt idx="1095">
                  <c:v>0.76041666666666652</c:v>
                </c:pt>
                <c:pt idx="1096">
                  <c:v>0.76111111111111163</c:v>
                </c:pt>
                <c:pt idx="1097">
                  <c:v>0.76180555555555785</c:v>
                </c:pt>
                <c:pt idx="1098">
                  <c:v>0.76250000000000062</c:v>
                </c:pt>
                <c:pt idx="1099">
                  <c:v>0.76319444444444673</c:v>
                </c:pt>
                <c:pt idx="1100">
                  <c:v>0.76388888888889106</c:v>
                </c:pt>
                <c:pt idx="1101">
                  <c:v>0.76458333333333361</c:v>
                </c:pt>
                <c:pt idx="1102">
                  <c:v>0.76527777777777772</c:v>
                </c:pt>
                <c:pt idx="1103">
                  <c:v>0.76597222222222261</c:v>
                </c:pt>
                <c:pt idx="1104">
                  <c:v>0.76666666666666672</c:v>
                </c:pt>
                <c:pt idx="1105">
                  <c:v>0.7673611111111116</c:v>
                </c:pt>
                <c:pt idx="1106">
                  <c:v>0.7680555555555576</c:v>
                </c:pt>
                <c:pt idx="1107">
                  <c:v>0.76875000000000204</c:v>
                </c:pt>
                <c:pt idx="1108">
                  <c:v>0.76944444444444648</c:v>
                </c:pt>
                <c:pt idx="1109">
                  <c:v>0.77013888888889093</c:v>
                </c:pt>
                <c:pt idx="1110">
                  <c:v>0.77083333333333548</c:v>
                </c:pt>
                <c:pt idx="1111">
                  <c:v>0.77152777777777781</c:v>
                </c:pt>
                <c:pt idx="1112">
                  <c:v>0.77222222222222225</c:v>
                </c:pt>
                <c:pt idx="1113">
                  <c:v>0.7729166666666667</c:v>
                </c:pt>
                <c:pt idx="1114">
                  <c:v>0.77361111111111314</c:v>
                </c:pt>
                <c:pt idx="1115">
                  <c:v>0.77430555555555758</c:v>
                </c:pt>
                <c:pt idx="1116">
                  <c:v>0.77500000000000191</c:v>
                </c:pt>
                <c:pt idx="1117">
                  <c:v>0.77569444444444802</c:v>
                </c:pt>
                <c:pt idx="1118">
                  <c:v>0.77638888888889068</c:v>
                </c:pt>
                <c:pt idx="1119">
                  <c:v>0.77708333333333512</c:v>
                </c:pt>
                <c:pt idx="1120">
                  <c:v>0.77777777777777946</c:v>
                </c:pt>
                <c:pt idx="1121">
                  <c:v>0.77847222222222223</c:v>
                </c:pt>
                <c:pt idx="1122">
                  <c:v>0.77916666666666667</c:v>
                </c:pt>
                <c:pt idx="1123">
                  <c:v>0.77986111111111289</c:v>
                </c:pt>
                <c:pt idx="1124">
                  <c:v>0.78055555555555567</c:v>
                </c:pt>
                <c:pt idx="1125">
                  <c:v>0.78125</c:v>
                </c:pt>
                <c:pt idx="1126">
                  <c:v>0.781944444444446</c:v>
                </c:pt>
                <c:pt idx="1127">
                  <c:v>0.78263888888889044</c:v>
                </c:pt>
                <c:pt idx="1128">
                  <c:v>0.78333333333333333</c:v>
                </c:pt>
                <c:pt idx="1129">
                  <c:v>0.78402777777777777</c:v>
                </c:pt>
                <c:pt idx="1130">
                  <c:v>0.78472222222222221</c:v>
                </c:pt>
                <c:pt idx="1131">
                  <c:v>0.78541666666666488</c:v>
                </c:pt>
                <c:pt idx="1132">
                  <c:v>0.78611111111111109</c:v>
                </c:pt>
                <c:pt idx="1133">
                  <c:v>0.78680555555555565</c:v>
                </c:pt>
                <c:pt idx="1134">
                  <c:v>0.78749999999999998</c:v>
                </c:pt>
                <c:pt idx="1135">
                  <c:v>0.78819444444444464</c:v>
                </c:pt>
                <c:pt idx="1136">
                  <c:v>0.78888888888888964</c:v>
                </c:pt>
                <c:pt idx="1137">
                  <c:v>0.7895833333333333</c:v>
                </c:pt>
                <c:pt idx="1138">
                  <c:v>0.79027777777777752</c:v>
                </c:pt>
                <c:pt idx="1139">
                  <c:v>0.79097222222222219</c:v>
                </c:pt>
                <c:pt idx="1140">
                  <c:v>0.79166666666666652</c:v>
                </c:pt>
                <c:pt idx="1141">
                  <c:v>0.79236111111111107</c:v>
                </c:pt>
                <c:pt idx="1142">
                  <c:v>0.79305555555555562</c:v>
                </c:pt>
                <c:pt idx="1143">
                  <c:v>0.79375000000000062</c:v>
                </c:pt>
                <c:pt idx="1144">
                  <c:v>0.79444444444444462</c:v>
                </c:pt>
                <c:pt idx="1145">
                  <c:v>0.79513888888888884</c:v>
                </c:pt>
                <c:pt idx="1146">
                  <c:v>0.79583333333333361</c:v>
                </c:pt>
                <c:pt idx="1147">
                  <c:v>0.7965277777777775</c:v>
                </c:pt>
                <c:pt idx="1148">
                  <c:v>0.79722222222222228</c:v>
                </c:pt>
                <c:pt idx="1149">
                  <c:v>0.7979166666666665</c:v>
                </c:pt>
                <c:pt idx="1150">
                  <c:v>0.7986111111111116</c:v>
                </c:pt>
                <c:pt idx="1151">
                  <c:v>0.7993055555555556</c:v>
                </c:pt>
                <c:pt idx="1152">
                  <c:v>0.8</c:v>
                </c:pt>
                <c:pt idx="1153">
                  <c:v>0.80069444444444648</c:v>
                </c:pt>
                <c:pt idx="1154">
                  <c:v>0.80138888888888893</c:v>
                </c:pt>
                <c:pt idx="1155">
                  <c:v>0.8020833333333337</c:v>
                </c:pt>
                <c:pt idx="1156">
                  <c:v>0.80277777777777781</c:v>
                </c:pt>
                <c:pt idx="1157">
                  <c:v>0.80347222222222159</c:v>
                </c:pt>
                <c:pt idx="1158">
                  <c:v>0.80416666666666659</c:v>
                </c:pt>
                <c:pt idx="1159">
                  <c:v>0.80486111111111114</c:v>
                </c:pt>
                <c:pt idx="1160">
                  <c:v>0.80555555555555569</c:v>
                </c:pt>
                <c:pt idx="1161">
                  <c:v>0.80625000000000002</c:v>
                </c:pt>
                <c:pt idx="1162">
                  <c:v>0.80694444444444624</c:v>
                </c:pt>
                <c:pt idx="1163">
                  <c:v>0.80763888888889068</c:v>
                </c:pt>
                <c:pt idx="1164">
                  <c:v>0.80833333333333335</c:v>
                </c:pt>
                <c:pt idx="1165">
                  <c:v>0.80902777777777779</c:v>
                </c:pt>
                <c:pt idx="1166">
                  <c:v>0.80972222222222223</c:v>
                </c:pt>
                <c:pt idx="1167">
                  <c:v>0.81041666666666656</c:v>
                </c:pt>
                <c:pt idx="1168">
                  <c:v>0.81111111111111112</c:v>
                </c:pt>
                <c:pt idx="1169">
                  <c:v>0.81180555555555733</c:v>
                </c:pt>
                <c:pt idx="1170">
                  <c:v>0.8125</c:v>
                </c:pt>
                <c:pt idx="1171">
                  <c:v>0.813194444444446</c:v>
                </c:pt>
                <c:pt idx="1172">
                  <c:v>0.81388888888889044</c:v>
                </c:pt>
                <c:pt idx="1173">
                  <c:v>0.81458333333333333</c:v>
                </c:pt>
                <c:pt idx="1174">
                  <c:v>0.81527777777777777</c:v>
                </c:pt>
                <c:pt idx="1175">
                  <c:v>0.81597222222222221</c:v>
                </c:pt>
                <c:pt idx="1176">
                  <c:v>0.81666666666666654</c:v>
                </c:pt>
                <c:pt idx="1177">
                  <c:v>0.81736111111111109</c:v>
                </c:pt>
                <c:pt idx="1178">
                  <c:v>0.81805555555555565</c:v>
                </c:pt>
                <c:pt idx="1179">
                  <c:v>0.81875000000000064</c:v>
                </c:pt>
                <c:pt idx="1180">
                  <c:v>0.81944444444444464</c:v>
                </c:pt>
                <c:pt idx="1181">
                  <c:v>0.82013888888888964</c:v>
                </c:pt>
                <c:pt idx="1182">
                  <c:v>0.82083333333333364</c:v>
                </c:pt>
                <c:pt idx="1183">
                  <c:v>0.82152777777777752</c:v>
                </c:pt>
                <c:pt idx="1184">
                  <c:v>0.82222222222222219</c:v>
                </c:pt>
                <c:pt idx="1185">
                  <c:v>0.82291666666666652</c:v>
                </c:pt>
                <c:pt idx="1186">
                  <c:v>0.82361111111111163</c:v>
                </c:pt>
                <c:pt idx="1187">
                  <c:v>0.82430555555555562</c:v>
                </c:pt>
                <c:pt idx="1188">
                  <c:v>0.82500000000000062</c:v>
                </c:pt>
                <c:pt idx="1189">
                  <c:v>0.82569444444444673</c:v>
                </c:pt>
                <c:pt idx="1190">
                  <c:v>0.82638888888888884</c:v>
                </c:pt>
                <c:pt idx="1191">
                  <c:v>0.82708333333333361</c:v>
                </c:pt>
                <c:pt idx="1192">
                  <c:v>0.82777777777777772</c:v>
                </c:pt>
                <c:pt idx="1193">
                  <c:v>0.82847222222222228</c:v>
                </c:pt>
                <c:pt idx="1194">
                  <c:v>0.8291666666666665</c:v>
                </c:pt>
                <c:pt idx="1195">
                  <c:v>0.8298611111111116</c:v>
                </c:pt>
                <c:pt idx="1196">
                  <c:v>0.8305555555555556</c:v>
                </c:pt>
                <c:pt idx="1197">
                  <c:v>0.83125000000000004</c:v>
                </c:pt>
                <c:pt idx="1198">
                  <c:v>0.83194444444444648</c:v>
                </c:pt>
                <c:pt idx="1199">
                  <c:v>0.83263888888889093</c:v>
                </c:pt>
                <c:pt idx="1200">
                  <c:v>0.8333333333333337</c:v>
                </c:pt>
                <c:pt idx="1201">
                  <c:v>0.83402777777777781</c:v>
                </c:pt>
                <c:pt idx="1202">
                  <c:v>0.83472222222222225</c:v>
                </c:pt>
                <c:pt idx="1203">
                  <c:v>0.83541666666666659</c:v>
                </c:pt>
                <c:pt idx="1204">
                  <c:v>0.83611111111111114</c:v>
                </c:pt>
                <c:pt idx="1205">
                  <c:v>0.83680555555555758</c:v>
                </c:pt>
                <c:pt idx="1206">
                  <c:v>0.83750000000000002</c:v>
                </c:pt>
                <c:pt idx="1207">
                  <c:v>0.83819444444444624</c:v>
                </c:pt>
                <c:pt idx="1208">
                  <c:v>0.83888888888889068</c:v>
                </c:pt>
                <c:pt idx="1209">
                  <c:v>0.83958333333333335</c:v>
                </c:pt>
                <c:pt idx="1210">
                  <c:v>0.84027777777777779</c:v>
                </c:pt>
                <c:pt idx="1211">
                  <c:v>0.84097222222222223</c:v>
                </c:pt>
                <c:pt idx="1212">
                  <c:v>0.84166666666666667</c:v>
                </c:pt>
                <c:pt idx="1213">
                  <c:v>0.84236111111111112</c:v>
                </c:pt>
                <c:pt idx="1214">
                  <c:v>0.84305555555555733</c:v>
                </c:pt>
                <c:pt idx="1215">
                  <c:v>0.84375000000000167</c:v>
                </c:pt>
                <c:pt idx="1216">
                  <c:v>0.844444444444446</c:v>
                </c:pt>
                <c:pt idx="1217">
                  <c:v>0.84513888888889044</c:v>
                </c:pt>
                <c:pt idx="1218">
                  <c:v>0.84583333333333488</c:v>
                </c:pt>
                <c:pt idx="1219">
                  <c:v>0.84652777777777777</c:v>
                </c:pt>
                <c:pt idx="1220">
                  <c:v>0.84722222222222221</c:v>
                </c:pt>
                <c:pt idx="1221">
                  <c:v>0.84791666666666654</c:v>
                </c:pt>
                <c:pt idx="1222">
                  <c:v>0.84861111111111165</c:v>
                </c:pt>
                <c:pt idx="1223">
                  <c:v>0.84930555555555565</c:v>
                </c:pt>
                <c:pt idx="1224">
                  <c:v>0.85000000000000064</c:v>
                </c:pt>
                <c:pt idx="1225">
                  <c:v>0.85069444444444708</c:v>
                </c:pt>
                <c:pt idx="1226">
                  <c:v>0.85138888888888964</c:v>
                </c:pt>
                <c:pt idx="1227">
                  <c:v>0.85208333333333364</c:v>
                </c:pt>
                <c:pt idx="1228">
                  <c:v>0.85277777777777775</c:v>
                </c:pt>
                <c:pt idx="1229">
                  <c:v>0.85347222222222219</c:v>
                </c:pt>
                <c:pt idx="1230">
                  <c:v>0.85416666666666652</c:v>
                </c:pt>
                <c:pt idx="1231">
                  <c:v>0.85486111111111163</c:v>
                </c:pt>
                <c:pt idx="1232">
                  <c:v>0.85555555555555562</c:v>
                </c:pt>
                <c:pt idx="1233">
                  <c:v>0.85625000000000062</c:v>
                </c:pt>
                <c:pt idx="1234">
                  <c:v>0.85694444444444673</c:v>
                </c:pt>
                <c:pt idx="1235">
                  <c:v>0.85763888888889106</c:v>
                </c:pt>
                <c:pt idx="1236">
                  <c:v>0.85833333333333361</c:v>
                </c:pt>
                <c:pt idx="1237">
                  <c:v>0.85902777777777772</c:v>
                </c:pt>
                <c:pt idx="1238">
                  <c:v>0.85972222222222261</c:v>
                </c:pt>
                <c:pt idx="1239">
                  <c:v>0.8604166666666665</c:v>
                </c:pt>
                <c:pt idx="1240">
                  <c:v>0.8611111111111116</c:v>
                </c:pt>
                <c:pt idx="1241">
                  <c:v>0.8618055555555576</c:v>
                </c:pt>
                <c:pt idx="1242">
                  <c:v>0.86250000000000004</c:v>
                </c:pt>
                <c:pt idx="1243">
                  <c:v>0.86319444444444648</c:v>
                </c:pt>
                <c:pt idx="1244">
                  <c:v>0.86388888888889093</c:v>
                </c:pt>
                <c:pt idx="1245">
                  <c:v>0.8645833333333337</c:v>
                </c:pt>
                <c:pt idx="1246">
                  <c:v>0.86527777777777781</c:v>
                </c:pt>
                <c:pt idx="1247">
                  <c:v>0.86597222222222225</c:v>
                </c:pt>
                <c:pt idx="1248">
                  <c:v>0.8666666666666667</c:v>
                </c:pt>
                <c:pt idx="1249">
                  <c:v>0.86736111111111114</c:v>
                </c:pt>
                <c:pt idx="1250">
                  <c:v>0.86805555555555758</c:v>
                </c:pt>
                <c:pt idx="1251">
                  <c:v>0.86875000000000191</c:v>
                </c:pt>
                <c:pt idx="1252">
                  <c:v>0.86944444444444624</c:v>
                </c:pt>
                <c:pt idx="1253">
                  <c:v>0.87013888888889068</c:v>
                </c:pt>
                <c:pt idx="1254">
                  <c:v>0.87083333333333512</c:v>
                </c:pt>
                <c:pt idx="1255">
                  <c:v>0.87152777777777779</c:v>
                </c:pt>
                <c:pt idx="1256">
                  <c:v>0.87222222222222223</c:v>
                </c:pt>
                <c:pt idx="1257">
                  <c:v>0.87291666666666667</c:v>
                </c:pt>
                <c:pt idx="1258">
                  <c:v>0.87361111111111289</c:v>
                </c:pt>
                <c:pt idx="1259">
                  <c:v>0.87430555555555733</c:v>
                </c:pt>
                <c:pt idx="1260">
                  <c:v>0.87500000000000167</c:v>
                </c:pt>
                <c:pt idx="1261">
                  <c:v>0.87569444444444755</c:v>
                </c:pt>
                <c:pt idx="1262">
                  <c:v>0.87638888888889044</c:v>
                </c:pt>
                <c:pt idx="1263">
                  <c:v>0.87708333333333488</c:v>
                </c:pt>
                <c:pt idx="1264">
                  <c:v>0.87777777777777932</c:v>
                </c:pt>
                <c:pt idx="1265">
                  <c:v>0.87847222222222221</c:v>
                </c:pt>
                <c:pt idx="1266">
                  <c:v>0.87916666666666654</c:v>
                </c:pt>
                <c:pt idx="1267">
                  <c:v>0.87986111111111165</c:v>
                </c:pt>
                <c:pt idx="1268">
                  <c:v>0.88055555555555554</c:v>
                </c:pt>
                <c:pt idx="1269">
                  <c:v>0.88124999999999998</c:v>
                </c:pt>
                <c:pt idx="1270">
                  <c:v>0.88194444444444464</c:v>
                </c:pt>
                <c:pt idx="1271">
                  <c:v>0.88263888888888964</c:v>
                </c:pt>
                <c:pt idx="1272">
                  <c:v>0.8833333333333333</c:v>
                </c:pt>
                <c:pt idx="1273">
                  <c:v>0.88402777777777752</c:v>
                </c:pt>
                <c:pt idx="1274">
                  <c:v>0.88472222222222219</c:v>
                </c:pt>
                <c:pt idx="1275">
                  <c:v>0.88541666666666463</c:v>
                </c:pt>
                <c:pt idx="1276">
                  <c:v>0.88611111111111107</c:v>
                </c:pt>
                <c:pt idx="1277">
                  <c:v>0.88680555555555562</c:v>
                </c:pt>
                <c:pt idx="1278">
                  <c:v>0.88749999999999996</c:v>
                </c:pt>
                <c:pt idx="1279">
                  <c:v>0.88819444444444462</c:v>
                </c:pt>
                <c:pt idx="1280">
                  <c:v>0.88888888888888884</c:v>
                </c:pt>
                <c:pt idx="1281">
                  <c:v>0.88958333333333328</c:v>
                </c:pt>
                <c:pt idx="1282">
                  <c:v>0.8902777777777775</c:v>
                </c:pt>
                <c:pt idx="1283">
                  <c:v>0.89097222222222228</c:v>
                </c:pt>
                <c:pt idx="1284">
                  <c:v>0.8916666666666665</c:v>
                </c:pt>
                <c:pt idx="1285">
                  <c:v>0.89236111111111116</c:v>
                </c:pt>
                <c:pt idx="1286">
                  <c:v>0.8930555555555556</c:v>
                </c:pt>
                <c:pt idx="1287">
                  <c:v>0.89375000000000004</c:v>
                </c:pt>
                <c:pt idx="1288">
                  <c:v>0.8944444444444446</c:v>
                </c:pt>
                <c:pt idx="1289">
                  <c:v>0.89513888888888893</c:v>
                </c:pt>
                <c:pt idx="1290">
                  <c:v>0.8958333333333337</c:v>
                </c:pt>
                <c:pt idx="1291">
                  <c:v>0.89652777777777759</c:v>
                </c:pt>
                <c:pt idx="1292">
                  <c:v>0.89722222222222159</c:v>
                </c:pt>
                <c:pt idx="1293">
                  <c:v>0.89791666666666659</c:v>
                </c:pt>
                <c:pt idx="1294">
                  <c:v>0.89861111111111114</c:v>
                </c:pt>
                <c:pt idx="1295">
                  <c:v>0.89930555555555569</c:v>
                </c:pt>
                <c:pt idx="1296">
                  <c:v>0.9</c:v>
                </c:pt>
                <c:pt idx="1297">
                  <c:v>0.90069444444444624</c:v>
                </c:pt>
                <c:pt idx="1298">
                  <c:v>0.90138888888888891</c:v>
                </c:pt>
                <c:pt idx="1299">
                  <c:v>0.90208333333333335</c:v>
                </c:pt>
                <c:pt idx="1300">
                  <c:v>0.90277777777777779</c:v>
                </c:pt>
                <c:pt idx="1301">
                  <c:v>0.90347222222222157</c:v>
                </c:pt>
                <c:pt idx="1302">
                  <c:v>0.90416666666666656</c:v>
                </c:pt>
                <c:pt idx="1303">
                  <c:v>0.90486111111111112</c:v>
                </c:pt>
                <c:pt idx="1304">
                  <c:v>0.90555555555555567</c:v>
                </c:pt>
                <c:pt idx="1305">
                  <c:v>0.90625</c:v>
                </c:pt>
                <c:pt idx="1306">
                  <c:v>0.906944444444446</c:v>
                </c:pt>
                <c:pt idx="1307">
                  <c:v>0.90763888888889044</c:v>
                </c:pt>
                <c:pt idx="1308">
                  <c:v>0.90833333333333333</c:v>
                </c:pt>
                <c:pt idx="1309">
                  <c:v>0.90902777777777777</c:v>
                </c:pt>
                <c:pt idx="1310">
                  <c:v>0.90972222222222221</c:v>
                </c:pt>
                <c:pt idx="1311">
                  <c:v>0.91041666666666488</c:v>
                </c:pt>
                <c:pt idx="1312">
                  <c:v>0.91111111111111109</c:v>
                </c:pt>
                <c:pt idx="1313">
                  <c:v>0.91180555555555565</c:v>
                </c:pt>
                <c:pt idx="1314">
                  <c:v>0.91249999999999998</c:v>
                </c:pt>
                <c:pt idx="1315">
                  <c:v>0.91319444444444464</c:v>
                </c:pt>
                <c:pt idx="1316">
                  <c:v>0.91388888888888964</c:v>
                </c:pt>
                <c:pt idx="1317">
                  <c:v>0.9145833333333333</c:v>
                </c:pt>
                <c:pt idx="1318">
                  <c:v>0.91527777777777752</c:v>
                </c:pt>
                <c:pt idx="1319">
                  <c:v>0.91597222222222219</c:v>
                </c:pt>
                <c:pt idx="1320">
                  <c:v>0.91666666666666652</c:v>
                </c:pt>
                <c:pt idx="1321">
                  <c:v>0.91736111111111107</c:v>
                </c:pt>
                <c:pt idx="1322">
                  <c:v>0.91805555555555562</c:v>
                </c:pt>
                <c:pt idx="1323">
                  <c:v>0.91875000000000062</c:v>
                </c:pt>
                <c:pt idx="1324">
                  <c:v>0.91944444444444462</c:v>
                </c:pt>
                <c:pt idx="1325">
                  <c:v>0.92013888888888884</c:v>
                </c:pt>
                <c:pt idx="1326">
                  <c:v>0.92083333333333361</c:v>
                </c:pt>
                <c:pt idx="1327">
                  <c:v>0.9215277777777775</c:v>
                </c:pt>
                <c:pt idx="1328">
                  <c:v>0.92222222222222228</c:v>
                </c:pt>
                <c:pt idx="1329">
                  <c:v>0.9229166666666665</c:v>
                </c:pt>
                <c:pt idx="1330">
                  <c:v>0.9236111111111116</c:v>
                </c:pt>
                <c:pt idx="1331">
                  <c:v>0.9243055555555556</c:v>
                </c:pt>
                <c:pt idx="1332">
                  <c:v>0.92500000000000004</c:v>
                </c:pt>
                <c:pt idx="1333">
                  <c:v>0.92569444444444648</c:v>
                </c:pt>
                <c:pt idx="1334">
                  <c:v>0.92638888888888893</c:v>
                </c:pt>
                <c:pt idx="1335">
                  <c:v>0.9270833333333337</c:v>
                </c:pt>
                <c:pt idx="1336">
                  <c:v>0.92777777777777781</c:v>
                </c:pt>
                <c:pt idx="1337">
                  <c:v>0.92847222222222159</c:v>
                </c:pt>
                <c:pt idx="1338">
                  <c:v>0.92916666666666659</c:v>
                </c:pt>
                <c:pt idx="1339">
                  <c:v>0.92986111111111114</c:v>
                </c:pt>
                <c:pt idx="1340">
                  <c:v>0.93055555555555569</c:v>
                </c:pt>
                <c:pt idx="1341">
                  <c:v>0.93125000000000002</c:v>
                </c:pt>
                <c:pt idx="1342">
                  <c:v>0.93194444444444624</c:v>
                </c:pt>
                <c:pt idx="1343">
                  <c:v>0.93263888888889068</c:v>
                </c:pt>
                <c:pt idx="1344">
                  <c:v>0.93333333333333335</c:v>
                </c:pt>
                <c:pt idx="1345">
                  <c:v>0.93402777777777779</c:v>
                </c:pt>
                <c:pt idx="1346">
                  <c:v>0.93472222222222223</c:v>
                </c:pt>
                <c:pt idx="1347">
                  <c:v>0.93541666666666656</c:v>
                </c:pt>
                <c:pt idx="1348">
                  <c:v>0.93611111111111112</c:v>
                </c:pt>
                <c:pt idx="1349">
                  <c:v>0.93680555555555733</c:v>
                </c:pt>
                <c:pt idx="1350">
                  <c:v>0.9375</c:v>
                </c:pt>
                <c:pt idx="1351">
                  <c:v>0.938194444444446</c:v>
                </c:pt>
                <c:pt idx="1352">
                  <c:v>0.93888888888889044</c:v>
                </c:pt>
                <c:pt idx="1353">
                  <c:v>0.93958333333333333</c:v>
                </c:pt>
                <c:pt idx="1354">
                  <c:v>0.94027777777777777</c:v>
                </c:pt>
                <c:pt idx="1355">
                  <c:v>0.94097222222222221</c:v>
                </c:pt>
                <c:pt idx="1356">
                  <c:v>0.94166666666666654</c:v>
                </c:pt>
                <c:pt idx="1357">
                  <c:v>0.94236111111111109</c:v>
                </c:pt>
                <c:pt idx="1358">
                  <c:v>0.94305555555555565</c:v>
                </c:pt>
                <c:pt idx="1359">
                  <c:v>0.94375000000000064</c:v>
                </c:pt>
                <c:pt idx="1360">
                  <c:v>0.94444444444444464</c:v>
                </c:pt>
                <c:pt idx="1361">
                  <c:v>0.94513888888888964</c:v>
                </c:pt>
                <c:pt idx="1362">
                  <c:v>0.94583333333333364</c:v>
                </c:pt>
                <c:pt idx="1363">
                  <c:v>0.94652777777777752</c:v>
                </c:pt>
                <c:pt idx="1364">
                  <c:v>0.94722222222222219</c:v>
                </c:pt>
                <c:pt idx="1365">
                  <c:v>0.94791666666666652</c:v>
                </c:pt>
                <c:pt idx="1366">
                  <c:v>0.94861111111111163</c:v>
                </c:pt>
                <c:pt idx="1367">
                  <c:v>0.94930555555555562</c:v>
                </c:pt>
                <c:pt idx="1368">
                  <c:v>0.95000000000000062</c:v>
                </c:pt>
                <c:pt idx="1369">
                  <c:v>0.95069444444444673</c:v>
                </c:pt>
                <c:pt idx="1370">
                  <c:v>0.95138888888888884</c:v>
                </c:pt>
                <c:pt idx="1371">
                  <c:v>0.95208333333333361</c:v>
                </c:pt>
                <c:pt idx="1372">
                  <c:v>0.95277777777777772</c:v>
                </c:pt>
                <c:pt idx="1373">
                  <c:v>0.95347222222222228</c:v>
                </c:pt>
                <c:pt idx="1374">
                  <c:v>0.9541666666666665</c:v>
                </c:pt>
                <c:pt idx="1375">
                  <c:v>0.9548611111111116</c:v>
                </c:pt>
                <c:pt idx="1376">
                  <c:v>0.9555555555555556</c:v>
                </c:pt>
                <c:pt idx="1377">
                  <c:v>0.95625000000000004</c:v>
                </c:pt>
                <c:pt idx="1378">
                  <c:v>0.95694444444444648</c:v>
                </c:pt>
                <c:pt idx="1379">
                  <c:v>0.95763888888889093</c:v>
                </c:pt>
                <c:pt idx="1380">
                  <c:v>0.9583333333333337</c:v>
                </c:pt>
                <c:pt idx="1381">
                  <c:v>0.95902777777777781</c:v>
                </c:pt>
                <c:pt idx="1382">
                  <c:v>0.95972222222222225</c:v>
                </c:pt>
                <c:pt idx="1383">
                  <c:v>0.96041666666666659</c:v>
                </c:pt>
                <c:pt idx="1384">
                  <c:v>0.96111111111111114</c:v>
                </c:pt>
                <c:pt idx="1385">
                  <c:v>0.96180555555555758</c:v>
                </c:pt>
                <c:pt idx="1386">
                  <c:v>0.96250000000000002</c:v>
                </c:pt>
                <c:pt idx="1387">
                  <c:v>0.96319444444444624</c:v>
                </c:pt>
                <c:pt idx="1388">
                  <c:v>0.96388888888889068</c:v>
                </c:pt>
                <c:pt idx="1389">
                  <c:v>0.96458333333333335</c:v>
                </c:pt>
                <c:pt idx="1390">
                  <c:v>0.96527777777777779</c:v>
                </c:pt>
                <c:pt idx="1391">
                  <c:v>0.96597222222222223</c:v>
                </c:pt>
                <c:pt idx="1392">
                  <c:v>0.96666666666666667</c:v>
                </c:pt>
                <c:pt idx="1393">
                  <c:v>0.96736111111111112</c:v>
                </c:pt>
                <c:pt idx="1394">
                  <c:v>0.96805555555555733</c:v>
                </c:pt>
                <c:pt idx="1395">
                  <c:v>0.96875000000000167</c:v>
                </c:pt>
                <c:pt idx="1396">
                  <c:v>0.969444444444446</c:v>
                </c:pt>
                <c:pt idx="1397">
                  <c:v>0.97013888888889044</c:v>
                </c:pt>
                <c:pt idx="1398">
                  <c:v>0.97083333333333488</c:v>
                </c:pt>
                <c:pt idx="1399">
                  <c:v>0.97152777777777777</c:v>
                </c:pt>
                <c:pt idx="1400">
                  <c:v>0.97222222222222221</c:v>
                </c:pt>
                <c:pt idx="1401">
                  <c:v>0.97291666666666654</c:v>
                </c:pt>
                <c:pt idx="1402">
                  <c:v>0.97361111111111165</c:v>
                </c:pt>
                <c:pt idx="1403">
                  <c:v>0.97430555555555565</c:v>
                </c:pt>
                <c:pt idx="1404">
                  <c:v>0.97500000000000064</c:v>
                </c:pt>
                <c:pt idx="1405">
                  <c:v>0.97569444444444708</c:v>
                </c:pt>
                <c:pt idx="1406">
                  <c:v>0.97638888888888964</c:v>
                </c:pt>
                <c:pt idx="1407">
                  <c:v>0.97708333333333364</c:v>
                </c:pt>
                <c:pt idx="1408">
                  <c:v>0.97777777777777775</c:v>
                </c:pt>
                <c:pt idx="1409">
                  <c:v>0.97847222222222219</c:v>
                </c:pt>
                <c:pt idx="1410">
                  <c:v>0.97916666666666652</c:v>
                </c:pt>
                <c:pt idx="1411">
                  <c:v>0.97986111111111163</c:v>
                </c:pt>
                <c:pt idx="1412">
                  <c:v>0.98055555555555551</c:v>
                </c:pt>
                <c:pt idx="1413">
                  <c:v>0.98124999999999996</c:v>
                </c:pt>
                <c:pt idx="1414">
                  <c:v>0.98194444444444462</c:v>
                </c:pt>
                <c:pt idx="1415">
                  <c:v>0.98263888888888884</c:v>
                </c:pt>
                <c:pt idx="1416">
                  <c:v>0.98333333333333328</c:v>
                </c:pt>
                <c:pt idx="1417">
                  <c:v>0.9840277777777775</c:v>
                </c:pt>
                <c:pt idx="1418">
                  <c:v>0.98472222222222228</c:v>
                </c:pt>
                <c:pt idx="1419">
                  <c:v>0.98541666666666439</c:v>
                </c:pt>
                <c:pt idx="1420">
                  <c:v>0.98611111111111116</c:v>
                </c:pt>
                <c:pt idx="1421">
                  <c:v>0.9868055555555556</c:v>
                </c:pt>
                <c:pt idx="1422">
                  <c:v>0.98749999999999949</c:v>
                </c:pt>
                <c:pt idx="1423">
                  <c:v>0.9881944444444446</c:v>
                </c:pt>
                <c:pt idx="1424">
                  <c:v>0.98888888888888893</c:v>
                </c:pt>
                <c:pt idx="1425">
                  <c:v>0.98958333333333337</c:v>
                </c:pt>
                <c:pt idx="1426">
                  <c:v>0.99027777777777759</c:v>
                </c:pt>
                <c:pt idx="1427">
                  <c:v>0.99097222222222159</c:v>
                </c:pt>
                <c:pt idx="1428">
                  <c:v>0.99166666666666659</c:v>
                </c:pt>
                <c:pt idx="1429">
                  <c:v>0.99236111111111058</c:v>
                </c:pt>
                <c:pt idx="1430">
                  <c:v>0.99305555555555569</c:v>
                </c:pt>
                <c:pt idx="1431">
                  <c:v>0.99375000000000002</c:v>
                </c:pt>
                <c:pt idx="1432">
                  <c:v>0.99444444444444469</c:v>
                </c:pt>
                <c:pt idx="1433">
                  <c:v>0.99513888888888891</c:v>
                </c:pt>
                <c:pt idx="1434">
                  <c:v>0.99583333333333335</c:v>
                </c:pt>
                <c:pt idx="1435">
                  <c:v>0.99652777777777757</c:v>
                </c:pt>
                <c:pt idx="1436">
                  <c:v>0.99722222222222157</c:v>
                </c:pt>
                <c:pt idx="1437">
                  <c:v>0.99791666666666656</c:v>
                </c:pt>
                <c:pt idx="1438">
                  <c:v>0.99861111111111112</c:v>
                </c:pt>
                <c:pt idx="1439">
                  <c:v>0.99930555555555567</c:v>
                </c:pt>
                <c:pt idx="1440">
                  <c:v>1</c:v>
                </c:pt>
                <c:pt idx="1441">
                  <c:v>1.000694444444441</c:v>
                </c:pt>
                <c:pt idx="1442">
                  <c:v>1.0013888888888889</c:v>
                </c:pt>
                <c:pt idx="1443">
                  <c:v>1.0020833333333341</c:v>
                </c:pt>
                <c:pt idx="1444">
                  <c:v>1.002777777777778</c:v>
                </c:pt>
                <c:pt idx="1445">
                  <c:v>1.0034722222222219</c:v>
                </c:pt>
                <c:pt idx="1446">
                  <c:v>1.0041666666666667</c:v>
                </c:pt>
                <c:pt idx="1447">
                  <c:v>1.0048611111111112</c:v>
                </c:pt>
                <c:pt idx="1448">
                  <c:v>1.0055555555555555</c:v>
                </c:pt>
                <c:pt idx="1449">
                  <c:v>1.0062500000000001</c:v>
                </c:pt>
                <c:pt idx="1450">
                  <c:v>1.0069444444444438</c:v>
                </c:pt>
                <c:pt idx="1451">
                  <c:v>1.007638888888889</c:v>
                </c:pt>
                <c:pt idx="1452">
                  <c:v>1.0083333333333333</c:v>
                </c:pt>
                <c:pt idx="1453">
                  <c:v>1.0090277777777779</c:v>
                </c:pt>
              </c:numCache>
            </c:numRef>
          </c:yVal>
        </c:ser>
        <c:ser>
          <c:idx val="0"/>
          <c:order val="1"/>
          <c:tx>
            <c:strRef>
              <c:f>'Request rate CDF data'!$A$1</c:f>
              <c:strCache>
                <c:ptCount val="1"/>
                <c:pt idx="0">
                  <c:v>Mean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'Request rate CDF data'!$A$2:$A$1455</c:f>
              <c:numCache>
                <c:formatCode>General</c:formatCode>
                <c:ptCount val="1454"/>
                <c:pt idx="0">
                  <c:v>774.375</c:v>
                </c:pt>
                <c:pt idx="1">
                  <c:v>775.5</c:v>
                </c:pt>
                <c:pt idx="2">
                  <c:v>778</c:v>
                </c:pt>
                <c:pt idx="3">
                  <c:v>813.125</c:v>
                </c:pt>
                <c:pt idx="4">
                  <c:v>815.125</c:v>
                </c:pt>
                <c:pt idx="5">
                  <c:v>843.5</c:v>
                </c:pt>
                <c:pt idx="6">
                  <c:v>851.125</c:v>
                </c:pt>
                <c:pt idx="7">
                  <c:v>875.625</c:v>
                </c:pt>
                <c:pt idx="8">
                  <c:v>910</c:v>
                </c:pt>
                <c:pt idx="9">
                  <c:v>911.25</c:v>
                </c:pt>
                <c:pt idx="10">
                  <c:v>912.25</c:v>
                </c:pt>
                <c:pt idx="11">
                  <c:v>912.5</c:v>
                </c:pt>
                <c:pt idx="12">
                  <c:v>916</c:v>
                </c:pt>
                <c:pt idx="13">
                  <c:v>920.125</c:v>
                </c:pt>
                <c:pt idx="14">
                  <c:v>930.875</c:v>
                </c:pt>
                <c:pt idx="15">
                  <c:v>938</c:v>
                </c:pt>
                <c:pt idx="16">
                  <c:v>942</c:v>
                </c:pt>
                <c:pt idx="17">
                  <c:v>948.875</c:v>
                </c:pt>
                <c:pt idx="18">
                  <c:v>951.5</c:v>
                </c:pt>
                <c:pt idx="19">
                  <c:v>952.25</c:v>
                </c:pt>
                <c:pt idx="20">
                  <c:v>963.375</c:v>
                </c:pt>
                <c:pt idx="21">
                  <c:v>966.5</c:v>
                </c:pt>
                <c:pt idx="22">
                  <c:v>967.625</c:v>
                </c:pt>
                <c:pt idx="23">
                  <c:v>991.875</c:v>
                </c:pt>
                <c:pt idx="24">
                  <c:v>994</c:v>
                </c:pt>
                <c:pt idx="25">
                  <c:v>1008.5</c:v>
                </c:pt>
                <c:pt idx="26">
                  <c:v>1022</c:v>
                </c:pt>
                <c:pt idx="27">
                  <c:v>1026.875</c:v>
                </c:pt>
                <c:pt idx="28">
                  <c:v>1031</c:v>
                </c:pt>
                <c:pt idx="29">
                  <c:v>1035.25</c:v>
                </c:pt>
                <c:pt idx="30">
                  <c:v>1035.625</c:v>
                </c:pt>
                <c:pt idx="31">
                  <c:v>1041.375</c:v>
                </c:pt>
                <c:pt idx="32">
                  <c:v>1044.5</c:v>
                </c:pt>
                <c:pt idx="33">
                  <c:v>1047.625</c:v>
                </c:pt>
                <c:pt idx="34">
                  <c:v>1048.375</c:v>
                </c:pt>
                <c:pt idx="35">
                  <c:v>1049.5</c:v>
                </c:pt>
                <c:pt idx="36">
                  <c:v>1051.875</c:v>
                </c:pt>
                <c:pt idx="37">
                  <c:v>1056.5</c:v>
                </c:pt>
                <c:pt idx="38">
                  <c:v>1058</c:v>
                </c:pt>
                <c:pt idx="39">
                  <c:v>1059.125</c:v>
                </c:pt>
                <c:pt idx="40">
                  <c:v>1061.375</c:v>
                </c:pt>
                <c:pt idx="41">
                  <c:v>1066.625</c:v>
                </c:pt>
                <c:pt idx="42">
                  <c:v>1066.75</c:v>
                </c:pt>
                <c:pt idx="43">
                  <c:v>1067.375</c:v>
                </c:pt>
                <c:pt idx="44">
                  <c:v>1069.625</c:v>
                </c:pt>
                <c:pt idx="45">
                  <c:v>1073</c:v>
                </c:pt>
                <c:pt idx="46">
                  <c:v>1073.25</c:v>
                </c:pt>
                <c:pt idx="47">
                  <c:v>1077.25</c:v>
                </c:pt>
                <c:pt idx="48">
                  <c:v>1081.125</c:v>
                </c:pt>
                <c:pt idx="49">
                  <c:v>1081.125</c:v>
                </c:pt>
                <c:pt idx="50">
                  <c:v>1081.25</c:v>
                </c:pt>
                <c:pt idx="51">
                  <c:v>1084.75</c:v>
                </c:pt>
                <c:pt idx="52">
                  <c:v>1085.75</c:v>
                </c:pt>
                <c:pt idx="53">
                  <c:v>1089</c:v>
                </c:pt>
                <c:pt idx="54">
                  <c:v>1089</c:v>
                </c:pt>
                <c:pt idx="55">
                  <c:v>1090.625</c:v>
                </c:pt>
                <c:pt idx="56">
                  <c:v>1091.5</c:v>
                </c:pt>
                <c:pt idx="57">
                  <c:v>1095.875</c:v>
                </c:pt>
                <c:pt idx="58">
                  <c:v>1097</c:v>
                </c:pt>
                <c:pt idx="59">
                  <c:v>1098.25</c:v>
                </c:pt>
                <c:pt idx="60">
                  <c:v>1098.375</c:v>
                </c:pt>
                <c:pt idx="61">
                  <c:v>1098.875</c:v>
                </c:pt>
                <c:pt idx="62">
                  <c:v>1099.125</c:v>
                </c:pt>
                <c:pt idx="63">
                  <c:v>1101.25</c:v>
                </c:pt>
                <c:pt idx="64">
                  <c:v>1103.5</c:v>
                </c:pt>
                <c:pt idx="65">
                  <c:v>1104.5</c:v>
                </c:pt>
                <c:pt idx="66">
                  <c:v>1106.625</c:v>
                </c:pt>
                <c:pt idx="67">
                  <c:v>1107.625</c:v>
                </c:pt>
                <c:pt idx="68">
                  <c:v>1108.625</c:v>
                </c:pt>
                <c:pt idx="69">
                  <c:v>1109.625</c:v>
                </c:pt>
                <c:pt idx="70">
                  <c:v>1109.875</c:v>
                </c:pt>
                <c:pt idx="71">
                  <c:v>1110.625</c:v>
                </c:pt>
                <c:pt idx="72">
                  <c:v>1118.625</c:v>
                </c:pt>
                <c:pt idx="73">
                  <c:v>1119.375</c:v>
                </c:pt>
                <c:pt idx="74">
                  <c:v>1123.5</c:v>
                </c:pt>
                <c:pt idx="75">
                  <c:v>1125.125</c:v>
                </c:pt>
                <c:pt idx="76">
                  <c:v>1127.375</c:v>
                </c:pt>
                <c:pt idx="77">
                  <c:v>1130.875</c:v>
                </c:pt>
                <c:pt idx="78">
                  <c:v>1134.25</c:v>
                </c:pt>
                <c:pt idx="79">
                  <c:v>1139.375</c:v>
                </c:pt>
                <c:pt idx="80">
                  <c:v>1139.875</c:v>
                </c:pt>
                <c:pt idx="81">
                  <c:v>1148.75</c:v>
                </c:pt>
                <c:pt idx="82">
                  <c:v>1149.125</c:v>
                </c:pt>
                <c:pt idx="83">
                  <c:v>1149.625</c:v>
                </c:pt>
                <c:pt idx="84">
                  <c:v>1150.75</c:v>
                </c:pt>
                <c:pt idx="85">
                  <c:v>1152.5</c:v>
                </c:pt>
                <c:pt idx="86">
                  <c:v>1152.625</c:v>
                </c:pt>
                <c:pt idx="87">
                  <c:v>1154.25</c:v>
                </c:pt>
                <c:pt idx="88">
                  <c:v>1162.5</c:v>
                </c:pt>
                <c:pt idx="89">
                  <c:v>1165.375</c:v>
                </c:pt>
                <c:pt idx="90">
                  <c:v>1170.25</c:v>
                </c:pt>
                <c:pt idx="91">
                  <c:v>1170.75</c:v>
                </c:pt>
                <c:pt idx="92">
                  <c:v>1171</c:v>
                </c:pt>
                <c:pt idx="93">
                  <c:v>1173.375</c:v>
                </c:pt>
                <c:pt idx="94">
                  <c:v>1175.75</c:v>
                </c:pt>
                <c:pt idx="95">
                  <c:v>1179.875</c:v>
                </c:pt>
                <c:pt idx="96">
                  <c:v>1183.25</c:v>
                </c:pt>
                <c:pt idx="97">
                  <c:v>1183.375</c:v>
                </c:pt>
                <c:pt idx="98">
                  <c:v>1184.5</c:v>
                </c:pt>
                <c:pt idx="99">
                  <c:v>1184.625</c:v>
                </c:pt>
                <c:pt idx="100">
                  <c:v>1185</c:v>
                </c:pt>
                <c:pt idx="101">
                  <c:v>1186.75</c:v>
                </c:pt>
                <c:pt idx="102">
                  <c:v>1190.25</c:v>
                </c:pt>
                <c:pt idx="103">
                  <c:v>1190.375</c:v>
                </c:pt>
                <c:pt idx="104">
                  <c:v>1192.875</c:v>
                </c:pt>
                <c:pt idx="105">
                  <c:v>1198.75</c:v>
                </c:pt>
                <c:pt idx="106">
                  <c:v>1199.375</c:v>
                </c:pt>
                <c:pt idx="107">
                  <c:v>1199.625</c:v>
                </c:pt>
                <c:pt idx="108">
                  <c:v>1203.875</c:v>
                </c:pt>
                <c:pt idx="109">
                  <c:v>1204.75</c:v>
                </c:pt>
                <c:pt idx="110">
                  <c:v>1209.125</c:v>
                </c:pt>
                <c:pt idx="111">
                  <c:v>1211.375</c:v>
                </c:pt>
                <c:pt idx="112">
                  <c:v>1217.75</c:v>
                </c:pt>
                <c:pt idx="113">
                  <c:v>1219.25</c:v>
                </c:pt>
                <c:pt idx="114">
                  <c:v>1221.125</c:v>
                </c:pt>
                <c:pt idx="115">
                  <c:v>1224.875</c:v>
                </c:pt>
                <c:pt idx="116">
                  <c:v>1227.5</c:v>
                </c:pt>
                <c:pt idx="117">
                  <c:v>1227.75</c:v>
                </c:pt>
                <c:pt idx="118">
                  <c:v>1228.375</c:v>
                </c:pt>
                <c:pt idx="119">
                  <c:v>1230.5</c:v>
                </c:pt>
                <c:pt idx="120">
                  <c:v>1232.625</c:v>
                </c:pt>
                <c:pt idx="121">
                  <c:v>1240</c:v>
                </c:pt>
                <c:pt idx="122">
                  <c:v>1241.625</c:v>
                </c:pt>
                <c:pt idx="123">
                  <c:v>1241.75</c:v>
                </c:pt>
                <c:pt idx="124">
                  <c:v>1242.75</c:v>
                </c:pt>
                <c:pt idx="125">
                  <c:v>1245.25</c:v>
                </c:pt>
                <c:pt idx="126">
                  <c:v>1247.625</c:v>
                </c:pt>
                <c:pt idx="127">
                  <c:v>1248.75</c:v>
                </c:pt>
                <c:pt idx="128">
                  <c:v>1250</c:v>
                </c:pt>
                <c:pt idx="129">
                  <c:v>1250.625</c:v>
                </c:pt>
                <c:pt idx="130">
                  <c:v>1259.25</c:v>
                </c:pt>
                <c:pt idx="131">
                  <c:v>1267.375</c:v>
                </c:pt>
                <c:pt idx="132">
                  <c:v>1272.25</c:v>
                </c:pt>
                <c:pt idx="133">
                  <c:v>1276.875</c:v>
                </c:pt>
                <c:pt idx="134">
                  <c:v>1285.5</c:v>
                </c:pt>
                <c:pt idx="135">
                  <c:v>1286.5</c:v>
                </c:pt>
                <c:pt idx="136">
                  <c:v>1288.875</c:v>
                </c:pt>
                <c:pt idx="137">
                  <c:v>1289</c:v>
                </c:pt>
                <c:pt idx="138">
                  <c:v>1290.25</c:v>
                </c:pt>
                <c:pt idx="139">
                  <c:v>1296.375</c:v>
                </c:pt>
                <c:pt idx="140">
                  <c:v>1296.75</c:v>
                </c:pt>
                <c:pt idx="141">
                  <c:v>1297.75</c:v>
                </c:pt>
                <c:pt idx="142">
                  <c:v>1302.5</c:v>
                </c:pt>
                <c:pt idx="143">
                  <c:v>1303.125</c:v>
                </c:pt>
                <c:pt idx="144">
                  <c:v>1305.875</c:v>
                </c:pt>
                <c:pt idx="145">
                  <c:v>1306.625</c:v>
                </c:pt>
                <c:pt idx="146">
                  <c:v>1307.75</c:v>
                </c:pt>
                <c:pt idx="147">
                  <c:v>1308.375</c:v>
                </c:pt>
                <c:pt idx="148">
                  <c:v>1312.375</c:v>
                </c:pt>
                <c:pt idx="149">
                  <c:v>1315.125</c:v>
                </c:pt>
                <c:pt idx="150">
                  <c:v>1315.125</c:v>
                </c:pt>
                <c:pt idx="151">
                  <c:v>1320.375</c:v>
                </c:pt>
                <c:pt idx="152">
                  <c:v>1323.125</c:v>
                </c:pt>
                <c:pt idx="153">
                  <c:v>1324.75</c:v>
                </c:pt>
                <c:pt idx="154">
                  <c:v>1325.875</c:v>
                </c:pt>
                <c:pt idx="155">
                  <c:v>1329.25</c:v>
                </c:pt>
                <c:pt idx="156">
                  <c:v>1329.75</c:v>
                </c:pt>
                <c:pt idx="157">
                  <c:v>1331.75</c:v>
                </c:pt>
                <c:pt idx="158">
                  <c:v>1332.875</c:v>
                </c:pt>
                <c:pt idx="159">
                  <c:v>1333.375</c:v>
                </c:pt>
                <c:pt idx="160">
                  <c:v>1335.125</c:v>
                </c:pt>
                <c:pt idx="161">
                  <c:v>1336.5</c:v>
                </c:pt>
                <c:pt idx="162">
                  <c:v>1337.5</c:v>
                </c:pt>
                <c:pt idx="163">
                  <c:v>1337.625</c:v>
                </c:pt>
                <c:pt idx="164">
                  <c:v>1338.125</c:v>
                </c:pt>
                <c:pt idx="165">
                  <c:v>1339.125</c:v>
                </c:pt>
                <c:pt idx="166">
                  <c:v>1340.125</c:v>
                </c:pt>
                <c:pt idx="167">
                  <c:v>1345</c:v>
                </c:pt>
                <c:pt idx="168">
                  <c:v>1345.625</c:v>
                </c:pt>
                <c:pt idx="169">
                  <c:v>1349.75</c:v>
                </c:pt>
                <c:pt idx="170">
                  <c:v>1350.25</c:v>
                </c:pt>
                <c:pt idx="171">
                  <c:v>1350.875</c:v>
                </c:pt>
                <c:pt idx="172">
                  <c:v>1355</c:v>
                </c:pt>
                <c:pt idx="173">
                  <c:v>1357</c:v>
                </c:pt>
                <c:pt idx="174">
                  <c:v>1364.25</c:v>
                </c:pt>
                <c:pt idx="175">
                  <c:v>1366</c:v>
                </c:pt>
                <c:pt idx="176">
                  <c:v>1367.75</c:v>
                </c:pt>
                <c:pt idx="177">
                  <c:v>1371.875</c:v>
                </c:pt>
                <c:pt idx="178">
                  <c:v>1372</c:v>
                </c:pt>
                <c:pt idx="179">
                  <c:v>1373.5</c:v>
                </c:pt>
                <c:pt idx="180">
                  <c:v>1374</c:v>
                </c:pt>
                <c:pt idx="181">
                  <c:v>1374.375</c:v>
                </c:pt>
                <c:pt idx="182">
                  <c:v>1374.5</c:v>
                </c:pt>
                <c:pt idx="183">
                  <c:v>1376.125</c:v>
                </c:pt>
                <c:pt idx="184">
                  <c:v>1379.25</c:v>
                </c:pt>
                <c:pt idx="185">
                  <c:v>1379.75</c:v>
                </c:pt>
                <c:pt idx="186">
                  <c:v>1387.875</c:v>
                </c:pt>
                <c:pt idx="187">
                  <c:v>1388.125</c:v>
                </c:pt>
                <c:pt idx="188">
                  <c:v>1390.125</c:v>
                </c:pt>
                <c:pt idx="189">
                  <c:v>1393.5</c:v>
                </c:pt>
                <c:pt idx="190">
                  <c:v>1394.625</c:v>
                </c:pt>
                <c:pt idx="191">
                  <c:v>1394.625</c:v>
                </c:pt>
                <c:pt idx="192">
                  <c:v>1397.5</c:v>
                </c:pt>
                <c:pt idx="193">
                  <c:v>1401.75</c:v>
                </c:pt>
                <c:pt idx="194">
                  <c:v>1402.625</c:v>
                </c:pt>
                <c:pt idx="195">
                  <c:v>1405.375</c:v>
                </c:pt>
                <c:pt idx="196">
                  <c:v>1407.25</c:v>
                </c:pt>
                <c:pt idx="197">
                  <c:v>1407.25</c:v>
                </c:pt>
                <c:pt idx="198">
                  <c:v>1408.5</c:v>
                </c:pt>
                <c:pt idx="199">
                  <c:v>1411.75</c:v>
                </c:pt>
                <c:pt idx="200">
                  <c:v>1411.875</c:v>
                </c:pt>
                <c:pt idx="201">
                  <c:v>1415.25</c:v>
                </c:pt>
                <c:pt idx="202">
                  <c:v>1419.25</c:v>
                </c:pt>
                <c:pt idx="203">
                  <c:v>1420.875</c:v>
                </c:pt>
                <c:pt idx="204">
                  <c:v>1422.375</c:v>
                </c:pt>
                <c:pt idx="205">
                  <c:v>1423.375</c:v>
                </c:pt>
                <c:pt idx="206">
                  <c:v>1424.75</c:v>
                </c:pt>
                <c:pt idx="207">
                  <c:v>1425.5</c:v>
                </c:pt>
                <c:pt idx="208">
                  <c:v>1426.875</c:v>
                </c:pt>
                <c:pt idx="209">
                  <c:v>1428.375</c:v>
                </c:pt>
                <c:pt idx="210">
                  <c:v>1429.375</c:v>
                </c:pt>
                <c:pt idx="211">
                  <c:v>1429.5</c:v>
                </c:pt>
                <c:pt idx="212">
                  <c:v>1431.25</c:v>
                </c:pt>
                <c:pt idx="213">
                  <c:v>1432</c:v>
                </c:pt>
                <c:pt idx="214">
                  <c:v>1432.125</c:v>
                </c:pt>
                <c:pt idx="215">
                  <c:v>1434.5</c:v>
                </c:pt>
                <c:pt idx="216">
                  <c:v>1435.375</c:v>
                </c:pt>
                <c:pt idx="217">
                  <c:v>1436.875</c:v>
                </c:pt>
                <c:pt idx="218">
                  <c:v>1439.125</c:v>
                </c:pt>
                <c:pt idx="219">
                  <c:v>1439.375</c:v>
                </c:pt>
                <c:pt idx="220">
                  <c:v>1442.375</c:v>
                </c:pt>
                <c:pt idx="221">
                  <c:v>1452.875</c:v>
                </c:pt>
                <c:pt idx="222">
                  <c:v>1455</c:v>
                </c:pt>
                <c:pt idx="223">
                  <c:v>1459.875</c:v>
                </c:pt>
                <c:pt idx="224">
                  <c:v>1460.875</c:v>
                </c:pt>
                <c:pt idx="225">
                  <c:v>1462.25</c:v>
                </c:pt>
                <c:pt idx="226">
                  <c:v>1465.875</c:v>
                </c:pt>
                <c:pt idx="227">
                  <c:v>1466.625</c:v>
                </c:pt>
                <c:pt idx="228">
                  <c:v>1466.75</c:v>
                </c:pt>
                <c:pt idx="229">
                  <c:v>1469.375</c:v>
                </c:pt>
                <c:pt idx="230">
                  <c:v>1477.625</c:v>
                </c:pt>
                <c:pt idx="231">
                  <c:v>1480.375</c:v>
                </c:pt>
                <c:pt idx="232">
                  <c:v>1481.25</c:v>
                </c:pt>
                <c:pt idx="233">
                  <c:v>1485.25</c:v>
                </c:pt>
                <c:pt idx="234">
                  <c:v>1495.875</c:v>
                </c:pt>
                <c:pt idx="235">
                  <c:v>1498.875</c:v>
                </c:pt>
                <c:pt idx="236">
                  <c:v>1501</c:v>
                </c:pt>
                <c:pt idx="237">
                  <c:v>1506</c:v>
                </c:pt>
                <c:pt idx="238">
                  <c:v>1506.125</c:v>
                </c:pt>
                <c:pt idx="239">
                  <c:v>1507</c:v>
                </c:pt>
                <c:pt idx="240">
                  <c:v>1509.25</c:v>
                </c:pt>
                <c:pt idx="241">
                  <c:v>1510.625</c:v>
                </c:pt>
                <c:pt idx="242">
                  <c:v>1510.875</c:v>
                </c:pt>
                <c:pt idx="243">
                  <c:v>1510.875</c:v>
                </c:pt>
                <c:pt idx="244">
                  <c:v>1511.25</c:v>
                </c:pt>
                <c:pt idx="245">
                  <c:v>1512.75</c:v>
                </c:pt>
                <c:pt idx="246">
                  <c:v>1513</c:v>
                </c:pt>
                <c:pt idx="247">
                  <c:v>1513</c:v>
                </c:pt>
                <c:pt idx="248">
                  <c:v>1515.875</c:v>
                </c:pt>
                <c:pt idx="249">
                  <c:v>1516.625</c:v>
                </c:pt>
                <c:pt idx="250">
                  <c:v>1517.625</c:v>
                </c:pt>
                <c:pt idx="251">
                  <c:v>1518.875</c:v>
                </c:pt>
                <c:pt idx="252">
                  <c:v>1520.875</c:v>
                </c:pt>
                <c:pt idx="253">
                  <c:v>1521.125</c:v>
                </c:pt>
                <c:pt idx="254">
                  <c:v>1521.25</c:v>
                </c:pt>
                <c:pt idx="255">
                  <c:v>1526.625</c:v>
                </c:pt>
                <c:pt idx="256">
                  <c:v>1528</c:v>
                </c:pt>
                <c:pt idx="257">
                  <c:v>1528</c:v>
                </c:pt>
                <c:pt idx="258">
                  <c:v>1529</c:v>
                </c:pt>
                <c:pt idx="259">
                  <c:v>1532.375</c:v>
                </c:pt>
                <c:pt idx="260">
                  <c:v>1534.875</c:v>
                </c:pt>
                <c:pt idx="261">
                  <c:v>1541.125</c:v>
                </c:pt>
                <c:pt idx="262">
                  <c:v>1542.75</c:v>
                </c:pt>
                <c:pt idx="263">
                  <c:v>1552</c:v>
                </c:pt>
                <c:pt idx="264">
                  <c:v>1553.75</c:v>
                </c:pt>
                <c:pt idx="265">
                  <c:v>1554</c:v>
                </c:pt>
                <c:pt idx="266">
                  <c:v>1556.25</c:v>
                </c:pt>
                <c:pt idx="267">
                  <c:v>1557.125</c:v>
                </c:pt>
                <c:pt idx="268">
                  <c:v>1558.25</c:v>
                </c:pt>
                <c:pt idx="269">
                  <c:v>1558.625</c:v>
                </c:pt>
                <c:pt idx="270">
                  <c:v>1560</c:v>
                </c:pt>
                <c:pt idx="271">
                  <c:v>1560.375</c:v>
                </c:pt>
                <c:pt idx="272">
                  <c:v>1561</c:v>
                </c:pt>
                <c:pt idx="273">
                  <c:v>1563.375</c:v>
                </c:pt>
                <c:pt idx="274">
                  <c:v>1567.75</c:v>
                </c:pt>
                <c:pt idx="275">
                  <c:v>1568.125</c:v>
                </c:pt>
                <c:pt idx="276">
                  <c:v>1568.375</c:v>
                </c:pt>
                <c:pt idx="277">
                  <c:v>1569</c:v>
                </c:pt>
                <c:pt idx="278">
                  <c:v>1569.5</c:v>
                </c:pt>
                <c:pt idx="279">
                  <c:v>1572.75</c:v>
                </c:pt>
                <c:pt idx="280">
                  <c:v>1574.5</c:v>
                </c:pt>
                <c:pt idx="281">
                  <c:v>1575.25</c:v>
                </c:pt>
                <c:pt idx="282">
                  <c:v>1576.25</c:v>
                </c:pt>
                <c:pt idx="283">
                  <c:v>1577.625</c:v>
                </c:pt>
                <c:pt idx="284">
                  <c:v>1578.75</c:v>
                </c:pt>
                <c:pt idx="285">
                  <c:v>1580.125</c:v>
                </c:pt>
                <c:pt idx="286">
                  <c:v>1581.75</c:v>
                </c:pt>
                <c:pt idx="287">
                  <c:v>1583</c:v>
                </c:pt>
                <c:pt idx="288">
                  <c:v>1592.875</c:v>
                </c:pt>
                <c:pt idx="289">
                  <c:v>1592.875</c:v>
                </c:pt>
                <c:pt idx="290">
                  <c:v>1597.125</c:v>
                </c:pt>
                <c:pt idx="291">
                  <c:v>1598.5</c:v>
                </c:pt>
                <c:pt idx="292">
                  <c:v>1599.5</c:v>
                </c:pt>
                <c:pt idx="293">
                  <c:v>1601.5</c:v>
                </c:pt>
                <c:pt idx="294">
                  <c:v>1606.5</c:v>
                </c:pt>
                <c:pt idx="295">
                  <c:v>1610</c:v>
                </c:pt>
                <c:pt idx="296">
                  <c:v>1613.875</c:v>
                </c:pt>
                <c:pt idx="297">
                  <c:v>1614.75</c:v>
                </c:pt>
                <c:pt idx="298">
                  <c:v>1614.875</c:v>
                </c:pt>
                <c:pt idx="299">
                  <c:v>1615.75</c:v>
                </c:pt>
                <c:pt idx="300">
                  <c:v>1616.625</c:v>
                </c:pt>
                <c:pt idx="301">
                  <c:v>1617.875</c:v>
                </c:pt>
                <c:pt idx="302">
                  <c:v>1621.5</c:v>
                </c:pt>
                <c:pt idx="303">
                  <c:v>1623.5</c:v>
                </c:pt>
                <c:pt idx="304">
                  <c:v>1623.625</c:v>
                </c:pt>
                <c:pt idx="305">
                  <c:v>1623.625</c:v>
                </c:pt>
                <c:pt idx="306">
                  <c:v>1628</c:v>
                </c:pt>
                <c:pt idx="307">
                  <c:v>1630.375</c:v>
                </c:pt>
                <c:pt idx="308">
                  <c:v>1631.625</c:v>
                </c:pt>
                <c:pt idx="309">
                  <c:v>1633.375</c:v>
                </c:pt>
                <c:pt idx="310">
                  <c:v>1634.625</c:v>
                </c:pt>
                <c:pt idx="311">
                  <c:v>1635.875</c:v>
                </c:pt>
                <c:pt idx="312">
                  <c:v>1639.5</c:v>
                </c:pt>
                <c:pt idx="313">
                  <c:v>1641.5</c:v>
                </c:pt>
                <c:pt idx="314">
                  <c:v>1641.75</c:v>
                </c:pt>
                <c:pt idx="315">
                  <c:v>1643.625</c:v>
                </c:pt>
                <c:pt idx="316">
                  <c:v>1649</c:v>
                </c:pt>
                <c:pt idx="317">
                  <c:v>1649.75</c:v>
                </c:pt>
                <c:pt idx="318">
                  <c:v>1651.25</c:v>
                </c:pt>
                <c:pt idx="319">
                  <c:v>1653.125</c:v>
                </c:pt>
                <c:pt idx="320">
                  <c:v>1658.375</c:v>
                </c:pt>
                <c:pt idx="321">
                  <c:v>1658.625</c:v>
                </c:pt>
                <c:pt idx="322">
                  <c:v>1659.625</c:v>
                </c:pt>
                <c:pt idx="323">
                  <c:v>1661.5</c:v>
                </c:pt>
                <c:pt idx="324">
                  <c:v>1664.625</c:v>
                </c:pt>
                <c:pt idx="325">
                  <c:v>1665.125</c:v>
                </c:pt>
                <c:pt idx="326">
                  <c:v>1665.5</c:v>
                </c:pt>
                <c:pt idx="327">
                  <c:v>1665.625</c:v>
                </c:pt>
                <c:pt idx="328">
                  <c:v>1665.75</c:v>
                </c:pt>
                <c:pt idx="329">
                  <c:v>1666.75</c:v>
                </c:pt>
                <c:pt idx="330">
                  <c:v>1674.25</c:v>
                </c:pt>
                <c:pt idx="331">
                  <c:v>1676.5</c:v>
                </c:pt>
                <c:pt idx="332">
                  <c:v>1677</c:v>
                </c:pt>
                <c:pt idx="333">
                  <c:v>1677.875</c:v>
                </c:pt>
                <c:pt idx="334">
                  <c:v>1678.125</c:v>
                </c:pt>
                <c:pt idx="335">
                  <c:v>1678.25</c:v>
                </c:pt>
                <c:pt idx="336">
                  <c:v>1680.375</c:v>
                </c:pt>
                <c:pt idx="337">
                  <c:v>1680.75</c:v>
                </c:pt>
                <c:pt idx="338">
                  <c:v>1681</c:v>
                </c:pt>
                <c:pt idx="339">
                  <c:v>1681</c:v>
                </c:pt>
                <c:pt idx="340">
                  <c:v>1682</c:v>
                </c:pt>
                <c:pt idx="341">
                  <c:v>1682.625</c:v>
                </c:pt>
                <c:pt idx="342">
                  <c:v>1684.125</c:v>
                </c:pt>
                <c:pt idx="343">
                  <c:v>1686</c:v>
                </c:pt>
                <c:pt idx="344">
                  <c:v>1687</c:v>
                </c:pt>
                <c:pt idx="345">
                  <c:v>1691.875</c:v>
                </c:pt>
                <c:pt idx="346">
                  <c:v>1693</c:v>
                </c:pt>
                <c:pt idx="347">
                  <c:v>1693.25</c:v>
                </c:pt>
                <c:pt idx="348">
                  <c:v>1694.75</c:v>
                </c:pt>
                <c:pt idx="349">
                  <c:v>1695.125</c:v>
                </c:pt>
                <c:pt idx="350">
                  <c:v>1698</c:v>
                </c:pt>
                <c:pt idx="351">
                  <c:v>1698.5</c:v>
                </c:pt>
                <c:pt idx="352">
                  <c:v>1699.375</c:v>
                </c:pt>
                <c:pt idx="353">
                  <c:v>1700.125</c:v>
                </c:pt>
                <c:pt idx="354">
                  <c:v>1700.75</c:v>
                </c:pt>
                <c:pt idx="355">
                  <c:v>1701.5</c:v>
                </c:pt>
                <c:pt idx="356">
                  <c:v>1703.375</c:v>
                </c:pt>
                <c:pt idx="357">
                  <c:v>1704.75</c:v>
                </c:pt>
                <c:pt idx="358">
                  <c:v>1704.75</c:v>
                </c:pt>
                <c:pt idx="359">
                  <c:v>1706.625</c:v>
                </c:pt>
                <c:pt idx="360">
                  <c:v>1707</c:v>
                </c:pt>
                <c:pt idx="361">
                  <c:v>1708.25</c:v>
                </c:pt>
                <c:pt idx="362">
                  <c:v>1711.25</c:v>
                </c:pt>
                <c:pt idx="363">
                  <c:v>1711.25</c:v>
                </c:pt>
                <c:pt idx="364">
                  <c:v>1714.625</c:v>
                </c:pt>
                <c:pt idx="365">
                  <c:v>1715.625</c:v>
                </c:pt>
                <c:pt idx="366">
                  <c:v>1717.5</c:v>
                </c:pt>
                <c:pt idx="367">
                  <c:v>1720</c:v>
                </c:pt>
                <c:pt idx="368">
                  <c:v>1722.125</c:v>
                </c:pt>
                <c:pt idx="369">
                  <c:v>1728.75</c:v>
                </c:pt>
                <c:pt idx="370">
                  <c:v>1729.875</c:v>
                </c:pt>
                <c:pt idx="371">
                  <c:v>1731.75</c:v>
                </c:pt>
                <c:pt idx="372">
                  <c:v>1733.75</c:v>
                </c:pt>
                <c:pt idx="373">
                  <c:v>1736.25</c:v>
                </c:pt>
                <c:pt idx="374">
                  <c:v>1737.5</c:v>
                </c:pt>
                <c:pt idx="375">
                  <c:v>1744.5</c:v>
                </c:pt>
                <c:pt idx="376">
                  <c:v>1750</c:v>
                </c:pt>
                <c:pt idx="377">
                  <c:v>1753.75</c:v>
                </c:pt>
                <c:pt idx="378">
                  <c:v>1755.375</c:v>
                </c:pt>
                <c:pt idx="379">
                  <c:v>1760.5</c:v>
                </c:pt>
                <c:pt idx="380">
                  <c:v>1764.75</c:v>
                </c:pt>
                <c:pt idx="381">
                  <c:v>1767.625</c:v>
                </c:pt>
                <c:pt idx="382">
                  <c:v>1768.875</c:v>
                </c:pt>
                <c:pt idx="383">
                  <c:v>1769.625</c:v>
                </c:pt>
                <c:pt idx="384">
                  <c:v>1772.625</c:v>
                </c:pt>
                <c:pt idx="385">
                  <c:v>1774.125</c:v>
                </c:pt>
                <c:pt idx="386">
                  <c:v>1776.375</c:v>
                </c:pt>
                <c:pt idx="387">
                  <c:v>1782.375</c:v>
                </c:pt>
                <c:pt idx="388">
                  <c:v>1786.875</c:v>
                </c:pt>
                <c:pt idx="389">
                  <c:v>1787.25</c:v>
                </c:pt>
                <c:pt idx="390">
                  <c:v>1788.375</c:v>
                </c:pt>
                <c:pt idx="391">
                  <c:v>1789.75</c:v>
                </c:pt>
                <c:pt idx="392">
                  <c:v>1789.875</c:v>
                </c:pt>
                <c:pt idx="393">
                  <c:v>1790.375</c:v>
                </c:pt>
                <c:pt idx="394">
                  <c:v>1796.875</c:v>
                </c:pt>
                <c:pt idx="395">
                  <c:v>1797.75</c:v>
                </c:pt>
                <c:pt idx="396">
                  <c:v>1798.75</c:v>
                </c:pt>
                <c:pt idx="397">
                  <c:v>1800.375</c:v>
                </c:pt>
                <c:pt idx="398">
                  <c:v>1800.5</c:v>
                </c:pt>
                <c:pt idx="399">
                  <c:v>1805.375</c:v>
                </c:pt>
                <c:pt idx="400">
                  <c:v>1811.625</c:v>
                </c:pt>
                <c:pt idx="401">
                  <c:v>1812.25</c:v>
                </c:pt>
                <c:pt idx="402">
                  <c:v>1814</c:v>
                </c:pt>
                <c:pt idx="403">
                  <c:v>1816</c:v>
                </c:pt>
                <c:pt idx="404">
                  <c:v>1817.125</c:v>
                </c:pt>
                <c:pt idx="405">
                  <c:v>1818.75</c:v>
                </c:pt>
                <c:pt idx="406">
                  <c:v>1819.75</c:v>
                </c:pt>
                <c:pt idx="407">
                  <c:v>1824.125</c:v>
                </c:pt>
                <c:pt idx="408">
                  <c:v>1826.25</c:v>
                </c:pt>
                <c:pt idx="409">
                  <c:v>1826.75</c:v>
                </c:pt>
                <c:pt idx="410">
                  <c:v>1827.25</c:v>
                </c:pt>
                <c:pt idx="411">
                  <c:v>1829.75</c:v>
                </c:pt>
                <c:pt idx="412">
                  <c:v>1836.75</c:v>
                </c:pt>
                <c:pt idx="413">
                  <c:v>1839.875</c:v>
                </c:pt>
                <c:pt idx="414">
                  <c:v>1840</c:v>
                </c:pt>
                <c:pt idx="415">
                  <c:v>1840.75</c:v>
                </c:pt>
                <c:pt idx="416">
                  <c:v>1840.875</c:v>
                </c:pt>
                <c:pt idx="417">
                  <c:v>1841.125</c:v>
                </c:pt>
                <c:pt idx="418">
                  <c:v>1843</c:v>
                </c:pt>
                <c:pt idx="419">
                  <c:v>1843.5</c:v>
                </c:pt>
                <c:pt idx="420">
                  <c:v>1851.375</c:v>
                </c:pt>
                <c:pt idx="421">
                  <c:v>1853.875</c:v>
                </c:pt>
                <c:pt idx="422">
                  <c:v>1856.75</c:v>
                </c:pt>
                <c:pt idx="423">
                  <c:v>1857.5</c:v>
                </c:pt>
                <c:pt idx="424">
                  <c:v>1871.875</c:v>
                </c:pt>
                <c:pt idx="425">
                  <c:v>1877</c:v>
                </c:pt>
                <c:pt idx="426">
                  <c:v>1880.875</c:v>
                </c:pt>
                <c:pt idx="427">
                  <c:v>1882.125</c:v>
                </c:pt>
                <c:pt idx="428">
                  <c:v>1882.625</c:v>
                </c:pt>
                <c:pt idx="429">
                  <c:v>1885.375</c:v>
                </c:pt>
                <c:pt idx="430">
                  <c:v>1885.875</c:v>
                </c:pt>
                <c:pt idx="431">
                  <c:v>1888.625</c:v>
                </c:pt>
                <c:pt idx="432">
                  <c:v>1893.625</c:v>
                </c:pt>
                <c:pt idx="433">
                  <c:v>1895.125</c:v>
                </c:pt>
                <c:pt idx="434">
                  <c:v>1897.25</c:v>
                </c:pt>
                <c:pt idx="435">
                  <c:v>1904.125</c:v>
                </c:pt>
                <c:pt idx="436">
                  <c:v>1906.25</c:v>
                </c:pt>
                <c:pt idx="437">
                  <c:v>1912.75</c:v>
                </c:pt>
                <c:pt idx="438">
                  <c:v>1913.25</c:v>
                </c:pt>
                <c:pt idx="439">
                  <c:v>1914.375</c:v>
                </c:pt>
                <c:pt idx="440">
                  <c:v>1916.5</c:v>
                </c:pt>
                <c:pt idx="441">
                  <c:v>1920.625</c:v>
                </c:pt>
                <c:pt idx="442">
                  <c:v>1921</c:v>
                </c:pt>
                <c:pt idx="443">
                  <c:v>1922.25</c:v>
                </c:pt>
                <c:pt idx="444">
                  <c:v>1926</c:v>
                </c:pt>
                <c:pt idx="445">
                  <c:v>1929.75</c:v>
                </c:pt>
                <c:pt idx="446">
                  <c:v>1933.5</c:v>
                </c:pt>
                <c:pt idx="447">
                  <c:v>1944.375</c:v>
                </c:pt>
                <c:pt idx="448">
                  <c:v>1944.75</c:v>
                </c:pt>
                <c:pt idx="449">
                  <c:v>1947.375</c:v>
                </c:pt>
                <c:pt idx="450">
                  <c:v>1949.875</c:v>
                </c:pt>
                <c:pt idx="451">
                  <c:v>1953</c:v>
                </c:pt>
                <c:pt idx="452">
                  <c:v>1954.5</c:v>
                </c:pt>
                <c:pt idx="453">
                  <c:v>1960.5</c:v>
                </c:pt>
                <c:pt idx="454">
                  <c:v>1963.625</c:v>
                </c:pt>
                <c:pt idx="455">
                  <c:v>1964.75</c:v>
                </c:pt>
                <c:pt idx="456">
                  <c:v>1965.5</c:v>
                </c:pt>
                <c:pt idx="457">
                  <c:v>1968.125</c:v>
                </c:pt>
                <c:pt idx="458">
                  <c:v>1978.75</c:v>
                </c:pt>
                <c:pt idx="459">
                  <c:v>1984</c:v>
                </c:pt>
                <c:pt idx="460">
                  <c:v>1995.875</c:v>
                </c:pt>
                <c:pt idx="461">
                  <c:v>1997.5</c:v>
                </c:pt>
                <c:pt idx="462">
                  <c:v>2000</c:v>
                </c:pt>
                <c:pt idx="463">
                  <c:v>2001.875</c:v>
                </c:pt>
                <c:pt idx="464">
                  <c:v>2002</c:v>
                </c:pt>
                <c:pt idx="465">
                  <c:v>2007.125</c:v>
                </c:pt>
                <c:pt idx="466">
                  <c:v>2017.625</c:v>
                </c:pt>
                <c:pt idx="467">
                  <c:v>2020.125</c:v>
                </c:pt>
                <c:pt idx="468">
                  <c:v>2021</c:v>
                </c:pt>
                <c:pt idx="469">
                  <c:v>2025.125</c:v>
                </c:pt>
                <c:pt idx="470">
                  <c:v>2038.875</c:v>
                </c:pt>
                <c:pt idx="471">
                  <c:v>2039.375</c:v>
                </c:pt>
                <c:pt idx="472">
                  <c:v>2051.125</c:v>
                </c:pt>
                <c:pt idx="473">
                  <c:v>2056.5</c:v>
                </c:pt>
                <c:pt idx="474">
                  <c:v>2058.5</c:v>
                </c:pt>
                <c:pt idx="475">
                  <c:v>2061.3750000000064</c:v>
                </c:pt>
                <c:pt idx="476">
                  <c:v>2065</c:v>
                </c:pt>
                <c:pt idx="477">
                  <c:v>2073.625</c:v>
                </c:pt>
                <c:pt idx="478">
                  <c:v>2074.3750000000064</c:v>
                </c:pt>
                <c:pt idx="479">
                  <c:v>2077.3750000000064</c:v>
                </c:pt>
                <c:pt idx="480">
                  <c:v>2079.75</c:v>
                </c:pt>
                <c:pt idx="481">
                  <c:v>2080.25</c:v>
                </c:pt>
                <c:pt idx="482">
                  <c:v>2083.8750000000064</c:v>
                </c:pt>
                <c:pt idx="483">
                  <c:v>2088.25</c:v>
                </c:pt>
                <c:pt idx="484">
                  <c:v>2088.75</c:v>
                </c:pt>
                <c:pt idx="485">
                  <c:v>2090.75</c:v>
                </c:pt>
                <c:pt idx="486">
                  <c:v>2092.3750000000064</c:v>
                </c:pt>
                <c:pt idx="487">
                  <c:v>2095</c:v>
                </c:pt>
                <c:pt idx="488">
                  <c:v>2096</c:v>
                </c:pt>
                <c:pt idx="489">
                  <c:v>2099.625</c:v>
                </c:pt>
                <c:pt idx="490">
                  <c:v>2100.75</c:v>
                </c:pt>
                <c:pt idx="491">
                  <c:v>2100.8750000000064</c:v>
                </c:pt>
                <c:pt idx="492">
                  <c:v>2101.8750000000064</c:v>
                </c:pt>
                <c:pt idx="493">
                  <c:v>2104</c:v>
                </c:pt>
                <c:pt idx="494">
                  <c:v>2104.125</c:v>
                </c:pt>
                <c:pt idx="495">
                  <c:v>2105.625</c:v>
                </c:pt>
                <c:pt idx="496">
                  <c:v>2106.5</c:v>
                </c:pt>
                <c:pt idx="497">
                  <c:v>2107.125</c:v>
                </c:pt>
                <c:pt idx="498">
                  <c:v>2112.8750000000064</c:v>
                </c:pt>
                <c:pt idx="499">
                  <c:v>2116</c:v>
                </c:pt>
                <c:pt idx="500">
                  <c:v>2122.25</c:v>
                </c:pt>
                <c:pt idx="501">
                  <c:v>2122.75</c:v>
                </c:pt>
                <c:pt idx="502">
                  <c:v>2122.8750000000064</c:v>
                </c:pt>
                <c:pt idx="503">
                  <c:v>2124.25</c:v>
                </c:pt>
                <c:pt idx="504">
                  <c:v>2124.75</c:v>
                </c:pt>
                <c:pt idx="505">
                  <c:v>2127.625</c:v>
                </c:pt>
                <c:pt idx="506">
                  <c:v>2129.125</c:v>
                </c:pt>
                <c:pt idx="507">
                  <c:v>2129.8750000000064</c:v>
                </c:pt>
                <c:pt idx="508">
                  <c:v>2130.3750000000064</c:v>
                </c:pt>
                <c:pt idx="509">
                  <c:v>2131.3750000000064</c:v>
                </c:pt>
                <c:pt idx="510">
                  <c:v>2146.625</c:v>
                </c:pt>
                <c:pt idx="511">
                  <c:v>2152</c:v>
                </c:pt>
                <c:pt idx="512">
                  <c:v>2155.25</c:v>
                </c:pt>
                <c:pt idx="513">
                  <c:v>2155.8750000000064</c:v>
                </c:pt>
                <c:pt idx="514">
                  <c:v>2156.3750000000064</c:v>
                </c:pt>
                <c:pt idx="515">
                  <c:v>2159.8750000000064</c:v>
                </c:pt>
                <c:pt idx="516">
                  <c:v>2167</c:v>
                </c:pt>
                <c:pt idx="517">
                  <c:v>2168.25</c:v>
                </c:pt>
                <c:pt idx="518">
                  <c:v>2176.25</c:v>
                </c:pt>
                <c:pt idx="519">
                  <c:v>2181</c:v>
                </c:pt>
                <c:pt idx="520">
                  <c:v>2184.3750000000064</c:v>
                </c:pt>
                <c:pt idx="521">
                  <c:v>2191.3750000000064</c:v>
                </c:pt>
                <c:pt idx="522">
                  <c:v>2192.125</c:v>
                </c:pt>
                <c:pt idx="523">
                  <c:v>2194.75</c:v>
                </c:pt>
                <c:pt idx="524">
                  <c:v>2196.25</c:v>
                </c:pt>
                <c:pt idx="525">
                  <c:v>2197.125</c:v>
                </c:pt>
                <c:pt idx="526">
                  <c:v>2199.8750000000064</c:v>
                </c:pt>
                <c:pt idx="527">
                  <c:v>2207.25</c:v>
                </c:pt>
                <c:pt idx="528">
                  <c:v>2213.3750000000064</c:v>
                </c:pt>
                <c:pt idx="529">
                  <c:v>2215.125</c:v>
                </c:pt>
                <c:pt idx="530">
                  <c:v>2215.75</c:v>
                </c:pt>
                <c:pt idx="531">
                  <c:v>2220.8750000000064</c:v>
                </c:pt>
                <c:pt idx="532">
                  <c:v>2221.5</c:v>
                </c:pt>
                <c:pt idx="533">
                  <c:v>2229.5</c:v>
                </c:pt>
                <c:pt idx="534">
                  <c:v>2231.3750000000064</c:v>
                </c:pt>
                <c:pt idx="535">
                  <c:v>2233</c:v>
                </c:pt>
                <c:pt idx="536">
                  <c:v>2236.3750000000064</c:v>
                </c:pt>
                <c:pt idx="537">
                  <c:v>2239.5</c:v>
                </c:pt>
                <c:pt idx="538">
                  <c:v>2239.5</c:v>
                </c:pt>
                <c:pt idx="539">
                  <c:v>2245.3750000000064</c:v>
                </c:pt>
                <c:pt idx="540">
                  <c:v>2249.625</c:v>
                </c:pt>
                <c:pt idx="541">
                  <c:v>2252.3750000000064</c:v>
                </c:pt>
                <c:pt idx="542">
                  <c:v>2260.5</c:v>
                </c:pt>
                <c:pt idx="543">
                  <c:v>2265.625</c:v>
                </c:pt>
                <c:pt idx="544">
                  <c:v>2266</c:v>
                </c:pt>
                <c:pt idx="545">
                  <c:v>2267.75</c:v>
                </c:pt>
                <c:pt idx="546">
                  <c:v>2268.3750000000064</c:v>
                </c:pt>
                <c:pt idx="547">
                  <c:v>2269.75</c:v>
                </c:pt>
                <c:pt idx="548">
                  <c:v>2287.75</c:v>
                </c:pt>
                <c:pt idx="549">
                  <c:v>2291.75</c:v>
                </c:pt>
                <c:pt idx="550">
                  <c:v>2300.8750000000064</c:v>
                </c:pt>
                <c:pt idx="551">
                  <c:v>2310.75</c:v>
                </c:pt>
                <c:pt idx="552">
                  <c:v>2314</c:v>
                </c:pt>
                <c:pt idx="553">
                  <c:v>2316.8750000000064</c:v>
                </c:pt>
                <c:pt idx="554">
                  <c:v>2316.8750000000064</c:v>
                </c:pt>
                <c:pt idx="555">
                  <c:v>2327.75</c:v>
                </c:pt>
                <c:pt idx="556">
                  <c:v>2339.25</c:v>
                </c:pt>
                <c:pt idx="557">
                  <c:v>2341.125</c:v>
                </c:pt>
                <c:pt idx="558">
                  <c:v>2345.5</c:v>
                </c:pt>
                <c:pt idx="559">
                  <c:v>2346.8750000000064</c:v>
                </c:pt>
                <c:pt idx="560">
                  <c:v>2347.125</c:v>
                </c:pt>
                <c:pt idx="561">
                  <c:v>2348.625</c:v>
                </c:pt>
                <c:pt idx="562">
                  <c:v>2348.75</c:v>
                </c:pt>
                <c:pt idx="563">
                  <c:v>2350.5</c:v>
                </c:pt>
                <c:pt idx="564">
                  <c:v>2351</c:v>
                </c:pt>
                <c:pt idx="565">
                  <c:v>2354.75</c:v>
                </c:pt>
                <c:pt idx="566">
                  <c:v>2357.3750000000064</c:v>
                </c:pt>
                <c:pt idx="567">
                  <c:v>2357.625</c:v>
                </c:pt>
                <c:pt idx="568">
                  <c:v>2359</c:v>
                </c:pt>
                <c:pt idx="569">
                  <c:v>2359.3750000000064</c:v>
                </c:pt>
                <c:pt idx="570">
                  <c:v>2363.5</c:v>
                </c:pt>
                <c:pt idx="571">
                  <c:v>2364.625</c:v>
                </c:pt>
                <c:pt idx="572">
                  <c:v>2371.5</c:v>
                </c:pt>
                <c:pt idx="573">
                  <c:v>2373.5</c:v>
                </c:pt>
                <c:pt idx="574">
                  <c:v>2383.8750000000064</c:v>
                </c:pt>
                <c:pt idx="575">
                  <c:v>2384.8750000000064</c:v>
                </c:pt>
                <c:pt idx="576">
                  <c:v>2394.75</c:v>
                </c:pt>
                <c:pt idx="577">
                  <c:v>2395.75</c:v>
                </c:pt>
                <c:pt idx="578">
                  <c:v>2399.625</c:v>
                </c:pt>
                <c:pt idx="579">
                  <c:v>2401.625</c:v>
                </c:pt>
                <c:pt idx="580">
                  <c:v>2408.625</c:v>
                </c:pt>
                <c:pt idx="581">
                  <c:v>2409.75</c:v>
                </c:pt>
                <c:pt idx="582">
                  <c:v>2419.125</c:v>
                </c:pt>
                <c:pt idx="583">
                  <c:v>2419.5</c:v>
                </c:pt>
                <c:pt idx="584">
                  <c:v>2436.5</c:v>
                </c:pt>
                <c:pt idx="585">
                  <c:v>2439.25</c:v>
                </c:pt>
                <c:pt idx="586">
                  <c:v>2439.3750000000064</c:v>
                </c:pt>
                <c:pt idx="587">
                  <c:v>2440.5</c:v>
                </c:pt>
                <c:pt idx="588">
                  <c:v>2441.75</c:v>
                </c:pt>
                <c:pt idx="589">
                  <c:v>2450.625</c:v>
                </c:pt>
                <c:pt idx="590">
                  <c:v>2452.3750000000064</c:v>
                </c:pt>
                <c:pt idx="591">
                  <c:v>2461.625</c:v>
                </c:pt>
                <c:pt idx="592">
                  <c:v>2470.3750000000064</c:v>
                </c:pt>
                <c:pt idx="593">
                  <c:v>2472.8750000000064</c:v>
                </c:pt>
                <c:pt idx="594">
                  <c:v>2476.3750000000064</c:v>
                </c:pt>
                <c:pt idx="595">
                  <c:v>2480.8750000000064</c:v>
                </c:pt>
                <c:pt idx="596">
                  <c:v>2485.3750000000064</c:v>
                </c:pt>
                <c:pt idx="597">
                  <c:v>2493.3750000000064</c:v>
                </c:pt>
                <c:pt idx="598">
                  <c:v>2495.8750000000064</c:v>
                </c:pt>
                <c:pt idx="599">
                  <c:v>2499.75</c:v>
                </c:pt>
                <c:pt idx="600">
                  <c:v>2499.8750000000064</c:v>
                </c:pt>
                <c:pt idx="601">
                  <c:v>2499.8750000000064</c:v>
                </c:pt>
                <c:pt idx="602">
                  <c:v>2506.5</c:v>
                </c:pt>
                <c:pt idx="603">
                  <c:v>2510.625</c:v>
                </c:pt>
                <c:pt idx="604">
                  <c:v>2512.8750000000064</c:v>
                </c:pt>
                <c:pt idx="605">
                  <c:v>2526.3750000000064</c:v>
                </c:pt>
                <c:pt idx="606">
                  <c:v>2527.75</c:v>
                </c:pt>
                <c:pt idx="607">
                  <c:v>2529.125</c:v>
                </c:pt>
                <c:pt idx="608">
                  <c:v>2530.25</c:v>
                </c:pt>
                <c:pt idx="609">
                  <c:v>2531.8750000000064</c:v>
                </c:pt>
                <c:pt idx="610">
                  <c:v>2534.625</c:v>
                </c:pt>
                <c:pt idx="611">
                  <c:v>2542.5</c:v>
                </c:pt>
                <c:pt idx="612">
                  <c:v>2542.625</c:v>
                </c:pt>
                <c:pt idx="613">
                  <c:v>2551.5</c:v>
                </c:pt>
                <c:pt idx="614">
                  <c:v>2552.75</c:v>
                </c:pt>
                <c:pt idx="615">
                  <c:v>2559</c:v>
                </c:pt>
                <c:pt idx="616">
                  <c:v>2562.75</c:v>
                </c:pt>
                <c:pt idx="617">
                  <c:v>2564.125</c:v>
                </c:pt>
                <c:pt idx="618">
                  <c:v>2567.5</c:v>
                </c:pt>
                <c:pt idx="619">
                  <c:v>2571.75</c:v>
                </c:pt>
                <c:pt idx="620">
                  <c:v>2572.3750000000064</c:v>
                </c:pt>
                <c:pt idx="621">
                  <c:v>2574.3750000000064</c:v>
                </c:pt>
                <c:pt idx="622">
                  <c:v>2574.8750000000064</c:v>
                </c:pt>
                <c:pt idx="623">
                  <c:v>2581.625</c:v>
                </c:pt>
                <c:pt idx="624">
                  <c:v>2586.5</c:v>
                </c:pt>
                <c:pt idx="625">
                  <c:v>2586.8750000000064</c:v>
                </c:pt>
                <c:pt idx="626">
                  <c:v>2592.5</c:v>
                </c:pt>
                <c:pt idx="627">
                  <c:v>2592.75</c:v>
                </c:pt>
                <c:pt idx="628">
                  <c:v>2604.625</c:v>
                </c:pt>
                <c:pt idx="629">
                  <c:v>2604.8750000000064</c:v>
                </c:pt>
                <c:pt idx="630">
                  <c:v>2605</c:v>
                </c:pt>
                <c:pt idx="631">
                  <c:v>2607.125</c:v>
                </c:pt>
                <c:pt idx="632">
                  <c:v>2637.125</c:v>
                </c:pt>
                <c:pt idx="633">
                  <c:v>2644</c:v>
                </c:pt>
                <c:pt idx="634">
                  <c:v>2645.3750000000064</c:v>
                </c:pt>
                <c:pt idx="635">
                  <c:v>2651.3750000000064</c:v>
                </c:pt>
                <c:pt idx="636">
                  <c:v>2658.3750000000064</c:v>
                </c:pt>
                <c:pt idx="637">
                  <c:v>2658.75</c:v>
                </c:pt>
                <c:pt idx="638">
                  <c:v>2663.3750000000064</c:v>
                </c:pt>
                <c:pt idx="639">
                  <c:v>2664.8750000000064</c:v>
                </c:pt>
                <c:pt idx="640">
                  <c:v>2675.8750000000064</c:v>
                </c:pt>
                <c:pt idx="641">
                  <c:v>2698.3750000000064</c:v>
                </c:pt>
                <c:pt idx="642">
                  <c:v>2699.25</c:v>
                </c:pt>
                <c:pt idx="643">
                  <c:v>2701.75</c:v>
                </c:pt>
                <c:pt idx="644">
                  <c:v>2702.3750000000064</c:v>
                </c:pt>
                <c:pt idx="645">
                  <c:v>2707.25</c:v>
                </c:pt>
                <c:pt idx="646">
                  <c:v>2710.5</c:v>
                </c:pt>
                <c:pt idx="647">
                  <c:v>2717.125</c:v>
                </c:pt>
                <c:pt idx="648">
                  <c:v>2722.8750000000064</c:v>
                </c:pt>
                <c:pt idx="649">
                  <c:v>2725.3750000000064</c:v>
                </c:pt>
                <c:pt idx="650">
                  <c:v>2749.625</c:v>
                </c:pt>
                <c:pt idx="651">
                  <c:v>2760.625</c:v>
                </c:pt>
                <c:pt idx="652">
                  <c:v>2763</c:v>
                </c:pt>
                <c:pt idx="653">
                  <c:v>2763.625</c:v>
                </c:pt>
                <c:pt idx="654">
                  <c:v>2766.125</c:v>
                </c:pt>
                <c:pt idx="655">
                  <c:v>2789</c:v>
                </c:pt>
                <c:pt idx="656">
                  <c:v>2794.5</c:v>
                </c:pt>
                <c:pt idx="657">
                  <c:v>2796.3750000000064</c:v>
                </c:pt>
                <c:pt idx="658">
                  <c:v>2798.625</c:v>
                </c:pt>
                <c:pt idx="659">
                  <c:v>2801.75</c:v>
                </c:pt>
                <c:pt idx="660">
                  <c:v>2821.3750000000064</c:v>
                </c:pt>
                <c:pt idx="661">
                  <c:v>2855.3750000000064</c:v>
                </c:pt>
                <c:pt idx="662">
                  <c:v>2856.75</c:v>
                </c:pt>
                <c:pt idx="663">
                  <c:v>2858.75</c:v>
                </c:pt>
                <c:pt idx="664">
                  <c:v>2864.125</c:v>
                </c:pt>
                <c:pt idx="665">
                  <c:v>2865.125</c:v>
                </c:pt>
                <c:pt idx="666">
                  <c:v>2869.3750000000064</c:v>
                </c:pt>
                <c:pt idx="667">
                  <c:v>2895.25</c:v>
                </c:pt>
                <c:pt idx="668">
                  <c:v>2912.3750000000064</c:v>
                </c:pt>
                <c:pt idx="669">
                  <c:v>2941.625</c:v>
                </c:pt>
                <c:pt idx="670">
                  <c:v>2959.3750000000064</c:v>
                </c:pt>
                <c:pt idx="671">
                  <c:v>2959.3750000000064</c:v>
                </c:pt>
                <c:pt idx="672">
                  <c:v>2974.125</c:v>
                </c:pt>
                <c:pt idx="673">
                  <c:v>2979.8750000000064</c:v>
                </c:pt>
                <c:pt idx="674">
                  <c:v>2987.75</c:v>
                </c:pt>
                <c:pt idx="675">
                  <c:v>2988.8750000000064</c:v>
                </c:pt>
                <c:pt idx="676">
                  <c:v>2996.3750000000064</c:v>
                </c:pt>
                <c:pt idx="677">
                  <c:v>3002</c:v>
                </c:pt>
                <c:pt idx="678">
                  <c:v>3015.3750000000064</c:v>
                </c:pt>
                <c:pt idx="679">
                  <c:v>3026.3750000000064</c:v>
                </c:pt>
                <c:pt idx="680">
                  <c:v>3030.5</c:v>
                </c:pt>
                <c:pt idx="681">
                  <c:v>3037.8750000000064</c:v>
                </c:pt>
                <c:pt idx="682">
                  <c:v>3045.5</c:v>
                </c:pt>
                <c:pt idx="683">
                  <c:v>3065.75</c:v>
                </c:pt>
                <c:pt idx="684">
                  <c:v>3080.8750000000064</c:v>
                </c:pt>
                <c:pt idx="685">
                  <c:v>3090.125</c:v>
                </c:pt>
                <c:pt idx="686">
                  <c:v>3092.8750000000064</c:v>
                </c:pt>
                <c:pt idx="687">
                  <c:v>3106.5</c:v>
                </c:pt>
                <c:pt idx="688">
                  <c:v>3111.125</c:v>
                </c:pt>
                <c:pt idx="689">
                  <c:v>3118.75</c:v>
                </c:pt>
                <c:pt idx="690">
                  <c:v>3125.8750000000064</c:v>
                </c:pt>
                <c:pt idx="691">
                  <c:v>3129</c:v>
                </c:pt>
                <c:pt idx="692">
                  <c:v>3133.5</c:v>
                </c:pt>
                <c:pt idx="693">
                  <c:v>3152</c:v>
                </c:pt>
                <c:pt idx="694">
                  <c:v>3154.625</c:v>
                </c:pt>
                <c:pt idx="695">
                  <c:v>3158.625</c:v>
                </c:pt>
                <c:pt idx="696">
                  <c:v>3161</c:v>
                </c:pt>
                <c:pt idx="697">
                  <c:v>3184</c:v>
                </c:pt>
                <c:pt idx="698">
                  <c:v>3190</c:v>
                </c:pt>
                <c:pt idx="699">
                  <c:v>3214.125</c:v>
                </c:pt>
                <c:pt idx="700">
                  <c:v>3217.5</c:v>
                </c:pt>
                <c:pt idx="701">
                  <c:v>3230.125</c:v>
                </c:pt>
                <c:pt idx="702">
                  <c:v>3231.25</c:v>
                </c:pt>
                <c:pt idx="703">
                  <c:v>3237.75</c:v>
                </c:pt>
                <c:pt idx="704">
                  <c:v>3250</c:v>
                </c:pt>
                <c:pt idx="705">
                  <c:v>3266.8750000000064</c:v>
                </c:pt>
                <c:pt idx="706">
                  <c:v>3267</c:v>
                </c:pt>
                <c:pt idx="707">
                  <c:v>3271</c:v>
                </c:pt>
                <c:pt idx="708">
                  <c:v>3271.625</c:v>
                </c:pt>
                <c:pt idx="709">
                  <c:v>3272.625</c:v>
                </c:pt>
                <c:pt idx="710">
                  <c:v>3274.5</c:v>
                </c:pt>
                <c:pt idx="711">
                  <c:v>3275.8750000000064</c:v>
                </c:pt>
                <c:pt idx="712">
                  <c:v>3287.25</c:v>
                </c:pt>
                <c:pt idx="713">
                  <c:v>3297.125</c:v>
                </c:pt>
                <c:pt idx="714">
                  <c:v>3301.75</c:v>
                </c:pt>
                <c:pt idx="715">
                  <c:v>3304.75</c:v>
                </c:pt>
                <c:pt idx="716">
                  <c:v>3312</c:v>
                </c:pt>
                <c:pt idx="717">
                  <c:v>3322.625</c:v>
                </c:pt>
                <c:pt idx="718">
                  <c:v>3327.125</c:v>
                </c:pt>
                <c:pt idx="719">
                  <c:v>3355.125</c:v>
                </c:pt>
                <c:pt idx="720">
                  <c:v>3355.25</c:v>
                </c:pt>
                <c:pt idx="721">
                  <c:v>3362.125</c:v>
                </c:pt>
                <c:pt idx="722">
                  <c:v>3426.25</c:v>
                </c:pt>
                <c:pt idx="723">
                  <c:v>3428.125</c:v>
                </c:pt>
                <c:pt idx="724">
                  <c:v>3435.625</c:v>
                </c:pt>
                <c:pt idx="725">
                  <c:v>3436</c:v>
                </c:pt>
                <c:pt idx="726">
                  <c:v>3450.3750000000064</c:v>
                </c:pt>
                <c:pt idx="727">
                  <c:v>3478.8750000000064</c:v>
                </c:pt>
                <c:pt idx="728">
                  <c:v>3491.75</c:v>
                </c:pt>
                <c:pt idx="729">
                  <c:v>3499.25</c:v>
                </c:pt>
                <c:pt idx="730">
                  <c:v>3558.25</c:v>
                </c:pt>
                <c:pt idx="731">
                  <c:v>3572</c:v>
                </c:pt>
                <c:pt idx="732">
                  <c:v>3572.3750000000064</c:v>
                </c:pt>
                <c:pt idx="733">
                  <c:v>3597.75</c:v>
                </c:pt>
                <c:pt idx="734">
                  <c:v>3603.625</c:v>
                </c:pt>
                <c:pt idx="735">
                  <c:v>3603.625</c:v>
                </c:pt>
                <c:pt idx="736">
                  <c:v>3623.75</c:v>
                </c:pt>
                <c:pt idx="737">
                  <c:v>3644.3750000000064</c:v>
                </c:pt>
                <c:pt idx="738">
                  <c:v>3644.75</c:v>
                </c:pt>
                <c:pt idx="739">
                  <c:v>3687.5</c:v>
                </c:pt>
                <c:pt idx="740">
                  <c:v>3697.25</c:v>
                </c:pt>
                <c:pt idx="741">
                  <c:v>3699.75</c:v>
                </c:pt>
                <c:pt idx="742">
                  <c:v>3700.8750000000064</c:v>
                </c:pt>
                <c:pt idx="743">
                  <c:v>3705</c:v>
                </c:pt>
                <c:pt idx="744">
                  <c:v>3707.25</c:v>
                </c:pt>
                <c:pt idx="745">
                  <c:v>3712.125</c:v>
                </c:pt>
                <c:pt idx="746">
                  <c:v>3715</c:v>
                </c:pt>
                <c:pt idx="747">
                  <c:v>3722.625</c:v>
                </c:pt>
                <c:pt idx="748">
                  <c:v>3723.75</c:v>
                </c:pt>
                <c:pt idx="749">
                  <c:v>3727.625</c:v>
                </c:pt>
                <c:pt idx="750">
                  <c:v>3736.75</c:v>
                </c:pt>
                <c:pt idx="751">
                  <c:v>3758.75</c:v>
                </c:pt>
                <c:pt idx="752">
                  <c:v>3759</c:v>
                </c:pt>
                <c:pt idx="753">
                  <c:v>3763.125</c:v>
                </c:pt>
                <c:pt idx="754">
                  <c:v>3778.125</c:v>
                </c:pt>
                <c:pt idx="755">
                  <c:v>3791.25</c:v>
                </c:pt>
                <c:pt idx="756">
                  <c:v>3792</c:v>
                </c:pt>
                <c:pt idx="757">
                  <c:v>3801.25</c:v>
                </c:pt>
                <c:pt idx="758">
                  <c:v>3808.625</c:v>
                </c:pt>
                <c:pt idx="759">
                  <c:v>3814.5</c:v>
                </c:pt>
                <c:pt idx="760">
                  <c:v>3816.125</c:v>
                </c:pt>
                <c:pt idx="761">
                  <c:v>3836.625</c:v>
                </c:pt>
                <c:pt idx="762">
                  <c:v>3839.125</c:v>
                </c:pt>
                <c:pt idx="763">
                  <c:v>3845.625</c:v>
                </c:pt>
                <c:pt idx="764">
                  <c:v>3847.3750000000064</c:v>
                </c:pt>
                <c:pt idx="765">
                  <c:v>3847.5</c:v>
                </c:pt>
                <c:pt idx="766">
                  <c:v>3849.75</c:v>
                </c:pt>
                <c:pt idx="767">
                  <c:v>3862</c:v>
                </c:pt>
                <c:pt idx="768">
                  <c:v>3870.25</c:v>
                </c:pt>
                <c:pt idx="769">
                  <c:v>3874.8750000000064</c:v>
                </c:pt>
                <c:pt idx="770">
                  <c:v>3889.5</c:v>
                </c:pt>
                <c:pt idx="771">
                  <c:v>3900</c:v>
                </c:pt>
                <c:pt idx="772">
                  <c:v>3906.125</c:v>
                </c:pt>
                <c:pt idx="773">
                  <c:v>3911.625</c:v>
                </c:pt>
                <c:pt idx="774">
                  <c:v>3932.75</c:v>
                </c:pt>
                <c:pt idx="775">
                  <c:v>3934</c:v>
                </c:pt>
                <c:pt idx="776">
                  <c:v>3934.75</c:v>
                </c:pt>
                <c:pt idx="777">
                  <c:v>3951.25</c:v>
                </c:pt>
                <c:pt idx="778">
                  <c:v>3962.5</c:v>
                </c:pt>
                <c:pt idx="779">
                  <c:v>4019.75</c:v>
                </c:pt>
                <c:pt idx="780">
                  <c:v>4044.8750000000064</c:v>
                </c:pt>
                <c:pt idx="781">
                  <c:v>4062.8750000000064</c:v>
                </c:pt>
                <c:pt idx="782">
                  <c:v>4077</c:v>
                </c:pt>
                <c:pt idx="783">
                  <c:v>4084.25</c:v>
                </c:pt>
                <c:pt idx="784">
                  <c:v>4144.1250000000127</c:v>
                </c:pt>
                <c:pt idx="785">
                  <c:v>4147.1250000000127</c:v>
                </c:pt>
                <c:pt idx="786">
                  <c:v>4149.1250000000127</c:v>
                </c:pt>
                <c:pt idx="787">
                  <c:v>4153.1250000000127</c:v>
                </c:pt>
                <c:pt idx="788">
                  <c:v>4160.6250000000127</c:v>
                </c:pt>
                <c:pt idx="789">
                  <c:v>4161.25</c:v>
                </c:pt>
                <c:pt idx="790">
                  <c:v>4173</c:v>
                </c:pt>
                <c:pt idx="791">
                  <c:v>4173.75</c:v>
                </c:pt>
                <c:pt idx="792">
                  <c:v>4178.75</c:v>
                </c:pt>
                <c:pt idx="793">
                  <c:v>4193.6250000000127</c:v>
                </c:pt>
                <c:pt idx="794">
                  <c:v>4204.6250000000127</c:v>
                </c:pt>
                <c:pt idx="795">
                  <c:v>4207</c:v>
                </c:pt>
                <c:pt idx="796">
                  <c:v>4247.5</c:v>
                </c:pt>
                <c:pt idx="797">
                  <c:v>4262</c:v>
                </c:pt>
                <c:pt idx="798">
                  <c:v>4267.5</c:v>
                </c:pt>
                <c:pt idx="799">
                  <c:v>4268.1250000000127</c:v>
                </c:pt>
                <c:pt idx="800">
                  <c:v>4297.1250000000127</c:v>
                </c:pt>
                <c:pt idx="801">
                  <c:v>4298</c:v>
                </c:pt>
                <c:pt idx="802">
                  <c:v>4298.5</c:v>
                </c:pt>
                <c:pt idx="803">
                  <c:v>4311.6250000000127</c:v>
                </c:pt>
                <c:pt idx="804">
                  <c:v>4321.25</c:v>
                </c:pt>
                <c:pt idx="805">
                  <c:v>4325.6250000000127</c:v>
                </c:pt>
                <c:pt idx="806">
                  <c:v>4333.6250000000127</c:v>
                </c:pt>
                <c:pt idx="807">
                  <c:v>4335.875</c:v>
                </c:pt>
                <c:pt idx="808">
                  <c:v>4337.25</c:v>
                </c:pt>
                <c:pt idx="809">
                  <c:v>4338.25</c:v>
                </c:pt>
                <c:pt idx="810">
                  <c:v>4372.5</c:v>
                </c:pt>
                <c:pt idx="811">
                  <c:v>4377.6250000000127</c:v>
                </c:pt>
                <c:pt idx="812">
                  <c:v>4378.25</c:v>
                </c:pt>
                <c:pt idx="813">
                  <c:v>4378.875</c:v>
                </c:pt>
                <c:pt idx="814">
                  <c:v>4383.6250000000127</c:v>
                </c:pt>
                <c:pt idx="815">
                  <c:v>4385.1250000000127</c:v>
                </c:pt>
                <c:pt idx="816">
                  <c:v>4385.1250000000127</c:v>
                </c:pt>
                <c:pt idx="817">
                  <c:v>4399.375</c:v>
                </c:pt>
                <c:pt idx="818">
                  <c:v>4412.5</c:v>
                </c:pt>
                <c:pt idx="819">
                  <c:v>4416.75</c:v>
                </c:pt>
                <c:pt idx="820">
                  <c:v>4426.1250000000127</c:v>
                </c:pt>
                <c:pt idx="821">
                  <c:v>4427.5</c:v>
                </c:pt>
                <c:pt idx="822">
                  <c:v>4436</c:v>
                </c:pt>
                <c:pt idx="823">
                  <c:v>4438.375</c:v>
                </c:pt>
                <c:pt idx="824">
                  <c:v>4441.6250000000127</c:v>
                </c:pt>
                <c:pt idx="825">
                  <c:v>4451.1250000000127</c:v>
                </c:pt>
                <c:pt idx="826">
                  <c:v>4464.1250000000127</c:v>
                </c:pt>
                <c:pt idx="827">
                  <c:v>4464.5</c:v>
                </c:pt>
                <c:pt idx="828">
                  <c:v>4474</c:v>
                </c:pt>
                <c:pt idx="829">
                  <c:v>4485</c:v>
                </c:pt>
                <c:pt idx="830">
                  <c:v>4486</c:v>
                </c:pt>
                <c:pt idx="831">
                  <c:v>4496.25</c:v>
                </c:pt>
                <c:pt idx="832">
                  <c:v>4497.6250000000127</c:v>
                </c:pt>
                <c:pt idx="833">
                  <c:v>4500.75</c:v>
                </c:pt>
                <c:pt idx="834">
                  <c:v>4507.375</c:v>
                </c:pt>
                <c:pt idx="835">
                  <c:v>4516.875</c:v>
                </c:pt>
                <c:pt idx="836">
                  <c:v>4518</c:v>
                </c:pt>
                <c:pt idx="837">
                  <c:v>4520.75</c:v>
                </c:pt>
                <c:pt idx="838">
                  <c:v>4522.5</c:v>
                </c:pt>
                <c:pt idx="839">
                  <c:v>4522.5</c:v>
                </c:pt>
                <c:pt idx="840">
                  <c:v>4526.6250000000127</c:v>
                </c:pt>
                <c:pt idx="841">
                  <c:v>4535.6250000000127</c:v>
                </c:pt>
                <c:pt idx="842">
                  <c:v>4538.875</c:v>
                </c:pt>
                <c:pt idx="843">
                  <c:v>4541.5</c:v>
                </c:pt>
                <c:pt idx="844">
                  <c:v>4545.875</c:v>
                </c:pt>
                <c:pt idx="845">
                  <c:v>4554.5</c:v>
                </c:pt>
                <c:pt idx="846">
                  <c:v>4559.6250000000127</c:v>
                </c:pt>
                <c:pt idx="847">
                  <c:v>4562.5</c:v>
                </c:pt>
                <c:pt idx="848">
                  <c:v>4564.6250000000127</c:v>
                </c:pt>
                <c:pt idx="849">
                  <c:v>4581.25</c:v>
                </c:pt>
                <c:pt idx="850">
                  <c:v>4586</c:v>
                </c:pt>
                <c:pt idx="851">
                  <c:v>4587.25</c:v>
                </c:pt>
                <c:pt idx="852">
                  <c:v>4588</c:v>
                </c:pt>
                <c:pt idx="853">
                  <c:v>4591.25</c:v>
                </c:pt>
                <c:pt idx="854">
                  <c:v>4591.875</c:v>
                </c:pt>
                <c:pt idx="855">
                  <c:v>4606.25</c:v>
                </c:pt>
                <c:pt idx="856">
                  <c:v>4609.25</c:v>
                </c:pt>
                <c:pt idx="857">
                  <c:v>4631.875</c:v>
                </c:pt>
                <c:pt idx="858">
                  <c:v>4634</c:v>
                </c:pt>
                <c:pt idx="859">
                  <c:v>4637.875</c:v>
                </c:pt>
                <c:pt idx="860">
                  <c:v>4638.5</c:v>
                </c:pt>
                <c:pt idx="861">
                  <c:v>4642.375</c:v>
                </c:pt>
                <c:pt idx="862">
                  <c:v>4652.375</c:v>
                </c:pt>
                <c:pt idx="863">
                  <c:v>4656.25</c:v>
                </c:pt>
                <c:pt idx="864">
                  <c:v>4667</c:v>
                </c:pt>
                <c:pt idx="865">
                  <c:v>4667.1250000000127</c:v>
                </c:pt>
                <c:pt idx="866">
                  <c:v>4672.25</c:v>
                </c:pt>
                <c:pt idx="867">
                  <c:v>4673.25</c:v>
                </c:pt>
                <c:pt idx="868">
                  <c:v>4677.5</c:v>
                </c:pt>
                <c:pt idx="869">
                  <c:v>4682.25</c:v>
                </c:pt>
                <c:pt idx="870">
                  <c:v>4687.1250000000127</c:v>
                </c:pt>
                <c:pt idx="871">
                  <c:v>4690.25</c:v>
                </c:pt>
                <c:pt idx="872">
                  <c:v>4692.5</c:v>
                </c:pt>
                <c:pt idx="873">
                  <c:v>4698.6250000000127</c:v>
                </c:pt>
                <c:pt idx="874">
                  <c:v>4699.5</c:v>
                </c:pt>
                <c:pt idx="875">
                  <c:v>4699.5</c:v>
                </c:pt>
                <c:pt idx="876">
                  <c:v>4700.375</c:v>
                </c:pt>
                <c:pt idx="877">
                  <c:v>4701.75</c:v>
                </c:pt>
                <c:pt idx="878">
                  <c:v>4707.25</c:v>
                </c:pt>
                <c:pt idx="879">
                  <c:v>4711.25</c:v>
                </c:pt>
                <c:pt idx="880">
                  <c:v>4712.25</c:v>
                </c:pt>
                <c:pt idx="881">
                  <c:v>4719.25</c:v>
                </c:pt>
                <c:pt idx="882">
                  <c:v>4719.375</c:v>
                </c:pt>
                <c:pt idx="883">
                  <c:v>4724.6250000000127</c:v>
                </c:pt>
                <c:pt idx="884">
                  <c:v>4726.875</c:v>
                </c:pt>
                <c:pt idx="885">
                  <c:v>4731.6250000000127</c:v>
                </c:pt>
                <c:pt idx="886">
                  <c:v>4735.25</c:v>
                </c:pt>
                <c:pt idx="887">
                  <c:v>4739.5</c:v>
                </c:pt>
                <c:pt idx="888">
                  <c:v>4743.25</c:v>
                </c:pt>
                <c:pt idx="889">
                  <c:v>4745.375</c:v>
                </c:pt>
                <c:pt idx="890">
                  <c:v>4746.75</c:v>
                </c:pt>
                <c:pt idx="891">
                  <c:v>4749.75</c:v>
                </c:pt>
                <c:pt idx="892">
                  <c:v>4753.375</c:v>
                </c:pt>
                <c:pt idx="893">
                  <c:v>4778</c:v>
                </c:pt>
                <c:pt idx="894">
                  <c:v>4787.6250000000127</c:v>
                </c:pt>
                <c:pt idx="895">
                  <c:v>4788</c:v>
                </c:pt>
                <c:pt idx="896">
                  <c:v>4792.6250000000127</c:v>
                </c:pt>
                <c:pt idx="897">
                  <c:v>4793.75</c:v>
                </c:pt>
                <c:pt idx="898">
                  <c:v>4803.375</c:v>
                </c:pt>
                <c:pt idx="899">
                  <c:v>4805.875</c:v>
                </c:pt>
                <c:pt idx="900">
                  <c:v>4809.6250000000127</c:v>
                </c:pt>
                <c:pt idx="901">
                  <c:v>4812.1250000000127</c:v>
                </c:pt>
                <c:pt idx="902">
                  <c:v>4812.375</c:v>
                </c:pt>
                <c:pt idx="903">
                  <c:v>4812.5</c:v>
                </c:pt>
                <c:pt idx="904">
                  <c:v>4812.875</c:v>
                </c:pt>
                <c:pt idx="905">
                  <c:v>4816.25</c:v>
                </c:pt>
                <c:pt idx="906">
                  <c:v>4818.1250000000127</c:v>
                </c:pt>
                <c:pt idx="907">
                  <c:v>4818.25</c:v>
                </c:pt>
                <c:pt idx="908">
                  <c:v>4828.1250000000127</c:v>
                </c:pt>
                <c:pt idx="909">
                  <c:v>4831.25</c:v>
                </c:pt>
                <c:pt idx="910">
                  <c:v>4833.25</c:v>
                </c:pt>
                <c:pt idx="911">
                  <c:v>4843.5</c:v>
                </c:pt>
                <c:pt idx="912">
                  <c:v>4850.5</c:v>
                </c:pt>
                <c:pt idx="913">
                  <c:v>4850.5</c:v>
                </c:pt>
                <c:pt idx="914">
                  <c:v>4864.875</c:v>
                </c:pt>
                <c:pt idx="915">
                  <c:v>4876.1250000000127</c:v>
                </c:pt>
                <c:pt idx="916">
                  <c:v>4878.375</c:v>
                </c:pt>
                <c:pt idx="917">
                  <c:v>4879.25</c:v>
                </c:pt>
                <c:pt idx="918">
                  <c:v>4881.25</c:v>
                </c:pt>
                <c:pt idx="919">
                  <c:v>4882.25</c:v>
                </c:pt>
                <c:pt idx="920">
                  <c:v>4894.1250000000127</c:v>
                </c:pt>
                <c:pt idx="921">
                  <c:v>4904</c:v>
                </c:pt>
                <c:pt idx="922">
                  <c:v>4911.375</c:v>
                </c:pt>
                <c:pt idx="923">
                  <c:v>4915</c:v>
                </c:pt>
                <c:pt idx="924">
                  <c:v>4916</c:v>
                </c:pt>
                <c:pt idx="925">
                  <c:v>4924.6250000000127</c:v>
                </c:pt>
                <c:pt idx="926">
                  <c:v>4926.75</c:v>
                </c:pt>
                <c:pt idx="927">
                  <c:v>4932.5</c:v>
                </c:pt>
                <c:pt idx="928">
                  <c:v>4933.75</c:v>
                </c:pt>
                <c:pt idx="929">
                  <c:v>4935.6250000000127</c:v>
                </c:pt>
                <c:pt idx="930">
                  <c:v>4943.5</c:v>
                </c:pt>
                <c:pt idx="931">
                  <c:v>4946.25</c:v>
                </c:pt>
                <c:pt idx="932">
                  <c:v>4948.1250000000127</c:v>
                </c:pt>
                <c:pt idx="933">
                  <c:v>4959.6250000000127</c:v>
                </c:pt>
                <c:pt idx="934">
                  <c:v>4960</c:v>
                </c:pt>
                <c:pt idx="935">
                  <c:v>4961.75</c:v>
                </c:pt>
                <c:pt idx="936">
                  <c:v>4962</c:v>
                </c:pt>
                <c:pt idx="937">
                  <c:v>4962.5</c:v>
                </c:pt>
                <c:pt idx="938">
                  <c:v>4962.6250000000127</c:v>
                </c:pt>
                <c:pt idx="939">
                  <c:v>4967.75</c:v>
                </c:pt>
                <c:pt idx="940">
                  <c:v>4972.1250000000127</c:v>
                </c:pt>
                <c:pt idx="941">
                  <c:v>4974.875</c:v>
                </c:pt>
                <c:pt idx="942">
                  <c:v>4976.1250000000127</c:v>
                </c:pt>
                <c:pt idx="943">
                  <c:v>4977.25</c:v>
                </c:pt>
                <c:pt idx="944">
                  <c:v>4980.1250000000127</c:v>
                </c:pt>
                <c:pt idx="945">
                  <c:v>4983.375</c:v>
                </c:pt>
                <c:pt idx="946">
                  <c:v>4984.25</c:v>
                </c:pt>
                <c:pt idx="947">
                  <c:v>4987.875</c:v>
                </c:pt>
                <c:pt idx="948">
                  <c:v>4988</c:v>
                </c:pt>
                <c:pt idx="949">
                  <c:v>4990</c:v>
                </c:pt>
                <c:pt idx="950">
                  <c:v>4993</c:v>
                </c:pt>
                <c:pt idx="951">
                  <c:v>5023.25</c:v>
                </c:pt>
                <c:pt idx="952">
                  <c:v>5035</c:v>
                </c:pt>
                <c:pt idx="953">
                  <c:v>5035.875</c:v>
                </c:pt>
                <c:pt idx="954">
                  <c:v>5036.1250000000127</c:v>
                </c:pt>
                <c:pt idx="955">
                  <c:v>5036.6250000000127</c:v>
                </c:pt>
                <c:pt idx="956">
                  <c:v>5038.25</c:v>
                </c:pt>
                <c:pt idx="957">
                  <c:v>5041</c:v>
                </c:pt>
                <c:pt idx="958">
                  <c:v>5044.75</c:v>
                </c:pt>
                <c:pt idx="959">
                  <c:v>5053.1250000000127</c:v>
                </c:pt>
                <c:pt idx="960">
                  <c:v>5054.25</c:v>
                </c:pt>
                <c:pt idx="961">
                  <c:v>5055.6250000000127</c:v>
                </c:pt>
                <c:pt idx="962">
                  <c:v>5059.6250000000127</c:v>
                </c:pt>
                <c:pt idx="963">
                  <c:v>5063.875</c:v>
                </c:pt>
                <c:pt idx="964">
                  <c:v>5064</c:v>
                </c:pt>
                <c:pt idx="965">
                  <c:v>5071.75</c:v>
                </c:pt>
                <c:pt idx="966">
                  <c:v>5077</c:v>
                </c:pt>
                <c:pt idx="967">
                  <c:v>5077.1250000000127</c:v>
                </c:pt>
                <c:pt idx="968">
                  <c:v>5080</c:v>
                </c:pt>
                <c:pt idx="969">
                  <c:v>5080.375</c:v>
                </c:pt>
                <c:pt idx="970">
                  <c:v>5085.5</c:v>
                </c:pt>
                <c:pt idx="971">
                  <c:v>5089.25</c:v>
                </c:pt>
                <c:pt idx="972">
                  <c:v>5090.75</c:v>
                </c:pt>
                <c:pt idx="973">
                  <c:v>5094.6250000000127</c:v>
                </c:pt>
                <c:pt idx="974">
                  <c:v>5095</c:v>
                </c:pt>
                <c:pt idx="975">
                  <c:v>5096.875</c:v>
                </c:pt>
                <c:pt idx="976">
                  <c:v>5106.25</c:v>
                </c:pt>
                <c:pt idx="977">
                  <c:v>5109.1250000000127</c:v>
                </c:pt>
                <c:pt idx="978">
                  <c:v>5122.6250000000127</c:v>
                </c:pt>
                <c:pt idx="979">
                  <c:v>5122.875</c:v>
                </c:pt>
                <c:pt idx="980">
                  <c:v>5124.6250000000127</c:v>
                </c:pt>
                <c:pt idx="981">
                  <c:v>5124.75</c:v>
                </c:pt>
                <c:pt idx="982">
                  <c:v>5127.1250000000127</c:v>
                </c:pt>
                <c:pt idx="983">
                  <c:v>5129.875</c:v>
                </c:pt>
                <c:pt idx="984">
                  <c:v>5131.1250000000127</c:v>
                </c:pt>
                <c:pt idx="985">
                  <c:v>5132.25</c:v>
                </c:pt>
                <c:pt idx="986">
                  <c:v>5148.25</c:v>
                </c:pt>
                <c:pt idx="987">
                  <c:v>5150.25</c:v>
                </c:pt>
                <c:pt idx="988">
                  <c:v>5162.25</c:v>
                </c:pt>
                <c:pt idx="989">
                  <c:v>5167.6250000000127</c:v>
                </c:pt>
                <c:pt idx="990">
                  <c:v>5168.375</c:v>
                </c:pt>
                <c:pt idx="991">
                  <c:v>5171.375</c:v>
                </c:pt>
                <c:pt idx="992">
                  <c:v>5173.25</c:v>
                </c:pt>
                <c:pt idx="993">
                  <c:v>5183</c:v>
                </c:pt>
                <c:pt idx="994">
                  <c:v>5185.5</c:v>
                </c:pt>
                <c:pt idx="995">
                  <c:v>5207.5</c:v>
                </c:pt>
                <c:pt idx="996">
                  <c:v>5210.5</c:v>
                </c:pt>
                <c:pt idx="997">
                  <c:v>5216.875</c:v>
                </c:pt>
                <c:pt idx="998">
                  <c:v>5225</c:v>
                </c:pt>
                <c:pt idx="999">
                  <c:v>5225.6250000000127</c:v>
                </c:pt>
                <c:pt idx="1000">
                  <c:v>5230.6250000000127</c:v>
                </c:pt>
                <c:pt idx="1001">
                  <c:v>5238.1250000000127</c:v>
                </c:pt>
                <c:pt idx="1002">
                  <c:v>5240.25</c:v>
                </c:pt>
                <c:pt idx="1003">
                  <c:v>5241.5</c:v>
                </c:pt>
                <c:pt idx="1004">
                  <c:v>5243.75</c:v>
                </c:pt>
                <c:pt idx="1005">
                  <c:v>5250.5</c:v>
                </c:pt>
                <c:pt idx="1006">
                  <c:v>5257.1250000000127</c:v>
                </c:pt>
                <c:pt idx="1007">
                  <c:v>5258.6250000000127</c:v>
                </c:pt>
                <c:pt idx="1008">
                  <c:v>5268.75</c:v>
                </c:pt>
                <c:pt idx="1009">
                  <c:v>5276.25</c:v>
                </c:pt>
                <c:pt idx="1010">
                  <c:v>5290.6250000000127</c:v>
                </c:pt>
                <c:pt idx="1011">
                  <c:v>5294.75</c:v>
                </c:pt>
                <c:pt idx="1012">
                  <c:v>5295.375</c:v>
                </c:pt>
                <c:pt idx="1013">
                  <c:v>5300.25</c:v>
                </c:pt>
                <c:pt idx="1014">
                  <c:v>5301.1250000000127</c:v>
                </c:pt>
                <c:pt idx="1015">
                  <c:v>5301.75</c:v>
                </c:pt>
                <c:pt idx="1016">
                  <c:v>5302.375</c:v>
                </c:pt>
                <c:pt idx="1017">
                  <c:v>5303.1250000000127</c:v>
                </c:pt>
                <c:pt idx="1018">
                  <c:v>5306.25</c:v>
                </c:pt>
                <c:pt idx="1019">
                  <c:v>5313.375</c:v>
                </c:pt>
                <c:pt idx="1020">
                  <c:v>5313.6250000000127</c:v>
                </c:pt>
                <c:pt idx="1021">
                  <c:v>5314.75</c:v>
                </c:pt>
                <c:pt idx="1022">
                  <c:v>5318.75</c:v>
                </c:pt>
                <c:pt idx="1023">
                  <c:v>5321.25</c:v>
                </c:pt>
                <c:pt idx="1024">
                  <c:v>5325.375</c:v>
                </c:pt>
                <c:pt idx="1025">
                  <c:v>5335.375</c:v>
                </c:pt>
                <c:pt idx="1026">
                  <c:v>5337.1250000000127</c:v>
                </c:pt>
                <c:pt idx="1027">
                  <c:v>5339</c:v>
                </c:pt>
                <c:pt idx="1028">
                  <c:v>5340.1250000000127</c:v>
                </c:pt>
                <c:pt idx="1029">
                  <c:v>5341.1250000000127</c:v>
                </c:pt>
                <c:pt idx="1030">
                  <c:v>5342</c:v>
                </c:pt>
                <c:pt idx="1031">
                  <c:v>5346.375</c:v>
                </c:pt>
                <c:pt idx="1032">
                  <c:v>5353.75</c:v>
                </c:pt>
                <c:pt idx="1033">
                  <c:v>5356.875</c:v>
                </c:pt>
                <c:pt idx="1034">
                  <c:v>5358</c:v>
                </c:pt>
                <c:pt idx="1035">
                  <c:v>5365.375</c:v>
                </c:pt>
                <c:pt idx="1036">
                  <c:v>5366</c:v>
                </c:pt>
                <c:pt idx="1037">
                  <c:v>5371</c:v>
                </c:pt>
                <c:pt idx="1038">
                  <c:v>5378.1250000000127</c:v>
                </c:pt>
                <c:pt idx="1039">
                  <c:v>5386.5</c:v>
                </c:pt>
                <c:pt idx="1040">
                  <c:v>5389.375</c:v>
                </c:pt>
                <c:pt idx="1041">
                  <c:v>5391.875</c:v>
                </c:pt>
                <c:pt idx="1042">
                  <c:v>5392.375</c:v>
                </c:pt>
                <c:pt idx="1043">
                  <c:v>5393.375</c:v>
                </c:pt>
                <c:pt idx="1044">
                  <c:v>5399.375</c:v>
                </c:pt>
                <c:pt idx="1045">
                  <c:v>5400.75</c:v>
                </c:pt>
                <c:pt idx="1046">
                  <c:v>5404.6250000000127</c:v>
                </c:pt>
                <c:pt idx="1047">
                  <c:v>5405.875</c:v>
                </c:pt>
                <c:pt idx="1048">
                  <c:v>5406.1250000000127</c:v>
                </c:pt>
                <c:pt idx="1049">
                  <c:v>5410.6250000000127</c:v>
                </c:pt>
                <c:pt idx="1050">
                  <c:v>5410.75</c:v>
                </c:pt>
                <c:pt idx="1051">
                  <c:v>5415.75</c:v>
                </c:pt>
                <c:pt idx="1052">
                  <c:v>5418.375</c:v>
                </c:pt>
                <c:pt idx="1053">
                  <c:v>5430.25</c:v>
                </c:pt>
                <c:pt idx="1054">
                  <c:v>5430.6250000000127</c:v>
                </c:pt>
                <c:pt idx="1055">
                  <c:v>5433.25</c:v>
                </c:pt>
                <c:pt idx="1056">
                  <c:v>5436.5</c:v>
                </c:pt>
                <c:pt idx="1057">
                  <c:v>5437.5</c:v>
                </c:pt>
                <c:pt idx="1058">
                  <c:v>5438.1250000000127</c:v>
                </c:pt>
                <c:pt idx="1059">
                  <c:v>5438.875</c:v>
                </c:pt>
                <c:pt idx="1060">
                  <c:v>5439.5</c:v>
                </c:pt>
                <c:pt idx="1061">
                  <c:v>5441.375</c:v>
                </c:pt>
                <c:pt idx="1062">
                  <c:v>5458.5</c:v>
                </c:pt>
                <c:pt idx="1063">
                  <c:v>5469.75</c:v>
                </c:pt>
                <c:pt idx="1064">
                  <c:v>5471.6250000000127</c:v>
                </c:pt>
                <c:pt idx="1065">
                  <c:v>5480.875</c:v>
                </c:pt>
                <c:pt idx="1066">
                  <c:v>5484.5</c:v>
                </c:pt>
                <c:pt idx="1067">
                  <c:v>5486.75</c:v>
                </c:pt>
                <c:pt idx="1068">
                  <c:v>5492.75</c:v>
                </c:pt>
                <c:pt idx="1069">
                  <c:v>5505.25</c:v>
                </c:pt>
                <c:pt idx="1070">
                  <c:v>5506</c:v>
                </c:pt>
                <c:pt idx="1071">
                  <c:v>5506.6250000000127</c:v>
                </c:pt>
                <c:pt idx="1072">
                  <c:v>5509.375</c:v>
                </c:pt>
                <c:pt idx="1073">
                  <c:v>5509.875</c:v>
                </c:pt>
                <c:pt idx="1074">
                  <c:v>5516.25</c:v>
                </c:pt>
                <c:pt idx="1075">
                  <c:v>5524.5</c:v>
                </c:pt>
                <c:pt idx="1076">
                  <c:v>5525.5</c:v>
                </c:pt>
                <c:pt idx="1077">
                  <c:v>5529</c:v>
                </c:pt>
                <c:pt idx="1078">
                  <c:v>5540.875</c:v>
                </c:pt>
                <c:pt idx="1079">
                  <c:v>5546.875</c:v>
                </c:pt>
                <c:pt idx="1080">
                  <c:v>5553.25</c:v>
                </c:pt>
                <c:pt idx="1081">
                  <c:v>5554.5</c:v>
                </c:pt>
                <c:pt idx="1082">
                  <c:v>5554.875</c:v>
                </c:pt>
                <c:pt idx="1083">
                  <c:v>5557.25</c:v>
                </c:pt>
                <c:pt idx="1084">
                  <c:v>5571.1250000000127</c:v>
                </c:pt>
                <c:pt idx="1085">
                  <c:v>5571.875</c:v>
                </c:pt>
                <c:pt idx="1086">
                  <c:v>5572.375</c:v>
                </c:pt>
                <c:pt idx="1087">
                  <c:v>5575.1250000000127</c:v>
                </c:pt>
                <c:pt idx="1088">
                  <c:v>5575.5</c:v>
                </c:pt>
                <c:pt idx="1089">
                  <c:v>5582.375</c:v>
                </c:pt>
                <c:pt idx="1090">
                  <c:v>5600</c:v>
                </c:pt>
                <c:pt idx="1091">
                  <c:v>5602.375</c:v>
                </c:pt>
                <c:pt idx="1092">
                  <c:v>5605.375</c:v>
                </c:pt>
                <c:pt idx="1093">
                  <c:v>5607</c:v>
                </c:pt>
                <c:pt idx="1094">
                  <c:v>5609.25</c:v>
                </c:pt>
                <c:pt idx="1095">
                  <c:v>5610.375</c:v>
                </c:pt>
                <c:pt idx="1096">
                  <c:v>5613.25</c:v>
                </c:pt>
                <c:pt idx="1097">
                  <c:v>5615.6250000000127</c:v>
                </c:pt>
                <c:pt idx="1098">
                  <c:v>5617.6250000000127</c:v>
                </c:pt>
                <c:pt idx="1099">
                  <c:v>5622.375</c:v>
                </c:pt>
                <c:pt idx="1100">
                  <c:v>5624.25</c:v>
                </c:pt>
                <c:pt idx="1101">
                  <c:v>5627.1250000000127</c:v>
                </c:pt>
                <c:pt idx="1102">
                  <c:v>5633.75</c:v>
                </c:pt>
                <c:pt idx="1103">
                  <c:v>5649.875</c:v>
                </c:pt>
                <c:pt idx="1104">
                  <c:v>5650.5</c:v>
                </c:pt>
                <c:pt idx="1105">
                  <c:v>5651</c:v>
                </c:pt>
                <c:pt idx="1106">
                  <c:v>5655.5</c:v>
                </c:pt>
                <c:pt idx="1107">
                  <c:v>5665.25</c:v>
                </c:pt>
                <c:pt idx="1108">
                  <c:v>5665.875</c:v>
                </c:pt>
                <c:pt idx="1109">
                  <c:v>5669.1250000000127</c:v>
                </c:pt>
                <c:pt idx="1110">
                  <c:v>5672.6250000000127</c:v>
                </c:pt>
                <c:pt idx="1111">
                  <c:v>5675.25</c:v>
                </c:pt>
                <c:pt idx="1112">
                  <c:v>5682.75</c:v>
                </c:pt>
                <c:pt idx="1113">
                  <c:v>5684.375</c:v>
                </c:pt>
                <c:pt idx="1114">
                  <c:v>5701.375</c:v>
                </c:pt>
                <c:pt idx="1115">
                  <c:v>5723.875</c:v>
                </c:pt>
                <c:pt idx="1116">
                  <c:v>5724</c:v>
                </c:pt>
                <c:pt idx="1117">
                  <c:v>5728.75</c:v>
                </c:pt>
                <c:pt idx="1118">
                  <c:v>5729</c:v>
                </c:pt>
                <c:pt idx="1119">
                  <c:v>5733.875</c:v>
                </c:pt>
                <c:pt idx="1120">
                  <c:v>5736.5</c:v>
                </c:pt>
                <c:pt idx="1121">
                  <c:v>5739.6250000000127</c:v>
                </c:pt>
                <c:pt idx="1122">
                  <c:v>5739.75</c:v>
                </c:pt>
                <c:pt idx="1123">
                  <c:v>5743.1250000000127</c:v>
                </c:pt>
                <c:pt idx="1124">
                  <c:v>5747.5</c:v>
                </c:pt>
                <c:pt idx="1125">
                  <c:v>5748.75</c:v>
                </c:pt>
                <c:pt idx="1126">
                  <c:v>5753.875</c:v>
                </c:pt>
                <c:pt idx="1127">
                  <c:v>5760.1250000000127</c:v>
                </c:pt>
                <c:pt idx="1128">
                  <c:v>5760.1250000000127</c:v>
                </c:pt>
                <c:pt idx="1129">
                  <c:v>5762</c:v>
                </c:pt>
                <c:pt idx="1130">
                  <c:v>5762.375</c:v>
                </c:pt>
                <c:pt idx="1131">
                  <c:v>5764.375</c:v>
                </c:pt>
                <c:pt idx="1132">
                  <c:v>5765.1250000000127</c:v>
                </c:pt>
                <c:pt idx="1133">
                  <c:v>5774.1250000000127</c:v>
                </c:pt>
                <c:pt idx="1134">
                  <c:v>5775.75</c:v>
                </c:pt>
                <c:pt idx="1135">
                  <c:v>5782.25</c:v>
                </c:pt>
                <c:pt idx="1136">
                  <c:v>5796.375</c:v>
                </c:pt>
                <c:pt idx="1137">
                  <c:v>5811.25</c:v>
                </c:pt>
                <c:pt idx="1138">
                  <c:v>5814.1250000000127</c:v>
                </c:pt>
                <c:pt idx="1139">
                  <c:v>5817.6250000000127</c:v>
                </c:pt>
                <c:pt idx="1140">
                  <c:v>5818.1250000000127</c:v>
                </c:pt>
                <c:pt idx="1141">
                  <c:v>5821.6250000000127</c:v>
                </c:pt>
                <c:pt idx="1142">
                  <c:v>5821.75</c:v>
                </c:pt>
                <c:pt idx="1143">
                  <c:v>5824</c:v>
                </c:pt>
                <c:pt idx="1144">
                  <c:v>5829.375</c:v>
                </c:pt>
                <c:pt idx="1145">
                  <c:v>5831.75</c:v>
                </c:pt>
                <c:pt idx="1146">
                  <c:v>5847.1250000000127</c:v>
                </c:pt>
                <c:pt idx="1147">
                  <c:v>5854.25</c:v>
                </c:pt>
                <c:pt idx="1148">
                  <c:v>5856.875</c:v>
                </c:pt>
                <c:pt idx="1149">
                  <c:v>5861.75</c:v>
                </c:pt>
                <c:pt idx="1150">
                  <c:v>5863</c:v>
                </c:pt>
                <c:pt idx="1151">
                  <c:v>5870.375</c:v>
                </c:pt>
                <c:pt idx="1152">
                  <c:v>5878</c:v>
                </c:pt>
                <c:pt idx="1153">
                  <c:v>5880.5</c:v>
                </c:pt>
                <c:pt idx="1154">
                  <c:v>5883.6250000000127</c:v>
                </c:pt>
                <c:pt idx="1155">
                  <c:v>5898.75</c:v>
                </c:pt>
                <c:pt idx="1156">
                  <c:v>5906.5</c:v>
                </c:pt>
                <c:pt idx="1157">
                  <c:v>5906.6250000000127</c:v>
                </c:pt>
                <c:pt idx="1158">
                  <c:v>5921.25</c:v>
                </c:pt>
                <c:pt idx="1159">
                  <c:v>5925.6250000000127</c:v>
                </c:pt>
                <c:pt idx="1160">
                  <c:v>5936</c:v>
                </c:pt>
                <c:pt idx="1161">
                  <c:v>5938</c:v>
                </c:pt>
                <c:pt idx="1162">
                  <c:v>5940.375</c:v>
                </c:pt>
                <c:pt idx="1163">
                  <c:v>5945</c:v>
                </c:pt>
                <c:pt idx="1164">
                  <c:v>5945.75</c:v>
                </c:pt>
                <c:pt idx="1165">
                  <c:v>5946</c:v>
                </c:pt>
                <c:pt idx="1166">
                  <c:v>5946.375</c:v>
                </c:pt>
                <c:pt idx="1167">
                  <c:v>5950</c:v>
                </c:pt>
                <c:pt idx="1168">
                  <c:v>5951.875</c:v>
                </c:pt>
                <c:pt idx="1169">
                  <c:v>5955.6250000000127</c:v>
                </c:pt>
                <c:pt idx="1170">
                  <c:v>5957.6250000000127</c:v>
                </c:pt>
                <c:pt idx="1171">
                  <c:v>5960.375</c:v>
                </c:pt>
                <c:pt idx="1172">
                  <c:v>5970</c:v>
                </c:pt>
                <c:pt idx="1173">
                  <c:v>5986.6250000000127</c:v>
                </c:pt>
                <c:pt idx="1174">
                  <c:v>5991.875</c:v>
                </c:pt>
                <c:pt idx="1175">
                  <c:v>5999.875</c:v>
                </c:pt>
                <c:pt idx="1176">
                  <c:v>6007.25</c:v>
                </c:pt>
                <c:pt idx="1177">
                  <c:v>6015.875</c:v>
                </c:pt>
                <c:pt idx="1178">
                  <c:v>6020.375</c:v>
                </c:pt>
                <c:pt idx="1179">
                  <c:v>6022</c:v>
                </c:pt>
                <c:pt idx="1180">
                  <c:v>6023.6250000000127</c:v>
                </c:pt>
                <c:pt idx="1181">
                  <c:v>6034.5</c:v>
                </c:pt>
                <c:pt idx="1182">
                  <c:v>6049.375</c:v>
                </c:pt>
                <c:pt idx="1183">
                  <c:v>6053.1250000000127</c:v>
                </c:pt>
                <c:pt idx="1184">
                  <c:v>6060.5</c:v>
                </c:pt>
                <c:pt idx="1185">
                  <c:v>6061.5</c:v>
                </c:pt>
                <c:pt idx="1186">
                  <c:v>6073.875</c:v>
                </c:pt>
                <c:pt idx="1187">
                  <c:v>6074.875</c:v>
                </c:pt>
                <c:pt idx="1188">
                  <c:v>6077.875</c:v>
                </c:pt>
                <c:pt idx="1189">
                  <c:v>6080.5</c:v>
                </c:pt>
                <c:pt idx="1190">
                  <c:v>6094.25</c:v>
                </c:pt>
                <c:pt idx="1191">
                  <c:v>6095</c:v>
                </c:pt>
                <c:pt idx="1192">
                  <c:v>6106</c:v>
                </c:pt>
                <c:pt idx="1193">
                  <c:v>6111.5</c:v>
                </c:pt>
                <c:pt idx="1194">
                  <c:v>6116.1250000000127</c:v>
                </c:pt>
                <c:pt idx="1195">
                  <c:v>6119</c:v>
                </c:pt>
                <c:pt idx="1196">
                  <c:v>6119</c:v>
                </c:pt>
                <c:pt idx="1197">
                  <c:v>6122.25</c:v>
                </c:pt>
                <c:pt idx="1198">
                  <c:v>6134.375</c:v>
                </c:pt>
                <c:pt idx="1199">
                  <c:v>6137.5</c:v>
                </c:pt>
                <c:pt idx="1200">
                  <c:v>6142.1250000000127</c:v>
                </c:pt>
                <c:pt idx="1201">
                  <c:v>6153</c:v>
                </c:pt>
                <c:pt idx="1202">
                  <c:v>6160.375</c:v>
                </c:pt>
                <c:pt idx="1203">
                  <c:v>6166.6250000000127</c:v>
                </c:pt>
                <c:pt idx="1204">
                  <c:v>6169</c:v>
                </c:pt>
                <c:pt idx="1205">
                  <c:v>6171.25</c:v>
                </c:pt>
                <c:pt idx="1206">
                  <c:v>6173.75</c:v>
                </c:pt>
                <c:pt idx="1207">
                  <c:v>6174</c:v>
                </c:pt>
                <c:pt idx="1208">
                  <c:v>6176.6250000000127</c:v>
                </c:pt>
                <c:pt idx="1209">
                  <c:v>6182.1250000000127</c:v>
                </c:pt>
                <c:pt idx="1210">
                  <c:v>6186</c:v>
                </c:pt>
                <c:pt idx="1211">
                  <c:v>6188.6250000000127</c:v>
                </c:pt>
                <c:pt idx="1212">
                  <c:v>6193.875</c:v>
                </c:pt>
                <c:pt idx="1213">
                  <c:v>6195.5</c:v>
                </c:pt>
                <c:pt idx="1214">
                  <c:v>6196.375</c:v>
                </c:pt>
                <c:pt idx="1215">
                  <c:v>6196.75</c:v>
                </c:pt>
                <c:pt idx="1216">
                  <c:v>6202.75</c:v>
                </c:pt>
                <c:pt idx="1217">
                  <c:v>6207</c:v>
                </c:pt>
                <c:pt idx="1218">
                  <c:v>6210.6250000000127</c:v>
                </c:pt>
                <c:pt idx="1219">
                  <c:v>6212.875</c:v>
                </c:pt>
                <c:pt idx="1220">
                  <c:v>6222.375</c:v>
                </c:pt>
                <c:pt idx="1221">
                  <c:v>6225.75</c:v>
                </c:pt>
                <c:pt idx="1222">
                  <c:v>6230</c:v>
                </c:pt>
                <c:pt idx="1223">
                  <c:v>6230.1250000000127</c:v>
                </c:pt>
                <c:pt idx="1224">
                  <c:v>6238.25</c:v>
                </c:pt>
                <c:pt idx="1225">
                  <c:v>6249.6250000000127</c:v>
                </c:pt>
                <c:pt idx="1226">
                  <c:v>6256.1250000000127</c:v>
                </c:pt>
                <c:pt idx="1227">
                  <c:v>6258.875</c:v>
                </c:pt>
                <c:pt idx="1228">
                  <c:v>6275.375</c:v>
                </c:pt>
                <c:pt idx="1229">
                  <c:v>6276</c:v>
                </c:pt>
                <c:pt idx="1230">
                  <c:v>6291.25</c:v>
                </c:pt>
                <c:pt idx="1231">
                  <c:v>6292.375</c:v>
                </c:pt>
                <c:pt idx="1232">
                  <c:v>6302.375</c:v>
                </c:pt>
                <c:pt idx="1233">
                  <c:v>6302.75</c:v>
                </c:pt>
                <c:pt idx="1234">
                  <c:v>6310.25</c:v>
                </c:pt>
                <c:pt idx="1235">
                  <c:v>6313.25</c:v>
                </c:pt>
                <c:pt idx="1236">
                  <c:v>6316.6250000000127</c:v>
                </c:pt>
                <c:pt idx="1237">
                  <c:v>6335</c:v>
                </c:pt>
                <c:pt idx="1238">
                  <c:v>6336.75</c:v>
                </c:pt>
                <c:pt idx="1239">
                  <c:v>6337.75</c:v>
                </c:pt>
                <c:pt idx="1240">
                  <c:v>6345.25</c:v>
                </c:pt>
                <c:pt idx="1241">
                  <c:v>6352.1250000000127</c:v>
                </c:pt>
                <c:pt idx="1242">
                  <c:v>6356.25</c:v>
                </c:pt>
                <c:pt idx="1243">
                  <c:v>6356.25</c:v>
                </c:pt>
                <c:pt idx="1244">
                  <c:v>6376</c:v>
                </c:pt>
                <c:pt idx="1245">
                  <c:v>6378.6250000000127</c:v>
                </c:pt>
                <c:pt idx="1246">
                  <c:v>6384.875</c:v>
                </c:pt>
                <c:pt idx="1247">
                  <c:v>6393.1250000000127</c:v>
                </c:pt>
                <c:pt idx="1248">
                  <c:v>6400.375</c:v>
                </c:pt>
                <c:pt idx="1249">
                  <c:v>6412.6250000000127</c:v>
                </c:pt>
                <c:pt idx="1250">
                  <c:v>6412.875</c:v>
                </c:pt>
                <c:pt idx="1251">
                  <c:v>6413.75</c:v>
                </c:pt>
                <c:pt idx="1252">
                  <c:v>6427.75</c:v>
                </c:pt>
                <c:pt idx="1253">
                  <c:v>6428.1250000000127</c:v>
                </c:pt>
                <c:pt idx="1254">
                  <c:v>6437.25</c:v>
                </c:pt>
                <c:pt idx="1255">
                  <c:v>6442.6250000000127</c:v>
                </c:pt>
                <c:pt idx="1256">
                  <c:v>6443.25</c:v>
                </c:pt>
                <c:pt idx="1257">
                  <c:v>6444.375</c:v>
                </c:pt>
                <c:pt idx="1258">
                  <c:v>6474.25</c:v>
                </c:pt>
                <c:pt idx="1259">
                  <c:v>6478.6250000000127</c:v>
                </c:pt>
                <c:pt idx="1260">
                  <c:v>6487.5</c:v>
                </c:pt>
                <c:pt idx="1261">
                  <c:v>6491.875</c:v>
                </c:pt>
                <c:pt idx="1262">
                  <c:v>6499.5</c:v>
                </c:pt>
                <c:pt idx="1263">
                  <c:v>6504.1250000000127</c:v>
                </c:pt>
                <c:pt idx="1264">
                  <c:v>6507</c:v>
                </c:pt>
                <c:pt idx="1265">
                  <c:v>6510.25</c:v>
                </c:pt>
                <c:pt idx="1266">
                  <c:v>6521.1250000000127</c:v>
                </c:pt>
                <c:pt idx="1267">
                  <c:v>6521.375</c:v>
                </c:pt>
                <c:pt idx="1268">
                  <c:v>6527.1250000000127</c:v>
                </c:pt>
                <c:pt idx="1269">
                  <c:v>6527.875</c:v>
                </c:pt>
                <c:pt idx="1270">
                  <c:v>6529.1250000000127</c:v>
                </c:pt>
                <c:pt idx="1271">
                  <c:v>6544</c:v>
                </c:pt>
                <c:pt idx="1272">
                  <c:v>6562.375</c:v>
                </c:pt>
                <c:pt idx="1273">
                  <c:v>6587.75</c:v>
                </c:pt>
                <c:pt idx="1274">
                  <c:v>6614.75</c:v>
                </c:pt>
                <c:pt idx="1275">
                  <c:v>6617.25</c:v>
                </c:pt>
                <c:pt idx="1276">
                  <c:v>6622</c:v>
                </c:pt>
                <c:pt idx="1277">
                  <c:v>6631.25</c:v>
                </c:pt>
                <c:pt idx="1278">
                  <c:v>6632.25</c:v>
                </c:pt>
                <c:pt idx="1279">
                  <c:v>6634.6250000000127</c:v>
                </c:pt>
                <c:pt idx="1280">
                  <c:v>6654.75</c:v>
                </c:pt>
                <c:pt idx="1281">
                  <c:v>6660.75</c:v>
                </c:pt>
                <c:pt idx="1282">
                  <c:v>6666</c:v>
                </c:pt>
                <c:pt idx="1283">
                  <c:v>6667.25</c:v>
                </c:pt>
                <c:pt idx="1284">
                  <c:v>6677.875</c:v>
                </c:pt>
                <c:pt idx="1285">
                  <c:v>6711.5</c:v>
                </c:pt>
                <c:pt idx="1286">
                  <c:v>6720</c:v>
                </c:pt>
                <c:pt idx="1287">
                  <c:v>6724.1250000000127</c:v>
                </c:pt>
                <c:pt idx="1288">
                  <c:v>6724.75</c:v>
                </c:pt>
                <c:pt idx="1289">
                  <c:v>6726.1250000000127</c:v>
                </c:pt>
                <c:pt idx="1290">
                  <c:v>6726.375</c:v>
                </c:pt>
                <c:pt idx="1291">
                  <c:v>6749</c:v>
                </c:pt>
                <c:pt idx="1292">
                  <c:v>6753.6250000000127</c:v>
                </c:pt>
                <c:pt idx="1293">
                  <c:v>6768.6250000000127</c:v>
                </c:pt>
                <c:pt idx="1294">
                  <c:v>6779.875</c:v>
                </c:pt>
                <c:pt idx="1295">
                  <c:v>6782.1250000000127</c:v>
                </c:pt>
                <c:pt idx="1296">
                  <c:v>6787.25</c:v>
                </c:pt>
                <c:pt idx="1297">
                  <c:v>6824.1250000000127</c:v>
                </c:pt>
                <c:pt idx="1298">
                  <c:v>6828.5</c:v>
                </c:pt>
                <c:pt idx="1299">
                  <c:v>6844.25</c:v>
                </c:pt>
                <c:pt idx="1300">
                  <c:v>6844.375</c:v>
                </c:pt>
                <c:pt idx="1301">
                  <c:v>6865.5</c:v>
                </c:pt>
                <c:pt idx="1302">
                  <c:v>6870.1250000000127</c:v>
                </c:pt>
                <c:pt idx="1303">
                  <c:v>6883.875</c:v>
                </c:pt>
                <c:pt idx="1304">
                  <c:v>6884</c:v>
                </c:pt>
                <c:pt idx="1305">
                  <c:v>6885</c:v>
                </c:pt>
                <c:pt idx="1306">
                  <c:v>6889.75</c:v>
                </c:pt>
                <c:pt idx="1307">
                  <c:v>6898.375</c:v>
                </c:pt>
                <c:pt idx="1308">
                  <c:v>6900.1250000000127</c:v>
                </c:pt>
                <c:pt idx="1309">
                  <c:v>6907.5</c:v>
                </c:pt>
                <c:pt idx="1310">
                  <c:v>6930.375</c:v>
                </c:pt>
                <c:pt idx="1311">
                  <c:v>6931.875</c:v>
                </c:pt>
                <c:pt idx="1312">
                  <c:v>6983.375</c:v>
                </c:pt>
                <c:pt idx="1313">
                  <c:v>6984.5</c:v>
                </c:pt>
                <c:pt idx="1314">
                  <c:v>6990.5</c:v>
                </c:pt>
                <c:pt idx="1315">
                  <c:v>6994</c:v>
                </c:pt>
                <c:pt idx="1316">
                  <c:v>7011.75</c:v>
                </c:pt>
                <c:pt idx="1317">
                  <c:v>7025</c:v>
                </c:pt>
                <c:pt idx="1318">
                  <c:v>7027.75</c:v>
                </c:pt>
                <c:pt idx="1319">
                  <c:v>7029.375</c:v>
                </c:pt>
                <c:pt idx="1320">
                  <c:v>7029.6250000000127</c:v>
                </c:pt>
                <c:pt idx="1321">
                  <c:v>7035.25</c:v>
                </c:pt>
                <c:pt idx="1322">
                  <c:v>7046.1250000000127</c:v>
                </c:pt>
                <c:pt idx="1323">
                  <c:v>7061</c:v>
                </c:pt>
                <c:pt idx="1324">
                  <c:v>7107.6250000000127</c:v>
                </c:pt>
                <c:pt idx="1325">
                  <c:v>7108.5</c:v>
                </c:pt>
                <c:pt idx="1326">
                  <c:v>7133</c:v>
                </c:pt>
                <c:pt idx="1327">
                  <c:v>7134.25</c:v>
                </c:pt>
                <c:pt idx="1328">
                  <c:v>7139</c:v>
                </c:pt>
                <c:pt idx="1329">
                  <c:v>7143.375</c:v>
                </c:pt>
                <c:pt idx="1330">
                  <c:v>7147.375</c:v>
                </c:pt>
                <c:pt idx="1331">
                  <c:v>7152.5</c:v>
                </c:pt>
                <c:pt idx="1332">
                  <c:v>7154.6250000000127</c:v>
                </c:pt>
                <c:pt idx="1333">
                  <c:v>7155.6250000000127</c:v>
                </c:pt>
                <c:pt idx="1334">
                  <c:v>7177.875</c:v>
                </c:pt>
                <c:pt idx="1335">
                  <c:v>7183.75</c:v>
                </c:pt>
                <c:pt idx="1336">
                  <c:v>7216.5</c:v>
                </c:pt>
                <c:pt idx="1337">
                  <c:v>7220.75</c:v>
                </c:pt>
                <c:pt idx="1338">
                  <c:v>7253.375</c:v>
                </c:pt>
                <c:pt idx="1339">
                  <c:v>7254.25</c:v>
                </c:pt>
                <c:pt idx="1340">
                  <c:v>7266.25</c:v>
                </c:pt>
                <c:pt idx="1341">
                  <c:v>7273.75</c:v>
                </c:pt>
                <c:pt idx="1342">
                  <c:v>7278.375</c:v>
                </c:pt>
                <c:pt idx="1343">
                  <c:v>7281.6250000000127</c:v>
                </c:pt>
                <c:pt idx="1344">
                  <c:v>7282.75</c:v>
                </c:pt>
                <c:pt idx="1345">
                  <c:v>7293.6250000000127</c:v>
                </c:pt>
                <c:pt idx="1346">
                  <c:v>7301.5</c:v>
                </c:pt>
                <c:pt idx="1347">
                  <c:v>7309.75</c:v>
                </c:pt>
                <c:pt idx="1348">
                  <c:v>7310</c:v>
                </c:pt>
                <c:pt idx="1349">
                  <c:v>7310.75</c:v>
                </c:pt>
                <c:pt idx="1350">
                  <c:v>7311.6250000000127</c:v>
                </c:pt>
                <c:pt idx="1351">
                  <c:v>7323.6250000000127</c:v>
                </c:pt>
                <c:pt idx="1352">
                  <c:v>7326.1250000000127</c:v>
                </c:pt>
                <c:pt idx="1353">
                  <c:v>7337.375</c:v>
                </c:pt>
                <c:pt idx="1354">
                  <c:v>7350.25</c:v>
                </c:pt>
                <c:pt idx="1355">
                  <c:v>7359.375</c:v>
                </c:pt>
                <c:pt idx="1356">
                  <c:v>7368.5</c:v>
                </c:pt>
                <c:pt idx="1357">
                  <c:v>7398.1250000000127</c:v>
                </c:pt>
                <c:pt idx="1358">
                  <c:v>7419</c:v>
                </c:pt>
                <c:pt idx="1359">
                  <c:v>7424.375</c:v>
                </c:pt>
                <c:pt idx="1360">
                  <c:v>7446.375</c:v>
                </c:pt>
                <c:pt idx="1361">
                  <c:v>7456.1250000000127</c:v>
                </c:pt>
                <c:pt idx="1362">
                  <c:v>7458.875</c:v>
                </c:pt>
                <c:pt idx="1363">
                  <c:v>7461.6250000000127</c:v>
                </c:pt>
                <c:pt idx="1364">
                  <c:v>7472.75</c:v>
                </c:pt>
                <c:pt idx="1365">
                  <c:v>7491.375</c:v>
                </c:pt>
                <c:pt idx="1366">
                  <c:v>7503.375</c:v>
                </c:pt>
                <c:pt idx="1367">
                  <c:v>7526.75</c:v>
                </c:pt>
                <c:pt idx="1368">
                  <c:v>7526.875</c:v>
                </c:pt>
                <c:pt idx="1369">
                  <c:v>7527.5</c:v>
                </c:pt>
                <c:pt idx="1370">
                  <c:v>7543.25</c:v>
                </c:pt>
                <c:pt idx="1371">
                  <c:v>7546.1250000000127</c:v>
                </c:pt>
                <c:pt idx="1372">
                  <c:v>7556</c:v>
                </c:pt>
                <c:pt idx="1373">
                  <c:v>7559.6250000000127</c:v>
                </c:pt>
                <c:pt idx="1374">
                  <c:v>7580.375</c:v>
                </c:pt>
                <c:pt idx="1375">
                  <c:v>7610.6250000000127</c:v>
                </c:pt>
                <c:pt idx="1376">
                  <c:v>7631.875</c:v>
                </c:pt>
                <c:pt idx="1377">
                  <c:v>7635.5</c:v>
                </c:pt>
                <c:pt idx="1378">
                  <c:v>7665.5</c:v>
                </c:pt>
                <c:pt idx="1379">
                  <c:v>7666</c:v>
                </c:pt>
                <c:pt idx="1380">
                  <c:v>7670.875</c:v>
                </c:pt>
                <c:pt idx="1381">
                  <c:v>7671.1250000000127</c:v>
                </c:pt>
                <c:pt idx="1382">
                  <c:v>7680.75</c:v>
                </c:pt>
                <c:pt idx="1383">
                  <c:v>7708.75</c:v>
                </c:pt>
                <c:pt idx="1384">
                  <c:v>7717.875</c:v>
                </c:pt>
                <c:pt idx="1385">
                  <c:v>7749.6250000000127</c:v>
                </c:pt>
                <c:pt idx="1386">
                  <c:v>7799.75</c:v>
                </c:pt>
                <c:pt idx="1387">
                  <c:v>7841.375</c:v>
                </c:pt>
                <c:pt idx="1388">
                  <c:v>7842.25</c:v>
                </c:pt>
                <c:pt idx="1389">
                  <c:v>7866.1250000000127</c:v>
                </c:pt>
                <c:pt idx="1390">
                  <c:v>7880.375</c:v>
                </c:pt>
                <c:pt idx="1391">
                  <c:v>7885.5</c:v>
                </c:pt>
                <c:pt idx="1392">
                  <c:v>7930</c:v>
                </c:pt>
                <c:pt idx="1393">
                  <c:v>7958.75</c:v>
                </c:pt>
                <c:pt idx="1394">
                  <c:v>7978.6250000000127</c:v>
                </c:pt>
                <c:pt idx="1395">
                  <c:v>8007.1250000000127</c:v>
                </c:pt>
                <c:pt idx="1396">
                  <c:v>8042</c:v>
                </c:pt>
                <c:pt idx="1397">
                  <c:v>8047.375</c:v>
                </c:pt>
                <c:pt idx="1398">
                  <c:v>8054.25</c:v>
                </c:pt>
                <c:pt idx="1399">
                  <c:v>8130.875</c:v>
                </c:pt>
                <c:pt idx="1400">
                  <c:v>8145.375</c:v>
                </c:pt>
                <c:pt idx="1401">
                  <c:v>8229.25</c:v>
                </c:pt>
                <c:pt idx="1402">
                  <c:v>8236.125</c:v>
                </c:pt>
                <c:pt idx="1403">
                  <c:v>8289.75</c:v>
                </c:pt>
                <c:pt idx="1404">
                  <c:v>8310.8749999999636</c:v>
                </c:pt>
                <c:pt idx="1405">
                  <c:v>8391.625</c:v>
                </c:pt>
                <c:pt idx="1406">
                  <c:v>8407</c:v>
                </c:pt>
                <c:pt idx="1407">
                  <c:v>8657.125</c:v>
                </c:pt>
                <c:pt idx="1408">
                  <c:v>8689.25</c:v>
                </c:pt>
                <c:pt idx="1409">
                  <c:v>8697.25</c:v>
                </c:pt>
                <c:pt idx="1410">
                  <c:v>8795.8749999999636</c:v>
                </c:pt>
                <c:pt idx="1411">
                  <c:v>8835.25</c:v>
                </c:pt>
                <c:pt idx="1412">
                  <c:v>8961.625</c:v>
                </c:pt>
                <c:pt idx="1413">
                  <c:v>9056.8749999999636</c:v>
                </c:pt>
                <c:pt idx="1414">
                  <c:v>9178.3749999999636</c:v>
                </c:pt>
                <c:pt idx="1415">
                  <c:v>9185.125</c:v>
                </c:pt>
                <c:pt idx="1416">
                  <c:v>9393.125</c:v>
                </c:pt>
                <c:pt idx="1417">
                  <c:v>9418.3749999999636</c:v>
                </c:pt>
                <c:pt idx="1418">
                  <c:v>9970.625</c:v>
                </c:pt>
                <c:pt idx="1419">
                  <c:v>10223.125</c:v>
                </c:pt>
                <c:pt idx="1420">
                  <c:v>11165.125</c:v>
                </c:pt>
                <c:pt idx="1421">
                  <c:v>11326.874999999971</c:v>
                </c:pt>
                <c:pt idx="1422">
                  <c:v>11365.125</c:v>
                </c:pt>
                <c:pt idx="1423">
                  <c:v>13670.75</c:v>
                </c:pt>
                <c:pt idx="1424">
                  <c:v>15110</c:v>
                </c:pt>
                <c:pt idx="1425">
                  <c:v>39770.25</c:v>
                </c:pt>
                <c:pt idx="1426">
                  <c:v>58583.5</c:v>
                </c:pt>
                <c:pt idx="1427">
                  <c:v>58807</c:v>
                </c:pt>
                <c:pt idx="1428">
                  <c:v>58889.25</c:v>
                </c:pt>
                <c:pt idx="1429">
                  <c:v>61424.875</c:v>
                </c:pt>
                <c:pt idx="1430">
                  <c:v>61654</c:v>
                </c:pt>
                <c:pt idx="1431">
                  <c:v>62621.5</c:v>
                </c:pt>
                <c:pt idx="1432">
                  <c:v>62975.75</c:v>
                </c:pt>
                <c:pt idx="1433">
                  <c:v>63085.375</c:v>
                </c:pt>
                <c:pt idx="1434">
                  <c:v>63524.5</c:v>
                </c:pt>
                <c:pt idx="1435">
                  <c:v>63556.25</c:v>
                </c:pt>
                <c:pt idx="1436">
                  <c:v>63612.25</c:v>
                </c:pt>
                <c:pt idx="1437">
                  <c:v>63663</c:v>
                </c:pt>
                <c:pt idx="1438">
                  <c:v>63694.624999999993</c:v>
                </c:pt>
                <c:pt idx="1439">
                  <c:v>63697</c:v>
                </c:pt>
                <c:pt idx="1440">
                  <c:v>63819.75</c:v>
                </c:pt>
                <c:pt idx="1441">
                  <c:v>63833.875</c:v>
                </c:pt>
                <c:pt idx="1442">
                  <c:v>63891.624999999993</c:v>
                </c:pt>
                <c:pt idx="1443">
                  <c:v>64236.75</c:v>
                </c:pt>
                <c:pt idx="1444">
                  <c:v>64485.25</c:v>
                </c:pt>
                <c:pt idx="1445">
                  <c:v>64624.5</c:v>
                </c:pt>
                <c:pt idx="1446">
                  <c:v>64695.124999999993</c:v>
                </c:pt>
                <c:pt idx="1447">
                  <c:v>64707.375</c:v>
                </c:pt>
                <c:pt idx="1448">
                  <c:v>64778</c:v>
                </c:pt>
                <c:pt idx="1449">
                  <c:v>64781</c:v>
                </c:pt>
                <c:pt idx="1450">
                  <c:v>65226.875</c:v>
                </c:pt>
                <c:pt idx="1451">
                  <c:v>65646.125000000087</c:v>
                </c:pt>
                <c:pt idx="1452">
                  <c:v>66216</c:v>
                </c:pt>
                <c:pt idx="1453">
                  <c:v>66620.125000000087</c:v>
                </c:pt>
              </c:numCache>
            </c:numRef>
          </c:xVal>
          <c:yVal>
            <c:numRef>
              <c:f>'Request rate CDF data'!$D$2:$D$1455</c:f>
              <c:numCache>
                <c:formatCode>General</c:formatCode>
                <c:ptCount val="1454"/>
                <c:pt idx="0">
                  <c:v>0</c:v>
                </c:pt>
                <c:pt idx="1">
                  <c:v>6.9444444444444675E-4</c:v>
                </c:pt>
                <c:pt idx="2">
                  <c:v>1.3888888888888952E-3</c:v>
                </c:pt>
                <c:pt idx="3">
                  <c:v>2.0833333333333415E-3</c:v>
                </c:pt>
                <c:pt idx="4">
                  <c:v>2.7777777777777974E-3</c:v>
                </c:pt>
                <c:pt idx="5">
                  <c:v>3.4722222222222242E-3</c:v>
                </c:pt>
                <c:pt idx="6">
                  <c:v>4.1666666666666683E-3</c:v>
                </c:pt>
                <c:pt idx="7">
                  <c:v>4.8611111111111112E-3</c:v>
                </c:pt>
                <c:pt idx="8">
                  <c:v>5.5555555555555558E-3</c:v>
                </c:pt>
                <c:pt idx="9">
                  <c:v>6.2500000000000134E-3</c:v>
                </c:pt>
                <c:pt idx="10">
                  <c:v>6.9444444444444597E-3</c:v>
                </c:pt>
                <c:pt idx="11">
                  <c:v>7.6388888888888904E-3</c:v>
                </c:pt>
                <c:pt idx="12">
                  <c:v>8.3333333333333367E-3</c:v>
                </c:pt>
                <c:pt idx="13">
                  <c:v>9.0277777777777769E-3</c:v>
                </c:pt>
                <c:pt idx="14">
                  <c:v>9.7222222222222224E-3</c:v>
                </c:pt>
                <c:pt idx="15">
                  <c:v>1.0416666666666666E-2</c:v>
                </c:pt>
                <c:pt idx="16">
                  <c:v>1.1111111111111125E-2</c:v>
                </c:pt>
                <c:pt idx="17">
                  <c:v>1.1805555555555612E-2</c:v>
                </c:pt>
                <c:pt idx="18">
                  <c:v>1.2500000000000001E-2</c:v>
                </c:pt>
                <c:pt idx="19">
                  <c:v>1.3194444444444439E-2</c:v>
                </c:pt>
                <c:pt idx="20">
                  <c:v>1.3888888888888944E-2</c:v>
                </c:pt>
                <c:pt idx="21">
                  <c:v>1.4583333333333341E-2</c:v>
                </c:pt>
                <c:pt idx="22">
                  <c:v>1.5277777777777781E-2</c:v>
                </c:pt>
                <c:pt idx="23">
                  <c:v>1.5972222222222221E-2</c:v>
                </c:pt>
                <c:pt idx="24">
                  <c:v>1.6666666666666701E-2</c:v>
                </c:pt>
                <c:pt idx="25">
                  <c:v>1.7361111111111143E-2</c:v>
                </c:pt>
                <c:pt idx="26">
                  <c:v>1.8055555555555561E-2</c:v>
                </c:pt>
                <c:pt idx="27">
                  <c:v>1.8749999999999999E-2</c:v>
                </c:pt>
                <c:pt idx="28">
                  <c:v>1.9444444444444445E-2</c:v>
                </c:pt>
                <c:pt idx="29">
                  <c:v>2.0138888888888887E-2</c:v>
                </c:pt>
                <c:pt idx="30">
                  <c:v>2.0833333333333412E-2</c:v>
                </c:pt>
                <c:pt idx="31">
                  <c:v>2.1527777777777871E-2</c:v>
                </c:pt>
                <c:pt idx="32">
                  <c:v>2.2222222222222251E-2</c:v>
                </c:pt>
                <c:pt idx="33">
                  <c:v>2.2916666666666672E-2</c:v>
                </c:pt>
                <c:pt idx="34">
                  <c:v>2.3611111111111187E-2</c:v>
                </c:pt>
                <c:pt idx="35">
                  <c:v>2.4305555555555556E-2</c:v>
                </c:pt>
                <c:pt idx="36">
                  <c:v>2.5000000000000001E-2</c:v>
                </c:pt>
                <c:pt idx="37">
                  <c:v>2.5694444444444443E-2</c:v>
                </c:pt>
                <c:pt idx="38">
                  <c:v>2.6388888888888878E-2</c:v>
                </c:pt>
                <c:pt idx="39">
                  <c:v>2.7083333333333418E-2</c:v>
                </c:pt>
                <c:pt idx="40">
                  <c:v>2.7777777777777936E-2</c:v>
                </c:pt>
                <c:pt idx="41">
                  <c:v>2.8472222222222242E-2</c:v>
                </c:pt>
                <c:pt idx="42">
                  <c:v>2.9166666666666667E-2</c:v>
                </c:pt>
                <c:pt idx="43">
                  <c:v>2.9861111111111203E-2</c:v>
                </c:pt>
                <c:pt idx="44">
                  <c:v>3.0555555555555582E-2</c:v>
                </c:pt>
                <c:pt idx="45">
                  <c:v>3.125E-2</c:v>
                </c:pt>
                <c:pt idx="46">
                  <c:v>3.1944444444444442E-2</c:v>
                </c:pt>
                <c:pt idx="47">
                  <c:v>3.2638888888888891E-2</c:v>
                </c:pt>
                <c:pt idx="48">
                  <c:v>3.333333333333334E-2</c:v>
                </c:pt>
                <c:pt idx="49">
                  <c:v>3.4027777777777879E-2</c:v>
                </c:pt>
                <c:pt idx="50">
                  <c:v>3.4722222222222224E-2</c:v>
                </c:pt>
                <c:pt idx="51">
                  <c:v>3.5416666666666666E-2</c:v>
                </c:pt>
                <c:pt idx="52">
                  <c:v>3.6111111111111205E-2</c:v>
                </c:pt>
                <c:pt idx="53">
                  <c:v>3.6805555555555612E-2</c:v>
                </c:pt>
                <c:pt idx="54">
                  <c:v>3.7500000000000006E-2</c:v>
                </c:pt>
                <c:pt idx="55">
                  <c:v>3.8194444444444448E-2</c:v>
                </c:pt>
                <c:pt idx="56">
                  <c:v>3.888888888888889E-2</c:v>
                </c:pt>
                <c:pt idx="57">
                  <c:v>3.9583333333333331E-2</c:v>
                </c:pt>
                <c:pt idx="58">
                  <c:v>4.0277777777777767E-2</c:v>
                </c:pt>
                <c:pt idx="59">
                  <c:v>4.0972222222222333E-2</c:v>
                </c:pt>
                <c:pt idx="60">
                  <c:v>4.1666666666666664E-2</c:v>
                </c:pt>
                <c:pt idx="61">
                  <c:v>4.2361111111111328E-2</c:v>
                </c:pt>
                <c:pt idx="62">
                  <c:v>4.3055555555555396E-2</c:v>
                </c:pt>
                <c:pt idx="63">
                  <c:v>4.3749999999999997E-2</c:v>
                </c:pt>
                <c:pt idx="64">
                  <c:v>4.4444444444444502E-2</c:v>
                </c:pt>
                <c:pt idx="65">
                  <c:v>4.5138888888888888E-2</c:v>
                </c:pt>
                <c:pt idx="66">
                  <c:v>4.5833333333333545E-2</c:v>
                </c:pt>
                <c:pt idx="67">
                  <c:v>4.6527777777777765E-2</c:v>
                </c:pt>
                <c:pt idx="68">
                  <c:v>4.7222222222222332E-2</c:v>
                </c:pt>
                <c:pt idx="69">
                  <c:v>4.7916666666666823E-2</c:v>
                </c:pt>
                <c:pt idx="70">
                  <c:v>4.8611111111111112E-2</c:v>
                </c:pt>
                <c:pt idx="71">
                  <c:v>4.9305555555555547E-2</c:v>
                </c:pt>
                <c:pt idx="72">
                  <c:v>0.05</c:v>
                </c:pt>
                <c:pt idx="73">
                  <c:v>5.0694444444444493E-2</c:v>
                </c:pt>
                <c:pt idx="74">
                  <c:v>5.1388888888888887E-2</c:v>
                </c:pt>
                <c:pt idx="75">
                  <c:v>5.2083333333333579E-2</c:v>
                </c:pt>
                <c:pt idx="76">
                  <c:v>5.2777777777777792E-2</c:v>
                </c:pt>
                <c:pt idx="77">
                  <c:v>5.3472222222222324E-2</c:v>
                </c:pt>
                <c:pt idx="78">
                  <c:v>5.4166666666666828E-2</c:v>
                </c:pt>
                <c:pt idx="79">
                  <c:v>5.4861111111111333E-2</c:v>
                </c:pt>
                <c:pt idx="80">
                  <c:v>5.5555555555555455E-2</c:v>
                </c:pt>
                <c:pt idx="81">
                  <c:v>5.6249999999999946E-2</c:v>
                </c:pt>
                <c:pt idx="82">
                  <c:v>5.6944444444444443E-2</c:v>
                </c:pt>
                <c:pt idx="83">
                  <c:v>5.7638888888888892E-2</c:v>
                </c:pt>
                <c:pt idx="84">
                  <c:v>5.833333333333357E-2</c:v>
                </c:pt>
                <c:pt idx="85">
                  <c:v>5.9027777777777783E-2</c:v>
                </c:pt>
                <c:pt idx="86">
                  <c:v>5.9722222222222496E-2</c:v>
                </c:pt>
                <c:pt idx="87">
                  <c:v>6.0416666666666827E-2</c:v>
                </c:pt>
                <c:pt idx="88">
                  <c:v>6.1111111111111123E-2</c:v>
                </c:pt>
                <c:pt idx="89">
                  <c:v>6.1805555555555475E-2</c:v>
                </c:pt>
                <c:pt idx="90">
                  <c:v>6.25E-2</c:v>
                </c:pt>
                <c:pt idx="91">
                  <c:v>6.3194444444444484E-2</c:v>
                </c:pt>
                <c:pt idx="92">
                  <c:v>6.3888888888888884E-2</c:v>
                </c:pt>
                <c:pt idx="93">
                  <c:v>6.458333333333359E-2</c:v>
                </c:pt>
                <c:pt idx="94">
                  <c:v>6.5277777777777782E-2</c:v>
                </c:pt>
                <c:pt idx="95">
                  <c:v>6.5972222222222224E-2</c:v>
                </c:pt>
                <c:pt idx="96">
                  <c:v>6.666666666666668E-2</c:v>
                </c:pt>
                <c:pt idx="97">
                  <c:v>6.7361111111111344E-2</c:v>
                </c:pt>
                <c:pt idx="98">
                  <c:v>6.805555555555555E-2</c:v>
                </c:pt>
                <c:pt idx="99">
                  <c:v>6.8750000000000019E-2</c:v>
                </c:pt>
                <c:pt idx="100">
                  <c:v>6.9444444444444503E-2</c:v>
                </c:pt>
                <c:pt idx="101">
                  <c:v>7.013888888888889E-2</c:v>
                </c:pt>
                <c:pt idx="102">
                  <c:v>7.0833333333333581E-2</c:v>
                </c:pt>
                <c:pt idx="103">
                  <c:v>7.1527777777777773E-2</c:v>
                </c:pt>
                <c:pt idx="104">
                  <c:v>7.222222222222241E-2</c:v>
                </c:pt>
                <c:pt idx="105">
                  <c:v>7.2916666666666824E-2</c:v>
                </c:pt>
                <c:pt idx="106">
                  <c:v>7.3611111111111113E-2</c:v>
                </c:pt>
                <c:pt idx="107">
                  <c:v>7.4305555555555555E-2</c:v>
                </c:pt>
                <c:pt idx="108">
                  <c:v>7.5000000000000011E-2</c:v>
                </c:pt>
                <c:pt idx="109">
                  <c:v>7.5694444444444439E-2</c:v>
                </c:pt>
                <c:pt idx="110">
                  <c:v>7.6388888888888895E-2</c:v>
                </c:pt>
                <c:pt idx="111">
                  <c:v>7.7083333333333628E-2</c:v>
                </c:pt>
                <c:pt idx="112">
                  <c:v>7.7777777777777779E-2</c:v>
                </c:pt>
                <c:pt idx="113">
                  <c:v>7.8472222222222332E-2</c:v>
                </c:pt>
                <c:pt idx="114">
                  <c:v>7.9166666666666871E-2</c:v>
                </c:pt>
                <c:pt idx="115">
                  <c:v>7.9861111111111396E-2</c:v>
                </c:pt>
                <c:pt idx="116">
                  <c:v>8.0555555555555922E-2</c:v>
                </c:pt>
                <c:pt idx="117">
                  <c:v>8.1250000000000003E-2</c:v>
                </c:pt>
                <c:pt idx="118">
                  <c:v>8.1944444444444528E-2</c:v>
                </c:pt>
                <c:pt idx="119">
                  <c:v>8.2638888888889234E-2</c:v>
                </c:pt>
                <c:pt idx="120">
                  <c:v>8.3333333333333343E-2</c:v>
                </c:pt>
                <c:pt idx="121">
                  <c:v>8.4027777777777798E-2</c:v>
                </c:pt>
                <c:pt idx="122">
                  <c:v>8.4722222222222629E-2</c:v>
                </c:pt>
                <c:pt idx="123">
                  <c:v>8.5416666666666724E-2</c:v>
                </c:pt>
                <c:pt idx="124">
                  <c:v>8.6111111111110819E-2</c:v>
                </c:pt>
                <c:pt idx="125">
                  <c:v>8.6805555555555566E-2</c:v>
                </c:pt>
                <c:pt idx="126">
                  <c:v>8.7500000000000008E-2</c:v>
                </c:pt>
                <c:pt idx="127">
                  <c:v>8.8194444444444811E-2</c:v>
                </c:pt>
                <c:pt idx="128">
                  <c:v>8.8888888888889239E-2</c:v>
                </c:pt>
                <c:pt idx="129">
                  <c:v>8.9583333333333348E-2</c:v>
                </c:pt>
                <c:pt idx="130">
                  <c:v>9.0277777777777693E-2</c:v>
                </c:pt>
                <c:pt idx="131">
                  <c:v>9.0972222222222218E-2</c:v>
                </c:pt>
                <c:pt idx="132">
                  <c:v>9.1666666666667077E-2</c:v>
                </c:pt>
                <c:pt idx="133">
                  <c:v>9.2361111111110811E-2</c:v>
                </c:pt>
                <c:pt idx="134">
                  <c:v>9.3055555555555933E-2</c:v>
                </c:pt>
                <c:pt idx="135">
                  <c:v>9.3750000000000361E-2</c:v>
                </c:pt>
                <c:pt idx="136">
                  <c:v>9.4444444444444525E-2</c:v>
                </c:pt>
                <c:pt idx="137">
                  <c:v>9.5138888888888898E-2</c:v>
                </c:pt>
                <c:pt idx="138">
                  <c:v>9.5833333333333368E-2</c:v>
                </c:pt>
                <c:pt idx="139">
                  <c:v>9.6527777777777796E-2</c:v>
                </c:pt>
                <c:pt idx="140">
                  <c:v>9.7222222222222224E-2</c:v>
                </c:pt>
                <c:pt idx="141">
                  <c:v>9.7916666666666666E-2</c:v>
                </c:pt>
                <c:pt idx="142">
                  <c:v>9.861111111111108E-2</c:v>
                </c:pt>
                <c:pt idx="143">
                  <c:v>9.9305555555555564E-2</c:v>
                </c:pt>
                <c:pt idx="144">
                  <c:v>0.1</c:v>
                </c:pt>
                <c:pt idx="145">
                  <c:v>0.10069444444444467</c:v>
                </c:pt>
                <c:pt idx="146">
                  <c:v>0.10138888888888888</c:v>
                </c:pt>
                <c:pt idx="147">
                  <c:v>0.10208333333333333</c:v>
                </c:pt>
                <c:pt idx="148">
                  <c:v>0.10277777777777777</c:v>
                </c:pt>
                <c:pt idx="149">
                  <c:v>0.10347222222222251</c:v>
                </c:pt>
                <c:pt idx="150">
                  <c:v>0.10416666666666691</c:v>
                </c:pt>
                <c:pt idx="151">
                  <c:v>0.10486111111111122</c:v>
                </c:pt>
                <c:pt idx="152">
                  <c:v>0.10555555555555562</c:v>
                </c:pt>
                <c:pt idx="153">
                  <c:v>0.10625000000000002</c:v>
                </c:pt>
                <c:pt idx="154">
                  <c:v>0.10694444444444449</c:v>
                </c:pt>
                <c:pt idx="155">
                  <c:v>0.10763888888888892</c:v>
                </c:pt>
                <c:pt idx="156">
                  <c:v>0.10833333333333336</c:v>
                </c:pt>
                <c:pt idx="157">
                  <c:v>0.10902777777777779</c:v>
                </c:pt>
                <c:pt idx="158">
                  <c:v>0.10972222222222275</c:v>
                </c:pt>
                <c:pt idx="159">
                  <c:v>0.11041666666666665</c:v>
                </c:pt>
                <c:pt idx="160">
                  <c:v>0.1111111111111111</c:v>
                </c:pt>
                <c:pt idx="161">
                  <c:v>0.11180555555555556</c:v>
                </c:pt>
                <c:pt idx="162">
                  <c:v>0.1125</c:v>
                </c:pt>
                <c:pt idx="163">
                  <c:v>0.11319444444444464</c:v>
                </c:pt>
                <c:pt idx="164">
                  <c:v>0.11388888888888885</c:v>
                </c:pt>
                <c:pt idx="165">
                  <c:v>0.11458333333333333</c:v>
                </c:pt>
                <c:pt idx="166">
                  <c:v>0.11527777777777778</c:v>
                </c:pt>
                <c:pt idx="167">
                  <c:v>0.1159722222222225</c:v>
                </c:pt>
                <c:pt idx="168">
                  <c:v>0.11666666666666672</c:v>
                </c:pt>
                <c:pt idx="169">
                  <c:v>0.11736111111111112</c:v>
                </c:pt>
                <c:pt idx="170">
                  <c:v>0.11805555555555559</c:v>
                </c:pt>
                <c:pt idx="171">
                  <c:v>0.11874999999999998</c:v>
                </c:pt>
                <c:pt idx="172">
                  <c:v>0.11944444444444446</c:v>
                </c:pt>
                <c:pt idx="173">
                  <c:v>0.12013888888888889</c:v>
                </c:pt>
                <c:pt idx="174">
                  <c:v>0.12083333333333333</c:v>
                </c:pt>
                <c:pt idx="175">
                  <c:v>0.12152777777777779</c:v>
                </c:pt>
                <c:pt idx="176">
                  <c:v>0.12222222222222272</c:v>
                </c:pt>
                <c:pt idx="177">
                  <c:v>0.12291666666666666</c:v>
                </c:pt>
                <c:pt idx="178">
                  <c:v>0.12361111111111132</c:v>
                </c:pt>
                <c:pt idx="179">
                  <c:v>0.12430555555555572</c:v>
                </c:pt>
                <c:pt idx="180">
                  <c:v>0.125</c:v>
                </c:pt>
                <c:pt idx="181">
                  <c:v>0.12569444444444444</c:v>
                </c:pt>
                <c:pt idx="182">
                  <c:v>0.12638888888888888</c:v>
                </c:pt>
                <c:pt idx="183">
                  <c:v>0.12708333333333341</c:v>
                </c:pt>
                <c:pt idx="184">
                  <c:v>0.12777777777777777</c:v>
                </c:pt>
                <c:pt idx="185">
                  <c:v>0.12847222222222221</c:v>
                </c:pt>
                <c:pt idx="186">
                  <c:v>0.12916666666666668</c:v>
                </c:pt>
                <c:pt idx="187">
                  <c:v>0.1298611111111112</c:v>
                </c:pt>
                <c:pt idx="188">
                  <c:v>0.13055555555555537</c:v>
                </c:pt>
                <c:pt idx="189">
                  <c:v>0.13125000000000001</c:v>
                </c:pt>
                <c:pt idx="190">
                  <c:v>0.13194444444444525</c:v>
                </c:pt>
                <c:pt idx="191">
                  <c:v>0.13263888888888889</c:v>
                </c:pt>
                <c:pt idx="192">
                  <c:v>0.13333333333333341</c:v>
                </c:pt>
                <c:pt idx="193">
                  <c:v>0.13402777777777777</c:v>
                </c:pt>
                <c:pt idx="194">
                  <c:v>0.13472222222222224</c:v>
                </c:pt>
                <c:pt idx="195">
                  <c:v>0.13541666666666671</c:v>
                </c:pt>
                <c:pt idx="196">
                  <c:v>0.13611111111111121</c:v>
                </c:pt>
                <c:pt idx="197">
                  <c:v>0.13680555555555557</c:v>
                </c:pt>
                <c:pt idx="198">
                  <c:v>0.13750000000000001</c:v>
                </c:pt>
                <c:pt idx="199">
                  <c:v>0.13819444444444492</c:v>
                </c:pt>
                <c:pt idx="200">
                  <c:v>0.1388888888888889</c:v>
                </c:pt>
                <c:pt idx="201">
                  <c:v>0.13958333333333375</c:v>
                </c:pt>
                <c:pt idx="202">
                  <c:v>0.14027777777777778</c:v>
                </c:pt>
                <c:pt idx="203">
                  <c:v>0.14097222222222244</c:v>
                </c:pt>
                <c:pt idx="204">
                  <c:v>0.14166666666666666</c:v>
                </c:pt>
                <c:pt idx="205">
                  <c:v>0.14236111111111124</c:v>
                </c:pt>
                <c:pt idx="206">
                  <c:v>0.14305555555555555</c:v>
                </c:pt>
                <c:pt idx="207">
                  <c:v>0.14375000000000004</c:v>
                </c:pt>
                <c:pt idx="208">
                  <c:v>0.14444444444444535</c:v>
                </c:pt>
                <c:pt idx="209">
                  <c:v>0.1451388888888889</c:v>
                </c:pt>
                <c:pt idx="210">
                  <c:v>0.14583333333333381</c:v>
                </c:pt>
                <c:pt idx="211">
                  <c:v>0.14652777777777778</c:v>
                </c:pt>
                <c:pt idx="212">
                  <c:v>0.14722222222222267</c:v>
                </c:pt>
                <c:pt idx="213">
                  <c:v>0.14791666666666708</c:v>
                </c:pt>
                <c:pt idx="214">
                  <c:v>0.14861111111111144</c:v>
                </c:pt>
                <c:pt idx="215">
                  <c:v>0.14930555555555555</c:v>
                </c:pt>
                <c:pt idx="216">
                  <c:v>0.15000000000000024</c:v>
                </c:pt>
                <c:pt idx="217">
                  <c:v>0.15069444444444502</c:v>
                </c:pt>
                <c:pt idx="218">
                  <c:v>0.15138888888888891</c:v>
                </c:pt>
                <c:pt idx="219">
                  <c:v>0.15208333333333388</c:v>
                </c:pt>
                <c:pt idx="220">
                  <c:v>0.15277777777777779</c:v>
                </c:pt>
                <c:pt idx="221">
                  <c:v>0.15347222222222276</c:v>
                </c:pt>
                <c:pt idx="222">
                  <c:v>0.1541666666666667</c:v>
                </c:pt>
                <c:pt idx="223">
                  <c:v>0.15486111111111159</c:v>
                </c:pt>
                <c:pt idx="224">
                  <c:v>0.15555555555555556</c:v>
                </c:pt>
                <c:pt idx="225">
                  <c:v>0.15625000000000042</c:v>
                </c:pt>
                <c:pt idx="226">
                  <c:v>0.15694444444444555</c:v>
                </c:pt>
                <c:pt idx="227">
                  <c:v>0.15763888888888891</c:v>
                </c:pt>
                <c:pt idx="228">
                  <c:v>0.15833333333333396</c:v>
                </c:pt>
                <c:pt idx="229">
                  <c:v>0.15902777777777791</c:v>
                </c:pt>
                <c:pt idx="230">
                  <c:v>0.15972222222222279</c:v>
                </c:pt>
                <c:pt idx="231">
                  <c:v>0.16041666666666671</c:v>
                </c:pt>
                <c:pt idx="232">
                  <c:v>0.1611111111111112</c:v>
                </c:pt>
                <c:pt idx="233">
                  <c:v>0.16180555555555537</c:v>
                </c:pt>
                <c:pt idx="234">
                  <c:v>0.16250000000000001</c:v>
                </c:pt>
                <c:pt idx="235">
                  <c:v>0.16319444444444486</c:v>
                </c:pt>
                <c:pt idx="236">
                  <c:v>0.16388888888888889</c:v>
                </c:pt>
                <c:pt idx="237">
                  <c:v>0.16458333333333341</c:v>
                </c:pt>
                <c:pt idx="238">
                  <c:v>0.16527777777777777</c:v>
                </c:pt>
                <c:pt idx="239">
                  <c:v>0.16597222222222224</c:v>
                </c:pt>
                <c:pt idx="240">
                  <c:v>0.16666666666666666</c:v>
                </c:pt>
                <c:pt idx="241">
                  <c:v>0.16736111111111121</c:v>
                </c:pt>
                <c:pt idx="242">
                  <c:v>0.16805555555555557</c:v>
                </c:pt>
                <c:pt idx="243">
                  <c:v>0.16875000000000001</c:v>
                </c:pt>
                <c:pt idx="244">
                  <c:v>0.16944444444444531</c:v>
                </c:pt>
                <c:pt idx="245">
                  <c:v>0.1701388888888889</c:v>
                </c:pt>
                <c:pt idx="246">
                  <c:v>0.17083333333333375</c:v>
                </c:pt>
                <c:pt idx="247">
                  <c:v>0.17152777777777778</c:v>
                </c:pt>
                <c:pt idx="248">
                  <c:v>0.17222222222222244</c:v>
                </c:pt>
                <c:pt idx="249">
                  <c:v>0.17291666666666691</c:v>
                </c:pt>
                <c:pt idx="250">
                  <c:v>0.17361111111111124</c:v>
                </c:pt>
                <c:pt idx="251">
                  <c:v>0.17430555555555555</c:v>
                </c:pt>
                <c:pt idx="252">
                  <c:v>0.17500000000000004</c:v>
                </c:pt>
                <c:pt idx="253">
                  <c:v>0.17569444444444496</c:v>
                </c:pt>
                <c:pt idx="254">
                  <c:v>0.1763888888888889</c:v>
                </c:pt>
                <c:pt idx="255">
                  <c:v>0.17708333333333381</c:v>
                </c:pt>
                <c:pt idx="256">
                  <c:v>0.17777777777777778</c:v>
                </c:pt>
                <c:pt idx="257">
                  <c:v>0.17847222222222267</c:v>
                </c:pt>
                <c:pt idx="258">
                  <c:v>0.1791666666666667</c:v>
                </c:pt>
                <c:pt idx="259">
                  <c:v>0.17986111111111144</c:v>
                </c:pt>
                <c:pt idx="260">
                  <c:v>0.18055555555555555</c:v>
                </c:pt>
                <c:pt idx="261">
                  <c:v>0.18125000000000024</c:v>
                </c:pt>
                <c:pt idx="262">
                  <c:v>0.18194444444444544</c:v>
                </c:pt>
                <c:pt idx="263">
                  <c:v>0.18263888888888891</c:v>
                </c:pt>
                <c:pt idx="264">
                  <c:v>0.18333333333333388</c:v>
                </c:pt>
                <c:pt idx="265">
                  <c:v>0.18402777777777779</c:v>
                </c:pt>
                <c:pt idx="266">
                  <c:v>0.18472222222222276</c:v>
                </c:pt>
                <c:pt idx="267">
                  <c:v>0.18541666666666712</c:v>
                </c:pt>
                <c:pt idx="268">
                  <c:v>0.18611111111111159</c:v>
                </c:pt>
                <c:pt idx="269">
                  <c:v>0.18680555555555556</c:v>
                </c:pt>
                <c:pt idx="270">
                  <c:v>0.18750000000000042</c:v>
                </c:pt>
                <c:pt idx="271">
                  <c:v>0.18819444444444514</c:v>
                </c:pt>
                <c:pt idx="272">
                  <c:v>0.18888888888888891</c:v>
                </c:pt>
                <c:pt idx="273">
                  <c:v>0.18958333333333396</c:v>
                </c:pt>
                <c:pt idx="274">
                  <c:v>0.19027777777777777</c:v>
                </c:pt>
                <c:pt idx="275">
                  <c:v>0.19097222222222221</c:v>
                </c:pt>
                <c:pt idx="276">
                  <c:v>0.19166666666666668</c:v>
                </c:pt>
                <c:pt idx="277">
                  <c:v>0.1923611111111112</c:v>
                </c:pt>
                <c:pt idx="278">
                  <c:v>0.19305555555555537</c:v>
                </c:pt>
                <c:pt idx="279">
                  <c:v>0.19375000000000001</c:v>
                </c:pt>
                <c:pt idx="280">
                  <c:v>0.19444444444444525</c:v>
                </c:pt>
                <c:pt idx="281">
                  <c:v>0.19513888888888889</c:v>
                </c:pt>
                <c:pt idx="282">
                  <c:v>0.19583333333333341</c:v>
                </c:pt>
                <c:pt idx="283">
                  <c:v>0.19652777777777777</c:v>
                </c:pt>
                <c:pt idx="284">
                  <c:v>0.19722222222222224</c:v>
                </c:pt>
                <c:pt idx="285">
                  <c:v>0.19791666666666671</c:v>
                </c:pt>
                <c:pt idx="286">
                  <c:v>0.19861111111111121</c:v>
                </c:pt>
                <c:pt idx="287">
                  <c:v>0.19930555555555557</c:v>
                </c:pt>
                <c:pt idx="288">
                  <c:v>0.2</c:v>
                </c:pt>
                <c:pt idx="289">
                  <c:v>0.20069444444444492</c:v>
                </c:pt>
                <c:pt idx="290">
                  <c:v>0.2013888888888889</c:v>
                </c:pt>
                <c:pt idx="291">
                  <c:v>0.20208333333333375</c:v>
                </c:pt>
                <c:pt idx="292">
                  <c:v>0.20277777777777778</c:v>
                </c:pt>
                <c:pt idx="293">
                  <c:v>0.20347222222222244</c:v>
                </c:pt>
                <c:pt idx="294">
                  <c:v>0.20416666666666666</c:v>
                </c:pt>
                <c:pt idx="295">
                  <c:v>0.20486111111111124</c:v>
                </c:pt>
                <c:pt idx="296">
                  <c:v>0.20555555555555555</c:v>
                </c:pt>
                <c:pt idx="297">
                  <c:v>0.20625000000000004</c:v>
                </c:pt>
                <c:pt idx="298">
                  <c:v>0.20694444444444535</c:v>
                </c:pt>
                <c:pt idx="299">
                  <c:v>0.2076388888888889</c:v>
                </c:pt>
                <c:pt idx="300">
                  <c:v>0.20833333333333381</c:v>
                </c:pt>
                <c:pt idx="301">
                  <c:v>0.20902777777777778</c:v>
                </c:pt>
                <c:pt idx="302">
                  <c:v>0.20972222222222267</c:v>
                </c:pt>
                <c:pt idx="303">
                  <c:v>0.21041666666666708</c:v>
                </c:pt>
                <c:pt idx="304">
                  <c:v>0.21111111111111144</c:v>
                </c:pt>
                <c:pt idx="305">
                  <c:v>0.21180555555555555</c:v>
                </c:pt>
                <c:pt idx="306">
                  <c:v>0.21250000000000024</c:v>
                </c:pt>
                <c:pt idx="307">
                  <c:v>0.21319444444444502</c:v>
                </c:pt>
                <c:pt idx="308">
                  <c:v>0.21388888888888891</c:v>
                </c:pt>
                <c:pt idx="309">
                  <c:v>0.21458333333333388</c:v>
                </c:pt>
                <c:pt idx="310">
                  <c:v>0.21527777777777779</c:v>
                </c:pt>
                <c:pt idx="311">
                  <c:v>0.21597222222222276</c:v>
                </c:pt>
                <c:pt idx="312">
                  <c:v>0.2166666666666667</c:v>
                </c:pt>
                <c:pt idx="313">
                  <c:v>0.21736111111111159</c:v>
                </c:pt>
                <c:pt idx="314">
                  <c:v>0.21805555555555556</c:v>
                </c:pt>
                <c:pt idx="315">
                  <c:v>0.21875000000000042</c:v>
                </c:pt>
                <c:pt idx="316">
                  <c:v>0.21944444444444555</c:v>
                </c:pt>
                <c:pt idx="317">
                  <c:v>0.22013888888888888</c:v>
                </c:pt>
                <c:pt idx="318">
                  <c:v>0.22083333333333341</c:v>
                </c:pt>
                <c:pt idx="319">
                  <c:v>0.22152777777777777</c:v>
                </c:pt>
                <c:pt idx="320">
                  <c:v>0.22222222222222221</c:v>
                </c:pt>
                <c:pt idx="321">
                  <c:v>0.22291666666666671</c:v>
                </c:pt>
                <c:pt idx="322">
                  <c:v>0.2236111111111112</c:v>
                </c:pt>
                <c:pt idx="323">
                  <c:v>0.22430555555555537</c:v>
                </c:pt>
                <c:pt idx="324">
                  <c:v>0.22500000000000001</c:v>
                </c:pt>
                <c:pt idx="325">
                  <c:v>0.22569444444444486</c:v>
                </c:pt>
                <c:pt idx="326">
                  <c:v>0.22638888888888889</c:v>
                </c:pt>
                <c:pt idx="327">
                  <c:v>0.22708333333333341</c:v>
                </c:pt>
                <c:pt idx="328">
                  <c:v>0.22777777777777777</c:v>
                </c:pt>
                <c:pt idx="329">
                  <c:v>0.22847222222222224</c:v>
                </c:pt>
                <c:pt idx="330">
                  <c:v>0.22916666666666666</c:v>
                </c:pt>
                <c:pt idx="331">
                  <c:v>0.22986111111111121</c:v>
                </c:pt>
                <c:pt idx="332">
                  <c:v>0.23055555555555557</c:v>
                </c:pt>
                <c:pt idx="333">
                  <c:v>0.23125000000000001</c:v>
                </c:pt>
                <c:pt idx="334">
                  <c:v>0.23194444444444531</c:v>
                </c:pt>
                <c:pt idx="335">
                  <c:v>0.2326388888888889</c:v>
                </c:pt>
                <c:pt idx="336">
                  <c:v>0.23333333333333375</c:v>
                </c:pt>
                <c:pt idx="337">
                  <c:v>0.23402777777777778</c:v>
                </c:pt>
                <c:pt idx="338">
                  <c:v>0.23472222222222244</c:v>
                </c:pt>
                <c:pt idx="339">
                  <c:v>0.23541666666666691</c:v>
                </c:pt>
                <c:pt idx="340">
                  <c:v>0.23611111111111124</c:v>
                </c:pt>
                <c:pt idx="341">
                  <c:v>0.23680555555555555</c:v>
                </c:pt>
                <c:pt idx="342">
                  <c:v>0.23750000000000004</c:v>
                </c:pt>
                <c:pt idx="343">
                  <c:v>0.23819444444444496</c:v>
                </c:pt>
                <c:pt idx="344">
                  <c:v>0.2388888888888889</c:v>
                </c:pt>
                <c:pt idx="345">
                  <c:v>0.23958333333333381</c:v>
                </c:pt>
                <c:pt idx="346">
                  <c:v>0.24027777777777778</c:v>
                </c:pt>
                <c:pt idx="347">
                  <c:v>0.24097222222222267</c:v>
                </c:pt>
                <c:pt idx="348">
                  <c:v>0.2416666666666667</c:v>
                </c:pt>
                <c:pt idx="349">
                  <c:v>0.24236111111111144</c:v>
                </c:pt>
                <c:pt idx="350">
                  <c:v>0.24305555555555555</c:v>
                </c:pt>
                <c:pt idx="351">
                  <c:v>0.24375000000000024</c:v>
                </c:pt>
                <c:pt idx="352">
                  <c:v>0.24444444444444544</c:v>
                </c:pt>
                <c:pt idx="353">
                  <c:v>0.24513888888888891</c:v>
                </c:pt>
                <c:pt idx="354">
                  <c:v>0.24583333333333388</c:v>
                </c:pt>
                <c:pt idx="355">
                  <c:v>0.24652777777777779</c:v>
                </c:pt>
                <c:pt idx="356">
                  <c:v>0.24722222222222276</c:v>
                </c:pt>
                <c:pt idx="357">
                  <c:v>0.24791666666666712</c:v>
                </c:pt>
                <c:pt idx="358">
                  <c:v>0.24861111111111159</c:v>
                </c:pt>
                <c:pt idx="359">
                  <c:v>0.24930555555555556</c:v>
                </c:pt>
                <c:pt idx="360">
                  <c:v>0.25</c:v>
                </c:pt>
                <c:pt idx="361">
                  <c:v>0.25069444444444444</c:v>
                </c:pt>
                <c:pt idx="362">
                  <c:v>0.25138888888889027</c:v>
                </c:pt>
                <c:pt idx="363">
                  <c:v>0.25208333333333333</c:v>
                </c:pt>
                <c:pt idx="364">
                  <c:v>0.25277777777777782</c:v>
                </c:pt>
                <c:pt idx="365">
                  <c:v>0.25347222222222232</c:v>
                </c:pt>
                <c:pt idx="366">
                  <c:v>0.25416666666666682</c:v>
                </c:pt>
                <c:pt idx="367">
                  <c:v>0.25486111111111109</c:v>
                </c:pt>
                <c:pt idx="368">
                  <c:v>0.25555555555555554</c:v>
                </c:pt>
                <c:pt idx="369">
                  <c:v>0.25624999999999998</c:v>
                </c:pt>
                <c:pt idx="370">
                  <c:v>0.25694444444444442</c:v>
                </c:pt>
                <c:pt idx="371">
                  <c:v>0.25763888888888886</c:v>
                </c:pt>
                <c:pt idx="372">
                  <c:v>0.25833333333333325</c:v>
                </c:pt>
                <c:pt idx="373">
                  <c:v>0.25902777777777874</c:v>
                </c:pt>
                <c:pt idx="374">
                  <c:v>0.2597222222222223</c:v>
                </c:pt>
                <c:pt idx="375">
                  <c:v>0.26041666666666763</c:v>
                </c:pt>
                <c:pt idx="376">
                  <c:v>0.26111111111111113</c:v>
                </c:pt>
                <c:pt idx="377">
                  <c:v>0.26180555555555557</c:v>
                </c:pt>
                <c:pt idx="378">
                  <c:v>0.26250000000000001</c:v>
                </c:pt>
                <c:pt idx="379">
                  <c:v>0.26319444444444445</c:v>
                </c:pt>
                <c:pt idx="380">
                  <c:v>0.26388888888889062</c:v>
                </c:pt>
                <c:pt idx="381">
                  <c:v>0.26458333333333334</c:v>
                </c:pt>
                <c:pt idx="382">
                  <c:v>0.26527777777777856</c:v>
                </c:pt>
                <c:pt idx="383">
                  <c:v>0.265972222222223</c:v>
                </c:pt>
                <c:pt idx="384">
                  <c:v>0.26666666666666738</c:v>
                </c:pt>
                <c:pt idx="385">
                  <c:v>0.2673611111111111</c:v>
                </c:pt>
                <c:pt idx="386">
                  <c:v>0.26805555555555555</c:v>
                </c:pt>
                <c:pt idx="387">
                  <c:v>0.26875000000000004</c:v>
                </c:pt>
                <c:pt idx="388">
                  <c:v>0.26944444444444482</c:v>
                </c:pt>
                <c:pt idx="389">
                  <c:v>0.27013888888888887</c:v>
                </c:pt>
                <c:pt idx="390">
                  <c:v>0.27083333333333326</c:v>
                </c:pt>
                <c:pt idx="391">
                  <c:v>0.27152777777777892</c:v>
                </c:pt>
                <c:pt idx="392">
                  <c:v>0.27222222222222231</c:v>
                </c:pt>
                <c:pt idx="393">
                  <c:v>0.27291666666666786</c:v>
                </c:pt>
                <c:pt idx="394">
                  <c:v>0.27361111111111114</c:v>
                </c:pt>
                <c:pt idx="395">
                  <c:v>0.27430555555555558</c:v>
                </c:pt>
                <c:pt idx="396">
                  <c:v>0.27500000000000002</c:v>
                </c:pt>
                <c:pt idx="397">
                  <c:v>0.27569444444444446</c:v>
                </c:pt>
                <c:pt idx="398">
                  <c:v>0.27638888888889068</c:v>
                </c:pt>
                <c:pt idx="399">
                  <c:v>0.27708333333333335</c:v>
                </c:pt>
                <c:pt idx="400">
                  <c:v>0.27777777777777868</c:v>
                </c:pt>
                <c:pt idx="401">
                  <c:v>0.27847222222222312</c:v>
                </c:pt>
                <c:pt idx="402">
                  <c:v>0.27916666666666756</c:v>
                </c:pt>
                <c:pt idx="403">
                  <c:v>0.27986111111111112</c:v>
                </c:pt>
                <c:pt idx="404">
                  <c:v>0.28055555555555556</c:v>
                </c:pt>
                <c:pt idx="405">
                  <c:v>0.28125</c:v>
                </c:pt>
                <c:pt idx="406">
                  <c:v>0.28194444444444522</c:v>
                </c:pt>
                <c:pt idx="407">
                  <c:v>0.28263888888888888</c:v>
                </c:pt>
                <c:pt idx="408">
                  <c:v>0.28333333333333333</c:v>
                </c:pt>
                <c:pt idx="409">
                  <c:v>0.28402777777777916</c:v>
                </c:pt>
                <c:pt idx="410">
                  <c:v>0.28472222222222232</c:v>
                </c:pt>
                <c:pt idx="411">
                  <c:v>0.28541666666666804</c:v>
                </c:pt>
                <c:pt idx="412">
                  <c:v>0.28611111111111109</c:v>
                </c:pt>
                <c:pt idx="413">
                  <c:v>0.28680555555555581</c:v>
                </c:pt>
                <c:pt idx="414">
                  <c:v>0.28750000000000031</c:v>
                </c:pt>
                <c:pt idx="415">
                  <c:v>0.28819444444444442</c:v>
                </c:pt>
                <c:pt idx="416">
                  <c:v>0.28888888888889058</c:v>
                </c:pt>
                <c:pt idx="417">
                  <c:v>0.28958333333333336</c:v>
                </c:pt>
                <c:pt idx="418">
                  <c:v>0.29027777777777874</c:v>
                </c:pt>
                <c:pt idx="419">
                  <c:v>0.29097222222222324</c:v>
                </c:pt>
                <c:pt idx="420">
                  <c:v>0.29166666666666763</c:v>
                </c:pt>
                <c:pt idx="421">
                  <c:v>0.29236111111111118</c:v>
                </c:pt>
                <c:pt idx="422">
                  <c:v>0.29305555555555557</c:v>
                </c:pt>
                <c:pt idx="423">
                  <c:v>0.29375000000000001</c:v>
                </c:pt>
                <c:pt idx="424">
                  <c:v>0.29444444444444534</c:v>
                </c:pt>
                <c:pt idx="425">
                  <c:v>0.29513888888888973</c:v>
                </c:pt>
                <c:pt idx="426">
                  <c:v>0.29583333333333334</c:v>
                </c:pt>
                <c:pt idx="427">
                  <c:v>0.29652777777777933</c:v>
                </c:pt>
                <c:pt idx="428">
                  <c:v>0.297222222222223</c:v>
                </c:pt>
                <c:pt idx="429">
                  <c:v>0.29791666666666816</c:v>
                </c:pt>
                <c:pt idx="430">
                  <c:v>0.2986111111111111</c:v>
                </c:pt>
                <c:pt idx="431">
                  <c:v>0.29930555555555582</c:v>
                </c:pt>
                <c:pt idx="432">
                  <c:v>0.30000000000000032</c:v>
                </c:pt>
                <c:pt idx="433">
                  <c:v>0.30069444444444482</c:v>
                </c:pt>
                <c:pt idx="434">
                  <c:v>0.30138888888889109</c:v>
                </c:pt>
                <c:pt idx="435">
                  <c:v>0.30208333333333331</c:v>
                </c:pt>
                <c:pt idx="436">
                  <c:v>0.30277777777777892</c:v>
                </c:pt>
                <c:pt idx="437">
                  <c:v>0.30347222222222336</c:v>
                </c:pt>
                <c:pt idx="438">
                  <c:v>0.30416666666666786</c:v>
                </c:pt>
                <c:pt idx="439">
                  <c:v>0.3048611111111113</c:v>
                </c:pt>
                <c:pt idx="440">
                  <c:v>0.30555555555555558</c:v>
                </c:pt>
                <c:pt idx="441">
                  <c:v>0.30625000000000002</c:v>
                </c:pt>
                <c:pt idx="442">
                  <c:v>0.30694444444444546</c:v>
                </c:pt>
                <c:pt idx="443">
                  <c:v>0.30763888888888991</c:v>
                </c:pt>
                <c:pt idx="444">
                  <c:v>0.30833333333333335</c:v>
                </c:pt>
                <c:pt idx="445">
                  <c:v>0.30902777777777957</c:v>
                </c:pt>
                <c:pt idx="446">
                  <c:v>0.30972222222222312</c:v>
                </c:pt>
                <c:pt idx="447">
                  <c:v>0.31041666666666839</c:v>
                </c:pt>
                <c:pt idx="448">
                  <c:v>0.31111111111111112</c:v>
                </c:pt>
                <c:pt idx="449">
                  <c:v>0.31180555555555634</c:v>
                </c:pt>
                <c:pt idx="450">
                  <c:v>0.31250000000000078</c:v>
                </c:pt>
                <c:pt idx="451">
                  <c:v>0.31319444444444522</c:v>
                </c:pt>
                <c:pt idx="452">
                  <c:v>0.31388888888889116</c:v>
                </c:pt>
                <c:pt idx="453">
                  <c:v>0.31458333333333338</c:v>
                </c:pt>
                <c:pt idx="454">
                  <c:v>0.31527777777777916</c:v>
                </c:pt>
                <c:pt idx="455">
                  <c:v>0.31597222222222354</c:v>
                </c:pt>
                <c:pt idx="456">
                  <c:v>0.31666666666666804</c:v>
                </c:pt>
                <c:pt idx="457">
                  <c:v>0.31736111111111132</c:v>
                </c:pt>
                <c:pt idx="458">
                  <c:v>0.31805555555555581</c:v>
                </c:pt>
                <c:pt idx="459">
                  <c:v>0.31875000000000031</c:v>
                </c:pt>
                <c:pt idx="460">
                  <c:v>0.31944444444444553</c:v>
                </c:pt>
                <c:pt idx="461">
                  <c:v>0.32013888888888997</c:v>
                </c:pt>
                <c:pt idx="462">
                  <c:v>0.32083333333333336</c:v>
                </c:pt>
                <c:pt idx="463">
                  <c:v>0.32152777777777952</c:v>
                </c:pt>
                <c:pt idx="464">
                  <c:v>0.32222222222222324</c:v>
                </c:pt>
                <c:pt idx="465">
                  <c:v>0.32291666666666846</c:v>
                </c:pt>
                <c:pt idx="466">
                  <c:v>0.32361111111111118</c:v>
                </c:pt>
                <c:pt idx="467">
                  <c:v>0.32430555555555646</c:v>
                </c:pt>
                <c:pt idx="468">
                  <c:v>0.3250000000000009</c:v>
                </c:pt>
                <c:pt idx="469">
                  <c:v>0.32569444444444534</c:v>
                </c:pt>
                <c:pt idx="470">
                  <c:v>0.32638888888889128</c:v>
                </c:pt>
                <c:pt idx="471">
                  <c:v>0.32708333333333417</c:v>
                </c:pt>
                <c:pt idx="472">
                  <c:v>0.32777777777777933</c:v>
                </c:pt>
                <c:pt idx="473">
                  <c:v>0.32847222222222378</c:v>
                </c:pt>
                <c:pt idx="474">
                  <c:v>0.32916666666666816</c:v>
                </c:pt>
                <c:pt idx="475">
                  <c:v>0.32986111111111138</c:v>
                </c:pt>
                <c:pt idx="476">
                  <c:v>0.33055555555555582</c:v>
                </c:pt>
                <c:pt idx="477">
                  <c:v>0.33125000000000032</c:v>
                </c:pt>
                <c:pt idx="478">
                  <c:v>0.33194444444444587</c:v>
                </c:pt>
                <c:pt idx="479">
                  <c:v>0.33263888888889026</c:v>
                </c:pt>
                <c:pt idx="480">
                  <c:v>0.33333333333333331</c:v>
                </c:pt>
                <c:pt idx="481">
                  <c:v>0.33402777777777976</c:v>
                </c:pt>
                <c:pt idx="482">
                  <c:v>0.33472222222222336</c:v>
                </c:pt>
                <c:pt idx="483">
                  <c:v>0.33541666666666847</c:v>
                </c:pt>
                <c:pt idx="484">
                  <c:v>0.3361111111111113</c:v>
                </c:pt>
                <c:pt idx="485">
                  <c:v>0.33680555555555658</c:v>
                </c:pt>
                <c:pt idx="486">
                  <c:v>0.33750000000000102</c:v>
                </c:pt>
                <c:pt idx="487">
                  <c:v>0.33819444444444546</c:v>
                </c:pt>
                <c:pt idx="488">
                  <c:v>0.33888888888889135</c:v>
                </c:pt>
                <c:pt idx="489">
                  <c:v>0.33958333333333435</c:v>
                </c:pt>
                <c:pt idx="490">
                  <c:v>0.34027777777777868</c:v>
                </c:pt>
                <c:pt idx="491">
                  <c:v>0.34097222222222312</c:v>
                </c:pt>
                <c:pt idx="492">
                  <c:v>0.34166666666666756</c:v>
                </c:pt>
                <c:pt idx="493">
                  <c:v>0.34236111111111112</c:v>
                </c:pt>
                <c:pt idx="494">
                  <c:v>0.34305555555555556</c:v>
                </c:pt>
                <c:pt idx="495">
                  <c:v>0.34375</c:v>
                </c:pt>
                <c:pt idx="496">
                  <c:v>0.34444444444444522</c:v>
                </c:pt>
                <c:pt idx="497">
                  <c:v>0.34513888888888888</c:v>
                </c:pt>
                <c:pt idx="498">
                  <c:v>0.34583333333333333</c:v>
                </c:pt>
                <c:pt idx="499">
                  <c:v>0.34652777777777916</c:v>
                </c:pt>
                <c:pt idx="500">
                  <c:v>0.34722222222222232</c:v>
                </c:pt>
                <c:pt idx="501">
                  <c:v>0.34791666666666804</c:v>
                </c:pt>
                <c:pt idx="502">
                  <c:v>0.34861111111111109</c:v>
                </c:pt>
                <c:pt idx="503">
                  <c:v>0.34930555555555581</c:v>
                </c:pt>
                <c:pt idx="504">
                  <c:v>0.35000000000000031</c:v>
                </c:pt>
                <c:pt idx="505">
                  <c:v>0.35069444444444442</c:v>
                </c:pt>
                <c:pt idx="506">
                  <c:v>0.35138888888889058</c:v>
                </c:pt>
                <c:pt idx="507">
                  <c:v>0.35208333333333336</c:v>
                </c:pt>
                <c:pt idx="508">
                  <c:v>0.35277777777777874</c:v>
                </c:pt>
                <c:pt idx="509">
                  <c:v>0.35347222222222324</c:v>
                </c:pt>
                <c:pt idx="510">
                  <c:v>0.35416666666666763</c:v>
                </c:pt>
                <c:pt idx="511">
                  <c:v>0.35486111111111118</c:v>
                </c:pt>
                <c:pt idx="512">
                  <c:v>0.35555555555555557</c:v>
                </c:pt>
                <c:pt idx="513">
                  <c:v>0.35625000000000001</c:v>
                </c:pt>
                <c:pt idx="514">
                  <c:v>0.35694444444444534</c:v>
                </c:pt>
                <c:pt idx="515">
                  <c:v>0.35763888888888973</c:v>
                </c:pt>
                <c:pt idx="516">
                  <c:v>0.35833333333333334</c:v>
                </c:pt>
                <c:pt idx="517">
                  <c:v>0.35902777777777933</c:v>
                </c:pt>
                <c:pt idx="518">
                  <c:v>0.359722222222223</c:v>
                </c:pt>
                <c:pt idx="519">
                  <c:v>0.36041666666666816</c:v>
                </c:pt>
                <c:pt idx="520">
                  <c:v>0.3611111111111111</c:v>
                </c:pt>
                <c:pt idx="521">
                  <c:v>0.36180555555555582</c:v>
                </c:pt>
                <c:pt idx="522">
                  <c:v>0.36250000000000032</c:v>
                </c:pt>
                <c:pt idx="523">
                  <c:v>0.36319444444444482</c:v>
                </c:pt>
                <c:pt idx="524">
                  <c:v>0.36388888888889109</c:v>
                </c:pt>
                <c:pt idx="525">
                  <c:v>0.36458333333333331</c:v>
                </c:pt>
                <c:pt idx="526">
                  <c:v>0.36527777777777892</c:v>
                </c:pt>
                <c:pt idx="527">
                  <c:v>0.36597222222222336</c:v>
                </c:pt>
                <c:pt idx="528">
                  <c:v>0.36666666666666786</c:v>
                </c:pt>
                <c:pt idx="529">
                  <c:v>0.3673611111111113</c:v>
                </c:pt>
                <c:pt idx="530">
                  <c:v>0.36805555555555558</c:v>
                </c:pt>
                <c:pt idx="531">
                  <c:v>0.36875000000000002</c:v>
                </c:pt>
                <c:pt idx="532">
                  <c:v>0.36944444444444546</c:v>
                </c:pt>
                <c:pt idx="533">
                  <c:v>0.37013888888888991</c:v>
                </c:pt>
                <c:pt idx="534">
                  <c:v>0.37083333333333335</c:v>
                </c:pt>
                <c:pt idx="535">
                  <c:v>0.37152777777777957</c:v>
                </c:pt>
                <c:pt idx="536">
                  <c:v>0.37222222222222312</c:v>
                </c:pt>
                <c:pt idx="537">
                  <c:v>0.37291666666666839</c:v>
                </c:pt>
                <c:pt idx="538">
                  <c:v>0.37361111111111112</c:v>
                </c:pt>
                <c:pt idx="539">
                  <c:v>0.37430555555555634</c:v>
                </c:pt>
                <c:pt idx="540">
                  <c:v>0.37500000000000078</c:v>
                </c:pt>
                <c:pt idx="541">
                  <c:v>0.37569444444444522</c:v>
                </c:pt>
                <c:pt idx="542">
                  <c:v>0.37638888888889116</c:v>
                </c:pt>
                <c:pt idx="543">
                  <c:v>0.37708333333333338</c:v>
                </c:pt>
                <c:pt idx="544">
                  <c:v>0.37777777777777916</c:v>
                </c:pt>
                <c:pt idx="545">
                  <c:v>0.37847222222222354</c:v>
                </c:pt>
                <c:pt idx="546">
                  <c:v>0.37916666666666804</c:v>
                </c:pt>
                <c:pt idx="547">
                  <c:v>0.37986111111111132</c:v>
                </c:pt>
                <c:pt idx="548">
                  <c:v>0.38055555555555581</c:v>
                </c:pt>
                <c:pt idx="549">
                  <c:v>0.38125000000000031</c:v>
                </c:pt>
                <c:pt idx="550">
                  <c:v>0.38194444444444553</c:v>
                </c:pt>
                <c:pt idx="551">
                  <c:v>0.38263888888888997</c:v>
                </c:pt>
                <c:pt idx="552">
                  <c:v>0.38333333333333336</c:v>
                </c:pt>
                <c:pt idx="553">
                  <c:v>0.38402777777777952</c:v>
                </c:pt>
                <c:pt idx="554">
                  <c:v>0.38472222222222324</c:v>
                </c:pt>
                <c:pt idx="555">
                  <c:v>0.38541666666666846</c:v>
                </c:pt>
                <c:pt idx="556">
                  <c:v>0.38611111111111118</c:v>
                </c:pt>
                <c:pt idx="557">
                  <c:v>0.38680555555555646</c:v>
                </c:pt>
                <c:pt idx="558">
                  <c:v>0.3875000000000009</c:v>
                </c:pt>
                <c:pt idx="559">
                  <c:v>0.38819444444444534</c:v>
                </c:pt>
                <c:pt idx="560">
                  <c:v>0.38888888888889128</c:v>
                </c:pt>
                <c:pt idx="561">
                  <c:v>0.38958333333333417</c:v>
                </c:pt>
                <c:pt idx="562">
                  <c:v>0.39027777777777933</c:v>
                </c:pt>
                <c:pt idx="563">
                  <c:v>0.39097222222222378</c:v>
                </c:pt>
                <c:pt idx="564">
                  <c:v>0.39166666666666816</c:v>
                </c:pt>
                <c:pt idx="565">
                  <c:v>0.39236111111111138</c:v>
                </c:pt>
                <c:pt idx="566">
                  <c:v>0.39305555555555582</c:v>
                </c:pt>
                <c:pt idx="567">
                  <c:v>0.39375000000000032</c:v>
                </c:pt>
                <c:pt idx="568">
                  <c:v>0.39444444444444587</c:v>
                </c:pt>
                <c:pt idx="569">
                  <c:v>0.39513888888889026</c:v>
                </c:pt>
                <c:pt idx="570">
                  <c:v>0.39583333333333331</c:v>
                </c:pt>
                <c:pt idx="571">
                  <c:v>0.39652777777777976</c:v>
                </c:pt>
                <c:pt idx="572">
                  <c:v>0.39722222222222336</c:v>
                </c:pt>
                <c:pt idx="573">
                  <c:v>0.39791666666666847</c:v>
                </c:pt>
                <c:pt idx="574">
                  <c:v>0.3986111111111113</c:v>
                </c:pt>
                <c:pt idx="575">
                  <c:v>0.39930555555555658</c:v>
                </c:pt>
                <c:pt idx="576">
                  <c:v>0.4</c:v>
                </c:pt>
                <c:pt idx="577">
                  <c:v>0.40069444444444446</c:v>
                </c:pt>
                <c:pt idx="578">
                  <c:v>0.40138888888889068</c:v>
                </c:pt>
                <c:pt idx="579">
                  <c:v>0.40208333333333335</c:v>
                </c:pt>
                <c:pt idx="580">
                  <c:v>0.40277777777777868</c:v>
                </c:pt>
                <c:pt idx="581">
                  <c:v>0.40347222222222312</c:v>
                </c:pt>
                <c:pt idx="582">
                  <c:v>0.40416666666666756</c:v>
                </c:pt>
                <c:pt idx="583">
                  <c:v>0.40486111111111112</c:v>
                </c:pt>
                <c:pt idx="584">
                  <c:v>0.40555555555555556</c:v>
                </c:pt>
                <c:pt idx="585">
                  <c:v>0.40625</c:v>
                </c:pt>
                <c:pt idx="586">
                  <c:v>0.40694444444444522</c:v>
                </c:pt>
                <c:pt idx="587">
                  <c:v>0.40763888888888888</c:v>
                </c:pt>
                <c:pt idx="588">
                  <c:v>0.40833333333333333</c:v>
                </c:pt>
                <c:pt idx="589">
                  <c:v>0.40902777777777916</c:v>
                </c:pt>
                <c:pt idx="590">
                  <c:v>0.40972222222222232</c:v>
                </c:pt>
                <c:pt idx="591">
                  <c:v>0.41041666666666804</c:v>
                </c:pt>
                <c:pt idx="592">
                  <c:v>0.41111111111111109</c:v>
                </c:pt>
                <c:pt idx="593">
                  <c:v>0.41180555555555581</c:v>
                </c:pt>
                <c:pt idx="594">
                  <c:v>0.41250000000000031</c:v>
                </c:pt>
                <c:pt idx="595">
                  <c:v>0.41319444444444442</c:v>
                </c:pt>
                <c:pt idx="596">
                  <c:v>0.41388888888889058</c:v>
                </c:pt>
                <c:pt idx="597">
                  <c:v>0.41458333333333336</c:v>
                </c:pt>
                <c:pt idx="598">
                  <c:v>0.41527777777777874</c:v>
                </c:pt>
                <c:pt idx="599">
                  <c:v>0.41597222222222324</c:v>
                </c:pt>
                <c:pt idx="600">
                  <c:v>0.41666666666666763</c:v>
                </c:pt>
                <c:pt idx="601">
                  <c:v>0.41736111111111118</c:v>
                </c:pt>
                <c:pt idx="602">
                  <c:v>0.41805555555555557</c:v>
                </c:pt>
                <c:pt idx="603">
                  <c:v>0.41875000000000001</c:v>
                </c:pt>
                <c:pt idx="604">
                  <c:v>0.41944444444444534</c:v>
                </c:pt>
                <c:pt idx="605">
                  <c:v>0.42013888888888973</c:v>
                </c:pt>
                <c:pt idx="606">
                  <c:v>0.42083333333333334</c:v>
                </c:pt>
                <c:pt idx="607">
                  <c:v>0.42152777777777933</c:v>
                </c:pt>
                <c:pt idx="608">
                  <c:v>0.422222222222223</c:v>
                </c:pt>
                <c:pt idx="609">
                  <c:v>0.42291666666666816</c:v>
                </c:pt>
                <c:pt idx="610">
                  <c:v>0.4236111111111111</c:v>
                </c:pt>
                <c:pt idx="611">
                  <c:v>0.42430555555555582</c:v>
                </c:pt>
                <c:pt idx="612">
                  <c:v>0.42500000000000032</c:v>
                </c:pt>
                <c:pt idx="613">
                  <c:v>0.42569444444444482</c:v>
                </c:pt>
                <c:pt idx="614">
                  <c:v>0.42638888888889109</c:v>
                </c:pt>
                <c:pt idx="615">
                  <c:v>0.42708333333333331</c:v>
                </c:pt>
                <c:pt idx="616">
                  <c:v>0.42777777777777892</c:v>
                </c:pt>
                <c:pt idx="617">
                  <c:v>0.42847222222222336</c:v>
                </c:pt>
                <c:pt idx="618">
                  <c:v>0.42916666666666786</c:v>
                </c:pt>
                <c:pt idx="619">
                  <c:v>0.4298611111111113</c:v>
                </c:pt>
                <c:pt idx="620">
                  <c:v>0.43055555555555558</c:v>
                </c:pt>
                <c:pt idx="621">
                  <c:v>0.43125000000000002</c:v>
                </c:pt>
                <c:pt idx="622">
                  <c:v>0.43194444444444546</c:v>
                </c:pt>
                <c:pt idx="623">
                  <c:v>0.43263888888888991</c:v>
                </c:pt>
                <c:pt idx="624">
                  <c:v>0.43333333333333335</c:v>
                </c:pt>
                <c:pt idx="625">
                  <c:v>0.43402777777777957</c:v>
                </c:pt>
                <c:pt idx="626">
                  <c:v>0.43472222222222312</c:v>
                </c:pt>
                <c:pt idx="627">
                  <c:v>0.43541666666666839</c:v>
                </c:pt>
                <c:pt idx="628">
                  <c:v>0.43611111111111112</c:v>
                </c:pt>
                <c:pt idx="629">
                  <c:v>0.43680555555555634</c:v>
                </c:pt>
                <c:pt idx="630">
                  <c:v>0.43750000000000078</c:v>
                </c:pt>
                <c:pt idx="631">
                  <c:v>0.43819444444444522</c:v>
                </c:pt>
                <c:pt idx="632">
                  <c:v>0.43888888888889116</c:v>
                </c:pt>
                <c:pt idx="633">
                  <c:v>0.43958333333333338</c:v>
                </c:pt>
                <c:pt idx="634">
                  <c:v>0.44027777777777782</c:v>
                </c:pt>
                <c:pt idx="635">
                  <c:v>0.44097222222222232</c:v>
                </c:pt>
                <c:pt idx="636">
                  <c:v>0.44166666666666682</c:v>
                </c:pt>
                <c:pt idx="637">
                  <c:v>0.44236111111111109</c:v>
                </c:pt>
                <c:pt idx="638">
                  <c:v>0.44305555555555554</c:v>
                </c:pt>
                <c:pt idx="639">
                  <c:v>0.44374999999999998</c:v>
                </c:pt>
                <c:pt idx="640">
                  <c:v>0.44444444444444442</c:v>
                </c:pt>
                <c:pt idx="641">
                  <c:v>0.44513888888888886</c:v>
                </c:pt>
                <c:pt idx="642">
                  <c:v>0.44583333333333325</c:v>
                </c:pt>
                <c:pt idx="643">
                  <c:v>0.44652777777777874</c:v>
                </c:pt>
                <c:pt idx="644">
                  <c:v>0.4472222222222223</c:v>
                </c:pt>
                <c:pt idx="645">
                  <c:v>0.44791666666666763</c:v>
                </c:pt>
                <c:pt idx="646">
                  <c:v>0.44861111111111113</c:v>
                </c:pt>
                <c:pt idx="647">
                  <c:v>0.44930555555555557</c:v>
                </c:pt>
                <c:pt idx="648">
                  <c:v>0.45</c:v>
                </c:pt>
                <c:pt idx="649">
                  <c:v>0.45069444444444445</c:v>
                </c:pt>
                <c:pt idx="650">
                  <c:v>0.45138888888889062</c:v>
                </c:pt>
                <c:pt idx="651">
                  <c:v>0.45208333333333334</c:v>
                </c:pt>
                <c:pt idx="652">
                  <c:v>0.45277777777777856</c:v>
                </c:pt>
                <c:pt idx="653">
                  <c:v>0.453472222222223</c:v>
                </c:pt>
                <c:pt idx="654">
                  <c:v>0.45416666666666738</c:v>
                </c:pt>
                <c:pt idx="655">
                  <c:v>0.4548611111111111</c:v>
                </c:pt>
                <c:pt idx="656">
                  <c:v>0.45555555555555555</c:v>
                </c:pt>
                <c:pt idx="657">
                  <c:v>0.45625000000000004</c:v>
                </c:pt>
                <c:pt idx="658">
                  <c:v>0.45694444444444482</c:v>
                </c:pt>
                <c:pt idx="659">
                  <c:v>0.45763888888888887</c:v>
                </c:pt>
                <c:pt idx="660">
                  <c:v>0.45833333333333326</c:v>
                </c:pt>
                <c:pt idx="661">
                  <c:v>0.45902777777777892</c:v>
                </c:pt>
                <c:pt idx="662">
                  <c:v>0.45972222222222231</c:v>
                </c:pt>
                <c:pt idx="663">
                  <c:v>0.46041666666666786</c:v>
                </c:pt>
                <c:pt idx="664">
                  <c:v>0.46111111111111114</c:v>
                </c:pt>
                <c:pt idx="665">
                  <c:v>0.46180555555555558</c:v>
                </c:pt>
                <c:pt idx="666">
                  <c:v>0.46250000000000002</c:v>
                </c:pt>
                <c:pt idx="667">
                  <c:v>0.46319444444444446</c:v>
                </c:pt>
                <c:pt idx="668">
                  <c:v>0.46388888888889068</c:v>
                </c:pt>
                <c:pt idx="669">
                  <c:v>0.46458333333333335</c:v>
                </c:pt>
                <c:pt idx="670">
                  <c:v>0.46527777777777868</c:v>
                </c:pt>
                <c:pt idx="671">
                  <c:v>0.46597222222222312</c:v>
                </c:pt>
                <c:pt idx="672">
                  <c:v>0.46666666666666756</c:v>
                </c:pt>
                <c:pt idx="673">
                  <c:v>0.46736111111111112</c:v>
                </c:pt>
                <c:pt idx="674">
                  <c:v>0.46805555555555556</c:v>
                </c:pt>
                <c:pt idx="675">
                  <c:v>0.46875</c:v>
                </c:pt>
                <c:pt idx="676">
                  <c:v>0.46944444444444522</c:v>
                </c:pt>
                <c:pt idx="677">
                  <c:v>0.47013888888888888</c:v>
                </c:pt>
                <c:pt idx="678">
                  <c:v>0.47083333333333333</c:v>
                </c:pt>
                <c:pt idx="679">
                  <c:v>0.47152777777777916</c:v>
                </c:pt>
                <c:pt idx="680">
                  <c:v>0.47222222222222232</c:v>
                </c:pt>
                <c:pt idx="681">
                  <c:v>0.47291666666666804</c:v>
                </c:pt>
                <c:pt idx="682">
                  <c:v>0.47361111111111109</c:v>
                </c:pt>
                <c:pt idx="683">
                  <c:v>0.47430555555555581</c:v>
                </c:pt>
                <c:pt idx="684">
                  <c:v>0.47500000000000031</c:v>
                </c:pt>
                <c:pt idx="685">
                  <c:v>0.47569444444444442</c:v>
                </c:pt>
                <c:pt idx="686">
                  <c:v>0.47638888888889058</c:v>
                </c:pt>
                <c:pt idx="687">
                  <c:v>0.47708333333333336</c:v>
                </c:pt>
                <c:pt idx="688">
                  <c:v>0.47777777777777874</c:v>
                </c:pt>
                <c:pt idx="689">
                  <c:v>0.47847222222222324</c:v>
                </c:pt>
                <c:pt idx="690">
                  <c:v>0.47916666666666763</c:v>
                </c:pt>
                <c:pt idx="691">
                  <c:v>0.47986111111111118</c:v>
                </c:pt>
                <c:pt idx="692">
                  <c:v>0.48055555555555557</c:v>
                </c:pt>
                <c:pt idx="693">
                  <c:v>0.48125000000000001</c:v>
                </c:pt>
                <c:pt idx="694">
                  <c:v>0.48194444444444534</c:v>
                </c:pt>
                <c:pt idx="695">
                  <c:v>0.48263888888888973</c:v>
                </c:pt>
                <c:pt idx="696">
                  <c:v>0.48333333333333334</c:v>
                </c:pt>
                <c:pt idx="697">
                  <c:v>0.48402777777777933</c:v>
                </c:pt>
                <c:pt idx="698">
                  <c:v>0.484722222222223</c:v>
                </c:pt>
                <c:pt idx="699">
                  <c:v>0.48541666666666816</c:v>
                </c:pt>
                <c:pt idx="700">
                  <c:v>0.4861111111111111</c:v>
                </c:pt>
                <c:pt idx="701">
                  <c:v>0.48680555555555582</c:v>
                </c:pt>
                <c:pt idx="702">
                  <c:v>0.48750000000000032</c:v>
                </c:pt>
                <c:pt idx="703">
                  <c:v>0.48819444444444482</c:v>
                </c:pt>
                <c:pt idx="704">
                  <c:v>0.48888888888889109</c:v>
                </c:pt>
                <c:pt idx="705">
                  <c:v>0.48958333333333331</c:v>
                </c:pt>
                <c:pt idx="706">
                  <c:v>0.49027777777777892</c:v>
                </c:pt>
                <c:pt idx="707">
                  <c:v>0.49097222222222336</c:v>
                </c:pt>
                <c:pt idx="708">
                  <c:v>0.49166666666666786</c:v>
                </c:pt>
                <c:pt idx="709">
                  <c:v>0.4923611111111113</c:v>
                </c:pt>
                <c:pt idx="710">
                  <c:v>0.49305555555555558</c:v>
                </c:pt>
                <c:pt idx="711">
                  <c:v>0.49375000000000002</c:v>
                </c:pt>
                <c:pt idx="712">
                  <c:v>0.49444444444444546</c:v>
                </c:pt>
                <c:pt idx="713">
                  <c:v>0.49513888888888991</c:v>
                </c:pt>
                <c:pt idx="714">
                  <c:v>0.49583333333333335</c:v>
                </c:pt>
                <c:pt idx="715">
                  <c:v>0.49652777777777957</c:v>
                </c:pt>
                <c:pt idx="716">
                  <c:v>0.49722222222222312</c:v>
                </c:pt>
                <c:pt idx="717">
                  <c:v>0.49791666666666839</c:v>
                </c:pt>
                <c:pt idx="718">
                  <c:v>0.49861111111111112</c:v>
                </c:pt>
                <c:pt idx="719">
                  <c:v>0.49930555555555634</c:v>
                </c:pt>
                <c:pt idx="720">
                  <c:v>0.5</c:v>
                </c:pt>
                <c:pt idx="721">
                  <c:v>0.500694444444446</c:v>
                </c:pt>
                <c:pt idx="722">
                  <c:v>0.50138888888888888</c:v>
                </c:pt>
                <c:pt idx="723">
                  <c:v>0.50208333333333333</c:v>
                </c:pt>
                <c:pt idx="724">
                  <c:v>0.50277777777777777</c:v>
                </c:pt>
                <c:pt idx="725">
                  <c:v>0.50347222222222054</c:v>
                </c:pt>
                <c:pt idx="726">
                  <c:v>0.50416666666666488</c:v>
                </c:pt>
                <c:pt idx="727">
                  <c:v>0.50486111111111109</c:v>
                </c:pt>
                <c:pt idx="728">
                  <c:v>0.50555555555555554</c:v>
                </c:pt>
                <c:pt idx="729">
                  <c:v>0.50624999999999998</c:v>
                </c:pt>
                <c:pt idx="730">
                  <c:v>0.50694444444444464</c:v>
                </c:pt>
                <c:pt idx="731">
                  <c:v>0.50763888888888964</c:v>
                </c:pt>
                <c:pt idx="732">
                  <c:v>0.5083333333333333</c:v>
                </c:pt>
                <c:pt idx="733">
                  <c:v>0.50902777777777752</c:v>
                </c:pt>
                <c:pt idx="734">
                  <c:v>0.50972222222222219</c:v>
                </c:pt>
                <c:pt idx="735">
                  <c:v>0.51041666666666463</c:v>
                </c:pt>
                <c:pt idx="736">
                  <c:v>0.51111111111111107</c:v>
                </c:pt>
                <c:pt idx="737">
                  <c:v>0.51180555555555562</c:v>
                </c:pt>
                <c:pt idx="738">
                  <c:v>0.51249999999999996</c:v>
                </c:pt>
                <c:pt idx="739">
                  <c:v>0.51319444444444462</c:v>
                </c:pt>
                <c:pt idx="740">
                  <c:v>0.51388888888888884</c:v>
                </c:pt>
                <c:pt idx="741">
                  <c:v>0.51458333333333328</c:v>
                </c:pt>
                <c:pt idx="742">
                  <c:v>0.5152777777777775</c:v>
                </c:pt>
                <c:pt idx="743">
                  <c:v>0.51597222222222228</c:v>
                </c:pt>
                <c:pt idx="744">
                  <c:v>0.5166666666666665</c:v>
                </c:pt>
                <c:pt idx="745">
                  <c:v>0.51736111111111116</c:v>
                </c:pt>
                <c:pt idx="746">
                  <c:v>0.5180555555555556</c:v>
                </c:pt>
                <c:pt idx="747">
                  <c:v>0.51875000000000004</c:v>
                </c:pt>
                <c:pt idx="748">
                  <c:v>0.5194444444444446</c:v>
                </c:pt>
                <c:pt idx="749">
                  <c:v>0.52013888888888893</c:v>
                </c:pt>
                <c:pt idx="750">
                  <c:v>0.5208333333333337</c:v>
                </c:pt>
                <c:pt idx="751">
                  <c:v>0.52152777777777759</c:v>
                </c:pt>
                <c:pt idx="752">
                  <c:v>0.52222222222222159</c:v>
                </c:pt>
                <c:pt idx="753">
                  <c:v>0.52291666666666659</c:v>
                </c:pt>
                <c:pt idx="754">
                  <c:v>0.52361111111111114</c:v>
                </c:pt>
                <c:pt idx="755">
                  <c:v>0.52430555555555569</c:v>
                </c:pt>
                <c:pt idx="756">
                  <c:v>0.52500000000000002</c:v>
                </c:pt>
                <c:pt idx="757">
                  <c:v>0.52569444444444624</c:v>
                </c:pt>
                <c:pt idx="758">
                  <c:v>0.52638888888888891</c:v>
                </c:pt>
                <c:pt idx="759">
                  <c:v>0.52708333333333335</c:v>
                </c:pt>
                <c:pt idx="760">
                  <c:v>0.52777777777777779</c:v>
                </c:pt>
                <c:pt idx="761">
                  <c:v>0.52847222222222157</c:v>
                </c:pt>
                <c:pt idx="762">
                  <c:v>0.52916666666666656</c:v>
                </c:pt>
                <c:pt idx="763">
                  <c:v>0.52986111111111112</c:v>
                </c:pt>
                <c:pt idx="764">
                  <c:v>0.53055555555555567</c:v>
                </c:pt>
                <c:pt idx="765">
                  <c:v>0.53125</c:v>
                </c:pt>
                <c:pt idx="766">
                  <c:v>0.531944444444446</c:v>
                </c:pt>
                <c:pt idx="767">
                  <c:v>0.53263888888889044</c:v>
                </c:pt>
                <c:pt idx="768">
                  <c:v>0.53333333333333333</c:v>
                </c:pt>
                <c:pt idx="769">
                  <c:v>0.53402777777777777</c:v>
                </c:pt>
                <c:pt idx="770">
                  <c:v>0.53472222222222221</c:v>
                </c:pt>
                <c:pt idx="771">
                  <c:v>0.53541666666666488</c:v>
                </c:pt>
                <c:pt idx="772">
                  <c:v>0.53611111111111109</c:v>
                </c:pt>
                <c:pt idx="773">
                  <c:v>0.53680555555555565</c:v>
                </c:pt>
                <c:pt idx="774">
                  <c:v>0.53749999999999998</c:v>
                </c:pt>
                <c:pt idx="775">
                  <c:v>0.53819444444444464</c:v>
                </c:pt>
                <c:pt idx="776">
                  <c:v>0.53888888888888964</c:v>
                </c:pt>
                <c:pt idx="777">
                  <c:v>0.5395833333333333</c:v>
                </c:pt>
                <c:pt idx="778">
                  <c:v>0.54027777777777752</c:v>
                </c:pt>
                <c:pt idx="779">
                  <c:v>0.54097222222222219</c:v>
                </c:pt>
                <c:pt idx="780">
                  <c:v>0.54166666666666652</c:v>
                </c:pt>
                <c:pt idx="781">
                  <c:v>0.54236111111111107</c:v>
                </c:pt>
                <c:pt idx="782">
                  <c:v>0.54305555555555562</c:v>
                </c:pt>
                <c:pt idx="783">
                  <c:v>0.54375000000000062</c:v>
                </c:pt>
                <c:pt idx="784">
                  <c:v>0.54444444444444462</c:v>
                </c:pt>
                <c:pt idx="785">
                  <c:v>0.54513888888888884</c:v>
                </c:pt>
                <c:pt idx="786">
                  <c:v>0.54583333333333361</c:v>
                </c:pt>
                <c:pt idx="787">
                  <c:v>0.5465277777777775</c:v>
                </c:pt>
                <c:pt idx="788">
                  <c:v>0.54722222222222228</c:v>
                </c:pt>
                <c:pt idx="789">
                  <c:v>0.5479166666666665</c:v>
                </c:pt>
                <c:pt idx="790">
                  <c:v>0.5486111111111116</c:v>
                </c:pt>
                <c:pt idx="791">
                  <c:v>0.5493055555555556</c:v>
                </c:pt>
                <c:pt idx="792">
                  <c:v>0.55000000000000004</c:v>
                </c:pt>
                <c:pt idx="793">
                  <c:v>0.55069444444444648</c:v>
                </c:pt>
                <c:pt idx="794">
                  <c:v>0.55138888888888893</c:v>
                </c:pt>
                <c:pt idx="795">
                  <c:v>0.5520833333333337</c:v>
                </c:pt>
                <c:pt idx="796">
                  <c:v>0.55277777777777781</c:v>
                </c:pt>
                <c:pt idx="797">
                  <c:v>0.55347222222222159</c:v>
                </c:pt>
                <c:pt idx="798">
                  <c:v>0.55416666666666659</c:v>
                </c:pt>
                <c:pt idx="799">
                  <c:v>0.55486111111111114</c:v>
                </c:pt>
                <c:pt idx="800">
                  <c:v>0.55555555555555569</c:v>
                </c:pt>
                <c:pt idx="801">
                  <c:v>0.55625000000000002</c:v>
                </c:pt>
                <c:pt idx="802">
                  <c:v>0.55694444444444624</c:v>
                </c:pt>
                <c:pt idx="803">
                  <c:v>0.55763888888889068</c:v>
                </c:pt>
                <c:pt idx="804">
                  <c:v>0.55833333333333335</c:v>
                </c:pt>
                <c:pt idx="805">
                  <c:v>0.55902777777777779</c:v>
                </c:pt>
                <c:pt idx="806">
                  <c:v>0.55972222222222223</c:v>
                </c:pt>
                <c:pt idx="807">
                  <c:v>0.56041666666666656</c:v>
                </c:pt>
                <c:pt idx="808">
                  <c:v>0.56111111111111112</c:v>
                </c:pt>
                <c:pt idx="809">
                  <c:v>0.56180555555555733</c:v>
                </c:pt>
                <c:pt idx="810">
                  <c:v>0.5625</c:v>
                </c:pt>
                <c:pt idx="811">
                  <c:v>0.563194444444446</c:v>
                </c:pt>
                <c:pt idx="812">
                  <c:v>0.56388888888889044</c:v>
                </c:pt>
                <c:pt idx="813">
                  <c:v>0.56458333333333333</c:v>
                </c:pt>
                <c:pt idx="814">
                  <c:v>0.56527777777777777</c:v>
                </c:pt>
                <c:pt idx="815">
                  <c:v>0.56597222222222221</c:v>
                </c:pt>
                <c:pt idx="816">
                  <c:v>0.56666666666666654</c:v>
                </c:pt>
                <c:pt idx="817">
                  <c:v>0.56736111111111109</c:v>
                </c:pt>
                <c:pt idx="818">
                  <c:v>0.56805555555555565</c:v>
                </c:pt>
                <c:pt idx="819">
                  <c:v>0.56875000000000064</c:v>
                </c:pt>
                <c:pt idx="820">
                  <c:v>0.56944444444444464</c:v>
                </c:pt>
                <c:pt idx="821">
                  <c:v>0.57013888888888964</c:v>
                </c:pt>
                <c:pt idx="822">
                  <c:v>0.57083333333333364</c:v>
                </c:pt>
                <c:pt idx="823">
                  <c:v>0.57152777777777752</c:v>
                </c:pt>
                <c:pt idx="824">
                  <c:v>0.57222222222222219</c:v>
                </c:pt>
                <c:pt idx="825">
                  <c:v>0.57291666666666652</c:v>
                </c:pt>
                <c:pt idx="826">
                  <c:v>0.57361111111111163</c:v>
                </c:pt>
                <c:pt idx="827">
                  <c:v>0.57430555555555562</c:v>
                </c:pt>
                <c:pt idx="828">
                  <c:v>0.57500000000000062</c:v>
                </c:pt>
                <c:pt idx="829">
                  <c:v>0.57569444444444673</c:v>
                </c:pt>
                <c:pt idx="830">
                  <c:v>0.57638888888888884</c:v>
                </c:pt>
                <c:pt idx="831">
                  <c:v>0.57708333333333361</c:v>
                </c:pt>
                <c:pt idx="832">
                  <c:v>0.57777777777777772</c:v>
                </c:pt>
                <c:pt idx="833">
                  <c:v>0.57847222222222228</c:v>
                </c:pt>
                <c:pt idx="834">
                  <c:v>0.5791666666666665</c:v>
                </c:pt>
                <c:pt idx="835">
                  <c:v>0.5798611111111116</c:v>
                </c:pt>
                <c:pt idx="836">
                  <c:v>0.58055555555555549</c:v>
                </c:pt>
                <c:pt idx="837">
                  <c:v>0.58124999999999949</c:v>
                </c:pt>
                <c:pt idx="838">
                  <c:v>0.5819444444444446</c:v>
                </c:pt>
                <c:pt idx="839">
                  <c:v>0.58263888888888893</c:v>
                </c:pt>
                <c:pt idx="840">
                  <c:v>0.58333333333333337</c:v>
                </c:pt>
                <c:pt idx="841">
                  <c:v>0.58402777777777759</c:v>
                </c:pt>
                <c:pt idx="842">
                  <c:v>0.58472222222222159</c:v>
                </c:pt>
                <c:pt idx="843">
                  <c:v>0.58541666666666436</c:v>
                </c:pt>
                <c:pt idx="844">
                  <c:v>0.58611111111111058</c:v>
                </c:pt>
                <c:pt idx="845">
                  <c:v>0.58680555555555569</c:v>
                </c:pt>
                <c:pt idx="846">
                  <c:v>0.58749999999999958</c:v>
                </c:pt>
                <c:pt idx="847">
                  <c:v>0.58819444444444469</c:v>
                </c:pt>
                <c:pt idx="848">
                  <c:v>0.58888888888888891</c:v>
                </c:pt>
                <c:pt idx="849">
                  <c:v>0.58958333333333257</c:v>
                </c:pt>
                <c:pt idx="850">
                  <c:v>0.59027777777777757</c:v>
                </c:pt>
                <c:pt idx="851">
                  <c:v>0.59097222222222157</c:v>
                </c:pt>
                <c:pt idx="852">
                  <c:v>0.59166666666666656</c:v>
                </c:pt>
                <c:pt idx="853">
                  <c:v>0.59236111111111056</c:v>
                </c:pt>
                <c:pt idx="854">
                  <c:v>0.59305555555555567</c:v>
                </c:pt>
                <c:pt idx="855">
                  <c:v>0.59375</c:v>
                </c:pt>
                <c:pt idx="856">
                  <c:v>0.59444444444444444</c:v>
                </c:pt>
                <c:pt idx="857">
                  <c:v>0.59513888888888888</c:v>
                </c:pt>
                <c:pt idx="858">
                  <c:v>0.59583333333333333</c:v>
                </c:pt>
                <c:pt idx="859">
                  <c:v>0.59652777777777621</c:v>
                </c:pt>
                <c:pt idx="860">
                  <c:v>0.59722222222222054</c:v>
                </c:pt>
                <c:pt idx="861">
                  <c:v>0.59791666666666488</c:v>
                </c:pt>
                <c:pt idx="862">
                  <c:v>0.59861111111111109</c:v>
                </c:pt>
                <c:pt idx="863">
                  <c:v>0.59930555555555554</c:v>
                </c:pt>
                <c:pt idx="864">
                  <c:v>0.60000000000000064</c:v>
                </c:pt>
                <c:pt idx="865">
                  <c:v>0.60069444444444708</c:v>
                </c:pt>
                <c:pt idx="866">
                  <c:v>0.60138888888888964</c:v>
                </c:pt>
                <c:pt idx="867">
                  <c:v>0.60208333333333364</c:v>
                </c:pt>
                <c:pt idx="868">
                  <c:v>0.60277777777777775</c:v>
                </c:pt>
                <c:pt idx="869">
                  <c:v>0.60347222222222219</c:v>
                </c:pt>
                <c:pt idx="870">
                  <c:v>0.60416666666666652</c:v>
                </c:pt>
                <c:pt idx="871">
                  <c:v>0.60486111111111163</c:v>
                </c:pt>
                <c:pt idx="872">
                  <c:v>0.60555555555555562</c:v>
                </c:pt>
                <c:pt idx="873">
                  <c:v>0.60625000000000062</c:v>
                </c:pt>
                <c:pt idx="874">
                  <c:v>0.60694444444444673</c:v>
                </c:pt>
                <c:pt idx="875">
                  <c:v>0.60763888888889106</c:v>
                </c:pt>
                <c:pt idx="876">
                  <c:v>0.60833333333333361</c:v>
                </c:pt>
                <c:pt idx="877">
                  <c:v>0.60902777777777772</c:v>
                </c:pt>
                <c:pt idx="878">
                  <c:v>0.60972222222222261</c:v>
                </c:pt>
                <c:pt idx="879">
                  <c:v>0.6104166666666665</c:v>
                </c:pt>
                <c:pt idx="880">
                  <c:v>0.6111111111111116</c:v>
                </c:pt>
                <c:pt idx="881">
                  <c:v>0.6118055555555576</c:v>
                </c:pt>
                <c:pt idx="882">
                  <c:v>0.61250000000000004</c:v>
                </c:pt>
                <c:pt idx="883">
                  <c:v>0.61319444444444648</c:v>
                </c:pt>
                <c:pt idx="884">
                  <c:v>0.61388888888889093</c:v>
                </c:pt>
                <c:pt idx="885">
                  <c:v>0.6145833333333337</c:v>
                </c:pt>
                <c:pt idx="886">
                  <c:v>0.61527777777777781</c:v>
                </c:pt>
                <c:pt idx="887">
                  <c:v>0.61597222222222225</c:v>
                </c:pt>
                <c:pt idx="888">
                  <c:v>0.6166666666666667</c:v>
                </c:pt>
                <c:pt idx="889">
                  <c:v>0.61736111111111114</c:v>
                </c:pt>
                <c:pt idx="890">
                  <c:v>0.61805555555555758</c:v>
                </c:pt>
                <c:pt idx="891">
                  <c:v>0.61875000000000191</c:v>
                </c:pt>
                <c:pt idx="892">
                  <c:v>0.61944444444444624</c:v>
                </c:pt>
                <c:pt idx="893">
                  <c:v>0.62013888888889068</c:v>
                </c:pt>
                <c:pt idx="894">
                  <c:v>0.62083333333333512</c:v>
                </c:pt>
                <c:pt idx="895">
                  <c:v>0.62152777777777779</c:v>
                </c:pt>
                <c:pt idx="896">
                  <c:v>0.62222222222222223</c:v>
                </c:pt>
                <c:pt idx="897">
                  <c:v>0.62291666666666667</c:v>
                </c:pt>
                <c:pt idx="898">
                  <c:v>0.62361111111111289</c:v>
                </c:pt>
                <c:pt idx="899">
                  <c:v>0.62430555555555733</c:v>
                </c:pt>
                <c:pt idx="900">
                  <c:v>0.62500000000000167</c:v>
                </c:pt>
                <c:pt idx="901">
                  <c:v>0.62569444444444755</c:v>
                </c:pt>
                <c:pt idx="902">
                  <c:v>0.62638888888889044</c:v>
                </c:pt>
                <c:pt idx="903">
                  <c:v>0.62708333333333488</c:v>
                </c:pt>
                <c:pt idx="904">
                  <c:v>0.62777777777777932</c:v>
                </c:pt>
                <c:pt idx="905">
                  <c:v>0.62847222222222221</c:v>
                </c:pt>
                <c:pt idx="906">
                  <c:v>0.62916666666666654</c:v>
                </c:pt>
                <c:pt idx="907">
                  <c:v>0.62986111111111165</c:v>
                </c:pt>
                <c:pt idx="908">
                  <c:v>0.63055555555555565</c:v>
                </c:pt>
                <c:pt idx="909">
                  <c:v>0.63125000000000064</c:v>
                </c:pt>
                <c:pt idx="910">
                  <c:v>0.63194444444444708</c:v>
                </c:pt>
                <c:pt idx="911">
                  <c:v>0.63263888888889175</c:v>
                </c:pt>
                <c:pt idx="912">
                  <c:v>0.63333333333333364</c:v>
                </c:pt>
                <c:pt idx="913">
                  <c:v>0.63402777777777775</c:v>
                </c:pt>
                <c:pt idx="914">
                  <c:v>0.63472222222222263</c:v>
                </c:pt>
                <c:pt idx="915">
                  <c:v>0.63541666666666652</c:v>
                </c:pt>
                <c:pt idx="916">
                  <c:v>0.63611111111111163</c:v>
                </c:pt>
                <c:pt idx="917">
                  <c:v>0.63680555555555785</c:v>
                </c:pt>
                <c:pt idx="918">
                  <c:v>0.63750000000000062</c:v>
                </c:pt>
                <c:pt idx="919">
                  <c:v>0.63819444444444673</c:v>
                </c:pt>
                <c:pt idx="920">
                  <c:v>0.63888888888889106</c:v>
                </c:pt>
                <c:pt idx="921">
                  <c:v>0.63958333333333361</c:v>
                </c:pt>
                <c:pt idx="922">
                  <c:v>0.64027777777777772</c:v>
                </c:pt>
                <c:pt idx="923">
                  <c:v>0.64097222222222261</c:v>
                </c:pt>
                <c:pt idx="924">
                  <c:v>0.64166666666666672</c:v>
                </c:pt>
                <c:pt idx="925">
                  <c:v>0.6423611111111116</c:v>
                </c:pt>
                <c:pt idx="926">
                  <c:v>0.6430555555555576</c:v>
                </c:pt>
                <c:pt idx="927">
                  <c:v>0.64375000000000204</c:v>
                </c:pt>
                <c:pt idx="928">
                  <c:v>0.64444444444444648</c:v>
                </c:pt>
                <c:pt idx="929">
                  <c:v>0.64513888888889093</c:v>
                </c:pt>
                <c:pt idx="930">
                  <c:v>0.64583333333333548</c:v>
                </c:pt>
                <c:pt idx="931">
                  <c:v>0.64652777777777781</c:v>
                </c:pt>
                <c:pt idx="932">
                  <c:v>0.64722222222222225</c:v>
                </c:pt>
                <c:pt idx="933">
                  <c:v>0.6479166666666667</c:v>
                </c:pt>
                <c:pt idx="934">
                  <c:v>0.64861111111111314</c:v>
                </c:pt>
                <c:pt idx="935">
                  <c:v>0.64930555555555758</c:v>
                </c:pt>
                <c:pt idx="936">
                  <c:v>0.65000000000000191</c:v>
                </c:pt>
                <c:pt idx="937">
                  <c:v>0.65069444444444802</c:v>
                </c:pt>
                <c:pt idx="938">
                  <c:v>0.65138888888889068</c:v>
                </c:pt>
                <c:pt idx="939">
                  <c:v>0.65208333333333512</c:v>
                </c:pt>
                <c:pt idx="940">
                  <c:v>0.65277777777777946</c:v>
                </c:pt>
                <c:pt idx="941">
                  <c:v>0.65347222222222223</c:v>
                </c:pt>
                <c:pt idx="942">
                  <c:v>0.65416666666666667</c:v>
                </c:pt>
                <c:pt idx="943">
                  <c:v>0.65486111111111289</c:v>
                </c:pt>
                <c:pt idx="944">
                  <c:v>0.65555555555555733</c:v>
                </c:pt>
                <c:pt idx="945">
                  <c:v>0.65625000000000167</c:v>
                </c:pt>
                <c:pt idx="946">
                  <c:v>0.65694444444444755</c:v>
                </c:pt>
                <c:pt idx="947">
                  <c:v>0.65763888888889199</c:v>
                </c:pt>
                <c:pt idx="948">
                  <c:v>0.65833333333333488</c:v>
                </c:pt>
                <c:pt idx="949">
                  <c:v>0.65902777777777932</c:v>
                </c:pt>
                <c:pt idx="950">
                  <c:v>0.65972222222222265</c:v>
                </c:pt>
                <c:pt idx="951">
                  <c:v>0.66041666666666654</c:v>
                </c:pt>
                <c:pt idx="952">
                  <c:v>0.66111111111111165</c:v>
                </c:pt>
                <c:pt idx="953">
                  <c:v>0.66180555555555842</c:v>
                </c:pt>
                <c:pt idx="954">
                  <c:v>0.66250000000000064</c:v>
                </c:pt>
                <c:pt idx="955">
                  <c:v>0.66319444444444708</c:v>
                </c:pt>
                <c:pt idx="956">
                  <c:v>0.66388888888889175</c:v>
                </c:pt>
                <c:pt idx="957">
                  <c:v>0.66458333333333364</c:v>
                </c:pt>
                <c:pt idx="958">
                  <c:v>0.66527777777777775</c:v>
                </c:pt>
                <c:pt idx="959">
                  <c:v>0.66597222222222263</c:v>
                </c:pt>
                <c:pt idx="960">
                  <c:v>0.66666666666666663</c:v>
                </c:pt>
                <c:pt idx="961">
                  <c:v>0.66736111111111163</c:v>
                </c:pt>
                <c:pt idx="962">
                  <c:v>0.66805555555555785</c:v>
                </c:pt>
                <c:pt idx="963">
                  <c:v>0.66875000000000229</c:v>
                </c:pt>
                <c:pt idx="964">
                  <c:v>0.66944444444444673</c:v>
                </c:pt>
                <c:pt idx="965">
                  <c:v>0.67013888888889106</c:v>
                </c:pt>
                <c:pt idx="966">
                  <c:v>0.67083333333333572</c:v>
                </c:pt>
                <c:pt idx="967">
                  <c:v>0.67152777777777772</c:v>
                </c:pt>
                <c:pt idx="968">
                  <c:v>0.67222222222222261</c:v>
                </c:pt>
                <c:pt idx="969">
                  <c:v>0.67291666666666672</c:v>
                </c:pt>
                <c:pt idx="970">
                  <c:v>0.67361111111111316</c:v>
                </c:pt>
                <c:pt idx="971">
                  <c:v>0.6743055555555576</c:v>
                </c:pt>
                <c:pt idx="972">
                  <c:v>0.67500000000000204</c:v>
                </c:pt>
                <c:pt idx="973">
                  <c:v>0.67569444444444804</c:v>
                </c:pt>
                <c:pt idx="974">
                  <c:v>0.67638888888889093</c:v>
                </c:pt>
                <c:pt idx="975">
                  <c:v>0.67708333333333548</c:v>
                </c:pt>
                <c:pt idx="976">
                  <c:v>0.67777777777777981</c:v>
                </c:pt>
                <c:pt idx="977">
                  <c:v>0.67847222222222225</c:v>
                </c:pt>
                <c:pt idx="978">
                  <c:v>0.6791666666666667</c:v>
                </c:pt>
                <c:pt idx="979">
                  <c:v>0.67986111111111314</c:v>
                </c:pt>
                <c:pt idx="980">
                  <c:v>0.68055555555555569</c:v>
                </c:pt>
                <c:pt idx="981">
                  <c:v>0.68125000000000002</c:v>
                </c:pt>
                <c:pt idx="982">
                  <c:v>0.68194444444444624</c:v>
                </c:pt>
                <c:pt idx="983">
                  <c:v>0.68263888888889068</c:v>
                </c:pt>
                <c:pt idx="984">
                  <c:v>0.68333333333333335</c:v>
                </c:pt>
                <c:pt idx="985">
                  <c:v>0.68402777777777779</c:v>
                </c:pt>
                <c:pt idx="986">
                  <c:v>0.68472222222222223</c:v>
                </c:pt>
                <c:pt idx="987">
                  <c:v>0.68541666666666656</c:v>
                </c:pt>
                <c:pt idx="988">
                  <c:v>0.68611111111111112</c:v>
                </c:pt>
                <c:pt idx="989">
                  <c:v>0.68680555555555733</c:v>
                </c:pt>
                <c:pt idx="990">
                  <c:v>0.6875</c:v>
                </c:pt>
                <c:pt idx="991">
                  <c:v>0.688194444444446</c:v>
                </c:pt>
                <c:pt idx="992">
                  <c:v>0.68888888888889044</c:v>
                </c:pt>
                <c:pt idx="993">
                  <c:v>0.68958333333333333</c:v>
                </c:pt>
                <c:pt idx="994">
                  <c:v>0.69027777777777777</c:v>
                </c:pt>
                <c:pt idx="995">
                  <c:v>0.69097222222222221</c:v>
                </c:pt>
                <c:pt idx="996">
                  <c:v>0.69166666666666654</c:v>
                </c:pt>
                <c:pt idx="997">
                  <c:v>0.69236111111111109</c:v>
                </c:pt>
                <c:pt idx="998">
                  <c:v>0.69305555555555565</c:v>
                </c:pt>
                <c:pt idx="999">
                  <c:v>0.69375000000000064</c:v>
                </c:pt>
                <c:pt idx="1000">
                  <c:v>0.69444444444444464</c:v>
                </c:pt>
                <c:pt idx="1001">
                  <c:v>0.69513888888888964</c:v>
                </c:pt>
                <c:pt idx="1002">
                  <c:v>0.69583333333333364</c:v>
                </c:pt>
                <c:pt idx="1003">
                  <c:v>0.69652777777777752</c:v>
                </c:pt>
                <c:pt idx="1004">
                  <c:v>0.69722222222222219</c:v>
                </c:pt>
                <c:pt idx="1005">
                  <c:v>0.69791666666666652</c:v>
                </c:pt>
                <c:pt idx="1006">
                  <c:v>0.69861111111111163</c:v>
                </c:pt>
                <c:pt idx="1007">
                  <c:v>0.69930555555555562</c:v>
                </c:pt>
                <c:pt idx="1008">
                  <c:v>0.70000000000000062</c:v>
                </c:pt>
                <c:pt idx="1009">
                  <c:v>0.70069444444444673</c:v>
                </c:pt>
                <c:pt idx="1010">
                  <c:v>0.70138888888888884</c:v>
                </c:pt>
                <c:pt idx="1011">
                  <c:v>0.70208333333333361</c:v>
                </c:pt>
                <c:pt idx="1012">
                  <c:v>0.70277777777777772</c:v>
                </c:pt>
                <c:pt idx="1013">
                  <c:v>0.70347222222222228</c:v>
                </c:pt>
                <c:pt idx="1014">
                  <c:v>0.7041666666666665</c:v>
                </c:pt>
                <c:pt idx="1015">
                  <c:v>0.7048611111111116</c:v>
                </c:pt>
                <c:pt idx="1016">
                  <c:v>0.7055555555555556</c:v>
                </c:pt>
                <c:pt idx="1017">
                  <c:v>0.70625000000000004</c:v>
                </c:pt>
                <c:pt idx="1018">
                  <c:v>0.70694444444444648</c:v>
                </c:pt>
                <c:pt idx="1019">
                  <c:v>0.70763888888889093</c:v>
                </c:pt>
                <c:pt idx="1020">
                  <c:v>0.7083333333333337</c:v>
                </c:pt>
                <c:pt idx="1021">
                  <c:v>0.70902777777777781</c:v>
                </c:pt>
                <c:pt idx="1022">
                  <c:v>0.70972222222222225</c:v>
                </c:pt>
                <c:pt idx="1023">
                  <c:v>0.71041666666666659</c:v>
                </c:pt>
                <c:pt idx="1024">
                  <c:v>0.71111111111111114</c:v>
                </c:pt>
                <c:pt idx="1025">
                  <c:v>0.71180555555555758</c:v>
                </c:pt>
                <c:pt idx="1026">
                  <c:v>0.71250000000000002</c:v>
                </c:pt>
                <c:pt idx="1027">
                  <c:v>0.71319444444444624</c:v>
                </c:pt>
                <c:pt idx="1028">
                  <c:v>0.71388888888889068</c:v>
                </c:pt>
                <c:pt idx="1029">
                  <c:v>0.71458333333333335</c:v>
                </c:pt>
                <c:pt idx="1030">
                  <c:v>0.71527777777777779</c:v>
                </c:pt>
                <c:pt idx="1031">
                  <c:v>0.71597222222222223</c:v>
                </c:pt>
                <c:pt idx="1032">
                  <c:v>0.71666666666666667</c:v>
                </c:pt>
                <c:pt idx="1033">
                  <c:v>0.71736111111111112</c:v>
                </c:pt>
                <c:pt idx="1034">
                  <c:v>0.71805555555555733</c:v>
                </c:pt>
                <c:pt idx="1035">
                  <c:v>0.71875000000000167</c:v>
                </c:pt>
                <c:pt idx="1036">
                  <c:v>0.719444444444446</c:v>
                </c:pt>
                <c:pt idx="1037">
                  <c:v>0.72013888888889044</c:v>
                </c:pt>
                <c:pt idx="1038">
                  <c:v>0.72083333333333488</c:v>
                </c:pt>
                <c:pt idx="1039">
                  <c:v>0.72152777777777777</c:v>
                </c:pt>
                <c:pt idx="1040">
                  <c:v>0.72222222222222221</c:v>
                </c:pt>
                <c:pt idx="1041">
                  <c:v>0.72291666666666654</c:v>
                </c:pt>
                <c:pt idx="1042">
                  <c:v>0.72361111111111165</c:v>
                </c:pt>
                <c:pt idx="1043">
                  <c:v>0.72430555555555565</c:v>
                </c:pt>
                <c:pt idx="1044">
                  <c:v>0.72500000000000064</c:v>
                </c:pt>
                <c:pt idx="1045">
                  <c:v>0.72569444444444708</c:v>
                </c:pt>
                <c:pt idx="1046">
                  <c:v>0.72638888888888964</c:v>
                </c:pt>
                <c:pt idx="1047">
                  <c:v>0.72708333333333364</c:v>
                </c:pt>
                <c:pt idx="1048">
                  <c:v>0.72777777777777775</c:v>
                </c:pt>
                <c:pt idx="1049">
                  <c:v>0.72847222222222219</c:v>
                </c:pt>
                <c:pt idx="1050">
                  <c:v>0.72916666666666652</c:v>
                </c:pt>
                <c:pt idx="1051">
                  <c:v>0.72986111111111163</c:v>
                </c:pt>
                <c:pt idx="1052">
                  <c:v>0.73055555555555562</c:v>
                </c:pt>
                <c:pt idx="1053">
                  <c:v>0.73125000000000062</c:v>
                </c:pt>
                <c:pt idx="1054">
                  <c:v>0.73194444444444673</c:v>
                </c:pt>
                <c:pt idx="1055">
                  <c:v>0.73263888888889106</c:v>
                </c:pt>
                <c:pt idx="1056">
                  <c:v>0.73333333333333361</c:v>
                </c:pt>
                <c:pt idx="1057">
                  <c:v>0.73402777777777772</c:v>
                </c:pt>
                <c:pt idx="1058">
                  <c:v>0.73472222222222261</c:v>
                </c:pt>
                <c:pt idx="1059">
                  <c:v>0.7354166666666665</c:v>
                </c:pt>
                <c:pt idx="1060">
                  <c:v>0.7361111111111116</c:v>
                </c:pt>
                <c:pt idx="1061">
                  <c:v>0.7368055555555576</c:v>
                </c:pt>
                <c:pt idx="1062">
                  <c:v>0.73750000000000004</c:v>
                </c:pt>
                <c:pt idx="1063">
                  <c:v>0.73819444444444648</c:v>
                </c:pt>
                <c:pt idx="1064">
                  <c:v>0.73888888888889093</c:v>
                </c:pt>
                <c:pt idx="1065">
                  <c:v>0.7395833333333337</c:v>
                </c:pt>
                <c:pt idx="1066">
                  <c:v>0.74027777777777781</c:v>
                </c:pt>
                <c:pt idx="1067">
                  <c:v>0.74097222222222225</c:v>
                </c:pt>
                <c:pt idx="1068">
                  <c:v>0.7416666666666667</c:v>
                </c:pt>
                <c:pt idx="1069">
                  <c:v>0.74236111111111114</c:v>
                </c:pt>
                <c:pt idx="1070">
                  <c:v>0.74305555555555758</c:v>
                </c:pt>
                <c:pt idx="1071">
                  <c:v>0.74375000000000191</c:v>
                </c:pt>
                <c:pt idx="1072">
                  <c:v>0.74444444444444624</c:v>
                </c:pt>
                <c:pt idx="1073">
                  <c:v>0.74513888888889068</c:v>
                </c:pt>
                <c:pt idx="1074">
                  <c:v>0.74583333333333512</c:v>
                </c:pt>
                <c:pt idx="1075">
                  <c:v>0.74652777777777779</c:v>
                </c:pt>
                <c:pt idx="1076">
                  <c:v>0.74722222222222223</c:v>
                </c:pt>
                <c:pt idx="1077">
                  <c:v>0.74791666666666667</c:v>
                </c:pt>
                <c:pt idx="1078">
                  <c:v>0.74861111111111289</c:v>
                </c:pt>
                <c:pt idx="1079">
                  <c:v>0.74930555555555733</c:v>
                </c:pt>
                <c:pt idx="1080">
                  <c:v>0.75000000000000167</c:v>
                </c:pt>
                <c:pt idx="1081">
                  <c:v>0.75069444444444755</c:v>
                </c:pt>
                <c:pt idx="1082">
                  <c:v>0.75138888888889044</c:v>
                </c:pt>
                <c:pt idx="1083">
                  <c:v>0.75208333333333488</c:v>
                </c:pt>
                <c:pt idx="1084">
                  <c:v>0.75277777777777932</c:v>
                </c:pt>
                <c:pt idx="1085">
                  <c:v>0.75347222222222221</c:v>
                </c:pt>
                <c:pt idx="1086">
                  <c:v>0.75416666666666654</c:v>
                </c:pt>
                <c:pt idx="1087">
                  <c:v>0.75486111111111165</c:v>
                </c:pt>
                <c:pt idx="1088">
                  <c:v>0.75555555555555565</c:v>
                </c:pt>
                <c:pt idx="1089">
                  <c:v>0.75625000000000064</c:v>
                </c:pt>
                <c:pt idx="1090">
                  <c:v>0.75694444444444708</c:v>
                </c:pt>
                <c:pt idx="1091">
                  <c:v>0.75763888888889175</c:v>
                </c:pt>
                <c:pt idx="1092">
                  <c:v>0.75833333333333364</c:v>
                </c:pt>
                <c:pt idx="1093">
                  <c:v>0.75902777777777775</c:v>
                </c:pt>
                <c:pt idx="1094">
                  <c:v>0.75972222222222263</c:v>
                </c:pt>
                <c:pt idx="1095">
                  <c:v>0.76041666666666652</c:v>
                </c:pt>
                <c:pt idx="1096">
                  <c:v>0.76111111111111163</c:v>
                </c:pt>
                <c:pt idx="1097">
                  <c:v>0.76180555555555785</c:v>
                </c:pt>
                <c:pt idx="1098">
                  <c:v>0.76250000000000062</c:v>
                </c:pt>
                <c:pt idx="1099">
                  <c:v>0.76319444444444673</c:v>
                </c:pt>
                <c:pt idx="1100">
                  <c:v>0.76388888888889106</c:v>
                </c:pt>
                <c:pt idx="1101">
                  <c:v>0.76458333333333361</c:v>
                </c:pt>
                <c:pt idx="1102">
                  <c:v>0.76527777777777772</c:v>
                </c:pt>
                <c:pt idx="1103">
                  <c:v>0.76597222222222261</c:v>
                </c:pt>
                <c:pt idx="1104">
                  <c:v>0.76666666666666672</c:v>
                </c:pt>
                <c:pt idx="1105">
                  <c:v>0.7673611111111116</c:v>
                </c:pt>
                <c:pt idx="1106">
                  <c:v>0.7680555555555576</c:v>
                </c:pt>
                <c:pt idx="1107">
                  <c:v>0.76875000000000204</c:v>
                </c:pt>
                <c:pt idx="1108">
                  <c:v>0.76944444444444648</c:v>
                </c:pt>
                <c:pt idx="1109">
                  <c:v>0.77013888888889093</c:v>
                </c:pt>
                <c:pt idx="1110">
                  <c:v>0.77083333333333548</c:v>
                </c:pt>
                <c:pt idx="1111">
                  <c:v>0.77152777777777781</c:v>
                </c:pt>
                <c:pt idx="1112">
                  <c:v>0.77222222222222225</c:v>
                </c:pt>
                <c:pt idx="1113">
                  <c:v>0.7729166666666667</c:v>
                </c:pt>
                <c:pt idx="1114">
                  <c:v>0.77361111111111314</c:v>
                </c:pt>
                <c:pt idx="1115">
                  <c:v>0.77430555555555758</c:v>
                </c:pt>
                <c:pt idx="1116">
                  <c:v>0.77500000000000191</c:v>
                </c:pt>
                <c:pt idx="1117">
                  <c:v>0.77569444444444802</c:v>
                </c:pt>
                <c:pt idx="1118">
                  <c:v>0.77638888888889068</c:v>
                </c:pt>
                <c:pt idx="1119">
                  <c:v>0.77708333333333512</c:v>
                </c:pt>
                <c:pt idx="1120">
                  <c:v>0.77777777777777946</c:v>
                </c:pt>
                <c:pt idx="1121">
                  <c:v>0.77847222222222223</c:v>
                </c:pt>
                <c:pt idx="1122">
                  <c:v>0.77916666666666667</c:v>
                </c:pt>
                <c:pt idx="1123">
                  <c:v>0.77986111111111289</c:v>
                </c:pt>
                <c:pt idx="1124">
                  <c:v>0.78055555555555567</c:v>
                </c:pt>
                <c:pt idx="1125">
                  <c:v>0.78125</c:v>
                </c:pt>
                <c:pt idx="1126">
                  <c:v>0.781944444444446</c:v>
                </c:pt>
                <c:pt idx="1127">
                  <c:v>0.78263888888889044</c:v>
                </c:pt>
                <c:pt idx="1128">
                  <c:v>0.78333333333333333</c:v>
                </c:pt>
                <c:pt idx="1129">
                  <c:v>0.78402777777777777</c:v>
                </c:pt>
                <c:pt idx="1130">
                  <c:v>0.78472222222222221</c:v>
                </c:pt>
                <c:pt idx="1131">
                  <c:v>0.78541666666666488</c:v>
                </c:pt>
                <c:pt idx="1132">
                  <c:v>0.78611111111111109</c:v>
                </c:pt>
                <c:pt idx="1133">
                  <c:v>0.78680555555555565</c:v>
                </c:pt>
                <c:pt idx="1134">
                  <c:v>0.78749999999999998</c:v>
                </c:pt>
                <c:pt idx="1135">
                  <c:v>0.78819444444444464</c:v>
                </c:pt>
                <c:pt idx="1136">
                  <c:v>0.78888888888888964</c:v>
                </c:pt>
                <c:pt idx="1137">
                  <c:v>0.7895833333333333</c:v>
                </c:pt>
                <c:pt idx="1138">
                  <c:v>0.79027777777777752</c:v>
                </c:pt>
                <c:pt idx="1139">
                  <c:v>0.79097222222222219</c:v>
                </c:pt>
                <c:pt idx="1140">
                  <c:v>0.79166666666666652</c:v>
                </c:pt>
                <c:pt idx="1141">
                  <c:v>0.79236111111111107</c:v>
                </c:pt>
                <c:pt idx="1142">
                  <c:v>0.79305555555555562</c:v>
                </c:pt>
                <c:pt idx="1143">
                  <c:v>0.79375000000000062</c:v>
                </c:pt>
                <c:pt idx="1144">
                  <c:v>0.79444444444444462</c:v>
                </c:pt>
                <c:pt idx="1145">
                  <c:v>0.79513888888888884</c:v>
                </c:pt>
                <c:pt idx="1146">
                  <c:v>0.79583333333333361</c:v>
                </c:pt>
                <c:pt idx="1147">
                  <c:v>0.7965277777777775</c:v>
                </c:pt>
                <c:pt idx="1148">
                  <c:v>0.79722222222222228</c:v>
                </c:pt>
                <c:pt idx="1149">
                  <c:v>0.7979166666666665</c:v>
                </c:pt>
                <c:pt idx="1150">
                  <c:v>0.7986111111111116</c:v>
                </c:pt>
                <c:pt idx="1151">
                  <c:v>0.7993055555555556</c:v>
                </c:pt>
                <c:pt idx="1152">
                  <c:v>0.8</c:v>
                </c:pt>
                <c:pt idx="1153">
                  <c:v>0.80069444444444648</c:v>
                </c:pt>
                <c:pt idx="1154">
                  <c:v>0.80138888888888893</c:v>
                </c:pt>
                <c:pt idx="1155">
                  <c:v>0.8020833333333337</c:v>
                </c:pt>
                <c:pt idx="1156">
                  <c:v>0.80277777777777781</c:v>
                </c:pt>
                <c:pt idx="1157">
                  <c:v>0.80347222222222159</c:v>
                </c:pt>
                <c:pt idx="1158">
                  <c:v>0.80416666666666659</c:v>
                </c:pt>
                <c:pt idx="1159">
                  <c:v>0.80486111111111114</c:v>
                </c:pt>
                <c:pt idx="1160">
                  <c:v>0.80555555555555569</c:v>
                </c:pt>
                <c:pt idx="1161">
                  <c:v>0.80625000000000002</c:v>
                </c:pt>
                <c:pt idx="1162">
                  <c:v>0.80694444444444624</c:v>
                </c:pt>
                <c:pt idx="1163">
                  <c:v>0.80763888888889068</c:v>
                </c:pt>
                <c:pt idx="1164">
                  <c:v>0.80833333333333335</c:v>
                </c:pt>
                <c:pt idx="1165">
                  <c:v>0.80902777777777779</c:v>
                </c:pt>
                <c:pt idx="1166">
                  <c:v>0.80972222222222223</c:v>
                </c:pt>
                <c:pt idx="1167">
                  <c:v>0.81041666666666656</c:v>
                </c:pt>
                <c:pt idx="1168">
                  <c:v>0.81111111111111112</c:v>
                </c:pt>
                <c:pt idx="1169">
                  <c:v>0.81180555555555733</c:v>
                </c:pt>
                <c:pt idx="1170">
                  <c:v>0.8125</c:v>
                </c:pt>
                <c:pt idx="1171">
                  <c:v>0.813194444444446</c:v>
                </c:pt>
                <c:pt idx="1172">
                  <c:v>0.81388888888889044</c:v>
                </c:pt>
                <c:pt idx="1173">
                  <c:v>0.81458333333333333</c:v>
                </c:pt>
                <c:pt idx="1174">
                  <c:v>0.81527777777777777</c:v>
                </c:pt>
                <c:pt idx="1175">
                  <c:v>0.81597222222222221</c:v>
                </c:pt>
                <c:pt idx="1176">
                  <c:v>0.81666666666666654</c:v>
                </c:pt>
                <c:pt idx="1177">
                  <c:v>0.81736111111111109</c:v>
                </c:pt>
                <c:pt idx="1178">
                  <c:v>0.81805555555555565</c:v>
                </c:pt>
                <c:pt idx="1179">
                  <c:v>0.81875000000000064</c:v>
                </c:pt>
                <c:pt idx="1180">
                  <c:v>0.81944444444444464</c:v>
                </c:pt>
                <c:pt idx="1181">
                  <c:v>0.82013888888888964</c:v>
                </c:pt>
                <c:pt idx="1182">
                  <c:v>0.82083333333333364</c:v>
                </c:pt>
                <c:pt idx="1183">
                  <c:v>0.82152777777777752</c:v>
                </c:pt>
                <c:pt idx="1184">
                  <c:v>0.82222222222222219</c:v>
                </c:pt>
                <c:pt idx="1185">
                  <c:v>0.82291666666666652</c:v>
                </c:pt>
                <c:pt idx="1186">
                  <c:v>0.82361111111111163</c:v>
                </c:pt>
                <c:pt idx="1187">
                  <c:v>0.82430555555555562</c:v>
                </c:pt>
                <c:pt idx="1188">
                  <c:v>0.82500000000000062</c:v>
                </c:pt>
                <c:pt idx="1189">
                  <c:v>0.82569444444444673</c:v>
                </c:pt>
                <c:pt idx="1190">
                  <c:v>0.82638888888888884</c:v>
                </c:pt>
                <c:pt idx="1191">
                  <c:v>0.82708333333333361</c:v>
                </c:pt>
                <c:pt idx="1192">
                  <c:v>0.82777777777777772</c:v>
                </c:pt>
                <c:pt idx="1193">
                  <c:v>0.82847222222222228</c:v>
                </c:pt>
                <c:pt idx="1194">
                  <c:v>0.8291666666666665</c:v>
                </c:pt>
                <c:pt idx="1195">
                  <c:v>0.8298611111111116</c:v>
                </c:pt>
                <c:pt idx="1196">
                  <c:v>0.8305555555555556</c:v>
                </c:pt>
                <c:pt idx="1197">
                  <c:v>0.83125000000000004</c:v>
                </c:pt>
                <c:pt idx="1198">
                  <c:v>0.83194444444444648</c:v>
                </c:pt>
                <c:pt idx="1199">
                  <c:v>0.83263888888889093</c:v>
                </c:pt>
                <c:pt idx="1200">
                  <c:v>0.8333333333333337</c:v>
                </c:pt>
                <c:pt idx="1201">
                  <c:v>0.83402777777777781</c:v>
                </c:pt>
                <c:pt idx="1202">
                  <c:v>0.83472222222222225</c:v>
                </c:pt>
                <c:pt idx="1203">
                  <c:v>0.83541666666666659</c:v>
                </c:pt>
                <c:pt idx="1204">
                  <c:v>0.83611111111111114</c:v>
                </c:pt>
                <c:pt idx="1205">
                  <c:v>0.83680555555555758</c:v>
                </c:pt>
                <c:pt idx="1206">
                  <c:v>0.83750000000000002</c:v>
                </c:pt>
                <c:pt idx="1207">
                  <c:v>0.83819444444444624</c:v>
                </c:pt>
                <c:pt idx="1208">
                  <c:v>0.83888888888889068</c:v>
                </c:pt>
                <c:pt idx="1209">
                  <c:v>0.83958333333333335</c:v>
                </c:pt>
                <c:pt idx="1210">
                  <c:v>0.84027777777777779</c:v>
                </c:pt>
                <c:pt idx="1211">
                  <c:v>0.84097222222222223</c:v>
                </c:pt>
                <c:pt idx="1212">
                  <c:v>0.84166666666666667</c:v>
                </c:pt>
                <c:pt idx="1213">
                  <c:v>0.84236111111111112</c:v>
                </c:pt>
                <c:pt idx="1214">
                  <c:v>0.84305555555555733</c:v>
                </c:pt>
                <c:pt idx="1215">
                  <c:v>0.84375000000000167</c:v>
                </c:pt>
                <c:pt idx="1216">
                  <c:v>0.844444444444446</c:v>
                </c:pt>
                <c:pt idx="1217">
                  <c:v>0.84513888888889044</c:v>
                </c:pt>
                <c:pt idx="1218">
                  <c:v>0.84583333333333488</c:v>
                </c:pt>
                <c:pt idx="1219">
                  <c:v>0.84652777777777777</c:v>
                </c:pt>
                <c:pt idx="1220">
                  <c:v>0.84722222222222221</c:v>
                </c:pt>
                <c:pt idx="1221">
                  <c:v>0.84791666666666654</c:v>
                </c:pt>
                <c:pt idx="1222">
                  <c:v>0.84861111111111165</c:v>
                </c:pt>
                <c:pt idx="1223">
                  <c:v>0.84930555555555565</c:v>
                </c:pt>
                <c:pt idx="1224">
                  <c:v>0.85000000000000064</c:v>
                </c:pt>
                <c:pt idx="1225">
                  <c:v>0.85069444444444708</c:v>
                </c:pt>
                <c:pt idx="1226">
                  <c:v>0.85138888888888964</c:v>
                </c:pt>
                <c:pt idx="1227">
                  <c:v>0.85208333333333364</c:v>
                </c:pt>
                <c:pt idx="1228">
                  <c:v>0.85277777777777775</c:v>
                </c:pt>
                <c:pt idx="1229">
                  <c:v>0.85347222222222219</c:v>
                </c:pt>
                <c:pt idx="1230">
                  <c:v>0.85416666666666652</c:v>
                </c:pt>
                <c:pt idx="1231">
                  <c:v>0.85486111111111163</c:v>
                </c:pt>
                <c:pt idx="1232">
                  <c:v>0.85555555555555562</c:v>
                </c:pt>
                <c:pt idx="1233">
                  <c:v>0.85625000000000062</c:v>
                </c:pt>
                <c:pt idx="1234">
                  <c:v>0.85694444444444673</c:v>
                </c:pt>
                <c:pt idx="1235">
                  <c:v>0.85763888888889106</c:v>
                </c:pt>
                <c:pt idx="1236">
                  <c:v>0.85833333333333361</c:v>
                </c:pt>
                <c:pt idx="1237">
                  <c:v>0.85902777777777772</c:v>
                </c:pt>
                <c:pt idx="1238">
                  <c:v>0.85972222222222261</c:v>
                </c:pt>
                <c:pt idx="1239">
                  <c:v>0.8604166666666665</c:v>
                </c:pt>
                <c:pt idx="1240">
                  <c:v>0.8611111111111116</c:v>
                </c:pt>
                <c:pt idx="1241">
                  <c:v>0.8618055555555576</c:v>
                </c:pt>
                <c:pt idx="1242">
                  <c:v>0.86250000000000004</c:v>
                </c:pt>
                <c:pt idx="1243">
                  <c:v>0.86319444444444648</c:v>
                </c:pt>
                <c:pt idx="1244">
                  <c:v>0.86388888888889093</c:v>
                </c:pt>
                <c:pt idx="1245">
                  <c:v>0.8645833333333337</c:v>
                </c:pt>
                <c:pt idx="1246">
                  <c:v>0.86527777777777781</c:v>
                </c:pt>
                <c:pt idx="1247">
                  <c:v>0.86597222222222225</c:v>
                </c:pt>
                <c:pt idx="1248">
                  <c:v>0.8666666666666667</c:v>
                </c:pt>
                <c:pt idx="1249">
                  <c:v>0.86736111111111114</c:v>
                </c:pt>
                <c:pt idx="1250">
                  <c:v>0.86805555555555758</c:v>
                </c:pt>
                <c:pt idx="1251">
                  <c:v>0.86875000000000191</c:v>
                </c:pt>
                <c:pt idx="1252">
                  <c:v>0.86944444444444624</c:v>
                </c:pt>
                <c:pt idx="1253">
                  <c:v>0.87013888888889068</c:v>
                </c:pt>
                <c:pt idx="1254">
                  <c:v>0.87083333333333512</c:v>
                </c:pt>
                <c:pt idx="1255">
                  <c:v>0.87152777777777779</c:v>
                </c:pt>
                <c:pt idx="1256">
                  <c:v>0.87222222222222223</c:v>
                </c:pt>
                <c:pt idx="1257">
                  <c:v>0.87291666666666667</c:v>
                </c:pt>
                <c:pt idx="1258">
                  <c:v>0.87361111111111289</c:v>
                </c:pt>
                <c:pt idx="1259">
                  <c:v>0.87430555555555733</c:v>
                </c:pt>
                <c:pt idx="1260">
                  <c:v>0.87500000000000167</c:v>
                </c:pt>
                <c:pt idx="1261">
                  <c:v>0.87569444444444755</c:v>
                </c:pt>
                <c:pt idx="1262">
                  <c:v>0.87638888888889044</c:v>
                </c:pt>
                <c:pt idx="1263">
                  <c:v>0.87708333333333488</c:v>
                </c:pt>
                <c:pt idx="1264">
                  <c:v>0.87777777777777932</c:v>
                </c:pt>
                <c:pt idx="1265">
                  <c:v>0.87847222222222221</c:v>
                </c:pt>
                <c:pt idx="1266">
                  <c:v>0.87916666666666654</c:v>
                </c:pt>
                <c:pt idx="1267">
                  <c:v>0.87986111111111165</c:v>
                </c:pt>
                <c:pt idx="1268">
                  <c:v>0.88055555555555554</c:v>
                </c:pt>
                <c:pt idx="1269">
                  <c:v>0.88124999999999998</c:v>
                </c:pt>
                <c:pt idx="1270">
                  <c:v>0.88194444444444464</c:v>
                </c:pt>
                <c:pt idx="1271">
                  <c:v>0.88263888888888964</c:v>
                </c:pt>
                <c:pt idx="1272">
                  <c:v>0.8833333333333333</c:v>
                </c:pt>
                <c:pt idx="1273">
                  <c:v>0.88402777777777752</c:v>
                </c:pt>
                <c:pt idx="1274">
                  <c:v>0.88472222222222219</c:v>
                </c:pt>
                <c:pt idx="1275">
                  <c:v>0.88541666666666463</c:v>
                </c:pt>
                <c:pt idx="1276">
                  <c:v>0.88611111111111107</c:v>
                </c:pt>
                <c:pt idx="1277">
                  <c:v>0.88680555555555562</c:v>
                </c:pt>
                <c:pt idx="1278">
                  <c:v>0.88749999999999996</c:v>
                </c:pt>
                <c:pt idx="1279">
                  <c:v>0.88819444444444462</c:v>
                </c:pt>
                <c:pt idx="1280">
                  <c:v>0.88888888888888884</c:v>
                </c:pt>
                <c:pt idx="1281">
                  <c:v>0.88958333333333328</c:v>
                </c:pt>
                <c:pt idx="1282">
                  <c:v>0.8902777777777775</c:v>
                </c:pt>
                <c:pt idx="1283">
                  <c:v>0.89097222222222228</c:v>
                </c:pt>
                <c:pt idx="1284">
                  <c:v>0.8916666666666665</c:v>
                </c:pt>
                <c:pt idx="1285">
                  <c:v>0.89236111111111116</c:v>
                </c:pt>
                <c:pt idx="1286">
                  <c:v>0.8930555555555556</c:v>
                </c:pt>
                <c:pt idx="1287">
                  <c:v>0.89375000000000004</c:v>
                </c:pt>
                <c:pt idx="1288">
                  <c:v>0.8944444444444446</c:v>
                </c:pt>
                <c:pt idx="1289">
                  <c:v>0.89513888888888893</c:v>
                </c:pt>
                <c:pt idx="1290">
                  <c:v>0.8958333333333337</c:v>
                </c:pt>
                <c:pt idx="1291">
                  <c:v>0.89652777777777759</c:v>
                </c:pt>
                <c:pt idx="1292">
                  <c:v>0.89722222222222159</c:v>
                </c:pt>
                <c:pt idx="1293">
                  <c:v>0.89791666666666659</c:v>
                </c:pt>
                <c:pt idx="1294">
                  <c:v>0.89861111111111114</c:v>
                </c:pt>
                <c:pt idx="1295">
                  <c:v>0.89930555555555569</c:v>
                </c:pt>
                <c:pt idx="1296">
                  <c:v>0.9</c:v>
                </c:pt>
                <c:pt idx="1297">
                  <c:v>0.90069444444444624</c:v>
                </c:pt>
                <c:pt idx="1298">
                  <c:v>0.90138888888888891</c:v>
                </c:pt>
                <c:pt idx="1299">
                  <c:v>0.90208333333333335</c:v>
                </c:pt>
                <c:pt idx="1300">
                  <c:v>0.90277777777777779</c:v>
                </c:pt>
                <c:pt idx="1301">
                  <c:v>0.90347222222222157</c:v>
                </c:pt>
                <c:pt idx="1302">
                  <c:v>0.90416666666666656</c:v>
                </c:pt>
                <c:pt idx="1303">
                  <c:v>0.90486111111111112</c:v>
                </c:pt>
                <c:pt idx="1304">
                  <c:v>0.90555555555555567</c:v>
                </c:pt>
                <c:pt idx="1305">
                  <c:v>0.90625</c:v>
                </c:pt>
                <c:pt idx="1306">
                  <c:v>0.906944444444446</c:v>
                </c:pt>
                <c:pt idx="1307">
                  <c:v>0.90763888888889044</c:v>
                </c:pt>
                <c:pt idx="1308">
                  <c:v>0.90833333333333333</c:v>
                </c:pt>
                <c:pt idx="1309">
                  <c:v>0.90902777777777777</c:v>
                </c:pt>
                <c:pt idx="1310">
                  <c:v>0.90972222222222221</c:v>
                </c:pt>
                <c:pt idx="1311">
                  <c:v>0.91041666666666488</c:v>
                </c:pt>
                <c:pt idx="1312">
                  <c:v>0.91111111111111109</c:v>
                </c:pt>
                <c:pt idx="1313">
                  <c:v>0.91180555555555565</c:v>
                </c:pt>
                <c:pt idx="1314">
                  <c:v>0.91249999999999998</c:v>
                </c:pt>
                <c:pt idx="1315">
                  <c:v>0.91319444444444464</c:v>
                </c:pt>
                <c:pt idx="1316">
                  <c:v>0.91388888888888964</c:v>
                </c:pt>
                <c:pt idx="1317">
                  <c:v>0.9145833333333333</c:v>
                </c:pt>
                <c:pt idx="1318">
                  <c:v>0.91527777777777752</c:v>
                </c:pt>
                <c:pt idx="1319">
                  <c:v>0.91597222222222219</c:v>
                </c:pt>
                <c:pt idx="1320">
                  <c:v>0.91666666666666652</c:v>
                </c:pt>
                <c:pt idx="1321">
                  <c:v>0.91736111111111107</c:v>
                </c:pt>
                <c:pt idx="1322">
                  <c:v>0.91805555555555562</c:v>
                </c:pt>
                <c:pt idx="1323">
                  <c:v>0.91875000000000062</c:v>
                </c:pt>
                <c:pt idx="1324">
                  <c:v>0.91944444444444462</c:v>
                </c:pt>
                <c:pt idx="1325">
                  <c:v>0.92013888888888884</c:v>
                </c:pt>
                <c:pt idx="1326">
                  <c:v>0.92083333333333361</c:v>
                </c:pt>
                <c:pt idx="1327">
                  <c:v>0.9215277777777775</c:v>
                </c:pt>
                <c:pt idx="1328">
                  <c:v>0.92222222222222228</c:v>
                </c:pt>
                <c:pt idx="1329">
                  <c:v>0.9229166666666665</c:v>
                </c:pt>
                <c:pt idx="1330">
                  <c:v>0.9236111111111116</c:v>
                </c:pt>
                <c:pt idx="1331">
                  <c:v>0.9243055555555556</c:v>
                </c:pt>
                <c:pt idx="1332">
                  <c:v>0.92500000000000004</c:v>
                </c:pt>
                <c:pt idx="1333">
                  <c:v>0.92569444444444648</c:v>
                </c:pt>
                <c:pt idx="1334">
                  <c:v>0.92638888888888893</c:v>
                </c:pt>
                <c:pt idx="1335">
                  <c:v>0.9270833333333337</c:v>
                </c:pt>
                <c:pt idx="1336">
                  <c:v>0.92777777777777781</c:v>
                </c:pt>
                <c:pt idx="1337">
                  <c:v>0.92847222222222159</c:v>
                </c:pt>
                <c:pt idx="1338">
                  <c:v>0.92916666666666659</c:v>
                </c:pt>
                <c:pt idx="1339">
                  <c:v>0.92986111111111114</c:v>
                </c:pt>
                <c:pt idx="1340">
                  <c:v>0.93055555555555569</c:v>
                </c:pt>
                <c:pt idx="1341">
                  <c:v>0.93125000000000002</c:v>
                </c:pt>
                <c:pt idx="1342">
                  <c:v>0.93194444444444624</c:v>
                </c:pt>
                <c:pt idx="1343">
                  <c:v>0.93263888888889068</c:v>
                </c:pt>
                <c:pt idx="1344">
                  <c:v>0.93333333333333335</c:v>
                </c:pt>
                <c:pt idx="1345">
                  <c:v>0.93402777777777779</c:v>
                </c:pt>
                <c:pt idx="1346">
                  <c:v>0.93472222222222223</c:v>
                </c:pt>
                <c:pt idx="1347">
                  <c:v>0.93541666666666656</c:v>
                </c:pt>
                <c:pt idx="1348">
                  <c:v>0.93611111111111112</c:v>
                </c:pt>
                <c:pt idx="1349">
                  <c:v>0.93680555555555733</c:v>
                </c:pt>
                <c:pt idx="1350">
                  <c:v>0.9375</c:v>
                </c:pt>
                <c:pt idx="1351">
                  <c:v>0.938194444444446</c:v>
                </c:pt>
                <c:pt idx="1352">
                  <c:v>0.93888888888889044</c:v>
                </c:pt>
                <c:pt idx="1353">
                  <c:v>0.93958333333333333</c:v>
                </c:pt>
                <c:pt idx="1354">
                  <c:v>0.94027777777777777</c:v>
                </c:pt>
                <c:pt idx="1355">
                  <c:v>0.94097222222222221</c:v>
                </c:pt>
                <c:pt idx="1356">
                  <c:v>0.94166666666666654</c:v>
                </c:pt>
                <c:pt idx="1357">
                  <c:v>0.94236111111111109</c:v>
                </c:pt>
                <c:pt idx="1358">
                  <c:v>0.94305555555555565</c:v>
                </c:pt>
                <c:pt idx="1359">
                  <c:v>0.94375000000000064</c:v>
                </c:pt>
                <c:pt idx="1360">
                  <c:v>0.94444444444444464</c:v>
                </c:pt>
                <c:pt idx="1361">
                  <c:v>0.94513888888888964</c:v>
                </c:pt>
                <c:pt idx="1362">
                  <c:v>0.94583333333333364</c:v>
                </c:pt>
                <c:pt idx="1363">
                  <c:v>0.94652777777777752</c:v>
                </c:pt>
                <c:pt idx="1364">
                  <c:v>0.94722222222222219</c:v>
                </c:pt>
                <c:pt idx="1365">
                  <c:v>0.94791666666666652</c:v>
                </c:pt>
                <c:pt idx="1366">
                  <c:v>0.94861111111111163</c:v>
                </c:pt>
                <c:pt idx="1367">
                  <c:v>0.94930555555555562</c:v>
                </c:pt>
                <c:pt idx="1368">
                  <c:v>0.95000000000000062</c:v>
                </c:pt>
                <c:pt idx="1369">
                  <c:v>0.95069444444444673</c:v>
                </c:pt>
                <c:pt idx="1370">
                  <c:v>0.95138888888888884</c:v>
                </c:pt>
                <c:pt idx="1371">
                  <c:v>0.95208333333333361</c:v>
                </c:pt>
                <c:pt idx="1372">
                  <c:v>0.95277777777777772</c:v>
                </c:pt>
                <c:pt idx="1373">
                  <c:v>0.95347222222222228</c:v>
                </c:pt>
                <c:pt idx="1374">
                  <c:v>0.9541666666666665</c:v>
                </c:pt>
                <c:pt idx="1375">
                  <c:v>0.9548611111111116</c:v>
                </c:pt>
                <c:pt idx="1376">
                  <c:v>0.9555555555555556</c:v>
                </c:pt>
                <c:pt idx="1377">
                  <c:v>0.95625000000000004</c:v>
                </c:pt>
                <c:pt idx="1378">
                  <c:v>0.95694444444444648</c:v>
                </c:pt>
                <c:pt idx="1379">
                  <c:v>0.95763888888889093</c:v>
                </c:pt>
                <c:pt idx="1380">
                  <c:v>0.9583333333333337</c:v>
                </c:pt>
                <c:pt idx="1381">
                  <c:v>0.95902777777777781</c:v>
                </c:pt>
                <c:pt idx="1382">
                  <c:v>0.95972222222222225</c:v>
                </c:pt>
                <c:pt idx="1383">
                  <c:v>0.96041666666666659</c:v>
                </c:pt>
                <c:pt idx="1384">
                  <c:v>0.96111111111111114</c:v>
                </c:pt>
                <c:pt idx="1385">
                  <c:v>0.96180555555555758</c:v>
                </c:pt>
                <c:pt idx="1386">
                  <c:v>0.96250000000000002</c:v>
                </c:pt>
                <c:pt idx="1387">
                  <c:v>0.96319444444444624</c:v>
                </c:pt>
                <c:pt idx="1388">
                  <c:v>0.96388888888889068</c:v>
                </c:pt>
                <c:pt idx="1389">
                  <c:v>0.96458333333333335</c:v>
                </c:pt>
                <c:pt idx="1390">
                  <c:v>0.96527777777777779</c:v>
                </c:pt>
                <c:pt idx="1391">
                  <c:v>0.96597222222222223</c:v>
                </c:pt>
                <c:pt idx="1392">
                  <c:v>0.96666666666666667</c:v>
                </c:pt>
                <c:pt idx="1393">
                  <c:v>0.96736111111111112</c:v>
                </c:pt>
                <c:pt idx="1394">
                  <c:v>0.96805555555555733</c:v>
                </c:pt>
                <c:pt idx="1395">
                  <c:v>0.96875000000000167</c:v>
                </c:pt>
                <c:pt idx="1396">
                  <c:v>0.969444444444446</c:v>
                </c:pt>
                <c:pt idx="1397">
                  <c:v>0.97013888888889044</c:v>
                </c:pt>
                <c:pt idx="1398">
                  <c:v>0.97083333333333488</c:v>
                </c:pt>
                <c:pt idx="1399">
                  <c:v>0.97152777777777777</c:v>
                </c:pt>
                <c:pt idx="1400">
                  <c:v>0.97222222222222221</c:v>
                </c:pt>
                <c:pt idx="1401">
                  <c:v>0.97291666666666654</c:v>
                </c:pt>
                <c:pt idx="1402">
                  <c:v>0.97361111111111165</c:v>
                </c:pt>
                <c:pt idx="1403">
                  <c:v>0.97430555555555565</c:v>
                </c:pt>
                <c:pt idx="1404">
                  <c:v>0.97500000000000064</c:v>
                </c:pt>
                <c:pt idx="1405">
                  <c:v>0.97569444444444708</c:v>
                </c:pt>
                <c:pt idx="1406">
                  <c:v>0.97638888888888964</c:v>
                </c:pt>
                <c:pt idx="1407">
                  <c:v>0.97708333333333364</c:v>
                </c:pt>
                <c:pt idx="1408">
                  <c:v>0.97777777777777775</c:v>
                </c:pt>
                <c:pt idx="1409">
                  <c:v>0.97847222222222219</c:v>
                </c:pt>
                <c:pt idx="1410">
                  <c:v>0.97916666666666652</c:v>
                </c:pt>
                <c:pt idx="1411">
                  <c:v>0.97986111111111163</c:v>
                </c:pt>
                <c:pt idx="1412">
                  <c:v>0.98055555555555551</c:v>
                </c:pt>
                <c:pt idx="1413">
                  <c:v>0.98124999999999996</c:v>
                </c:pt>
                <c:pt idx="1414">
                  <c:v>0.98194444444444462</c:v>
                </c:pt>
                <c:pt idx="1415">
                  <c:v>0.98263888888888884</c:v>
                </c:pt>
                <c:pt idx="1416">
                  <c:v>0.98333333333333328</c:v>
                </c:pt>
                <c:pt idx="1417">
                  <c:v>0.9840277777777775</c:v>
                </c:pt>
                <c:pt idx="1418">
                  <c:v>0.98472222222222228</c:v>
                </c:pt>
                <c:pt idx="1419">
                  <c:v>0.98541666666666439</c:v>
                </c:pt>
                <c:pt idx="1420">
                  <c:v>0.98611111111111116</c:v>
                </c:pt>
                <c:pt idx="1421">
                  <c:v>0.9868055555555556</c:v>
                </c:pt>
                <c:pt idx="1422">
                  <c:v>0.98749999999999949</c:v>
                </c:pt>
                <c:pt idx="1423">
                  <c:v>0.9881944444444446</c:v>
                </c:pt>
                <c:pt idx="1424">
                  <c:v>0.98888888888888893</c:v>
                </c:pt>
                <c:pt idx="1425">
                  <c:v>0.98958333333333337</c:v>
                </c:pt>
                <c:pt idx="1426">
                  <c:v>0.99027777777777759</c:v>
                </c:pt>
                <c:pt idx="1427">
                  <c:v>0.99097222222222159</c:v>
                </c:pt>
                <c:pt idx="1428">
                  <c:v>0.99166666666666659</c:v>
                </c:pt>
                <c:pt idx="1429">
                  <c:v>0.99236111111111058</c:v>
                </c:pt>
                <c:pt idx="1430">
                  <c:v>0.99305555555555569</c:v>
                </c:pt>
                <c:pt idx="1431">
                  <c:v>0.99375000000000002</c:v>
                </c:pt>
                <c:pt idx="1432">
                  <c:v>0.99444444444444469</c:v>
                </c:pt>
                <c:pt idx="1433">
                  <c:v>0.99513888888888891</c:v>
                </c:pt>
                <c:pt idx="1434">
                  <c:v>0.99583333333333335</c:v>
                </c:pt>
                <c:pt idx="1435">
                  <c:v>0.99652777777777757</c:v>
                </c:pt>
                <c:pt idx="1436">
                  <c:v>0.99722222222222157</c:v>
                </c:pt>
                <c:pt idx="1437">
                  <c:v>0.99791666666666656</c:v>
                </c:pt>
                <c:pt idx="1438">
                  <c:v>0.99861111111111112</c:v>
                </c:pt>
                <c:pt idx="1439">
                  <c:v>0.99930555555555567</c:v>
                </c:pt>
                <c:pt idx="1440">
                  <c:v>1</c:v>
                </c:pt>
                <c:pt idx="1441">
                  <c:v>1.000694444444441</c:v>
                </c:pt>
                <c:pt idx="1442">
                  <c:v>1.0013888888888889</c:v>
                </c:pt>
                <c:pt idx="1443">
                  <c:v>1.0020833333333341</c:v>
                </c:pt>
                <c:pt idx="1444">
                  <c:v>1.002777777777778</c:v>
                </c:pt>
                <c:pt idx="1445">
                  <c:v>1.0034722222222219</c:v>
                </c:pt>
                <c:pt idx="1446">
                  <c:v>1.0041666666666667</c:v>
                </c:pt>
                <c:pt idx="1447">
                  <c:v>1.0048611111111112</c:v>
                </c:pt>
                <c:pt idx="1448">
                  <c:v>1.0055555555555555</c:v>
                </c:pt>
                <c:pt idx="1449">
                  <c:v>1.0062500000000001</c:v>
                </c:pt>
                <c:pt idx="1450">
                  <c:v>1.0069444444444438</c:v>
                </c:pt>
                <c:pt idx="1451">
                  <c:v>1.007638888888889</c:v>
                </c:pt>
                <c:pt idx="1452">
                  <c:v>1.0083333333333333</c:v>
                </c:pt>
                <c:pt idx="1453">
                  <c:v>1.0090277777777779</c:v>
                </c:pt>
              </c:numCache>
            </c:numRef>
          </c:yVal>
        </c:ser>
        <c:ser>
          <c:idx val="2"/>
          <c:order val="2"/>
          <c:tx>
            <c:strRef>
              <c:f>'Request rate CDF data'!$C$1</c:f>
              <c:strCache>
                <c:ptCount val="1"/>
                <c:pt idx="0">
                  <c:v>Max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'Request rate CDF data'!$C$2:$C$1455</c:f>
              <c:numCache>
                <c:formatCode>General</c:formatCode>
                <c:ptCount val="1454"/>
                <c:pt idx="0">
                  <c:v>1108</c:v>
                </c:pt>
                <c:pt idx="1">
                  <c:v>1141</c:v>
                </c:pt>
                <c:pt idx="2">
                  <c:v>1200</c:v>
                </c:pt>
                <c:pt idx="3">
                  <c:v>1205</c:v>
                </c:pt>
                <c:pt idx="4">
                  <c:v>1210</c:v>
                </c:pt>
                <c:pt idx="5">
                  <c:v>1221</c:v>
                </c:pt>
                <c:pt idx="6">
                  <c:v>1259</c:v>
                </c:pt>
                <c:pt idx="7">
                  <c:v>1274</c:v>
                </c:pt>
                <c:pt idx="8">
                  <c:v>1299</c:v>
                </c:pt>
                <c:pt idx="9">
                  <c:v>1300</c:v>
                </c:pt>
                <c:pt idx="10">
                  <c:v>1307</c:v>
                </c:pt>
                <c:pt idx="11">
                  <c:v>1313</c:v>
                </c:pt>
                <c:pt idx="12">
                  <c:v>1318</c:v>
                </c:pt>
                <c:pt idx="13">
                  <c:v>1320</c:v>
                </c:pt>
                <c:pt idx="14">
                  <c:v>1323</c:v>
                </c:pt>
                <c:pt idx="15">
                  <c:v>1339</c:v>
                </c:pt>
                <c:pt idx="16">
                  <c:v>1347</c:v>
                </c:pt>
                <c:pt idx="17">
                  <c:v>1353</c:v>
                </c:pt>
                <c:pt idx="18">
                  <c:v>1369</c:v>
                </c:pt>
                <c:pt idx="19">
                  <c:v>1373</c:v>
                </c:pt>
                <c:pt idx="20">
                  <c:v>1374</c:v>
                </c:pt>
                <c:pt idx="21">
                  <c:v>1397</c:v>
                </c:pt>
                <c:pt idx="22">
                  <c:v>1411</c:v>
                </c:pt>
                <c:pt idx="23">
                  <c:v>1421</c:v>
                </c:pt>
                <c:pt idx="24">
                  <c:v>1422</c:v>
                </c:pt>
                <c:pt idx="25">
                  <c:v>1423</c:v>
                </c:pt>
                <c:pt idx="26">
                  <c:v>1435</c:v>
                </c:pt>
                <c:pt idx="27">
                  <c:v>1442</c:v>
                </c:pt>
                <c:pt idx="28">
                  <c:v>1447</c:v>
                </c:pt>
                <c:pt idx="29">
                  <c:v>1449</c:v>
                </c:pt>
                <c:pt idx="30">
                  <c:v>1459</c:v>
                </c:pt>
                <c:pt idx="31">
                  <c:v>1468</c:v>
                </c:pt>
                <c:pt idx="32">
                  <c:v>1473</c:v>
                </c:pt>
                <c:pt idx="33">
                  <c:v>1477</c:v>
                </c:pt>
                <c:pt idx="34">
                  <c:v>1478</c:v>
                </c:pt>
                <c:pt idx="35">
                  <c:v>1484</c:v>
                </c:pt>
                <c:pt idx="36">
                  <c:v>1485</c:v>
                </c:pt>
                <c:pt idx="37">
                  <c:v>1489</c:v>
                </c:pt>
                <c:pt idx="38">
                  <c:v>1492</c:v>
                </c:pt>
                <c:pt idx="39">
                  <c:v>1497</c:v>
                </c:pt>
                <c:pt idx="40">
                  <c:v>1497</c:v>
                </c:pt>
                <c:pt idx="41">
                  <c:v>1500</c:v>
                </c:pt>
                <c:pt idx="42">
                  <c:v>1500</c:v>
                </c:pt>
                <c:pt idx="43">
                  <c:v>1502</c:v>
                </c:pt>
                <c:pt idx="44">
                  <c:v>1506</c:v>
                </c:pt>
                <c:pt idx="45">
                  <c:v>1513</c:v>
                </c:pt>
                <c:pt idx="46">
                  <c:v>1521</c:v>
                </c:pt>
                <c:pt idx="47">
                  <c:v>1526</c:v>
                </c:pt>
                <c:pt idx="48">
                  <c:v>1526</c:v>
                </c:pt>
                <c:pt idx="49">
                  <c:v>1526</c:v>
                </c:pt>
                <c:pt idx="50">
                  <c:v>1532</c:v>
                </c:pt>
                <c:pt idx="51">
                  <c:v>1532</c:v>
                </c:pt>
                <c:pt idx="52">
                  <c:v>1538</c:v>
                </c:pt>
                <c:pt idx="53">
                  <c:v>1545</c:v>
                </c:pt>
                <c:pt idx="54">
                  <c:v>1548</c:v>
                </c:pt>
                <c:pt idx="55">
                  <c:v>1549</c:v>
                </c:pt>
                <c:pt idx="56">
                  <c:v>1564</c:v>
                </c:pt>
                <c:pt idx="57">
                  <c:v>1564</c:v>
                </c:pt>
                <c:pt idx="58">
                  <c:v>1566</c:v>
                </c:pt>
                <c:pt idx="59">
                  <c:v>1569</c:v>
                </c:pt>
                <c:pt idx="60">
                  <c:v>1570</c:v>
                </c:pt>
                <c:pt idx="61">
                  <c:v>1571</c:v>
                </c:pt>
                <c:pt idx="62">
                  <c:v>1571</c:v>
                </c:pt>
                <c:pt idx="63">
                  <c:v>1578</c:v>
                </c:pt>
                <c:pt idx="64">
                  <c:v>1580</c:v>
                </c:pt>
                <c:pt idx="65">
                  <c:v>1586</c:v>
                </c:pt>
                <c:pt idx="66">
                  <c:v>1588</c:v>
                </c:pt>
                <c:pt idx="67">
                  <c:v>1593</c:v>
                </c:pt>
                <c:pt idx="68">
                  <c:v>1602</c:v>
                </c:pt>
                <c:pt idx="69">
                  <c:v>1613</c:v>
                </c:pt>
                <c:pt idx="70">
                  <c:v>1616</c:v>
                </c:pt>
                <c:pt idx="71">
                  <c:v>1617</c:v>
                </c:pt>
                <c:pt idx="72">
                  <c:v>1617</c:v>
                </c:pt>
                <c:pt idx="73">
                  <c:v>1618</c:v>
                </c:pt>
                <c:pt idx="74">
                  <c:v>1630</c:v>
                </c:pt>
                <c:pt idx="75">
                  <c:v>1636</c:v>
                </c:pt>
                <c:pt idx="76">
                  <c:v>1638</c:v>
                </c:pt>
                <c:pt idx="77">
                  <c:v>1638</c:v>
                </c:pt>
                <c:pt idx="78">
                  <c:v>1643</c:v>
                </c:pt>
                <c:pt idx="79">
                  <c:v>1650</c:v>
                </c:pt>
                <c:pt idx="80">
                  <c:v>1658</c:v>
                </c:pt>
                <c:pt idx="81">
                  <c:v>1664</c:v>
                </c:pt>
                <c:pt idx="82">
                  <c:v>1672</c:v>
                </c:pt>
                <c:pt idx="83">
                  <c:v>1674</c:v>
                </c:pt>
                <c:pt idx="84">
                  <c:v>1685</c:v>
                </c:pt>
                <c:pt idx="85">
                  <c:v>1689</c:v>
                </c:pt>
                <c:pt idx="86">
                  <c:v>1689</c:v>
                </c:pt>
                <c:pt idx="87">
                  <c:v>1696</c:v>
                </c:pt>
                <c:pt idx="88">
                  <c:v>1708</c:v>
                </c:pt>
                <c:pt idx="89">
                  <c:v>1712</c:v>
                </c:pt>
                <c:pt idx="90">
                  <c:v>1714</c:v>
                </c:pt>
                <c:pt idx="91">
                  <c:v>1724</c:v>
                </c:pt>
                <c:pt idx="92">
                  <c:v>1725</c:v>
                </c:pt>
                <c:pt idx="93">
                  <c:v>1729</c:v>
                </c:pt>
                <c:pt idx="94">
                  <c:v>1730</c:v>
                </c:pt>
                <c:pt idx="95">
                  <c:v>1731</c:v>
                </c:pt>
                <c:pt idx="96">
                  <c:v>1731</c:v>
                </c:pt>
                <c:pt idx="97">
                  <c:v>1740</c:v>
                </c:pt>
                <c:pt idx="98">
                  <c:v>1741</c:v>
                </c:pt>
                <c:pt idx="99">
                  <c:v>1743</c:v>
                </c:pt>
                <c:pt idx="100">
                  <c:v>1744</c:v>
                </c:pt>
                <c:pt idx="101">
                  <c:v>1746</c:v>
                </c:pt>
                <c:pt idx="102">
                  <c:v>1747</c:v>
                </c:pt>
                <c:pt idx="103">
                  <c:v>1750</c:v>
                </c:pt>
                <c:pt idx="104">
                  <c:v>1751</c:v>
                </c:pt>
                <c:pt idx="105">
                  <c:v>1753</c:v>
                </c:pt>
                <c:pt idx="106">
                  <c:v>1753</c:v>
                </c:pt>
                <c:pt idx="107">
                  <c:v>1754</c:v>
                </c:pt>
                <c:pt idx="108">
                  <c:v>1755</c:v>
                </c:pt>
                <c:pt idx="109">
                  <c:v>1763</c:v>
                </c:pt>
                <c:pt idx="110">
                  <c:v>1764</c:v>
                </c:pt>
                <c:pt idx="111">
                  <c:v>1767</c:v>
                </c:pt>
                <c:pt idx="112">
                  <c:v>1771</c:v>
                </c:pt>
                <c:pt idx="113">
                  <c:v>1772</c:v>
                </c:pt>
                <c:pt idx="114">
                  <c:v>1772</c:v>
                </c:pt>
                <c:pt idx="115">
                  <c:v>1777</c:v>
                </c:pt>
                <c:pt idx="116">
                  <c:v>1782</c:v>
                </c:pt>
                <c:pt idx="117">
                  <c:v>1788</c:v>
                </c:pt>
                <c:pt idx="118">
                  <c:v>1790</c:v>
                </c:pt>
                <c:pt idx="119">
                  <c:v>1791</c:v>
                </c:pt>
                <c:pt idx="120">
                  <c:v>1794</c:v>
                </c:pt>
                <c:pt idx="121">
                  <c:v>1795</c:v>
                </c:pt>
                <c:pt idx="122">
                  <c:v>1796</c:v>
                </c:pt>
                <c:pt idx="123">
                  <c:v>1798</c:v>
                </c:pt>
                <c:pt idx="124">
                  <c:v>1798</c:v>
                </c:pt>
                <c:pt idx="125">
                  <c:v>1800</c:v>
                </c:pt>
                <c:pt idx="126">
                  <c:v>1803</c:v>
                </c:pt>
                <c:pt idx="127">
                  <c:v>1810</c:v>
                </c:pt>
                <c:pt idx="128">
                  <c:v>1810</c:v>
                </c:pt>
                <c:pt idx="129">
                  <c:v>1811</c:v>
                </c:pt>
                <c:pt idx="130">
                  <c:v>1811</c:v>
                </c:pt>
                <c:pt idx="131">
                  <c:v>1812</c:v>
                </c:pt>
                <c:pt idx="132">
                  <c:v>1816</c:v>
                </c:pt>
                <c:pt idx="133">
                  <c:v>1819</c:v>
                </c:pt>
                <c:pt idx="134">
                  <c:v>1824</c:v>
                </c:pt>
                <c:pt idx="135">
                  <c:v>1831</c:v>
                </c:pt>
                <c:pt idx="136">
                  <c:v>1832</c:v>
                </c:pt>
                <c:pt idx="137">
                  <c:v>1836</c:v>
                </c:pt>
                <c:pt idx="138">
                  <c:v>1842</c:v>
                </c:pt>
                <c:pt idx="139">
                  <c:v>1842</c:v>
                </c:pt>
                <c:pt idx="140">
                  <c:v>1847</c:v>
                </c:pt>
                <c:pt idx="141">
                  <c:v>1851</c:v>
                </c:pt>
                <c:pt idx="142">
                  <c:v>1855</c:v>
                </c:pt>
                <c:pt idx="143">
                  <c:v>1857</c:v>
                </c:pt>
                <c:pt idx="144">
                  <c:v>1858</c:v>
                </c:pt>
                <c:pt idx="145">
                  <c:v>1859</c:v>
                </c:pt>
                <c:pt idx="146">
                  <c:v>1862</c:v>
                </c:pt>
                <c:pt idx="147">
                  <c:v>1863</c:v>
                </c:pt>
                <c:pt idx="148">
                  <c:v>1863</c:v>
                </c:pt>
                <c:pt idx="149">
                  <c:v>1883</c:v>
                </c:pt>
                <c:pt idx="150">
                  <c:v>1883</c:v>
                </c:pt>
                <c:pt idx="151">
                  <c:v>1884</c:v>
                </c:pt>
                <c:pt idx="152">
                  <c:v>1884</c:v>
                </c:pt>
                <c:pt idx="153">
                  <c:v>1886</c:v>
                </c:pt>
                <c:pt idx="154">
                  <c:v>1887</c:v>
                </c:pt>
                <c:pt idx="155">
                  <c:v>1890</c:v>
                </c:pt>
                <c:pt idx="156">
                  <c:v>1893</c:v>
                </c:pt>
                <c:pt idx="157">
                  <c:v>1897</c:v>
                </c:pt>
                <c:pt idx="158">
                  <c:v>1898</c:v>
                </c:pt>
                <c:pt idx="159">
                  <c:v>1901</c:v>
                </c:pt>
                <c:pt idx="160">
                  <c:v>1901</c:v>
                </c:pt>
                <c:pt idx="161">
                  <c:v>1901</c:v>
                </c:pt>
                <c:pt idx="162">
                  <c:v>1908</c:v>
                </c:pt>
                <c:pt idx="163">
                  <c:v>1920</c:v>
                </c:pt>
                <c:pt idx="164">
                  <c:v>1920</c:v>
                </c:pt>
                <c:pt idx="165">
                  <c:v>1920</c:v>
                </c:pt>
                <c:pt idx="166">
                  <c:v>1920</c:v>
                </c:pt>
                <c:pt idx="167">
                  <c:v>1922</c:v>
                </c:pt>
                <c:pt idx="168">
                  <c:v>1922</c:v>
                </c:pt>
                <c:pt idx="169">
                  <c:v>1926</c:v>
                </c:pt>
                <c:pt idx="170">
                  <c:v>1932</c:v>
                </c:pt>
                <c:pt idx="171">
                  <c:v>1933</c:v>
                </c:pt>
                <c:pt idx="172">
                  <c:v>1936</c:v>
                </c:pt>
                <c:pt idx="173">
                  <c:v>1942</c:v>
                </c:pt>
                <c:pt idx="174">
                  <c:v>1942</c:v>
                </c:pt>
                <c:pt idx="175">
                  <c:v>1943</c:v>
                </c:pt>
                <c:pt idx="176">
                  <c:v>1945</c:v>
                </c:pt>
                <c:pt idx="177">
                  <c:v>1949</c:v>
                </c:pt>
                <c:pt idx="178">
                  <c:v>1949</c:v>
                </c:pt>
                <c:pt idx="179">
                  <c:v>1950</c:v>
                </c:pt>
                <c:pt idx="180">
                  <c:v>1951</c:v>
                </c:pt>
                <c:pt idx="181">
                  <c:v>1957</c:v>
                </c:pt>
                <c:pt idx="182">
                  <c:v>1958</c:v>
                </c:pt>
                <c:pt idx="183">
                  <c:v>1959</c:v>
                </c:pt>
                <c:pt idx="184">
                  <c:v>1961</c:v>
                </c:pt>
                <c:pt idx="185">
                  <c:v>1962</c:v>
                </c:pt>
                <c:pt idx="186">
                  <c:v>1964</c:v>
                </c:pt>
                <c:pt idx="187">
                  <c:v>1965</c:v>
                </c:pt>
                <c:pt idx="188">
                  <c:v>1968</c:v>
                </c:pt>
                <c:pt idx="189">
                  <c:v>1976</c:v>
                </c:pt>
                <c:pt idx="190">
                  <c:v>1980</c:v>
                </c:pt>
                <c:pt idx="191">
                  <c:v>1981</c:v>
                </c:pt>
                <c:pt idx="192">
                  <c:v>1988</c:v>
                </c:pt>
                <c:pt idx="193">
                  <c:v>1995</c:v>
                </c:pt>
                <c:pt idx="194">
                  <c:v>1998</c:v>
                </c:pt>
                <c:pt idx="195">
                  <c:v>1999</c:v>
                </c:pt>
                <c:pt idx="196">
                  <c:v>2002</c:v>
                </c:pt>
                <c:pt idx="197">
                  <c:v>2009</c:v>
                </c:pt>
                <c:pt idx="198">
                  <c:v>2016</c:v>
                </c:pt>
                <c:pt idx="199">
                  <c:v>2019</c:v>
                </c:pt>
                <c:pt idx="200">
                  <c:v>2023</c:v>
                </c:pt>
                <c:pt idx="201">
                  <c:v>2025</c:v>
                </c:pt>
                <c:pt idx="202">
                  <c:v>2028</c:v>
                </c:pt>
                <c:pt idx="203">
                  <c:v>2030</c:v>
                </c:pt>
                <c:pt idx="204">
                  <c:v>2035</c:v>
                </c:pt>
                <c:pt idx="205">
                  <c:v>2038</c:v>
                </c:pt>
                <c:pt idx="206">
                  <c:v>2043</c:v>
                </c:pt>
                <c:pt idx="207">
                  <c:v>2045</c:v>
                </c:pt>
                <c:pt idx="208">
                  <c:v>2049</c:v>
                </c:pt>
                <c:pt idx="209">
                  <c:v>2051</c:v>
                </c:pt>
                <c:pt idx="210">
                  <c:v>2052</c:v>
                </c:pt>
                <c:pt idx="211">
                  <c:v>2055</c:v>
                </c:pt>
                <c:pt idx="212">
                  <c:v>2062</c:v>
                </c:pt>
                <c:pt idx="213">
                  <c:v>2068</c:v>
                </c:pt>
                <c:pt idx="214">
                  <c:v>2069</c:v>
                </c:pt>
                <c:pt idx="215">
                  <c:v>2070</c:v>
                </c:pt>
                <c:pt idx="216">
                  <c:v>2076</c:v>
                </c:pt>
                <c:pt idx="217">
                  <c:v>2077</c:v>
                </c:pt>
                <c:pt idx="218">
                  <c:v>2078</c:v>
                </c:pt>
                <c:pt idx="219">
                  <c:v>2079</c:v>
                </c:pt>
                <c:pt idx="220">
                  <c:v>2079</c:v>
                </c:pt>
                <c:pt idx="221">
                  <c:v>2081</c:v>
                </c:pt>
                <c:pt idx="222">
                  <c:v>2085</c:v>
                </c:pt>
                <c:pt idx="223">
                  <c:v>2085</c:v>
                </c:pt>
                <c:pt idx="224">
                  <c:v>2091</c:v>
                </c:pt>
                <c:pt idx="225">
                  <c:v>2094</c:v>
                </c:pt>
                <c:pt idx="226">
                  <c:v>2099</c:v>
                </c:pt>
                <c:pt idx="227">
                  <c:v>2103</c:v>
                </c:pt>
                <c:pt idx="228">
                  <c:v>2103</c:v>
                </c:pt>
                <c:pt idx="229">
                  <c:v>2105</c:v>
                </c:pt>
                <c:pt idx="230">
                  <c:v>2106</c:v>
                </c:pt>
                <c:pt idx="231">
                  <c:v>2115</c:v>
                </c:pt>
                <c:pt idx="232">
                  <c:v>2116</c:v>
                </c:pt>
                <c:pt idx="233">
                  <c:v>2124</c:v>
                </c:pt>
                <c:pt idx="234">
                  <c:v>2128</c:v>
                </c:pt>
                <c:pt idx="235">
                  <c:v>2128</c:v>
                </c:pt>
                <c:pt idx="236">
                  <c:v>2129</c:v>
                </c:pt>
                <c:pt idx="237">
                  <c:v>2135</c:v>
                </c:pt>
                <c:pt idx="238">
                  <c:v>2142</c:v>
                </c:pt>
                <c:pt idx="239">
                  <c:v>2146</c:v>
                </c:pt>
                <c:pt idx="240">
                  <c:v>2150</c:v>
                </c:pt>
                <c:pt idx="241">
                  <c:v>2154</c:v>
                </c:pt>
                <c:pt idx="242">
                  <c:v>2154</c:v>
                </c:pt>
                <c:pt idx="243">
                  <c:v>2155</c:v>
                </c:pt>
                <c:pt idx="244">
                  <c:v>2156</c:v>
                </c:pt>
                <c:pt idx="245">
                  <c:v>2160</c:v>
                </c:pt>
                <c:pt idx="246">
                  <c:v>2160</c:v>
                </c:pt>
                <c:pt idx="247">
                  <c:v>2161</c:v>
                </c:pt>
                <c:pt idx="248">
                  <c:v>2163</c:v>
                </c:pt>
                <c:pt idx="249">
                  <c:v>2165</c:v>
                </c:pt>
                <c:pt idx="250">
                  <c:v>2167</c:v>
                </c:pt>
                <c:pt idx="251">
                  <c:v>2172</c:v>
                </c:pt>
                <c:pt idx="252">
                  <c:v>2174</c:v>
                </c:pt>
                <c:pt idx="253">
                  <c:v>2177</c:v>
                </c:pt>
                <c:pt idx="254">
                  <c:v>2189</c:v>
                </c:pt>
                <c:pt idx="255">
                  <c:v>2192</c:v>
                </c:pt>
                <c:pt idx="256">
                  <c:v>2195</c:v>
                </c:pt>
                <c:pt idx="257">
                  <c:v>2196</c:v>
                </c:pt>
                <c:pt idx="258">
                  <c:v>2198</c:v>
                </c:pt>
                <c:pt idx="259">
                  <c:v>2201</c:v>
                </c:pt>
                <c:pt idx="260">
                  <c:v>2208</c:v>
                </c:pt>
                <c:pt idx="261">
                  <c:v>2209</c:v>
                </c:pt>
                <c:pt idx="262">
                  <c:v>2211</c:v>
                </c:pt>
                <c:pt idx="263">
                  <c:v>2216</c:v>
                </c:pt>
                <c:pt idx="264">
                  <c:v>2217</c:v>
                </c:pt>
                <c:pt idx="265">
                  <c:v>2220</c:v>
                </c:pt>
                <c:pt idx="266">
                  <c:v>2222</c:v>
                </c:pt>
                <c:pt idx="267">
                  <c:v>2225</c:v>
                </c:pt>
                <c:pt idx="268">
                  <c:v>2231</c:v>
                </c:pt>
                <c:pt idx="269">
                  <c:v>2232</c:v>
                </c:pt>
                <c:pt idx="270">
                  <c:v>2237</c:v>
                </c:pt>
                <c:pt idx="271">
                  <c:v>2245</c:v>
                </c:pt>
                <c:pt idx="272">
                  <c:v>2245</c:v>
                </c:pt>
                <c:pt idx="273">
                  <c:v>2249</c:v>
                </c:pt>
                <c:pt idx="274">
                  <c:v>2258</c:v>
                </c:pt>
                <c:pt idx="275">
                  <c:v>2259</c:v>
                </c:pt>
                <c:pt idx="276">
                  <c:v>2260</c:v>
                </c:pt>
                <c:pt idx="277">
                  <c:v>2263</c:v>
                </c:pt>
                <c:pt idx="278">
                  <c:v>2270</c:v>
                </c:pt>
                <c:pt idx="279">
                  <c:v>2274</c:v>
                </c:pt>
                <c:pt idx="280">
                  <c:v>2275</c:v>
                </c:pt>
                <c:pt idx="281">
                  <c:v>2279</c:v>
                </c:pt>
                <c:pt idx="282">
                  <c:v>2281</c:v>
                </c:pt>
                <c:pt idx="283">
                  <c:v>2286</c:v>
                </c:pt>
                <c:pt idx="284">
                  <c:v>2290</c:v>
                </c:pt>
                <c:pt idx="285">
                  <c:v>2292</c:v>
                </c:pt>
                <c:pt idx="286">
                  <c:v>2293</c:v>
                </c:pt>
                <c:pt idx="287">
                  <c:v>2294</c:v>
                </c:pt>
                <c:pt idx="288">
                  <c:v>2297</c:v>
                </c:pt>
                <c:pt idx="289">
                  <c:v>2304</c:v>
                </c:pt>
                <c:pt idx="290">
                  <c:v>2305</c:v>
                </c:pt>
                <c:pt idx="291">
                  <c:v>2313</c:v>
                </c:pt>
                <c:pt idx="292">
                  <c:v>2316</c:v>
                </c:pt>
                <c:pt idx="293">
                  <c:v>2323</c:v>
                </c:pt>
                <c:pt idx="294">
                  <c:v>2325</c:v>
                </c:pt>
                <c:pt idx="295">
                  <c:v>2325</c:v>
                </c:pt>
                <c:pt idx="296">
                  <c:v>2325</c:v>
                </c:pt>
                <c:pt idx="297">
                  <c:v>2326</c:v>
                </c:pt>
                <c:pt idx="298">
                  <c:v>2327</c:v>
                </c:pt>
                <c:pt idx="299">
                  <c:v>2330</c:v>
                </c:pt>
                <c:pt idx="300">
                  <c:v>2333</c:v>
                </c:pt>
                <c:pt idx="301">
                  <c:v>2334</c:v>
                </c:pt>
                <c:pt idx="302">
                  <c:v>2345</c:v>
                </c:pt>
                <c:pt idx="303">
                  <c:v>2346</c:v>
                </c:pt>
                <c:pt idx="304">
                  <c:v>2346</c:v>
                </c:pt>
                <c:pt idx="305">
                  <c:v>2349</c:v>
                </c:pt>
                <c:pt idx="306">
                  <c:v>2352</c:v>
                </c:pt>
                <c:pt idx="307">
                  <c:v>2354</c:v>
                </c:pt>
                <c:pt idx="308">
                  <c:v>2355</c:v>
                </c:pt>
                <c:pt idx="309">
                  <c:v>2359</c:v>
                </c:pt>
                <c:pt idx="310">
                  <c:v>2360</c:v>
                </c:pt>
                <c:pt idx="311">
                  <c:v>2367</c:v>
                </c:pt>
                <c:pt idx="312">
                  <c:v>2378</c:v>
                </c:pt>
                <c:pt idx="313">
                  <c:v>2378</c:v>
                </c:pt>
                <c:pt idx="314">
                  <c:v>2379</c:v>
                </c:pt>
                <c:pt idx="315">
                  <c:v>2382</c:v>
                </c:pt>
                <c:pt idx="316">
                  <c:v>2389</c:v>
                </c:pt>
                <c:pt idx="317">
                  <c:v>2390</c:v>
                </c:pt>
                <c:pt idx="318">
                  <c:v>2399</c:v>
                </c:pt>
                <c:pt idx="319">
                  <c:v>2399</c:v>
                </c:pt>
                <c:pt idx="320">
                  <c:v>2403</c:v>
                </c:pt>
                <c:pt idx="321">
                  <c:v>2414</c:v>
                </c:pt>
                <c:pt idx="322">
                  <c:v>2416</c:v>
                </c:pt>
                <c:pt idx="323">
                  <c:v>2417</c:v>
                </c:pt>
                <c:pt idx="324">
                  <c:v>2423</c:v>
                </c:pt>
                <c:pt idx="325">
                  <c:v>2424</c:v>
                </c:pt>
                <c:pt idx="326">
                  <c:v>2430</c:v>
                </c:pt>
                <c:pt idx="327">
                  <c:v>2431</c:v>
                </c:pt>
                <c:pt idx="328">
                  <c:v>2441</c:v>
                </c:pt>
                <c:pt idx="329">
                  <c:v>2453</c:v>
                </c:pt>
                <c:pt idx="330">
                  <c:v>2462</c:v>
                </c:pt>
                <c:pt idx="331">
                  <c:v>2466</c:v>
                </c:pt>
                <c:pt idx="332">
                  <c:v>2467</c:v>
                </c:pt>
                <c:pt idx="333">
                  <c:v>2469</c:v>
                </c:pt>
                <c:pt idx="334">
                  <c:v>2476</c:v>
                </c:pt>
                <c:pt idx="335">
                  <c:v>2480</c:v>
                </c:pt>
                <c:pt idx="336">
                  <c:v>2481</c:v>
                </c:pt>
                <c:pt idx="337">
                  <c:v>2488</c:v>
                </c:pt>
                <c:pt idx="338">
                  <c:v>2490</c:v>
                </c:pt>
                <c:pt idx="339">
                  <c:v>2499</c:v>
                </c:pt>
                <c:pt idx="340">
                  <c:v>2508</c:v>
                </c:pt>
                <c:pt idx="341">
                  <c:v>2512</c:v>
                </c:pt>
                <c:pt idx="342">
                  <c:v>2515</c:v>
                </c:pt>
                <c:pt idx="343">
                  <c:v>2517</c:v>
                </c:pt>
                <c:pt idx="344">
                  <c:v>2517</c:v>
                </c:pt>
                <c:pt idx="345">
                  <c:v>2518</c:v>
                </c:pt>
                <c:pt idx="346">
                  <c:v>2521</c:v>
                </c:pt>
                <c:pt idx="347">
                  <c:v>2521</c:v>
                </c:pt>
                <c:pt idx="348">
                  <c:v>2526</c:v>
                </c:pt>
                <c:pt idx="349">
                  <c:v>2533</c:v>
                </c:pt>
                <c:pt idx="350">
                  <c:v>2538</c:v>
                </c:pt>
                <c:pt idx="351">
                  <c:v>2539</c:v>
                </c:pt>
                <c:pt idx="352">
                  <c:v>2558</c:v>
                </c:pt>
                <c:pt idx="353">
                  <c:v>2558</c:v>
                </c:pt>
                <c:pt idx="354">
                  <c:v>2560</c:v>
                </c:pt>
                <c:pt idx="355">
                  <c:v>2562</c:v>
                </c:pt>
                <c:pt idx="356">
                  <c:v>2565</c:v>
                </c:pt>
                <c:pt idx="357">
                  <c:v>2574</c:v>
                </c:pt>
                <c:pt idx="358">
                  <c:v>2577</c:v>
                </c:pt>
                <c:pt idx="359">
                  <c:v>2580</c:v>
                </c:pt>
                <c:pt idx="360">
                  <c:v>2587</c:v>
                </c:pt>
                <c:pt idx="361">
                  <c:v>2596</c:v>
                </c:pt>
                <c:pt idx="362">
                  <c:v>2609</c:v>
                </c:pt>
                <c:pt idx="363">
                  <c:v>2610</c:v>
                </c:pt>
                <c:pt idx="364">
                  <c:v>2611</c:v>
                </c:pt>
                <c:pt idx="365">
                  <c:v>2611</c:v>
                </c:pt>
                <c:pt idx="366">
                  <c:v>2613</c:v>
                </c:pt>
                <c:pt idx="367">
                  <c:v>2625</c:v>
                </c:pt>
                <c:pt idx="368">
                  <c:v>2628</c:v>
                </c:pt>
                <c:pt idx="369">
                  <c:v>2631</c:v>
                </c:pt>
                <c:pt idx="370">
                  <c:v>2633</c:v>
                </c:pt>
                <c:pt idx="371">
                  <c:v>2641</c:v>
                </c:pt>
                <c:pt idx="372">
                  <c:v>2644</c:v>
                </c:pt>
                <c:pt idx="373">
                  <c:v>2645</c:v>
                </c:pt>
                <c:pt idx="374">
                  <c:v>2650</c:v>
                </c:pt>
                <c:pt idx="375">
                  <c:v>2651</c:v>
                </c:pt>
                <c:pt idx="376">
                  <c:v>2653</c:v>
                </c:pt>
                <c:pt idx="377">
                  <c:v>2655</c:v>
                </c:pt>
                <c:pt idx="378">
                  <c:v>2665</c:v>
                </c:pt>
                <c:pt idx="379">
                  <c:v>2667</c:v>
                </c:pt>
                <c:pt idx="380">
                  <c:v>2668</c:v>
                </c:pt>
                <c:pt idx="381">
                  <c:v>2671</c:v>
                </c:pt>
                <c:pt idx="382">
                  <c:v>2672</c:v>
                </c:pt>
                <c:pt idx="383">
                  <c:v>2695</c:v>
                </c:pt>
                <c:pt idx="384">
                  <c:v>2695</c:v>
                </c:pt>
                <c:pt idx="385">
                  <c:v>2703</c:v>
                </c:pt>
                <c:pt idx="386">
                  <c:v>2705</c:v>
                </c:pt>
                <c:pt idx="387">
                  <c:v>2712</c:v>
                </c:pt>
                <c:pt idx="388">
                  <c:v>2716</c:v>
                </c:pt>
                <c:pt idx="389">
                  <c:v>2719</c:v>
                </c:pt>
                <c:pt idx="390">
                  <c:v>2722</c:v>
                </c:pt>
                <c:pt idx="391">
                  <c:v>2725</c:v>
                </c:pt>
                <c:pt idx="392">
                  <c:v>2726</c:v>
                </c:pt>
                <c:pt idx="393">
                  <c:v>2734</c:v>
                </c:pt>
                <c:pt idx="394">
                  <c:v>2748</c:v>
                </c:pt>
                <c:pt idx="395">
                  <c:v>2749</c:v>
                </c:pt>
                <c:pt idx="396">
                  <c:v>2752</c:v>
                </c:pt>
                <c:pt idx="397">
                  <c:v>2757</c:v>
                </c:pt>
                <c:pt idx="398">
                  <c:v>2760</c:v>
                </c:pt>
                <c:pt idx="399">
                  <c:v>2769</c:v>
                </c:pt>
                <c:pt idx="400">
                  <c:v>2781</c:v>
                </c:pt>
                <c:pt idx="401">
                  <c:v>2783</c:v>
                </c:pt>
                <c:pt idx="402">
                  <c:v>2790</c:v>
                </c:pt>
                <c:pt idx="403">
                  <c:v>2792</c:v>
                </c:pt>
                <c:pt idx="404">
                  <c:v>2795</c:v>
                </c:pt>
                <c:pt idx="405">
                  <c:v>2797</c:v>
                </c:pt>
                <c:pt idx="406">
                  <c:v>2808</c:v>
                </c:pt>
                <c:pt idx="407">
                  <c:v>2809</c:v>
                </c:pt>
                <c:pt idx="408">
                  <c:v>2813</c:v>
                </c:pt>
                <c:pt idx="409">
                  <c:v>2818</c:v>
                </c:pt>
                <c:pt idx="410">
                  <c:v>2828</c:v>
                </c:pt>
                <c:pt idx="411">
                  <c:v>2841</c:v>
                </c:pt>
                <c:pt idx="412">
                  <c:v>2842</c:v>
                </c:pt>
                <c:pt idx="413">
                  <c:v>2843</c:v>
                </c:pt>
                <c:pt idx="414">
                  <c:v>2844</c:v>
                </c:pt>
                <c:pt idx="415">
                  <c:v>2858</c:v>
                </c:pt>
                <c:pt idx="416">
                  <c:v>2861</c:v>
                </c:pt>
                <c:pt idx="417">
                  <c:v>2877</c:v>
                </c:pt>
                <c:pt idx="418">
                  <c:v>2878</c:v>
                </c:pt>
                <c:pt idx="419">
                  <c:v>2887</c:v>
                </c:pt>
                <c:pt idx="420">
                  <c:v>2891</c:v>
                </c:pt>
                <c:pt idx="421">
                  <c:v>2935</c:v>
                </c:pt>
                <c:pt idx="422">
                  <c:v>2936</c:v>
                </c:pt>
                <c:pt idx="423">
                  <c:v>2937</c:v>
                </c:pt>
                <c:pt idx="424">
                  <c:v>2940</c:v>
                </c:pt>
                <c:pt idx="425">
                  <c:v>2942</c:v>
                </c:pt>
                <c:pt idx="426">
                  <c:v>2946</c:v>
                </c:pt>
                <c:pt idx="427">
                  <c:v>2946</c:v>
                </c:pt>
                <c:pt idx="428">
                  <c:v>2948</c:v>
                </c:pt>
                <c:pt idx="429">
                  <c:v>2953</c:v>
                </c:pt>
                <c:pt idx="430">
                  <c:v>2956</c:v>
                </c:pt>
                <c:pt idx="431">
                  <c:v>2962</c:v>
                </c:pt>
                <c:pt idx="432">
                  <c:v>2964</c:v>
                </c:pt>
                <c:pt idx="433">
                  <c:v>2985</c:v>
                </c:pt>
                <c:pt idx="434">
                  <c:v>2991</c:v>
                </c:pt>
                <c:pt idx="435">
                  <c:v>3003</c:v>
                </c:pt>
                <c:pt idx="436">
                  <c:v>3019</c:v>
                </c:pt>
                <c:pt idx="437">
                  <c:v>3020</c:v>
                </c:pt>
                <c:pt idx="438">
                  <c:v>3021</c:v>
                </c:pt>
                <c:pt idx="439">
                  <c:v>3026</c:v>
                </c:pt>
                <c:pt idx="440">
                  <c:v>3026</c:v>
                </c:pt>
                <c:pt idx="441">
                  <c:v>3033</c:v>
                </c:pt>
                <c:pt idx="442">
                  <c:v>3044</c:v>
                </c:pt>
                <c:pt idx="443">
                  <c:v>3056</c:v>
                </c:pt>
                <c:pt idx="444">
                  <c:v>3062</c:v>
                </c:pt>
                <c:pt idx="445">
                  <c:v>3074</c:v>
                </c:pt>
                <c:pt idx="446">
                  <c:v>3081</c:v>
                </c:pt>
                <c:pt idx="447">
                  <c:v>3082</c:v>
                </c:pt>
                <c:pt idx="448">
                  <c:v>3088</c:v>
                </c:pt>
                <c:pt idx="449">
                  <c:v>3090</c:v>
                </c:pt>
                <c:pt idx="450">
                  <c:v>3095</c:v>
                </c:pt>
                <c:pt idx="451">
                  <c:v>3103</c:v>
                </c:pt>
                <c:pt idx="452">
                  <c:v>3112</c:v>
                </c:pt>
                <c:pt idx="453">
                  <c:v>3112</c:v>
                </c:pt>
                <c:pt idx="454">
                  <c:v>3113</c:v>
                </c:pt>
                <c:pt idx="455">
                  <c:v>3113</c:v>
                </c:pt>
                <c:pt idx="456">
                  <c:v>3118</c:v>
                </c:pt>
                <c:pt idx="457">
                  <c:v>3121</c:v>
                </c:pt>
                <c:pt idx="458">
                  <c:v>3128</c:v>
                </c:pt>
                <c:pt idx="459">
                  <c:v>3132</c:v>
                </c:pt>
                <c:pt idx="460">
                  <c:v>3135</c:v>
                </c:pt>
                <c:pt idx="461">
                  <c:v>3138</c:v>
                </c:pt>
                <c:pt idx="462">
                  <c:v>3141</c:v>
                </c:pt>
                <c:pt idx="463">
                  <c:v>3148</c:v>
                </c:pt>
                <c:pt idx="464">
                  <c:v>3162</c:v>
                </c:pt>
                <c:pt idx="465">
                  <c:v>3166</c:v>
                </c:pt>
                <c:pt idx="466">
                  <c:v>3179</c:v>
                </c:pt>
                <c:pt idx="467">
                  <c:v>3181</c:v>
                </c:pt>
                <c:pt idx="468">
                  <c:v>3195</c:v>
                </c:pt>
                <c:pt idx="469">
                  <c:v>3201</c:v>
                </c:pt>
                <c:pt idx="470">
                  <c:v>3205</c:v>
                </c:pt>
                <c:pt idx="471">
                  <c:v>3211</c:v>
                </c:pt>
                <c:pt idx="472">
                  <c:v>3216</c:v>
                </c:pt>
                <c:pt idx="473">
                  <c:v>3219</c:v>
                </c:pt>
                <c:pt idx="474">
                  <c:v>3223</c:v>
                </c:pt>
                <c:pt idx="475">
                  <c:v>3224</c:v>
                </c:pt>
                <c:pt idx="476">
                  <c:v>3224</c:v>
                </c:pt>
                <c:pt idx="477">
                  <c:v>3225</c:v>
                </c:pt>
                <c:pt idx="478">
                  <c:v>3228</c:v>
                </c:pt>
                <c:pt idx="479">
                  <c:v>3232</c:v>
                </c:pt>
                <c:pt idx="480">
                  <c:v>3233</c:v>
                </c:pt>
                <c:pt idx="481">
                  <c:v>3242</c:v>
                </c:pt>
                <c:pt idx="482">
                  <c:v>3257</c:v>
                </c:pt>
                <c:pt idx="483">
                  <c:v>3264</c:v>
                </c:pt>
                <c:pt idx="484">
                  <c:v>3264</c:v>
                </c:pt>
                <c:pt idx="485">
                  <c:v>3264</c:v>
                </c:pt>
                <c:pt idx="486">
                  <c:v>3268</c:v>
                </c:pt>
                <c:pt idx="487">
                  <c:v>3283</c:v>
                </c:pt>
                <c:pt idx="488">
                  <c:v>3309</c:v>
                </c:pt>
                <c:pt idx="489">
                  <c:v>3320</c:v>
                </c:pt>
                <c:pt idx="490">
                  <c:v>3325</c:v>
                </c:pt>
                <c:pt idx="491">
                  <c:v>3334</c:v>
                </c:pt>
                <c:pt idx="492">
                  <c:v>3336</c:v>
                </c:pt>
                <c:pt idx="493">
                  <c:v>3342</c:v>
                </c:pt>
                <c:pt idx="494">
                  <c:v>3344</c:v>
                </c:pt>
                <c:pt idx="495">
                  <c:v>3348</c:v>
                </c:pt>
                <c:pt idx="496">
                  <c:v>3356</c:v>
                </c:pt>
                <c:pt idx="497">
                  <c:v>3358</c:v>
                </c:pt>
                <c:pt idx="498">
                  <c:v>3359</c:v>
                </c:pt>
                <c:pt idx="499">
                  <c:v>3365</c:v>
                </c:pt>
                <c:pt idx="500">
                  <c:v>3367</c:v>
                </c:pt>
                <c:pt idx="501">
                  <c:v>3367</c:v>
                </c:pt>
                <c:pt idx="502">
                  <c:v>3368</c:v>
                </c:pt>
                <c:pt idx="503">
                  <c:v>3368</c:v>
                </c:pt>
                <c:pt idx="504">
                  <c:v>3372</c:v>
                </c:pt>
                <c:pt idx="505">
                  <c:v>3374</c:v>
                </c:pt>
                <c:pt idx="506">
                  <c:v>3380</c:v>
                </c:pt>
                <c:pt idx="507">
                  <c:v>3396</c:v>
                </c:pt>
                <c:pt idx="508">
                  <c:v>3406</c:v>
                </c:pt>
                <c:pt idx="509">
                  <c:v>3411</c:v>
                </c:pt>
                <c:pt idx="510">
                  <c:v>3422</c:v>
                </c:pt>
                <c:pt idx="511">
                  <c:v>3434</c:v>
                </c:pt>
                <c:pt idx="512">
                  <c:v>3439</c:v>
                </c:pt>
                <c:pt idx="513">
                  <c:v>3443</c:v>
                </c:pt>
                <c:pt idx="514">
                  <c:v>3447</c:v>
                </c:pt>
                <c:pt idx="515">
                  <c:v>3451</c:v>
                </c:pt>
                <c:pt idx="516">
                  <c:v>3479</c:v>
                </c:pt>
                <c:pt idx="517">
                  <c:v>3482</c:v>
                </c:pt>
                <c:pt idx="518">
                  <c:v>3483</c:v>
                </c:pt>
                <c:pt idx="519">
                  <c:v>3484</c:v>
                </c:pt>
                <c:pt idx="520">
                  <c:v>3492</c:v>
                </c:pt>
                <c:pt idx="521">
                  <c:v>3495</c:v>
                </c:pt>
                <c:pt idx="522">
                  <c:v>3495</c:v>
                </c:pt>
                <c:pt idx="523">
                  <c:v>3525</c:v>
                </c:pt>
                <c:pt idx="524">
                  <c:v>3526</c:v>
                </c:pt>
                <c:pt idx="525">
                  <c:v>3526</c:v>
                </c:pt>
                <c:pt idx="526">
                  <c:v>3528</c:v>
                </c:pt>
                <c:pt idx="527">
                  <c:v>3543</c:v>
                </c:pt>
                <c:pt idx="528">
                  <c:v>3545</c:v>
                </c:pt>
                <c:pt idx="529">
                  <c:v>3546</c:v>
                </c:pt>
                <c:pt idx="530">
                  <c:v>3569</c:v>
                </c:pt>
                <c:pt idx="531">
                  <c:v>3576</c:v>
                </c:pt>
                <c:pt idx="532">
                  <c:v>3593</c:v>
                </c:pt>
                <c:pt idx="533">
                  <c:v>3595</c:v>
                </c:pt>
                <c:pt idx="534">
                  <c:v>3605</c:v>
                </c:pt>
                <c:pt idx="535">
                  <c:v>3609</c:v>
                </c:pt>
                <c:pt idx="536">
                  <c:v>3631</c:v>
                </c:pt>
                <c:pt idx="537">
                  <c:v>3637</c:v>
                </c:pt>
                <c:pt idx="538">
                  <c:v>3642</c:v>
                </c:pt>
                <c:pt idx="539">
                  <c:v>3655</c:v>
                </c:pt>
                <c:pt idx="540">
                  <c:v>3688</c:v>
                </c:pt>
                <c:pt idx="541">
                  <c:v>3691</c:v>
                </c:pt>
                <c:pt idx="542">
                  <c:v>3692</c:v>
                </c:pt>
                <c:pt idx="543">
                  <c:v>3695</c:v>
                </c:pt>
                <c:pt idx="544">
                  <c:v>3710</c:v>
                </c:pt>
                <c:pt idx="545">
                  <c:v>3724</c:v>
                </c:pt>
                <c:pt idx="546">
                  <c:v>3749</c:v>
                </c:pt>
                <c:pt idx="547">
                  <c:v>3755</c:v>
                </c:pt>
                <c:pt idx="548">
                  <c:v>3755</c:v>
                </c:pt>
                <c:pt idx="549">
                  <c:v>3762</c:v>
                </c:pt>
                <c:pt idx="550">
                  <c:v>3775</c:v>
                </c:pt>
                <c:pt idx="551">
                  <c:v>3787</c:v>
                </c:pt>
                <c:pt idx="552">
                  <c:v>3799</c:v>
                </c:pt>
                <c:pt idx="553">
                  <c:v>3803</c:v>
                </c:pt>
                <c:pt idx="554">
                  <c:v>3814</c:v>
                </c:pt>
                <c:pt idx="555">
                  <c:v>3823</c:v>
                </c:pt>
                <c:pt idx="556">
                  <c:v>3828</c:v>
                </c:pt>
                <c:pt idx="557">
                  <c:v>3838</c:v>
                </c:pt>
                <c:pt idx="558">
                  <c:v>3842</c:v>
                </c:pt>
                <c:pt idx="559">
                  <c:v>3858</c:v>
                </c:pt>
                <c:pt idx="560">
                  <c:v>3859</c:v>
                </c:pt>
                <c:pt idx="561">
                  <c:v>3885</c:v>
                </c:pt>
                <c:pt idx="562">
                  <c:v>3896</c:v>
                </c:pt>
                <c:pt idx="563">
                  <c:v>3906</c:v>
                </c:pt>
                <c:pt idx="564">
                  <c:v>3919</c:v>
                </c:pt>
                <c:pt idx="565">
                  <c:v>3925</c:v>
                </c:pt>
                <c:pt idx="566">
                  <c:v>3934</c:v>
                </c:pt>
                <c:pt idx="567">
                  <c:v>3958</c:v>
                </c:pt>
                <c:pt idx="568">
                  <c:v>3965</c:v>
                </c:pt>
                <c:pt idx="569">
                  <c:v>3992</c:v>
                </c:pt>
                <c:pt idx="570">
                  <c:v>3998</c:v>
                </c:pt>
                <c:pt idx="571">
                  <c:v>4011</c:v>
                </c:pt>
                <c:pt idx="572">
                  <c:v>4015</c:v>
                </c:pt>
                <c:pt idx="573">
                  <c:v>4033</c:v>
                </c:pt>
                <c:pt idx="574">
                  <c:v>4039</c:v>
                </c:pt>
                <c:pt idx="575">
                  <c:v>4052</c:v>
                </c:pt>
                <c:pt idx="576">
                  <c:v>4054</c:v>
                </c:pt>
                <c:pt idx="577">
                  <c:v>4056</c:v>
                </c:pt>
                <c:pt idx="578">
                  <c:v>4061</c:v>
                </c:pt>
                <c:pt idx="579">
                  <c:v>4070</c:v>
                </c:pt>
                <c:pt idx="580">
                  <c:v>4080</c:v>
                </c:pt>
                <c:pt idx="581">
                  <c:v>4098</c:v>
                </c:pt>
                <c:pt idx="582">
                  <c:v>4100</c:v>
                </c:pt>
                <c:pt idx="583">
                  <c:v>4103</c:v>
                </c:pt>
                <c:pt idx="584">
                  <c:v>4116</c:v>
                </c:pt>
                <c:pt idx="585">
                  <c:v>4121</c:v>
                </c:pt>
                <c:pt idx="586">
                  <c:v>4124</c:v>
                </c:pt>
                <c:pt idx="587">
                  <c:v>4156</c:v>
                </c:pt>
                <c:pt idx="588">
                  <c:v>4160</c:v>
                </c:pt>
                <c:pt idx="589">
                  <c:v>4167</c:v>
                </c:pt>
                <c:pt idx="590">
                  <c:v>4183</c:v>
                </c:pt>
                <c:pt idx="591">
                  <c:v>4186</c:v>
                </c:pt>
                <c:pt idx="592">
                  <c:v>4193</c:v>
                </c:pt>
                <c:pt idx="593">
                  <c:v>4210</c:v>
                </c:pt>
                <c:pt idx="594">
                  <c:v>4232</c:v>
                </c:pt>
                <c:pt idx="595">
                  <c:v>4233</c:v>
                </c:pt>
                <c:pt idx="596">
                  <c:v>4235</c:v>
                </c:pt>
                <c:pt idx="597">
                  <c:v>4243</c:v>
                </c:pt>
                <c:pt idx="598">
                  <c:v>4267</c:v>
                </c:pt>
                <c:pt idx="599">
                  <c:v>4269</c:v>
                </c:pt>
                <c:pt idx="600">
                  <c:v>4275</c:v>
                </c:pt>
                <c:pt idx="601">
                  <c:v>4275</c:v>
                </c:pt>
                <c:pt idx="602">
                  <c:v>4296</c:v>
                </c:pt>
                <c:pt idx="603">
                  <c:v>4324</c:v>
                </c:pt>
                <c:pt idx="604">
                  <c:v>4336</c:v>
                </c:pt>
                <c:pt idx="605">
                  <c:v>4345</c:v>
                </c:pt>
                <c:pt idx="606">
                  <c:v>4349</c:v>
                </c:pt>
                <c:pt idx="607">
                  <c:v>4360</c:v>
                </c:pt>
                <c:pt idx="608">
                  <c:v>4369</c:v>
                </c:pt>
                <c:pt idx="609">
                  <c:v>4376</c:v>
                </c:pt>
                <c:pt idx="610">
                  <c:v>4405</c:v>
                </c:pt>
                <c:pt idx="611">
                  <c:v>4410</c:v>
                </c:pt>
                <c:pt idx="612">
                  <c:v>4412</c:v>
                </c:pt>
                <c:pt idx="613">
                  <c:v>4416</c:v>
                </c:pt>
                <c:pt idx="614">
                  <c:v>4435</c:v>
                </c:pt>
                <c:pt idx="615">
                  <c:v>4454</c:v>
                </c:pt>
                <c:pt idx="616">
                  <c:v>4458</c:v>
                </c:pt>
                <c:pt idx="617">
                  <c:v>4477</c:v>
                </c:pt>
                <c:pt idx="618">
                  <c:v>4496</c:v>
                </c:pt>
                <c:pt idx="619">
                  <c:v>4501</c:v>
                </c:pt>
                <c:pt idx="620">
                  <c:v>4506</c:v>
                </c:pt>
                <c:pt idx="621">
                  <c:v>4528</c:v>
                </c:pt>
                <c:pt idx="622">
                  <c:v>4531</c:v>
                </c:pt>
                <c:pt idx="623">
                  <c:v>4535</c:v>
                </c:pt>
                <c:pt idx="624">
                  <c:v>4541</c:v>
                </c:pt>
                <c:pt idx="625">
                  <c:v>4582</c:v>
                </c:pt>
                <c:pt idx="626">
                  <c:v>4588</c:v>
                </c:pt>
                <c:pt idx="627">
                  <c:v>4597</c:v>
                </c:pt>
                <c:pt idx="628">
                  <c:v>4610</c:v>
                </c:pt>
                <c:pt idx="629">
                  <c:v>4621</c:v>
                </c:pt>
                <c:pt idx="630">
                  <c:v>4628</c:v>
                </c:pt>
                <c:pt idx="631">
                  <c:v>4649</c:v>
                </c:pt>
                <c:pt idx="632">
                  <c:v>4650</c:v>
                </c:pt>
                <c:pt idx="633">
                  <c:v>4662</c:v>
                </c:pt>
                <c:pt idx="634">
                  <c:v>4664</c:v>
                </c:pt>
                <c:pt idx="635">
                  <c:v>4681</c:v>
                </c:pt>
                <c:pt idx="636">
                  <c:v>4703</c:v>
                </c:pt>
                <c:pt idx="637">
                  <c:v>4709</c:v>
                </c:pt>
                <c:pt idx="638">
                  <c:v>4709</c:v>
                </c:pt>
                <c:pt idx="639">
                  <c:v>4771</c:v>
                </c:pt>
                <c:pt idx="640">
                  <c:v>4781</c:v>
                </c:pt>
                <c:pt idx="641">
                  <c:v>4812</c:v>
                </c:pt>
                <c:pt idx="642">
                  <c:v>4815</c:v>
                </c:pt>
                <c:pt idx="643">
                  <c:v>4820</c:v>
                </c:pt>
                <c:pt idx="644">
                  <c:v>4837</c:v>
                </c:pt>
                <c:pt idx="645">
                  <c:v>4856</c:v>
                </c:pt>
                <c:pt idx="646">
                  <c:v>4857</c:v>
                </c:pt>
                <c:pt idx="647">
                  <c:v>4863</c:v>
                </c:pt>
                <c:pt idx="648">
                  <c:v>4870</c:v>
                </c:pt>
                <c:pt idx="649">
                  <c:v>4876</c:v>
                </c:pt>
                <c:pt idx="650">
                  <c:v>4921</c:v>
                </c:pt>
                <c:pt idx="651">
                  <c:v>4930</c:v>
                </c:pt>
                <c:pt idx="652">
                  <c:v>4935</c:v>
                </c:pt>
                <c:pt idx="653">
                  <c:v>4943</c:v>
                </c:pt>
                <c:pt idx="654">
                  <c:v>4944</c:v>
                </c:pt>
                <c:pt idx="655">
                  <c:v>4964</c:v>
                </c:pt>
                <c:pt idx="656">
                  <c:v>4977</c:v>
                </c:pt>
                <c:pt idx="657">
                  <c:v>4981</c:v>
                </c:pt>
                <c:pt idx="658">
                  <c:v>4984</c:v>
                </c:pt>
                <c:pt idx="659">
                  <c:v>5006</c:v>
                </c:pt>
                <c:pt idx="660">
                  <c:v>5006</c:v>
                </c:pt>
                <c:pt idx="661">
                  <c:v>5007</c:v>
                </c:pt>
                <c:pt idx="662">
                  <c:v>5019</c:v>
                </c:pt>
                <c:pt idx="663">
                  <c:v>5037</c:v>
                </c:pt>
                <c:pt idx="664">
                  <c:v>5044</c:v>
                </c:pt>
                <c:pt idx="665">
                  <c:v>5045</c:v>
                </c:pt>
                <c:pt idx="666">
                  <c:v>5049</c:v>
                </c:pt>
                <c:pt idx="667">
                  <c:v>5054</c:v>
                </c:pt>
                <c:pt idx="668">
                  <c:v>5056</c:v>
                </c:pt>
                <c:pt idx="669">
                  <c:v>5060</c:v>
                </c:pt>
                <c:pt idx="670">
                  <c:v>5065</c:v>
                </c:pt>
                <c:pt idx="671">
                  <c:v>5098</c:v>
                </c:pt>
                <c:pt idx="672">
                  <c:v>5111</c:v>
                </c:pt>
                <c:pt idx="673">
                  <c:v>5111</c:v>
                </c:pt>
                <c:pt idx="674">
                  <c:v>5112</c:v>
                </c:pt>
                <c:pt idx="675">
                  <c:v>5122</c:v>
                </c:pt>
                <c:pt idx="676">
                  <c:v>5124</c:v>
                </c:pt>
                <c:pt idx="677">
                  <c:v>5160</c:v>
                </c:pt>
                <c:pt idx="678">
                  <c:v>5167</c:v>
                </c:pt>
                <c:pt idx="679">
                  <c:v>5173</c:v>
                </c:pt>
                <c:pt idx="680">
                  <c:v>5183</c:v>
                </c:pt>
                <c:pt idx="681">
                  <c:v>5193</c:v>
                </c:pt>
                <c:pt idx="682">
                  <c:v>5193</c:v>
                </c:pt>
                <c:pt idx="683">
                  <c:v>5194</c:v>
                </c:pt>
                <c:pt idx="684">
                  <c:v>5197</c:v>
                </c:pt>
                <c:pt idx="685">
                  <c:v>5205</c:v>
                </c:pt>
                <c:pt idx="686">
                  <c:v>5206</c:v>
                </c:pt>
                <c:pt idx="687">
                  <c:v>5206</c:v>
                </c:pt>
                <c:pt idx="688">
                  <c:v>5209</c:v>
                </c:pt>
                <c:pt idx="689">
                  <c:v>5212</c:v>
                </c:pt>
                <c:pt idx="690">
                  <c:v>5221</c:v>
                </c:pt>
                <c:pt idx="691">
                  <c:v>5221</c:v>
                </c:pt>
                <c:pt idx="692">
                  <c:v>5231</c:v>
                </c:pt>
                <c:pt idx="693">
                  <c:v>5239</c:v>
                </c:pt>
                <c:pt idx="694">
                  <c:v>5268</c:v>
                </c:pt>
                <c:pt idx="695">
                  <c:v>5288</c:v>
                </c:pt>
                <c:pt idx="696">
                  <c:v>5299</c:v>
                </c:pt>
                <c:pt idx="697">
                  <c:v>5302</c:v>
                </c:pt>
                <c:pt idx="698">
                  <c:v>5304</c:v>
                </c:pt>
                <c:pt idx="699">
                  <c:v>5306</c:v>
                </c:pt>
                <c:pt idx="700">
                  <c:v>5314</c:v>
                </c:pt>
                <c:pt idx="701">
                  <c:v>5324</c:v>
                </c:pt>
                <c:pt idx="702">
                  <c:v>5358</c:v>
                </c:pt>
                <c:pt idx="703">
                  <c:v>5376</c:v>
                </c:pt>
                <c:pt idx="704">
                  <c:v>5385</c:v>
                </c:pt>
                <c:pt idx="705">
                  <c:v>5387</c:v>
                </c:pt>
                <c:pt idx="706">
                  <c:v>5404</c:v>
                </c:pt>
                <c:pt idx="707">
                  <c:v>5414</c:v>
                </c:pt>
                <c:pt idx="708">
                  <c:v>5425</c:v>
                </c:pt>
                <c:pt idx="709">
                  <c:v>5426</c:v>
                </c:pt>
                <c:pt idx="710">
                  <c:v>5433</c:v>
                </c:pt>
                <c:pt idx="711">
                  <c:v>5440</c:v>
                </c:pt>
                <c:pt idx="712">
                  <c:v>5445</c:v>
                </c:pt>
                <c:pt idx="713">
                  <c:v>5447</c:v>
                </c:pt>
                <c:pt idx="714">
                  <c:v>5466</c:v>
                </c:pt>
                <c:pt idx="715">
                  <c:v>5468</c:v>
                </c:pt>
                <c:pt idx="716">
                  <c:v>5490</c:v>
                </c:pt>
                <c:pt idx="717">
                  <c:v>5498</c:v>
                </c:pt>
                <c:pt idx="718">
                  <c:v>5522</c:v>
                </c:pt>
                <c:pt idx="719">
                  <c:v>5529</c:v>
                </c:pt>
                <c:pt idx="720">
                  <c:v>5534</c:v>
                </c:pt>
                <c:pt idx="721">
                  <c:v>5534</c:v>
                </c:pt>
                <c:pt idx="722">
                  <c:v>5547</c:v>
                </c:pt>
                <c:pt idx="723">
                  <c:v>5551</c:v>
                </c:pt>
                <c:pt idx="724">
                  <c:v>5581</c:v>
                </c:pt>
                <c:pt idx="725">
                  <c:v>5593</c:v>
                </c:pt>
                <c:pt idx="726">
                  <c:v>5607</c:v>
                </c:pt>
                <c:pt idx="727">
                  <c:v>5610</c:v>
                </c:pt>
                <c:pt idx="728">
                  <c:v>5628</c:v>
                </c:pt>
                <c:pt idx="729">
                  <c:v>5631</c:v>
                </c:pt>
                <c:pt idx="730">
                  <c:v>5631</c:v>
                </c:pt>
                <c:pt idx="731">
                  <c:v>5638</c:v>
                </c:pt>
                <c:pt idx="732">
                  <c:v>5667</c:v>
                </c:pt>
                <c:pt idx="733">
                  <c:v>5672</c:v>
                </c:pt>
                <c:pt idx="734">
                  <c:v>5682</c:v>
                </c:pt>
                <c:pt idx="735">
                  <c:v>5684</c:v>
                </c:pt>
                <c:pt idx="736">
                  <c:v>5690</c:v>
                </c:pt>
                <c:pt idx="737">
                  <c:v>5695</c:v>
                </c:pt>
                <c:pt idx="738">
                  <c:v>5727</c:v>
                </c:pt>
                <c:pt idx="739">
                  <c:v>5737</c:v>
                </c:pt>
                <c:pt idx="740">
                  <c:v>5748</c:v>
                </c:pt>
                <c:pt idx="741">
                  <c:v>5753</c:v>
                </c:pt>
                <c:pt idx="742">
                  <c:v>5755</c:v>
                </c:pt>
                <c:pt idx="743">
                  <c:v>5758</c:v>
                </c:pt>
                <c:pt idx="744">
                  <c:v>5784</c:v>
                </c:pt>
                <c:pt idx="745">
                  <c:v>5784</c:v>
                </c:pt>
                <c:pt idx="746">
                  <c:v>5798</c:v>
                </c:pt>
                <c:pt idx="747">
                  <c:v>5800</c:v>
                </c:pt>
                <c:pt idx="748">
                  <c:v>5802</c:v>
                </c:pt>
                <c:pt idx="749">
                  <c:v>5813</c:v>
                </c:pt>
                <c:pt idx="750">
                  <c:v>5814</c:v>
                </c:pt>
                <c:pt idx="751">
                  <c:v>5823</c:v>
                </c:pt>
                <c:pt idx="752">
                  <c:v>5856</c:v>
                </c:pt>
                <c:pt idx="753">
                  <c:v>5862</c:v>
                </c:pt>
                <c:pt idx="754">
                  <c:v>5864</c:v>
                </c:pt>
                <c:pt idx="755">
                  <c:v>5876</c:v>
                </c:pt>
                <c:pt idx="756">
                  <c:v>5876</c:v>
                </c:pt>
                <c:pt idx="757">
                  <c:v>5899</c:v>
                </c:pt>
                <c:pt idx="758">
                  <c:v>5910</c:v>
                </c:pt>
                <c:pt idx="759">
                  <c:v>5913</c:v>
                </c:pt>
                <c:pt idx="760">
                  <c:v>5921</c:v>
                </c:pt>
                <c:pt idx="761">
                  <c:v>5926</c:v>
                </c:pt>
                <c:pt idx="762">
                  <c:v>5927</c:v>
                </c:pt>
                <c:pt idx="763">
                  <c:v>5936</c:v>
                </c:pt>
                <c:pt idx="764">
                  <c:v>5943</c:v>
                </c:pt>
                <c:pt idx="765">
                  <c:v>5971</c:v>
                </c:pt>
                <c:pt idx="766">
                  <c:v>5973</c:v>
                </c:pt>
                <c:pt idx="767">
                  <c:v>5976</c:v>
                </c:pt>
                <c:pt idx="768">
                  <c:v>5992</c:v>
                </c:pt>
                <c:pt idx="769">
                  <c:v>6007</c:v>
                </c:pt>
                <c:pt idx="770">
                  <c:v>6014</c:v>
                </c:pt>
                <c:pt idx="771">
                  <c:v>6019</c:v>
                </c:pt>
                <c:pt idx="772">
                  <c:v>6019</c:v>
                </c:pt>
                <c:pt idx="773">
                  <c:v>6022</c:v>
                </c:pt>
                <c:pt idx="774">
                  <c:v>6032</c:v>
                </c:pt>
                <c:pt idx="775">
                  <c:v>6040</c:v>
                </c:pt>
                <c:pt idx="776">
                  <c:v>6052</c:v>
                </c:pt>
                <c:pt idx="777">
                  <c:v>6072</c:v>
                </c:pt>
                <c:pt idx="778">
                  <c:v>6082</c:v>
                </c:pt>
                <c:pt idx="779">
                  <c:v>6087</c:v>
                </c:pt>
                <c:pt idx="780">
                  <c:v>6088</c:v>
                </c:pt>
                <c:pt idx="781">
                  <c:v>6097</c:v>
                </c:pt>
                <c:pt idx="782">
                  <c:v>6114</c:v>
                </c:pt>
                <c:pt idx="783">
                  <c:v>6119</c:v>
                </c:pt>
                <c:pt idx="784">
                  <c:v>6128</c:v>
                </c:pt>
                <c:pt idx="785">
                  <c:v>6138</c:v>
                </c:pt>
                <c:pt idx="786">
                  <c:v>6143</c:v>
                </c:pt>
                <c:pt idx="787">
                  <c:v>6144</c:v>
                </c:pt>
                <c:pt idx="788">
                  <c:v>6152</c:v>
                </c:pt>
                <c:pt idx="789">
                  <c:v>6155</c:v>
                </c:pt>
                <c:pt idx="790">
                  <c:v>6159</c:v>
                </c:pt>
                <c:pt idx="791">
                  <c:v>6169</c:v>
                </c:pt>
                <c:pt idx="792">
                  <c:v>6177</c:v>
                </c:pt>
                <c:pt idx="793">
                  <c:v>6179</c:v>
                </c:pt>
                <c:pt idx="794">
                  <c:v>6184</c:v>
                </c:pt>
                <c:pt idx="795">
                  <c:v>6207</c:v>
                </c:pt>
                <c:pt idx="796">
                  <c:v>6213</c:v>
                </c:pt>
                <c:pt idx="797">
                  <c:v>6221</c:v>
                </c:pt>
                <c:pt idx="798">
                  <c:v>6226</c:v>
                </c:pt>
                <c:pt idx="799">
                  <c:v>6229</c:v>
                </c:pt>
                <c:pt idx="800">
                  <c:v>6257</c:v>
                </c:pt>
                <c:pt idx="801">
                  <c:v>6258</c:v>
                </c:pt>
                <c:pt idx="802">
                  <c:v>6262</c:v>
                </c:pt>
                <c:pt idx="803">
                  <c:v>6267</c:v>
                </c:pt>
                <c:pt idx="804">
                  <c:v>6274</c:v>
                </c:pt>
                <c:pt idx="805">
                  <c:v>6276</c:v>
                </c:pt>
                <c:pt idx="806">
                  <c:v>6284</c:v>
                </c:pt>
                <c:pt idx="807">
                  <c:v>6285</c:v>
                </c:pt>
                <c:pt idx="808">
                  <c:v>6298</c:v>
                </c:pt>
                <c:pt idx="809">
                  <c:v>6307</c:v>
                </c:pt>
                <c:pt idx="810">
                  <c:v>6321</c:v>
                </c:pt>
                <c:pt idx="811">
                  <c:v>6333</c:v>
                </c:pt>
                <c:pt idx="812">
                  <c:v>6351</c:v>
                </c:pt>
                <c:pt idx="813">
                  <c:v>6365</c:v>
                </c:pt>
                <c:pt idx="814">
                  <c:v>6375</c:v>
                </c:pt>
                <c:pt idx="815">
                  <c:v>6379</c:v>
                </c:pt>
                <c:pt idx="816">
                  <c:v>6385</c:v>
                </c:pt>
                <c:pt idx="817">
                  <c:v>6387</c:v>
                </c:pt>
                <c:pt idx="818">
                  <c:v>6390</c:v>
                </c:pt>
                <c:pt idx="819">
                  <c:v>6399</c:v>
                </c:pt>
                <c:pt idx="820">
                  <c:v>6406</c:v>
                </c:pt>
                <c:pt idx="821">
                  <c:v>6413</c:v>
                </c:pt>
                <c:pt idx="822">
                  <c:v>6427</c:v>
                </c:pt>
                <c:pt idx="823">
                  <c:v>6430</c:v>
                </c:pt>
                <c:pt idx="824">
                  <c:v>6430</c:v>
                </c:pt>
                <c:pt idx="825">
                  <c:v>6452</c:v>
                </c:pt>
                <c:pt idx="826">
                  <c:v>6456</c:v>
                </c:pt>
                <c:pt idx="827">
                  <c:v>6458</c:v>
                </c:pt>
                <c:pt idx="828">
                  <c:v>6459</c:v>
                </c:pt>
                <c:pt idx="829">
                  <c:v>6470</c:v>
                </c:pt>
                <c:pt idx="830">
                  <c:v>6473</c:v>
                </c:pt>
                <c:pt idx="831">
                  <c:v>6477</c:v>
                </c:pt>
                <c:pt idx="832">
                  <c:v>6481</c:v>
                </c:pt>
                <c:pt idx="833">
                  <c:v>6487</c:v>
                </c:pt>
                <c:pt idx="834">
                  <c:v>6498</c:v>
                </c:pt>
                <c:pt idx="835">
                  <c:v>6499</c:v>
                </c:pt>
                <c:pt idx="836">
                  <c:v>6500</c:v>
                </c:pt>
                <c:pt idx="837">
                  <c:v>6503</c:v>
                </c:pt>
                <c:pt idx="838">
                  <c:v>6512</c:v>
                </c:pt>
                <c:pt idx="839">
                  <c:v>6522</c:v>
                </c:pt>
                <c:pt idx="840">
                  <c:v>6523</c:v>
                </c:pt>
                <c:pt idx="841">
                  <c:v>6544</c:v>
                </c:pt>
                <c:pt idx="842">
                  <c:v>6547</c:v>
                </c:pt>
                <c:pt idx="843">
                  <c:v>6549</c:v>
                </c:pt>
                <c:pt idx="844">
                  <c:v>6554</c:v>
                </c:pt>
                <c:pt idx="845">
                  <c:v>6569</c:v>
                </c:pt>
                <c:pt idx="846">
                  <c:v>6572</c:v>
                </c:pt>
                <c:pt idx="847">
                  <c:v>6575</c:v>
                </c:pt>
                <c:pt idx="848">
                  <c:v>6588</c:v>
                </c:pt>
                <c:pt idx="849">
                  <c:v>6590</c:v>
                </c:pt>
                <c:pt idx="850">
                  <c:v>6591</c:v>
                </c:pt>
                <c:pt idx="851">
                  <c:v>6601</c:v>
                </c:pt>
                <c:pt idx="852">
                  <c:v>6604</c:v>
                </c:pt>
                <c:pt idx="853">
                  <c:v>6612</c:v>
                </c:pt>
                <c:pt idx="854">
                  <c:v>6618</c:v>
                </c:pt>
                <c:pt idx="855">
                  <c:v>6620</c:v>
                </c:pt>
                <c:pt idx="856">
                  <c:v>6622</c:v>
                </c:pt>
                <c:pt idx="857">
                  <c:v>6623</c:v>
                </c:pt>
                <c:pt idx="858">
                  <c:v>6636</c:v>
                </c:pt>
                <c:pt idx="859">
                  <c:v>6640</c:v>
                </c:pt>
                <c:pt idx="860">
                  <c:v>6647</c:v>
                </c:pt>
                <c:pt idx="861">
                  <c:v>6654</c:v>
                </c:pt>
                <c:pt idx="862">
                  <c:v>6683</c:v>
                </c:pt>
                <c:pt idx="863">
                  <c:v>6686</c:v>
                </c:pt>
                <c:pt idx="864">
                  <c:v>6687</c:v>
                </c:pt>
                <c:pt idx="865">
                  <c:v>6690</c:v>
                </c:pt>
                <c:pt idx="866">
                  <c:v>6694</c:v>
                </c:pt>
                <c:pt idx="867">
                  <c:v>6695</c:v>
                </c:pt>
                <c:pt idx="868">
                  <c:v>6695</c:v>
                </c:pt>
                <c:pt idx="869">
                  <c:v>6713</c:v>
                </c:pt>
                <c:pt idx="870">
                  <c:v>6714</c:v>
                </c:pt>
                <c:pt idx="871">
                  <c:v>6739</c:v>
                </c:pt>
                <c:pt idx="872">
                  <c:v>6742</c:v>
                </c:pt>
                <c:pt idx="873">
                  <c:v>6750</c:v>
                </c:pt>
                <c:pt idx="874">
                  <c:v>6760</c:v>
                </c:pt>
                <c:pt idx="875">
                  <c:v>6763</c:v>
                </c:pt>
                <c:pt idx="876">
                  <c:v>6772</c:v>
                </c:pt>
                <c:pt idx="877">
                  <c:v>6774</c:v>
                </c:pt>
                <c:pt idx="878">
                  <c:v>6776</c:v>
                </c:pt>
                <c:pt idx="879">
                  <c:v>6791</c:v>
                </c:pt>
                <c:pt idx="880">
                  <c:v>6805</c:v>
                </c:pt>
                <c:pt idx="881">
                  <c:v>6808</c:v>
                </c:pt>
                <c:pt idx="882">
                  <c:v>6814</c:v>
                </c:pt>
                <c:pt idx="883">
                  <c:v>6816</c:v>
                </c:pt>
                <c:pt idx="884">
                  <c:v>6823</c:v>
                </c:pt>
                <c:pt idx="885">
                  <c:v>6823</c:v>
                </c:pt>
                <c:pt idx="886">
                  <c:v>6832</c:v>
                </c:pt>
                <c:pt idx="887">
                  <c:v>6842</c:v>
                </c:pt>
                <c:pt idx="888">
                  <c:v>6883</c:v>
                </c:pt>
                <c:pt idx="889">
                  <c:v>6886</c:v>
                </c:pt>
                <c:pt idx="890">
                  <c:v>6893</c:v>
                </c:pt>
                <c:pt idx="891">
                  <c:v>6894</c:v>
                </c:pt>
                <c:pt idx="892">
                  <c:v>6897</c:v>
                </c:pt>
                <c:pt idx="893">
                  <c:v>6898</c:v>
                </c:pt>
                <c:pt idx="894">
                  <c:v>6901</c:v>
                </c:pt>
                <c:pt idx="895">
                  <c:v>6908</c:v>
                </c:pt>
                <c:pt idx="896">
                  <c:v>6912</c:v>
                </c:pt>
                <c:pt idx="897">
                  <c:v>6914</c:v>
                </c:pt>
                <c:pt idx="898">
                  <c:v>6915</c:v>
                </c:pt>
                <c:pt idx="899">
                  <c:v>6919</c:v>
                </c:pt>
                <c:pt idx="900">
                  <c:v>6931</c:v>
                </c:pt>
                <c:pt idx="901">
                  <c:v>6948</c:v>
                </c:pt>
                <c:pt idx="902">
                  <c:v>6949</c:v>
                </c:pt>
                <c:pt idx="903">
                  <c:v>6957</c:v>
                </c:pt>
                <c:pt idx="904">
                  <c:v>6960</c:v>
                </c:pt>
                <c:pt idx="905">
                  <c:v>6966</c:v>
                </c:pt>
                <c:pt idx="906">
                  <c:v>6971</c:v>
                </c:pt>
                <c:pt idx="907">
                  <c:v>6991</c:v>
                </c:pt>
                <c:pt idx="908">
                  <c:v>6996</c:v>
                </c:pt>
                <c:pt idx="909">
                  <c:v>7017</c:v>
                </c:pt>
                <c:pt idx="910">
                  <c:v>7032</c:v>
                </c:pt>
                <c:pt idx="911">
                  <c:v>7055</c:v>
                </c:pt>
                <c:pt idx="912">
                  <c:v>7059</c:v>
                </c:pt>
                <c:pt idx="913">
                  <c:v>7063</c:v>
                </c:pt>
                <c:pt idx="914">
                  <c:v>7063</c:v>
                </c:pt>
                <c:pt idx="915">
                  <c:v>7077</c:v>
                </c:pt>
                <c:pt idx="916">
                  <c:v>7091</c:v>
                </c:pt>
                <c:pt idx="917">
                  <c:v>7110</c:v>
                </c:pt>
                <c:pt idx="918">
                  <c:v>7111</c:v>
                </c:pt>
                <c:pt idx="919">
                  <c:v>7115</c:v>
                </c:pt>
                <c:pt idx="920">
                  <c:v>7117</c:v>
                </c:pt>
                <c:pt idx="921">
                  <c:v>7121</c:v>
                </c:pt>
                <c:pt idx="922">
                  <c:v>7123</c:v>
                </c:pt>
                <c:pt idx="923">
                  <c:v>7127</c:v>
                </c:pt>
                <c:pt idx="924">
                  <c:v>7134</c:v>
                </c:pt>
                <c:pt idx="925">
                  <c:v>7143</c:v>
                </c:pt>
                <c:pt idx="926">
                  <c:v>7147</c:v>
                </c:pt>
                <c:pt idx="927">
                  <c:v>7162</c:v>
                </c:pt>
                <c:pt idx="928">
                  <c:v>7171</c:v>
                </c:pt>
                <c:pt idx="929">
                  <c:v>7176</c:v>
                </c:pt>
                <c:pt idx="930">
                  <c:v>7180</c:v>
                </c:pt>
                <c:pt idx="931">
                  <c:v>7186</c:v>
                </c:pt>
                <c:pt idx="932">
                  <c:v>7191</c:v>
                </c:pt>
                <c:pt idx="933">
                  <c:v>7212</c:v>
                </c:pt>
                <c:pt idx="934">
                  <c:v>7215</c:v>
                </c:pt>
                <c:pt idx="935">
                  <c:v>7220</c:v>
                </c:pt>
                <c:pt idx="936">
                  <c:v>7220</c:v>
                </c:pt>
                <c:pt idx="937">
                  <c:v>7229</c:v>
                </c:pt>
                <c:pt idx="938">
                  <c:v>7250</c:v>
                </c:pt>
                <c:pt idx="939">
                  <c:v>7256</c:v>
                </c:pt>
                <c:pt idx="940">
                  <c:v>7266</c:v>
                </c:pt>
                <c:pt idx="941">
                  <c:v>7268</c:v>
                </c:pt>
                <c:pt idx="942">
                  <c:v>7275</c:v>
                </c:pt>
                <c:pt idx="943">
                  <c:v>7280</c:v>
                </c:pt>
                <c:pt idx="944">
                  <c:v>7295</c:v>
                </c:pt>
                <c:pt idx="945">
                  <c:v>7311</c:v>
                </c:pt>
                <c:pt idx="946">
                  <c:v>7313</c:v>
                </c:pt>
                <c:pt idx="947">
                  <c:v>7315</c:v>
                </c:pt>
                <c:pt idx="948">
                  <c:v>7348</c:v>
                </c:pt>
                <c:pt idx="949">
                  <c:v>7369</c:v>
                </c:pt>
                <c:pt idx="950">
                  <c:v>7380</c:v>
                </c:pt>
                <c:pt idx="951">
                  <c:v>7391</c:v>
                </c:pt>
                <c:pt idx="952">
                  <c:v>7396</c:v>
                </c:pt>
                <c:pt idx="953">
                  <c:v>7410</c:v>
                </c:pt>
                <c:pt idx="954">
                  <c:v>7412</c:v>
                </c:pt>
                <c:pt idx="955">
                  <c:v>7425</c:v>
                </c:pt>
                <c:pt idx="956">
                  <c:v>7429</c:v>
                </c:pt>
                <c:pt idx="957">
                  <c:v>7459</c:v>
                </c:pt>
                <c:pt idx="958">
                  <c:v>7474</c:v>
                </c:pt>
                <c:pt idx="959">
                  <c:v>7478</c:v>
                </c:pt>
                <c:pt idx="960">
                  <c:v>7487</c:v>
                </c:pt>
                <c:pt idx="961">
                  <c:v>7487</c:v>
                </c:pt>
                <c:pt idx="962">
                  <c:v>7490</c:v>
                </c:pt>
                <c:pt idx="963">
                  <c:v>7492</c:v>
                </c:pt>
                <c:pt idx="964">
                  <c:v>7495</c:v>
                </c:pt>
                <c:pt idx="965">
                  <c:v>7512</c:v>
                </c:pt>
                <c:pt idx="966">
                  <c:v>7514</c:v>
                </c:pt>
                <c:pt idx="967">
                  <c:v>7516</c:v>
                </c:pt>
                <c:pt idx="968">
                  <c:v>7534</c:v>
                </c:pt>
                <c:pt idx="969">
                  <c:v>7539</c:v>
                </c:pt>
                <c:pt idx="970">
                  <c:v>7543</c:v>
                </c:pt>
                <c:pt idx="971">
                  <c:v>7545</c:v>
                </c:pt>
                <c:pt idx="972">
                  <c:v>7546</c:v>
                </c:pt>
                <c:pt idx="973">
                  <c:v>7547</c:v>
                </c:pt>
                <c:pt idx="974">
                  <c:v>7560</c:v>
                </c:pt>
                <c:pt idx="975">
                  <c:v>7570</c:v>
                </c:pt>
                <c:pt idx="976">
                  <c:v>7570</c:v>
                </c:pt>
                <c:pt idx="977">
                  <c:v>7576</c:v>
                </c:pt>
                <c:pt idx="978">
                  <c:v>7587</c:v>
                </c:pt>
                <c:pt idx="979">
                  <c:v>7596</c:v>
                </c:pt>
                <c:pt idx="980">
                  <c:v>7606</c:v>
                </c:pt>
                <c:pt idx="981">
                  <c:v>7609</c:v>
                </c:pt>
                <c:pt idx="982">
                  <c:v>7639</c:v>
                </c:pt>
                <c:pt idx="983">
                  <c:v>7640</c:v>
                </c:pt>
                <c:pt idx="984">
                  <c:v>7643</c:v>
                </c:pt>
                <c:pt idx="985">
                  <c:v>7645</c:v>
                </c:pt>
                <c:pt idx="986">
                  <c:v>7652</c:v>
                </c:pt>
                <c:pt idx="987">
                  <c:v>7655</c:v>
                </c:pt>
                <c:pt idx="988">
                  <c:v>7657</c:v>
                </c:pt>
                <c:pt idx="989">
                  <c:v>7657</c:v>
                </c:pt>
                <c:pt idx="990">
                  <c:v>7663</c:v>
                </c:pt>
                <c:pt idx="991">
                  <c:v>7673</c:v>
                </c:pt>
                <c:pt idx="992">
                  <c:v>7680</c:v>
                </c:pt>
                <c:pt idx="993">
                  <c:v>7680</c:v>
                </c:pt>
                <c:pt idx="994">
                  <c:v>7685</c:v>
                </c:pt>
                <c:pt idx="995">
                  <c:v>7696</c:v>
                </c:pt>
                <c:pt idx="996">
                  <c:v>7697</c:v>
                </c:pt>
                <c:pt idx="997">
                  <c:v>7699</c:v>
                </c:pt>
                <c:pt idx="998">
                  <c:v>7711</c:v>
                </c:pt>
                <c:pt idx="999">
                  <c:v>7728</c:v>
                </c:pt>
                <c:pt idx="1000">
                  <c:v>7739</c:v>
                </c:pt>
                <c:pt idx="1001">
                  <c:v>7745</c:v>
                </c:pt>
                <c:pt idx="1002">
                  <c:v>7769</c:v>
                </c:pt>
                <c:pt idx="1003">
                  <c:v>7784</c:v>
                </c:pt>
                <c:pt idx="1004">
                  <c:v>7788</c:v>
                </c:pt>
                <c:pt idx="1005">
                  <c:v>7804</c:v>
                </c:pt>
                <c:pt idx="1006">
                  <c:v>7821</c:v>
                </c:pt>
                <c:pt idx="1007">
                  <c:v>7823</c:v>
                </c:pt>
                <c:pt idx="1008">
                  <c:v>7837</c:v>
                </c:pt>
                <c:pt idx="1009">
                  <c:v>7843</c:v>
                </c:pt>
                <c:pt idx="1010">
                  <c:v>7844</c:v>
                </c:pt>
                <c:pt idx="1011">
                  <c:v>7849</c:v>
                </c:pt>
                <c:pt idx="1012">
                  <c:v>7864</c:v>
                </c:pt>
                <c:pt idx="1013">
                  <c:v>7872</c:v>
                </c:pt>
                <c:pt idx="1014">
                  <c:v>7874</c:v>
                </c:pt>
                <c:pt idx="1015">
                  <c:v>7874</c:v>
                </c:pt>
                <c:pt idx="1016">
                  <c:v>7880</c:v>
                </c:pt>
                <c:pt idx="1017">
                  <c:v>7894</c:v>
                </c:pt>
                <c:pt idx="1018">
                  <c:v>7899</c:v>
                </c:pt>
                <c:pt idx="1019">
                  <c:v>7905</c:v>
                </c:pt>
                <c:pt idx="1020">
                  <c:v>7909</c:v>
                </c:pt>
                <c:pt idx="1021">
                  <c:v>7921</c:v>
                </c:pt>
                <c:pt idx="1022">
                  <c:v>7922</c:v>
                </c:pt>
                <c:pt idx="1023">
                  <c:v>7929</c:v>
                </c:pt>
                <c:pt idx="1024">
                  <c:v>7929</c:v>
                </c:pt>
                <c:pt idx="1025">
                  <c:v>7933</c:v>
                </c:pt>
                <c:pt idx="1026">
                  <c:v>7935</c:v>
                </c:pt>
                <c:pt idx="1027">
                  <c:v>7939</c:v>
                </c:pt>
                <c:pt idx="1028">
                  <c:v>7942</c:v>
                </c:pt>
                <c:pt idx="1029">
                  <c:v>7947</c:v>
                </c:pt>
                <c:pt idx="1030">
                  <c:v>7949</c:v>
                </c:pt>
                <c:pt idx="1031">
                  <c:v>7951</c:v>
                </c:pt>
                <c:pt idx="1032">
                  <c:v>7952</c:v>
                </c:pt>
                <c:pt idx="1033">
                  <c:v>7972</c:v>
                </c:pt>
                <c:pt idx="1034">
                  <c:v>7979</c:v>
                </c:pt>
                <c:pt idx="1035">
                  <c:v>7980</c:v>
                </c:pt>
                <c:pt idx="1036">
                  <c:v>7980</c:v>
                </c:pt>
                <c:pt idx="1037">
                  <c:v>8008</c:v>
                </c:pt>
                <c:pt idx="1038">
                  <c:v>8013</c:v>
                </c:pt>
                <c:pt idx="1039">
                  <c:v>8015</c:v>
                </c:pt>
                <c:pt idx="1040">
                  <c:v>8021</c:v>
                </c:pt>
                <c:pt idx="1041">
                  <c:v>8040</c:v>
                </c:pt>
                <c:pt idx="1042">
                  <c:v>8043</c:v>
                </c:pt>
                <c:pt idx="1043">
                  <c:v>8057</c:v>
                </c:pt>
                <c:pt idx="1044">
                  <c:v>8063</c:v>
                </c:pt>
                <c:pt idx="1045">
                  <c:v>8072</c:v>
                </c:pt>
                <c:pt idx="1046">
                  <c:v>8084</c:v>
                </c:pt>
                <c:pt idx="1047">
                  <c:v>8093</c:v>
                </c:pt>
                <c:pt idx="1048">
                  <c:v>8094</c:v>
                </c:pt>
                <c:pt idx="1049">
                  <c:v>8119</c:v>
                </c:pt>
                <c:pt idx="1050">
                  <c:v>8124</c:v>
                </c:pt>
                <c:pt idx="1051">
                  <c:v>8125</c:v>
                </c:pt>
                <c:pt idx="1052">
                  <c:v>8133</c:v>
                </c:pt>
                <c:pt idx="1053">
                  <c:v>8142</c:v>
                </c:pt>
                <c:pt idx="1054">
                  <c:v>8146</c:v>
                </c:pt>
                <c:pt idx="1055">
                  <c:v>8148</c:v>
                </c:pt>
                <c:pt idx="1056">
                  <c:v>8169</c:v>
                </c:pt>
                <c:pt idx="1057">
                  <c:v>8178</c:v>
                </c:pt>
                <c:pt idx="1058">
                  <c:v>8189</c:v>
                </c:pt>
                <c:pt idx="1059">
                  <c:v>8193</c:v>
                </c:pt>
                <c:pt idx="1060">
                  <c:v>8206</c:v>
                </c:pt>
                <c:pt idx="1061">
                  <c:v>8237</c:v>
                </c:pt>
                <c:pt idx="1062">
                  <c:v>8242</c:v>
                </c:pt>
                <c:pt idx="1063">
                  <c:v>8250</c:v>
                </c:pt>
                <c:pt idx="1064">
                  <c:v>8253</c:v>
                </c:pt>
                <c:pt idx="1065">
                  <c:v>8277</c:v>
                </c:pt>
                <c:pt idx="1066">
                  <c:v>8292</c:v>
                </c:pt>
                <c:pt idx="1067">
                  <c:v>8331</c:v>
                </c:pt>
                <c:pt idx="1068">
                  <c:v>8335</c:v>
                </c:pt>
                <c:pt idx="1069">
                  <c:v>8371</c:v>
                </c:pt>
                <c:pt idx="1070">
                  <c:v>8381</c:v>
                </c:pt>
                <c:pt idx="1071">
                  <c:v>8385</c:v>
                </c:pt>
                <c:pt idx="1072">
                  <c:v>8394</c:v>
                </c:pt>
                <c:pt idx="1073">
                  <c:v>8397</c:v>
                </c:pt>
                <c:pt idx="1074">
                  <c:v>8404</c:v>
                </c:pt>
                <c:pt idx="1075">
                  <c:v>8406</c:v>
                </c:pt>
                <c:pt idx="1076">
                  <c:v>8417</c:v>
                </c:pt>
                <c:pt idx="1077">
                  <c:v>8437</c:v>
                </c:pt>
                <c:pt idx="1078">
                  <c:v>8439</c:v>
                </c:pt>
                <c:pt idx="1079">
                  <c:v>8441</c:v>
                </c:pt>
                <c:pt idx="1080">
                  <c:v>8442</c:v>
                </c:pt>
                <c:pt idx="1081">
                  <c:v>8442</c:v>
                </c:pt>
                <c:pt idx="1082">
                  <c:v>8448</c:v>
                </c:pt>
                <c:pt idx="1083">
                  <c:v>8475</c:v>
                </c:pt>
                <c:pt idx="1084">
                  <c:v>8476</c:v>
                </c:pt>
                <c:pt idx="1085">
                  <c:v>8494</c:v>
                </c:pt>
                <c:pt idx="1086">
                  <c:v>8495</c:v>
                </c:pt>
                <c:pt idx="1087">
                  <c:v>8499</c:v>
                </c:pt>
                <c:pt idx="1088">
                  <c:v>8499</c:v>
                </c:pt>
                <c:pt idx="1089">
                  <c:v>8507</c:v>
                </c:pt>
                <c:pt idx="1090">
                  <c:v>8516</c:v>
                </c:pt>
                <c:pt idx="1091">
                  <c:v>8530</c:v>
                </c:pt>
                <c:pt idx="1092">
                  <c:v>8535</c:v>
                </c:pt>
                <c:pt idx="1093">
                  <c:v>8548</c:v>
                </c:pt>
                <c:pt idx="1094">
                  <c:v>8551</c:v>
                </c:pt>
                <c:pt idx="1095">
                  <c:v>8562</c:v>
                </c:pt>
                <c:pt idx="1096">
                  <c:v>8569</c:v>
                </c:pt>
                <c:pt idx="1097">
                  <c:v>8577</c:v>
                </c:pt>
                <c:pt idx="1098">
                  <c:v>8583</c:v>
                </c:pt>
                <c:pt idx="1099">
                  <c:v>8584</c:v>
                </c:pt>
                <c:pt idx="1100">
                  <c:v>8604</c:v>
                </c:pt>
                <c:pt idx="1101">
                  <c:v>8618</c:v>
                </c:pt>
                <c:pt idx="1102">
                  <c:v>8618</c:v>
                </c:pt>
                <c:pt idx="1103">
                  <c:v>8628</c:v>
                </c:pt>
                <c:pt idx="1104">
                  <c:v>8630</c:v>
                </c:pt>
                <c:pt idx="1105">
                  <c:v>8657</c:v>
                </c:pt>
                <c:pt idx="1106">
                  <c:v>8681</c:v>
                </c:pt>
                <c:pt idx="1107">
                  <c:v>8682</c:v>
                </c:pt>
                <c:pt idx="1108">
                  <c:v>8683</c:v>
                </c:pt>
                <c:pt idx="1109">
                  <c:v>8685</c:v>
                </c:pt>
                <c:pt idx="1110">
                  <c:v>8696</c:v>
                </c:pt>
                <c:pt idx="1111">
                  <c:v>8705</c:v>
                </c:pt>
                <c:pt idx="1112">
                  <c:v>8709</c:v>
                </c:pt>
                <c:pt idx="1113">
                  <c:v>8715</c:v>
                </c:pt>
                <c:pt idx="1114">
                  <c:v>8718</c:v>
                </c:pt>
                <c:pt idx="1115">
                  <c:v>8728</c:v>
                </c:pt>
                <c:pt idx="1116">
                  <c:v>8730</c:v>
                </c:pt>
                <c:pt idx="1117">
                  <c:v>8737</c:v>
                </c:pt>
                <c:pt idx="1118">
                  <c:v>8747</c:v>
                </c:pt>
                <c:pt idx="1119">
                  <c:v>8748</c:v>
                </c:pt>
                <c:pt idx="1120">
                  <c:v>8748</c:v>
                </c:pt>
                <c:pt idx="1121">
                  <c:v>8751</c:v>
                </c:pt>
                <c:pt idx="1122">
                  <c:v>8753</c:v>
                </c:pt>
                <c:pt idx="1123">
                  <c:v>8765</c:v>
                </c:pt>
                <c:pt idx="1124">
                  <c:v>8787</c:v>
                </c:pt>
                <c:pt idx="1125">
                  <c:v>8794</c:v>
                </c:pt>
                <c:pt idx="1126">
                  <c:v>8804</c:v>
                </c:pt>
                <c:pt idx="1127">
                  <c:v>8843</c:v>
                </c:pt>
                <c:pt idx="1128">
                  <c:v>8851</c:v>
                </c:pt>
                <c:pt idx="1129">
                  <c:v>8872</c:v>
                </c:pt>
                <c:pt idx="1130">
                  <c:v>8881</c:v>
                </c:pt>
                <c:pt idx="1131">
                  <c:v>8892</c:v>
                </c:pt>
                <c:pt idx="1132">
                  <c:v>8899</c:v>
                </c:pt>
                <c:pt idx="1133">
                  <c:v>8912</c:v>
                </c:pt>
                <c:pt idx="1134">
                  <c:v>8914</c:v>
                </c:pt>
                <c:pt idx="1135">
                  <c:v>8932</c:v>
                </c:pt>
                <c:pt idx="1136">
                  <c:v>8932</c:v>
                </c:pt>
                <c:pt idx="1137">
                  <c:v>8943</c:v>
                </c:pt>
                <c:pt idx="1138">
                  <c:v>8946</c:v>
                </c:pt>
                <c:pt idx="1139">
                  <c:v>8964</c:v>
                </c:pt>
                <c:pt idx="1140">
                  <c:v>8967</c:v>
                </c:pt>
                <c:pt idx="1141">
                  <c:v>8993</c:v>
                </c:pt>
                <c:pt idx="1142">
                  <c:v>9002</c:v>
                </c:pt>
                <c:pt idx="1143">
                  <c:v>9012</c:v>
                </c:pt>
                <c:pt idx="1144">
                  <c:v>9014</c:v>
                </c:pt>
                <c:pt idx="1145">
                  <c:v>9018</c:v>
                </c:pt>
                <c:pt idx="1146">
                  <c:v>9041</c:v>
                </c:pt>
                <c:pt idx="1147">
                  <c:v>9051</c:v>
                </c:pt>
                <c:pt idx="1148">
                  <c:v>9064</c:v>
                </c:pt>
                <c:pt idx="1149">
                  <c:v>9069</c:v>
                </c:pt>
                <c:pt idx="1150">
                  <c:v>9083</c:v>
                </c:pt>
                <c:pt idx="1151">
                  <c:v>9102</c:v>
                </c:pt>
                <c:pt idx="1152">
                  <c:v>9114</c:v>
                </c:pt>
                <c:pt idx="1153">
                  <c:v>9116</c:v>
                </c:pt>
                <c:pt idx="1154">
                  <c:v>9125</c:v>
                </c:pt>
                <c:pt idx="1155">
                  <c:v>9128</c:v>
                </c:pt>
                <c:pt idx="1156">
                  <c:v>9130</c:v>
                </c:pt>
                <c:pt idx="1157">
                  <c:v>9141</c:v>
                </c:pt>
                <c:pt idx="1158">
                  <c:v>9174</c:v>
                </c:pt>
                <c:pt idx="1159">
                  <c:v>9182</c:v>
                </c:pt>
                <c:pt idx="1160">
                  <c:v>9194</c:v>
                </c:pt>
                <c:pt idx="1161">
                  <c:v>9194</c:v>
                </c:pt>
                <c:pt idx="1162">
                  <c:v>9201</c:v>
                </c:pt>
                <c:pt idx="1163">
                  <c:v>9247</c:v>
                </c:pt>
                <c:pt idx="1164">
                  <c:v>9249</c:v>
                </c:pt>
                <c:pt idx="1165">
                  <c:v>9255</c:v>
                </c:pt>
                <c:pt idx="1166">
                  <c:v>9261</c:v>
                </c:pt>
                <c:pt idx="1167">
                  <c:v>9270</c:v>
                </c:pt>
                <c:pt idx="1168">
                  <c:v>9273</c:v>
                </c:pt>
                <c:pt idx="1169">
                  <c:v>9275</c:v>
                </c:pt>
                <c:pt idx="1170">
                  <c:v>9276</c:v>
                </c:pt>
                <c:pt idx="1171">
                  <c:v>9297</c:v>
                </c:pt>
                <c:pt idx="1172">
                  <c:v>9305</c:v>
                </c:pt>
                <c:pt idx="1173">
                  <c:v>9325</c:v>
                </c:pt>
                <c:pt idx="1174">
                  <c:v>9333</c:v>
                </c:pt>
                <c:pt idx="1175">
                  <c:v>9333</c:v>
                </c:pt>
                <c:pt idx="1176">
                  <c:v>9344</c:v>
                </c:pt>
                <c:pt idx="1177">
                  <c:v>9347</c:v>
                </c:pt>
                <c:pt idx="1178">
                  <c:v>9348</c:v>
                </c:pt>
                <c:pt idx="1179">
                  <c:v>9367</c:v>
                </c:pt>
                <c:pt idx="1180">
                  <c:v>9397</c:v>
                </c:pt>
                <c:pt idx="1181">
                  <c:v>9400</c:v>
                </c:pt>
                <c:pt idx="1182">
                  <c:v>9417</c:v>
                </c:pt>
                <c:pt idx="1183">
                  <c:v>9430</c:v>
                </c:pt>
                <c:pt idx="1184">
                  <c:v>9450</c:v>
                </c:pt>
                <c:pt idx="1185">
                  <c:v>9455</c:v>
                </c:pt>
                <c:pt idx="1186">
                  <c:v>9464</c:v>
                </c:pt>
                <c:pt idx="1187">
                  <c:v>9470</c:v>
                </c:pt>
                <c:pt idx="1188">
                  <c:v>9475</c:v>
                </c:pt>
                <c:pt idx="1189">
                  <c:v>9488</c:v>
                </c:pt>
                <c:pt idx="1190">
                  <c:v>9538</c:v>
                </c:pt>
                <c:pt idx="1191">
                  <c:v>9598</c:v>
                </c:pt>
                <c:pt idx="1192">
                  <c:v>9606</c:v>
                </c:pt>
                <c:pt idx="1193">
                  <c:v>9622</c:v>
                </c:pt>
                <c:pt idx="1194">
                  <c:v>9624</c:v>
                </c:pt>
                <c:pt idx="1195">
                  <c:v>9642</c:v>
                </c:pt>
                <c:pt idx="1196">
                  <c:v>9645</c:v>
                </c:pt>
                <c:pt idx="1197">
                  <c:v>9671</c:v>
                </c:pt>
                <c:pt idx="1198">
                  <c:v>9693</c:v>
                </c:pt>
                <c:pt idx="1199">
                  <c:v>9710</c:v>
                </c:pt>
                <c:pt idx="1200">
                  <c:v>9715</c:v>
                </c:pt>
                <c:pt idx="1201">
                  <c:v>9715</c:v>
                </c:pt>
                <c:pt idx="1202">
                  <c:v>9740</c:v>
                </c:pt>
                <c:pt idx="1203">
                  <c:v>9751</c:v>
                </c:pt>
                <c:pt idx="1204">
                  <c:v>9757</c:v>
                </c:pt>
                <c:pt idx="1205">
                  <c:v>9778</c:v>
                </c:pt>
                <c:pt idx="1206">
                  <c:v>9796</c:v>
                </c:pt>
                <c:pt idx="1207">
                  <c:v>9798</c:v>
                </c:pt>
                <c:pt idx="1208">
                  <c:v>9812</c:v>
                </c:pt>
                <c:pt idx="1209">
                  <c:v>9825</c:v>
                </c:pt>
                <c:pt idx="1210">
                  <c:v>9851</c:v>
                </c:pt>
                <c:pt idx="1211">
                  <c:v>9869</c:v>
                </c:pt>
                <c:pt idx="1212">
                  <c:v>9888</c:v>
                </c:pt>
                <c:pt idx="1213">
                  <c:v>9918</c:v>
                </c:pt>
                <c:pt idx="1214">
                  <c:v>9927</c:v>
                </c:pt>
                <c:pt idx="1215">
                  <c:v>9938</c:v>
                </c:pt>
                <c:pt idx="1216">
                  <c:v>9953</c:v>
                </c:pt>
                <c:pt idx="1217">
                  <c:v>9987</c:v>
                </c:pt>
                <c:pt idx="1218">
                  <c:v>10053</c:v>
                </c:pt>
                <c:pt idx="1219">
                  <c:v>10135</c:v>
                </c:pt>
                <c:pt idx="1220">
                  <c:v>10142</c:v>
                </c:pt>
                <c:pt idx="1221">
                  <c:v>10232</c:v>
                </c:pt>
                <c:pt idx="1222">
                  <c:v>10249</c:v>
                </c:pt>
                <c:pt idx="1223">
                  <c:v>10256</c:v>
                </c:pt>
                <c:pt idx="1224">
                  <c:v>10258</c:v>
                </c:pt>
                <c:pt idx="1225">
                  <c:v>10261</c:v>
                </c:pt>
                <c:pt idx="1226">
                  <c:v>10272</c:v>
                </c:pt>
                <c:pt idx="1227">
                  <c:v>10286</c:v>
                </c:pt>
                <c:pt idx="1228">
                  <c:v>10292</c:v>
                </c:pt>
                <c:pt idx="1229">
                  <c:v>10305</c:v>
                </c:pt>
                <c:pt idx="1230">
                  <c:v>10310</c:v>
                </c:pt>
                <c:pt idx="1231">
                  <c:v>10337</c:v>
                </c:pt>
                <c:pt idx="1232">
                  <c:v>10347</c:v>
                </c:pt>
                <c:pt idx="1233">
                  <c:v>10368</c:v>
                </c:pt>
                <c:pt idx="1234">
                  <c:v>10373</c:v>
                </c:pt>
                <c:pt idx="1235">
                  <c:v>10374</c:v>
                </c:pt>
                <c:pt idx="1236">
                  <c:v>10457</c:v>
                </c:pt>
                <c:pt idx="1237">
                  <c:v>10469</c:v>
                </c:pt>
                <c:pt idx="1238">
                  <c:v>10482</c:v>
                </c:pt>
                <c:pt idx="1239">
                  <c:v>10489</c:v>
                </c:pt>
                <c:pt idx="1240">
                  <c:v>10503</c:v>
                </c:pt>
                <c:pt idx="1241">
                  <c:v>10520</c:v>
                </c:pt>
                <c:pt idx="1242">
                  <c:v>10522</c:v>
                </c:pt>
                <c:pt idx="1243">
                  <c:v>10530</c:v>
                </c:pt>
                <c:pt idx="1244">
                  <c:v>10535</c:v>
                </c:pt>
                <c:pt idx="1245">
                  <c:v>10541</c:v>
                </c:pt>
                <c:pt idx="1246">
                  <c:v>10575</c:v>
                </c:pt>
                <c:pt idx="1247">
                  <c:v>10604</c:v>
                </c:pt>
                <c:pt idx="1248">
                  <c:v>10626</c:v>
                </c:pt>
                <c:pt idx="1249">
                  <c:v>10645</c:v>
                </c:pt>
                <c:pt idx="1250">
                  <c:v>10656</c:v>
                </c:pt>
                <c:pt idx="1251">
                  <c:v>10669</c:v>
                </c:pt>
                <c:pt idx="1252">
                  <c:v>10693</c:v>
                </c:pt>
                <c:pt idx="1253">
                  <c:v>10702</c:v>
                </c:pt>
                <c:pt idx="1254">
                  <c:v>10721</c:v>
                </c:pt>
                <c:pt idx="1255">
                  <c:v>10724</c:v>
                </c:pt>
                <c:pt idx="1256">
                  <c:v>10728</c:v>
                </c:pt>
                <c:pt idx="1257">
                  <c:v>10770</c:v>
                </c:pt>
                <c:pt idx="1258">
                  <c:v>10770</c:v>
                </c:pt>
                <c:pt idx="1259">
                  <c:v>10771</c:v>
                </c:pt>
                <c:pt idx="1260">
                  <c:v>10781</c:v>
                </c:pt>
                <c:pt idx="1261">
                  <c:v>10806</c:v>
                </c:pt>
                <c:pt idx="1262">
                  <c:v>10866</c:v>
                </c:pt>
                <c:pt idx="1263">
                  <c:v>10889</c:v>
                </c:pt>
                <c:pt idx="1264">
                  <c:v>10916</c:v>
                </c:pt>
                <c:pt idx="1265">
                  <c:v>11003</c:v>
                </c:pt>
                <c:pt idx="1266">
                  <c:v>11046</c:v>
                </c:pt>
                <c:pt idx="1267">
                  <c:v>11064</c:v>
                </c:pt>
                <c:pt idx="1268">
                  <c:v>11073</c:v>
                </c:pt>
                <c:pt idx="1269">
                  <c:v>11086</c:v>
                </c:pt>
                <c:pt idx="1270">
                  <c:v>11088</c:v>
                </c:pt>
                <c:pt idx="1271">
                  <c:v>11092</c:v>
                </c:pt>
                <c:pt idx="1272">
                  <c:v>11138</c:v>
                </c:pt>
                <c:pt idx="1273">
                  <c:v>11196</c:v>
                </c:pt>
                <c:pt idx="1274">
                  <c:v>11237</c:v>
                </c:pt>
                <c:pt idx="1275">
                  <c:v>11269</c:v>
                </c:pt>
                <c:pt idx="1276">
                  <c:v>11278</c:v>
                </c:pt>
                <c:pt idx="1277">
                  <c:v>11313</c:v>
                </c:pt>
                <c:pt idx="1278">
                  <c:v>11355</c:v>
                </c:pt>
                <c:pt idx="1279">
                  <c:v>11405</c:v>
                </c:pt>
                <c:pt idx="1280">
                  <c:v>11412</c:v>
                </c:pt>
                <c:pt idx="1281">
                  <c:v>11414</c:v>
                </c:pt>
                <c:pt idx="1282">
                  <c:v>11436</c:v>
                </c:pt>
                <c:pt idx="1283">
                  <c:v>11450</c:v>
                </c:pt>
                <c:pt idx="1284">
                  <c:v>11491</c:v>
                </c:pt>
                <c:pt idx="1285">
                  <c:v>11577</c:v>
                </c:pt>
                <c:pt idx="1286">
                  <c:v>11584</c:v>
                </c:pt>
                <c:pt idx="1287">
                  <c:v>11626</c:v>
                </c:pt>
                <c:pt idx="1288">
                  <c:v>11669</c:v>
                </c:pt>
                <c:pt idx="1289">
                  <c:v>11680</c:v>
                </c:pt>
                <c:pt idx="1290">
                  <c:v>11759</c:v>
                </c:pt>
                <c:pt idx="1291">
                  <c:v>11780</c:v>
                </c:pt>
                <c:pt idx="1292">
                  <c:v>11833</c:v>
                </c:pt>
                <c:pt idx="1293">
                  <c:v>11841</c:v>
                </c:pt>
                <c:pt idx="1294">
                  <c:v>11913</c:v>
                </c:pt>
                <c:pt idx="1295">
                  <c:v>11959</c:v>
                </c:pt>
                <c:pt idx="1296">
                  <c:v>11981</c:v>
                </c:pt>
                <c:pt idx="1297">
                  <c:v>12029</c:v>
                </c:pt>
                <c:pt idx="1298">
                  <c:v>12043</c:v>
                </c:pt>
                <c:pt idx="1299">
                  <c:v>12047</c:v>
                </c:pt>
                <c:pt idx="1300">
                  <c:v>12112</c:v>
                </c:pt>
                <c:pt idx="1301">
                  <c:v>12282</c:v>
                </c:pt>
                <c:pt idx="1302">
                  <c:v>12295</c:v>
                </c:pt>
                <c:pt idx="1303">
                  <c:v>12317</c:v>
                </c:pt>
                <c:pt idx="1304">
                  <c:v>12344</c:v>
                </c:pt>
                <c:pt idx="1305">
                  <c:v>12373</c:v>
                </c:pt>
                <c:pt idx="1306">
                  <c:v>12466</c:v>
                </c:pt>
                <c:pt idx="1307">
                  <c:v>12505</c:v>
                </c:pt>
                <c:pt idx="1308">
                  <c:v>12511</c:v>
                </c:pt>
                <c:pt idx="1309">
                  <c:v>12528</c:v>
                </c:pt>
                <c:pt idx="1310">
                  <c:v>12529</c:v>
                </c:pt>
                <c:pt idx="1311">
                  <c:v>12593</c:v>
                </c:pt>
                <c:pt idx="1312">
                  <c:v>12727</c:v>
                </c:pt>
                <c:pt idx="1313">
                  <c:v>12732</c:v>
                </c:pt>
                <c:pt idx="1314">
                  <c:v>12742</c:v>
                </c:pt>
                <c:pt idx="1315">
                  <c:v>12768</c:v>
                </c:pt>
                <c:pt idx="1316">
                  <c:v>12843</c:v>
                </c:pt>
                <c:pt idx="1317">
                  <c:v>12864</c:v>
                </c:pt>
                <c:pt idx="1318">
                  <c:v>12932</c:v>
                </c:pt>
                <c:pt idx="1319">
                  <c:v>12965</c:v>
                </c:pt>
                <c:pt idx="1320">
                  <c:v>13001</c:v>
                </c:pt>
                <c:pt idx="1321">
                  <c:v>13065</c:v>
                </c:pt>
                <c:pt idx="1322">
                  <c:v>13070</c:v>
                </c:pt>
                <c:pt idx="1323">
                  <c:v>13096</c:v>
                </c:pt>
                <c:pt idx="1324">
                  <c:v>13242</c:v>
                </c:pt>
                <c:pt idx="1325">
                  <c:v>13309</c:v>
                </c:pt>
                <c:pt idx="1326">
                  <c:v>13343</c:v>
                </c:pt>
                <c:pt idx="1327">
                  <c:v>13371</c:v>
                </c:pt>
                <c:pt idx="1328">
                  <c:v>13398</c:v>
                </c:pt>
                <c:pt idx="1329">
                  <c:v>13558</c:v>
                </c:pt>
                <c:pt idx="1330">
                  <c:v>13583</c:v>
                </c:pt>
                <c:pt idx="1331">
                  <c:v>13744</c:v>
                </c:pt>
                <c:pt idx="1332">
                  <c:v>13803</c:v>
                </c:pt>
                <c:pt idx="1333">
                  <c:v>13906</c:v>
                </c:pt>
                <c:pt idx="1334">
                  <c:v>13957</c:v>
                </c:pt>
                <c:pt idx="1335">
                  <c:v>13989</c:v>
                </c:pt>
                <c:pt idx="1336">
                  <c:v>13998</c:v>
                </c:pt>
                <c:pt idx="1337">
                  <c:v>14051</c:v>
                </c:pt>
                <c:pt idx="1338">
                  <c:v>14124</c:v>
                </c:pt>
                <c:pt idx="1339">
                  <c:v>14155</c:v>
                </c:pt>
                <c:pt idx="1340">
                  <c:v>14172</c:v>
                </c:pt>
                <c:pt idx="1341">
                  <c:v>14243</c:v>
                </c:pt>
                <c:pt idx="1342">
                  <c:v>14423</c:v>
                </c:pt>
                <c:pt idx="1343">
                  <c:v>14445</c:v>
                </c:pt>
                <c:pt idx="1344">
                  <c:v>14557</c:v>
                </c:pt>
                <c:pt idx="1345">
                  <c:v>14579</c:v>
                </c:pt>
                <c:pt idx="1346">
                  <c:v>14637</c:v>
                </c:pt>
                <c:pt idx="1347">
                  <c:v>14702</c:v>
                </c:pt>
                <c:pt idx="1348">
                  <c:v>14908</c:v>
                </c:pt>
                <c:pt idx="1349">
                  <c:v>15005</c:v>
                </c:pt>
                <c:pt idx="1350">
                  <c:v>15045</c:v>
                </c:pt>
                <c:pt idx="1351">
                  <c:v>15050</c:v>
                </c:pt>
                <c:pt idx="1352">
                  <c:v>15172</c:v>
                </c:pt>
                <c:pt idx="1353">
                  <c:v>15234</c:v>
                </c:pt>
                <c:pt idx="1354">
                  <c:v>15313</c:v>
                </c:pt>
                <c:pt idx="1355">
                  <c:v>15381</c:v>
                </c:pt>
                <c:pt idx="1356">
                  <c:v>15522</c:v>
                </c:pt>
                <c:pt idx="1357">
                  <c:v>15529</c:v>
                </c:pt>
                <c:pt idx="1358">
                  <c:v>15530</c:v>
                </c:pt>
                <c:pt idx="1359">
                  <c:v>15672</c:v>
                </c:pt>
                <c:pt idx="1360">
                  <c:v>15696</c:v>
                </c:pt>
                <c:pt idx="1361">
                  <c:v>16021</c:v>
                </c:pt>
                <c:pt idx="1362">
                  <c:v>16027</c:v>
                </c:pt>
                <c:pt idx="1363">
                  <c:v>16068</c:v>
                </c:pt>
                <c:pt idx="1364">
                  <c:v>16319</c:v>
                </c:pt>
                <c:pt idx="1365">
                  <c:v>16359</c:v>
                </c:pt>
                <c:pt idx="1366">
                  <c:v>16361</c:v>
                </c:pt>
                <c:pt idx="1367">
                  <c:v>16544</c:v>
                </c:pt>
                <c:pt idx="1368">
                  <c:v>16581</c:v>
                </c:pt>
                <c:pt idx="1369">
                  <c:v>16693</c:v>
                </c:pt>
                <c:pt idx="1370">
                  <c:v>16693</c:v>
                </c:pt>
                <c:pt idx="1371">
                  <c:v>16841</c:v>
                </c:pt>
                <c:pt idx="1372">
                  <c:v>17356</c:v>
                </c:pt>
                <c:pt idx="1373">
                  <c:v>17469</c:v>
                </c:pt>
                <c:pt idx="1374">
                  <c:v>17596</c:v>
                </c:pt>
                <c:pt idx="1375">
                  <c:v>17664</c:v>
                </c:pt>
                <c:pt idx="1376">
                  <c:v>18083</c:v>
                </c:pt>
                <c:pt idx="1377">
                  <c:v>18284</c:v>
                </c:pt>
                <c:pt idx="1378">
                  <c:v>18594</c:v>
                </c:pt>
                <c:pt idx="1379">
                  <c:v>18604</c:v>
                </c:pt>
                <c:pt idx="1380">
                  <c:v>19097</c:v>
                </c:pt>
                <c:pt idx="1381">
                  <c:v>19179</c:v>
                </c:pt>
                <c:pt idx="1382">
                  <c:v>19375</c:v>
                </c:pt>
                <c:pt idx="1383">
                  <c:v>19519</c:v>
                </c:pt>
                <c:pt idx="1384">
                  <c:v>19547</c:v>
                </c:pt>
                <c:pt idx="1385">
                  <c:v>19558</c:v>
                </c:pt>
                <c:pt idx="1386">
                  <c:v>20020</c:v>
                </c:pt>
                <c:pt idx="1387">
                  <c:v>20109</c:v>
                </c:pt>
                <c:pt idx="1388">
                  <c:v>20385</c:v>
                </c:pt>
                <c:pt idx="1389">
                  <c:v>20447</c:v>
                </c:pt>
                <c:pt idx="1390">
                  <c:v>20452</c:v>
                </c:pt>
                <c:pt idx="1391">
                  <c:v>20538</c:v>
                </c:pt>
                <c:pt idx="1392">
                  <c:v>20587</c:v>
                </c:pt>
                <c:pt idx="1393">
                  <c:v>20612</c:v>
                </c:pt>
                <c:pt idx="1394">
                  <c:v>20975</c:v>
                </c:pt>
                <c:pt idx="1395">
                  <c:v>20994</c:v>
                </c:pt>
                <c:pt idx="1396">
                  <c:v>21369</c:v>
                </c:pt>
                <c:pt idx="1397">
                  <c:v>21926</c:v>
                </c:pt>
                <c:pt idx="1398">
                  <c:v>22329</c:v>
                </c:pt>
                <c:pt idx="1399">
                  <c:v>23156</c:v>
                </c:pt>
                <c:pt idx="1400">
                  <c:v>23430</c:v>
                </c:pt>
                <c:pt idx="1401">
                  <c:v>24084</c:v>
                </c:pt>
                <c:pt idx="1402">
                  <c:v>24295</c:v>
                </c:pt>
                <c:pt idx="1403">
                  <c:v>25107</c:v>
                </c:pt>
                <c:pt idx="1404">
                  <c:v>25277</c:v>
                </c:pt>
                <c:pt idx="1405">
                  <c:v>25811</c:v>
                </c:pt>
                <c:pt idx="1406">
                  <c:v>26079</c:v>
                </c:pt>
                <c:pt idx="1407">
                  <c:v>26231</c:v>
                </c:pt>
                <c:pt idx="1408">
                  <c:v>26815</c:v>
                </c:pt>
                <c:pt idx="1409">
                  <c:v>27125</c:v>
                </c:pt>
                <c:pt idx="1410">
                  <c:v>27272</c:v>
                </c:pt>
                <c:pt idx="1411">
                  <c:v>28279</c:v>
                </c:pt>
                <c:pt idx="1412">
                  <c:v>29220</c:v>
                </c:pt>
                <c:pt idx="1413">
                  <c:v>29232</c:v>
                </c:pt>
                <c:pt idx="1414">
                  <c:v>29336</c:v>
                </c:pt>
                <c:pt idx="1415">
                  <c:v>31788</c:v>
                </c:pt>
                <c:pt idx="1416">
                  <c:v>34516</c:v>
                </c:pt>
                <c:pt idx="1417">
                  <c:v>35546</c:v>
                </c:pt>
                <c:pt idx="1418">
                  <c:v>35568</c:v>
                </c:pt>
                <c:pt idx="1419">
                  <c:v>35692</c:v>
                </c:pt>
                <c:pt idx="1420">
                  <c:v>38810</c:v>
                </c:pt>
                <c:pt idx="1421">
                  <c:v>46328</c:v>
                </c:pt>
                <c:pt idx="1422">
                  <c:v>52089</c:v>
                </c:pt>
                <c:pt idx="1423">
                  <c:v>53942</c:v>
                </c:pt>
                <c:pt idx="1424">
                  <c:v>58115</c:v>
                </c:pt>
                <c:pt idx="1425">
                  <c:v>77237</c:v>
                </c:pt>
                <c:pt idx="1426">
                  <c:v>80047</c:v>
                </c:pt>
                <c:pt idx="1427">
                  <c:v>82543</c:v>
                </c:pt>
                <c:pt idx="1428">
                  <c:v>85187</c:v>
                </c:pt>
                <c:pt idx="1429">
                  <c:v>86691</c:v>
                </c:pt>
                <c:pt idx="1430">
                  <c:v>86835</c:v>
                </c:pt>
                <c:pt idx="1431">
                  <c:v>86923</c:v>
                </c:pt>
                <c:pt idx="1432">
                  <c:v>86968</c:v>
                </c:pt>
                <c:pt idx="1433">
                  <c:v>87461</c:v>
                </c:pt>
                <c:pt idx="1434">
                  <c:v>87987</c:v>
                </c:pt>
                <c:pt idx="1435">
                  <c:v>88366</c:v>
                </c:pt>
                <c:pt idx="1436">
                  <c:v>88469</c:v>
                </c:pt>
                <c:pt idx="1437">
                  <c:v>88575</c:v>
                </c:pt>
                <c:pt idx="1438">
                  <c:v>90039</c:v>
                </c:pt>
                <c:pt idx="1439">
                  <c:v>90098</c:v>
                </c:pt>
                <c:pt idx="1440">
                  <c:v>90262</c:v>
                </c:pt>
                <c:pt idx="1441">
                  <c:v>90324</c:v>
                </c:pt>
                <c:pt idx="1442">
                  <c:v>90378</c:v>
                </c:pt>
                <c:pt idx="1443">
                  <c:v>90929</c:v>
                </c:pt>
                <c:pt idx="1444">
                  <c:v>91052</c:v>
                </c:pt>
                <c:pt idx="1445">
                  <c:v>91226</c:v>
                </c:pt>
                <c:pt idx="1446">
                  <c:v>91741</c:v>
                </c:pt>
                <c:pt idx="1447">
                  <c:v>92635</c:v>
                </c:pt>
                <c:pt idx="1448">
                  <c:v>93069</c:v>
                </c:pt>
                <c:pt idx="1449">
                  <c:v>93115</c:v>
                </c:pt>
                <c:pt idx="1450">
                  <c:v>93719</c:v>
                </c:pt>
                <c:pt idx="1451">
                  <c:v>94549</c:v>
                </c:pt>
                <c:pt idx="1452">
                  <c:v>95179</c:v>
                </c:pt>
                <c:pt idx="1453">
                  <c:v>98206</c:v>
                </c:pt>
              </c:numCache>
            </c:numRef>
          </c:xVal>
          <c:yVal>
            <c:numRef>
              <c:f>'Request rate CDF data'!$D$2:$D$1455</c:f>
              <c:numCache>
                <c:formatCode>General</c:formatCode>
                <c:ptCount val="1454"/>
                <c:pt idx="0">
                  <c:v>0</c:v>
                </c:pt>
                <c:pt idx="1">
                  <c:v>6.9444444444444675E-4</c:v>
                </c:pt>
                <c:pt idx="2">
                  <c:v>1.3888888888888952E-3</c:v>
                </c:pt>
                <c:pt idx="3">
                  <c:v>2.0833333333333415E-3</c:v>
                </c:pt>
                <c:pt idx="4">
                  <c:v>2.7777777777777974E-3</c:v>
                </c:pt>
                <c:pt idx="5">
                  <c:v>3.4722222222222242E-3</c:v>
                </c:pt>
                <c:pt idx="6">
                  <c:v>4.1666666666666683E-3</c:v>
                </c:pt>
                <c:pt idx="7">
                  <c:v>4.8611111111111112E-3</c:v>
                </c:pt>
                <c:pt idx="8">
                  <c:v>5.5555555555555558E-3</c:v>
                </c:pt>
                <c:pt idx="9">
                  <c:v>6.2500000000000134E-3</c:v>
                </c:pt>
                <c:pt idx="10">
                  <c:v>6.9444444444444597E-3</c:v>
                </c:pt>
                <c:pt idx="11">
                  <c:v>7.6388888888888904E-3</c:v>
                </c:pt>
                <c:pt idx="12">
                  <c:v>8.3333333333333367E-3</c:v>
                </c:pt>
                <c:pt idx="13">
                  <c:v>9.0277777777777769E-3</c:v>
                </c:pt>
                <c:pt idx="14">
                  <c:v>9.7222222222222224E-3</c:v>
                </c:pt>
                <c:pt idx="15">
                  <c:v>1.0416666666666666E-2</c:v>
                </c:pt>
                <c:pt idx="16">
                  <c:v>1.1111111111111125E-2</c:v>
                </c:pt>
                <c:pt idx="17">
                  <c:v>1.1805555555555612E-2</c:v>
                </c:pt>
                <c:pt idx="18">
                  <c:v>1.2500000000000001E-2</c:v>
                </c:pt>
                <c:pt idx="19">
                  <c:v>1.3194444444444439E-2</c:v>
                </c:pt>
                <c:pt idx="20">
                  <c:v>1.3888888888888944E-2</c:v>
                </c:pt>
                <c:pt idx="21">
                  <c:v>1.4583333333333341E-2</c:v>
                </c:pt>
                <c:pt idx="22">
                  <c:v>1.5277777777777781E-2</c:v>
                </c:pt>
                <c:pt idx="23">
                  <c:v>1.5972222222222221E-2</c:v>
                </c:pt>
                <c:pt idx="24">
                  <c:v>1.6666666666666701E-2</c:v>
                </c:pt>
                <c:pt idx="25">
                  <c:v>1.7361111111111143E-2</c:v>
                </c:pt>
                <c:pt idx="26">
                  <c:v>1.8055555555555561E-2</c:v>
                </c:pt>
                <c:pt idx="27">
                  <c:v>1.8749999999999999E-2</c:v>
                </c:pt>
                <c:pt idx="28">
                  <c:v>1.9444444444444445E-2</c:v>
                </c:pt>
                <c:pt idx="29">
                  <c:v>2.0138888888888887E-2</c:v>
                </c:pt>
                <c:pt idx="30">
                  <c:v>2.0833333333333412E-2</c:v>
                </c:pt>
                <c:pt idx="31">
                  <c:v>2.1527777777777871E-2</c:v>
                </c:pt>
                <c:pt idx="32">
                  <c:v>2.2222222222222251E-2</c:v>
                </c:pt>
                <c:pt idx="33">
                  <c:v>2.2916666666666672E-2</c:v>
                </c:pt>
                <c:pt idx="34">
                  <c:v>2.3611111111111187E-2</c:v>
                </c:pt>
                <c:pt idx="35">
                  <c:v>2.4305555555555556E-2</c:v>
                </c:pt>
                <c:pt idx="36">
                  <c:v>2.5000000000000001E-2</c:v>
                </c:pt>
                <c:pt idx="37">
                  <c:v>2.5694444444444443E-2</c:v>
                </c:pt>
                <c:pt idx="38">
                  <c:v>2.6388888888888878E-2</c:v>
                </c:pt>
                <c:pt idx="39">
                  <c:v>2.7083333333333418E-2</c:v>
                </c:pt>
                <c:pt idx="40">
                  <c:v>2.7777777777777936E-2</c:v>
                </c:pt>
                <c:pt idx="41">
                  <c:v>2.8472222222222242E-2</c:v>
                </c:pt>
                <c:pt idx="42">
                  <c:v>2.9166666666666667E-2</c:v>
                </c:pt>
                <c:pt idx="43">
                  <c:v>2.9861111111111203E-2</c:v>
                </c:pt>
                <c:pt idx="44">
                  <c:v>3.0555555555555582E-2</c:v>
                </c:pt>
                <c:pt idx="45">
                  <c:v>3.125E-2</c:v>
                </c:pt>
                <c:pt idx="46">
                  <c:v>3.1944444444444442E-2</c:v>
                </c:pt>
                <c:pt idx="47">
                  <c:v>3.2638888888888891E-2</c:v>
                </c:pt>
                <c:pt idx="48">
                  <c:v>3.333333333333334E-2</c:v>
                </c:pt>
                <c:pt idx="49">
                  <c:v>3.4027777777777879E-2</c:v>
                </c:pt>
                <c:pt idx="50">
                  <c:v>3.4722222222222224E-2</c:v>
                </c:pt>
                <c:pt idx="51">
                  <c:v>3.5416666666666666E-2</c:v>
                </c:pt>
                <c:pt idx="52">
                  <c:v>3.6111111111111205E-2</c:v>
                </c:pt>
                <c:pt idx="53">
                  <c:v>3.6805555555555612E-2</c:v>
                </c:pt>
                <c:pt idx="54">
                  <c:v>3.7500000000000006E-2</c:v>
                </c:pt>
                <c:pt idx="55">
                  <c:v>3.8194444444444448E-2</c:v>
                </c:pt>
                <c:pt idx="56">
                  <c:v>3.888888888888889E-2</c:v>
                </c:pt>
                <c:pt idx="57">
                  <c:v>3.9583333333333331E-2</c:v>
                </c:pt>
                <c:pt idx="58">
                  <c:v>4.0277777777777767E-2</c:v>
                </c:pt>
                <c:pt idx="59">
                  <c:v>4.0972222222222333E-2</c:v>
                </c:pt>
                <c:pt idx="60">
                  <c:v>4.1666666666666664E-2</c:v>
                </c:pt>
                <c:pt idx="61">
                  <c:v>4.2361111111111328E-2</c:v>
                </c:pt>
                <c:pt idx="62">
                  <c:v>4.3055555555555396E-2</c:v>
                </c:pt>
                <c:pt idx="63">
                  <c:v>4.3749999999999997E-2</c:v>
                </c:pt>
                <c:pt idx="64">
                  <c:v>4.4444444444444502E-2</c:v>
                </c:pt>
                <c:pt idx="65">
                  <c:v>4.5138888888888888E-2</c:v>
                </c:pt>
                <c:pt idx="66">
                  <c:v>4.5833333333333545E-2</c:v>
                </c:pt>
                <c:pt idx="67">
                  <c:v>4.6527777777777765E-2</c:v>
                </c:pt>
                <c:pt idx="68">
                  <c:v>4.7222222222222332E-2</c:v>
                </c:pt>
                <c:pt idx="69">
                  <c:v>4.7916666666666823E-2</c:v>
                </c:pt>
                <c:pt idx="70">
                  <c:v>4.8611111111111112E-2</c:v>
                </c:pt>
                <c:pt idx="71">
                  <c:v>4.9305555555555547E-2</c:v>
                </c:pt>
                <c:pt idx="72">
                  <c:v>0.05</c:v>
                </c:pt>
                <c:pt idx="73">
                  <c:v>5.0694444444444493E-2</c:v>
                </c:pt>
                <c:pt idx="74">
                  <c:v>5.1388888888888887E-2</c:v>
                </c:pt>
                <c:pt idx="75">
                  <c:v>5.2083333333333579E-2</c:v>
                </c:pt>
                <c:pt idx="76">
                  <c:v>5.2777777777777792E-2</c:v>
                </c:pt>
                <c:pt idx="77">
                  <c:v>5.3472222222222324E-2</c:v>
                </c:pt>
                <c:pt idx="78">
                  <c:v>5.4166666666666828E-2</c:v>
                </c:pt>
                <c:pt idx="79">
                  <c:v>5.4861111111111333E-2</c:v>
                </c:pt>
                <c:pt idx="80">
                  <c:v>5.5555555555555455E-2</c:v>
                </c:pt>
                <c:pt idx="81">
                  <c:v>5.6249999999999946E-2</c:v>
                </c:pt>
                <c:pt idx="82">
                  <c:v>5.6944444444444443E-2</c:v>
                </c:pt>
                <c:pt idx="83">
                  <c:v>5.7638888888888892E-2</c:v>
                </c:pt>
                <c:pt idx="84">
                  <c:v>5.833333333333357E-2</c:v>
                </c:pt>
                <c:pt idx="85">
                  <c:v>5.9027777777777783E-2</c:v>
                </c:pt>
                <c:pt idx="86">
                  <c:v>5.9722222222222496E-2</c:v>
                </c:pt>
                <c:pt idx="87">
                  <c:v>6.0416666666666827E-2</c:v>
                </c:pt>
                <c:pt idx="88">
                  <c:v>6.1111111111111123E-2</c:v>
                </c:pt>
                <c:pt idx="89">
                  <c:v>6.1805555555555475E-2</c:v>
                </c:pt>
                <c:pt idx="90">
                  <c:v>6.25E-2</c:v>
                </c:pt>
                <c:pt idx="91">
                  <c:v>6.3194444444444484E-2</c:v>
                </c:pt>
                <c:pt idx="92">
                  <c:v>6.3888888888888884E-2</c:v>
                </c:pt>
                <c:pt idx="93">
                  <c:v>6.458333333333359E-2</c:v>
                </c:pt>
                <c:pt idx="94">
                  <c:v>6.5277777777777782E-2</c:v>
                </c:pt>
                <c:pt idx="95">
                  <c:v>6.5972222222222224E-2</c:v>
                </c:pt>
                <c:pt idx="96">
                  <c:v>6.666666666666668E-2</c:v>
                </c:pt>
                <c:pt idx="97">
                  <c:v>6.7361111111111344E-2</c:v>
                </c:pt>
                <c:pt idx="98">
                  <c:v>6.805555555555555E-2</c:v>
                </c:pt>
                <c:pt idx="99">
                  <c:v>6.8750000000000019E-2</c:v>
                </c:pt>
                <c:pt idx="100">
                  <c:v>6.9444444444444503E-2</c:v>
                </c:pt>
                <c:pt idx="101">
                  <c:v>7.013888888888889E-2</c:v>
                </c:pt>
                <c:pt idx="102">
                  <c:v>7.0833333333333581E-2</c:v>
                </c:pt>
                <c:pt idx="103">
                  <c:v>7.1527777777777773E-2</c:v>
                </c:pt>
                <c:pt idx="104">
                  <c:v>7.222222222222241E-2</c:v>
                </c:pt>
                <c:pt idx="105">
                  <c:v>7.2916666666666824E-2</c:v>
                </c:pt>
                <c:pt idx="106">
                  <c:v>7.3611111111111113E-2</c:v>
                </c:pt>
                <c:pt idx="107">
                  <c:v>7.4305555555555555E-2</c:v>
                </c:pt>
                <c:pt idx="108">
                  <c:v>7.5000000000000011E-2</c:v>
                </c:pt>
                <c:pt idx="109">
                  <c:v>7.5694444444444439E-2</c:v>
                </c:pt>
                <c:pt idx="110">
                  <c:v>7.6388888888888895E-2</c:v>
                </c:pt>
                <c:pt idx="111">
                  <c:v>7.7083333333333628E-2</c:v>
                </c:pt>
                <c:pt idx="112">
                  <c:v>7.7777777777777779E-2</c:v>
                </c:pt>
                <c:pt idx="113">
                  <c:v>7.8472222222222332E-2</c:v>
                </c:pt>
                <c:pt idx="114">
                  <c:v>7.9166666666666871E-2</c:v>
                </c:pt>
                <c:pt idx="115">
                  <c:v>7.9861111111111396E-2</c:v>
                </c:pt>
                <c:pt idx="116">
                  <c:v>8.0555555555555922E-2</c:v>
                </c:pt>
                <c:pt idx="117">
                  <c:v>8.1250000000000003E-2</c:v>
                </c:pt>
                <c:pt idx="118">
                  <c:v>8.1944444444444528E-2</c:v>
                </c:pt>
                <c:pt idx="119">
                  <c:v>8.2638888888889234E-2</c:v>
                </c:pt>
                <c:pt idx="120">
                  <c:v>8.3333333333333343E-2</c:v>
                </c:pt>
                <c:pt idx="121">
                  <c:v>8.4027777777777798E-2</c:v>
                </c:pt>
                <c:pt idx="122">
                  <c:v>8.4722222222222629E-2</c:v>
                </c:pt>
                <c:pt idx="123">
                  <c:v>8.5416666666666724E-2</c:v>
                </c:pt>
                <c:pt idx="124">
                  <c:v>8.6111111111110819E-2</c:v>
                </c:pt>
                <c:pt idx="125">
                  <c:v>8.6805555555555566E-2</c:v>
                </c:pt>
                <c:pt idx="126">
                  <c:v>8.7500000000000008E-2</c:v>
                </c:pt>
                <c:pt idx="127">
                  <c:v>8.8194444444444811E-2</c:v>
                </c:pt>
                <c:pt idx="128">
                  <c:v>8.8888888888889239E-2</c:v>
                </c:pt>
                <c:pt idx="129">
                  <c:v>8.9583333333333348E-2</c:v>
                </c:pt>
                <c:pt idx="130">
                  <c:v>9.0277777777777693E-2</c:v>
                </c:pt>
                <c:pt idx="131">
                  <c:v>9.0972222222222218E-2</c:v>
                </c:pt>
                <c:pt idx="132">
                  <c:v>9.1666666666667077E-2</c:v>
                </c:pt>
                <c:pt idx="133">
                  <c:v>9.2361111111110811E-2</c:v>
                </c:pt>
                <c:pt idx="134">
                  <c:v>9.3055555555555933E-2</c:v>
                </c:pt>
                <c:pt idx="135">
                  <c:v>9.3750000000000361E-2</c:v>
                </c:pt>
                <c:pt idx="136">
                  <c:v>9.4444444444444525E-2</c:v>
                </c:pt>
                <c:pt idx="137">
                  <c:v>9.5138888888888898E-2</c:v>
                </c:pt>
                <c:pt idx="138">
                  <c:v>9.5833333333333368E-2</c:v>
                </c:pt>
                <c:pt idx="139">
                  <c:v>9.6527777777777796E-2</c:v>
                </c:pt>
                <c:pt idx="140">
                  <c:v>9.7222222222222224E-2</c:v>
                </c:pt>
                <c:pt idx="141">
                  <c:v>9.7916666666666666E-2</c:v>
                </c:pt>
                <c:pt idx="142">
                  <c:v>9.861111111111108E-2</c:v>
                </c:pt>
                <c:pt idx="143">
                  <c:v>9.9305555555555564E-2</c:v>
                </c:pt>
                <c:pt idx="144">
                  <c:v>0.1</c:v>
                </c:pt>
                <c:pt idx="145">
                  <c:v>0.10069444444444467</c:v>
                </c:pt>
                <c:pt idx="146">
                  <c:v>0.10138888888888888</c:v>
                </c:pt>
                <c:pt idx="147">
                  <c:v>0.10208333333333333</c:v>
                </c:pt>
                <c:pt idx="148">
                  <c:v>0.10277777777777777</c:v>
                </c:pt>
                <c:pt idx="149">
                  <c:v>0.10347222222222251</c:v>
                </c:pt>
                <c:pt idx="150">
                  <c:v>0.10416666666666691</c:v>
                </c:pt>
                <c:pt idx="151">
                  <c:v>0.10486111111111122</c:v>
                </c:pt>
                <c:pt idx="152">
                  <c:v>0.10555555555555562</c:v>
                </c:pt>
                <c:pt idx="153">
                  <c:v>0.10625000000000002</c:v>
                </c:pt>
                <c:pt idx="154">
                  <c:v>0.10694444444444449</c:v>
                </c:pt>
                <c:pt idx="155">
                  <c:v>0.10763888888888892</c:v>
                </c:pt>
                <c:pt idx="156">
                  <c:v>0.10833333333333336</c:v>
                </c:pt>
                <c:pt idx="157">
                  <c:v>0.10902777777777779</c:v>
                </c:pt>
                <c:pt idx="158">
                  <c:v>0.10972222222222275</c:v>
                </c:pt>
                <c:pt idx="159">
                  <c:v>0.11041666666666665</c:v>
                </c:pt>
                <c:pt idx="160">
                  <c:v>0.1111111111111111</c:v>
                </c:pt>
                <c:pt idx="161">
                  <c:v>0.11180555555555556</c:v>
                </c:pt>
                <c:pt idx="162">
                  <c:v>0.1125</c:v>
                </c:pt>
                <c:pt idx="163">
                  <c:v>0.11319444444444464</c:v>
                </c:pt>
                <c:pt idx="164">
                  <c:v>0.11388888888888885</c:v>
                </c:pt>
                <c:pt idx="165">
                  <c:v>0.11458333333333333</c:v>
                </c:pt>
                <c:pt idx="166">
                  <c:v>0.11527777777777778</c:v>
                </c:pt>
                <c:pt idx="167">
                  <c:v>0.1159722222222225</c:v>
                </c:pt>
                <c:pt idx="168">
                  <c:v>0.11666666666666672</c:v>
                </c:pt>
                <c:pt idx="169">
                  <c:v>0.11736111111111112</c:v>
                </c:pt>
                <c:pt idx="170">
                  <c:v>0.11805555555555559</c:v>
                </c:pt>
                <c:pt idx="171">
                  <c:v>0.11874999999999998</c:v>
                </c:pt>
                <c:pt idx="172">
                  <c:v>0.11944444444444446</c:v>
                </c:pt>
                <c:pt idx="173">
                  <c:v>0.12013888888888889</c:v>
                </c:pt>
                <c:pt idx="174">
                  <c:v>0.12083333333333333</c:v>
                </c:pt>
                <c:pt idx="175">
                  <c:v>0.12152777777777779</c:v>
                </c:pt>
                <c:pt idx="176">
                  <c:v>0.12222222222222272</c:v>
                </c:pt>
                <c:pt idx="177">
                  <c:v>0.12291666666666666</c:v>
                </c:pt>
                <c:pt idx="178">
                  <c:v>0.12361111111111132</c:v>
                </c:pt>
                <c:pt idx="179">
                  <c:v>0.12430555555555572</c:v>
                </c:pt>
                <c:pt idx="180">
                  <c:v>0.125</c:v>
                </c:pt>
                <c:pt idx="181">
                  <c:v>0.12569444444444444</c:v>
                </c:pt>
                <c:pt idx="182">
                  <c:v>0.12638888888888888</c:v>
                </c:pt>
                <c:pt idx="183">
                  <c:v>0.12708333333333341</c:v>
                </c:pt>
                <c:pt idx="184">
                  <c:v>0.12777777777777777</c:v>
                </c:pt>
                <c:pt idx="185">
                  <c:v>0.12847222222222221</c:v>
                </c:pt>
                <c:pt idx="186">
                  <c:v>0.12916666666666668</c:v>
                </c:pt>
                <c:pt idx="187">
                  <c:v>0.1298611111111112</c:v>
                </c:pt>
                <c:pt idx="188">
                  <c:v>0.13055555555555537</c:v>
                </c:pt>
                <c:pt idx="189">
                  <c:v>0.13125000000000001</c:v>
                </c:pt>
                <c:pt idx="190">
                  <c:v>0.13194444444444525</c:v>
                </c:pt>
                <c:pt idx="191">
                  <c:v>0.13263888888888889</c:v>
                </c:pt>
                <c:pt idx="192">
                  <c:v>0.13333333333333341</c:v>
                </c:pt>
                <c:pt idx="193">
                  <c:v>0.13402777777777777</c:v>
                </c:pt>
                <c:pt idx="194">
                  <c:v>0.13472222222222224</c:v>
                </c:pt>
                <c:pt idx="195">
                  <c:v>0.13541666666666671</c:v>
                </c:pt>
                <c:pt idx="196">
                  <c:v>0.13611111111111121</c:v>
                </c:pt>
                <c:pt idx="197">
                  <c:v>0.13680555555555557</c:v>
                </c:pt>
                <c:pt idx="198">
                  <c:v>0.13750000000000001</c:v>
                </c:pt>
                <c:pt idx="199">
                  <c:v>0.13819444444444492</c:v>
                </c:pt>
                <c:pt idx="200">
                  <c:v>0.1388888888888889</c:v>
                </c:pt>
                <c:pt idx="201">
                  <c:v>0.13958333333333375</c:v>
                </c:pt>
                <c:pt idx="202">
                  <c:v>0.14027777777777778</c:v>
                </c:pt>
                <c:pt idx="203">
                  <c:v>0.14097222222222244</c:v>
                </c:pt>
                <c:pt idx="204">
                  <c:v>0.14166666666666666</c:v>
                </c:pt>
                <c:pt idx="205">
                  <c:v>0.14236111111111124</c:v>
                </c:pt>
                <c:pt idx="206">
                  <c:v>0.14305555555555555</c:v>
                </c:pt>
                <c:pt idx="207">
                  <c:v>0.14375000000000004</c:v>
                </c:pt>
                <c:pt idx="208">
                  <c:v>0.14444444444444535</c:v>
                </c:pt>
                <c:pt idx="209">
                  <c:v>0.1451388888888889</c:v>
                </c:pt>
                <c:pt idx="210">
                  <c:v>0.14583333333333381</c:v>
                </c:pt>
                <c:pt idx="211">
                  <c:v>0.14652777777777778</c:v>
                </c:pt>
                <c:pt idx="212">
                  <c:v>0.14722222222222267</c:v>
                </c:pt>
                <c:pt idx="213">
                  <c:v>0.14791666666666708</c:v>
                </c:pt>
                <c:pt idx="214">
                  <c:v>0.14861111111111144</c:v>
                </c:pt>
                <c:pt idx="215">
                  <c:v>0.14930555555555555</c:v>
                </c:pt>
                <c:pt idx="216">
                  <c:v>0.15000000000000024</c:v>
                </c:pt>
                <c:pt idx="217">
                  <c:v>0.15069444444444502</c:v>
                </c:pt>
                <c:pt idx="218">
                  <c:v>0.15138888888888891</c:v>
                </c:pt>
                <c:pt idx="219">
                  <c:v>0.15208333333333388</c:v>
                </c:pt>
                <c:pt idx="220">
                  <c:v>0.15277777777777779</c:v>
                </c:pt>
                <c:pt idx="221">
                  <c:v>0.15347222222222276</c:v>
                </c:pt>
                <c:pt idx="222">
                  <c:v>0.1541666666666667</c:v>
                </c:pt>
                <c:pt idx="223">
                  <c:v>0.15486111111111159</c:v>
                </c:pt>
                <c:pt idx="224">
                  <c:v>0.15555555555555556</c:v>
                </c:pt>
                <c:pt idx="225">
                  <c:v>0.15625000000000042</c:v>
                </c:pt>
                <c:pt idx="226">
                  <c:v>0.15694444444444555</c:v>
                </c:pt>
                <c:pt idx="227">
                  <c:v>0.15763888888888891</c:v>
                </c:pt>
                <c:pt idx="228">
                  <c:v>0.15833333333333396</c:v>
                </c:pt>
                <c:pt idx="229">
                  <c:v>0.15902777777777791</c:v>
                </c:pt>
                <c:pt idx="230">
                  <c:v>0.15972222222222279</c:v>
                </c:pt>
                <c:pt idx="231">
                  <c:v>0.16041666666666671</c:v>
                </c:pt>
                <c:pt idx="232">
                  <c:v>0.1611111111111112</c:v>
                </c:pt>
                <c:pt idx="233">
                  <c:v>0.16180555555555537</c:v>
                </c:pt>
                <c:pt idx="234">
                  <c:v>0.16250000000000001</c:v>
                </c:pt>
                <c:pt idx="235">
                  <c:v>0.16319444444444486</c:v>
                </c:pt>
                <c:pt idx="236">
                  <c:v>0.16388888888888889</c:v>
                </c:pt>
                <c:pt idx="237">
                  <c:v>0.16458333333333341</c:v>
                </c:pt>
                <c:pt idx="238">
                  <c:v>0.16527777777777777</c:v>
                </c:pt>
                <c:pt idx="239">
                  <c:v>0.16597222222222224</c:v>
                </c:pt>
                <c:pt idx="240">
                  <c:v>0.16666666666666666</c:v>
                </c:pt>
                <c:pt idx="241">
                  <c:v>0.16736111111111121</c:v>
                </c:pt>
                <c:pt idx="242">
                  <c:v>0.16805555555555557</c:v>
                </c:pt>
                <c:pt idx="243">
                  <c:v>0.16875000000000001</c:v>
                </c:pt>
                <c:pt idx="244">
                  <c:v>0.16944444444444531</c:v>
                </c:pt>
                <c:pt idx="245">
                  <c:v>0.1701388888888889</c:v>
                </c:pt>
                <c:pt idx="246">
                  <c:v>0.17083333333333375</c:v>
                </c:pt>
                <c:pt idx="247">
                  <c:v>0.17152777777777778</c:v>
                </c:pt>
                <c:pt idx="248">
                  <c:v>0.17222222222222244</c:v>
                </c:pt>
                <c:pt idx="249">
                  <c:v>0.17291666666666691</c:v>
                </c:pt>
                <c:pt idx="250">
                  <c:v>0.17361111111111124</c:v>
                </c:pt>
                <c:pt idx="251">
                  <c:v>0.17430555555555555</c:v>
                </c:pt>
                <c:pt idx="252">
                  <c:v>0.17500000000000004</c:v>
                </c:pt>
                <c:pt idx="253">
                  <c:v>0.17569444444444496</c:v>
                </c:pt>
                <c:pt idx="254">
                  <c:v>0.1763888888888889</c:v>
                </c:pt>
                <c:pt idx="255">
                  <c:v>0.17708333333333381</c:v>
                </c:pt>
                <c:pt idx="256">
                  <c:v>0.17777777777777778</c:v>
                </c:pt>
                <c:pt idx="257">
                  <c:v>0.17847222222222267</c:v>
                </c:pt>
                <c:pt idx="258">
                  <c:v>0.1791666666666667</c:v>
                </c:pt>
                <c:pt idx="259">
                  <c:v>0.17986111111111144</c:v>
                </c:pt>
                <c:pt idx="260">
                  <c:v>0.18055555555555555</c:v>
                </c:pt>
                <c:pt idx="261">
                  <c:v>0.18125000000000024</c:v>
                </c:pt>
                <c:pt idx="262">
                  <c:v>0.18194444444444544</c:v>
                </c:pt>
                <c:pt idx="263">
                  <c:v>0.18263888888888891</c:v>
                </c:pt>
                <c:pt idx="264">
                  <c:v>0.18333333333333388</c:v>
                </c:pt>
                <c:pt idx="265">
                  <c:v>0.18402777777777779</c:v>
                </c:pt>
                <c:pt idx="266">
                  <c:v>0.18472222222222276</c:v>
                </c:pt>
                <c:pt idx="267">
                  <c:v>0.18541666666666712</c:v>
                </c:pt>
                <c:pt idx="268">
                  <c:v>0.18611111111111159</c:v>
                </c:pt>
                <c:pt idx="269">
                  <c:v>0.18680555555555556</c:v>
                </c:pt>
                <c:pt idx="270">
                  <c:v>0.18750000000000042</c:v>
                </c:pt>
                <c:pt idx="271">
                  <c:v>0.18819444444444514</c:v>
                </c:pt>
                <c:pt idx="272">
                  <c:v>0.18888888888888891</c:v>
                </c:pt>
                <c:pt idx="273">
                  <c:v>0.18958333333333396</c:v>
                </c:pt>
                <c:pt idx="274">
                  <c:v>0.19027777777777777</c:v>
                </c:pt>
                <c:pt idx="275">
                  <c:v>0.19097222222222221</c:v>
                </c:pt>
                <c:pt idx="276">
                  <c:v>0.19166666666666668</c:v>
                </c:pt>
                <c:pt idx="277">
                  <c:v>0.1923611111111112</c:v>
                </c:pt>
                <c:pt idx="278">
                  <c:v>0.19305555555555537</c:v>
                </c:pt>
                <c:pt idx="279">
                  <c:v>0.19375000000000001</c:v>
                </c:pt>
                <c:pt idx="280">
                  <c:v>0.19444444444444525</c:v>
                </c:pt>
                <c:pt idx="281">
                  <c:v>0.19513888888888889</c:v>
                </c:pt>
                <c:pt idx="282">
                  <c:v>0.19583333333333341</c:v>
                </c:pt>
                <c:pt idx="283">
                  <c:v>0.19652777777777777</c:v>
                </c:pt>
                <c:pt idx="284">
                  <c:v>0.19722222222222224</c:v>
                </c:pt>
                <c:pt idx="285">
                  <c:v>0.19791666666666671</c:v>
                </c:pt>
                <c:pt idx="286">
                  <c:v>0.19861111111111121</c:v>
                </c:pt>
                <c:pt idx="287">
                  <c:v>0.19930555555555557</c:v>
                </c:pt>
                <c:pt idx="288">
                  <c:v>0.2</c:v>
                </c:pt>
                <c:pt idx="289">
                  <c:v>0.20069444444444492</c:v>
                </c:pt>
                <c:pt idx="290">
                  <c:v>0.2013888888888889</c:v>
                </c:pt>
                <c:pt idx="291">
                  <c:v>0.20208333333333375</c:v>
                </c:pt>
                <c:pt idx="292">
                  <c:v>0.20277777777777778</c:v>
                </c:pt>
                <c:pt idx="293">
                  <c:v>0.20347222222222244</c:v>
                </c:pt>
                <c:pt idx="294">
                  <c:v>0.20416666666666666</c:v>
                </c:pt>
                <c:pt idx="295">
                  <c:v>0.20486111111111124</c:v>
                </c:pt>
                <c:pt idx="296">
                  <c:v>0.20555555555555555</c:v>
                </c:pt>
                <c:pt idx="297">
                  <c:v>0.20625000000000004</c:v>
                </c:pt>
                <c:pt idx="298">
                  <c:v>0.20694444444444535</c:v>
                </c:pt>
                <c:pt idx="299">
                  <c:v>0.2076388888888889</c:v>
                </c:pt>
                <c:pt idx="300">
                  <c:v>0.20833333333333381</c:v>
                </c:pt>
                <c:pt idx="301">
                  <c:v>0.20902777777777778</c:v>
                </c:pt>
                <c:pt idx="302">
                  <c:v>0.20972222222222267</c:v>
                </c:pt>
                <c:pt idx="303">
                  <c:v>0.21041666666666708</c:v>
                </c:pt>
                <c:pt idx="304">
                  <c:v>0.21111111111111144</c:v>
                </c:pt>
                <c:pt idx="305">
                  <c:v>0.21180555555555555</c:v>
                </c:pt>
                <c:pt idx="306">
                  <c:v>0.21250000000000024</c:v>
                </c:pt>
                <c:pt idx="307">
                  <c:v>0.21319444444444502</c:v>
                </c:pt>
                <c:pt idx="308">
                  <c:v>0.21388888888888891</c:v>
                </c:pt>
                <c:pt idx="309">
                  <c:v>0.21458333333333388</c:v>
                </c:pt>
                <c:pt idx="310">
                  <c:v>0.21527777777777779</c:v>
                </c:pt>
                <c:pt idx="311">
                  <c:v>0.21597222222222276</c:v>
                </c:pt>
                <c:pt idx="312">
                  <c:v>0.2166666666666667</c:v>
                </c:pt>
                <c:pt idx="313">
                  <c:v>0.21736111111111159</c:v>
                </c:pt>
                <c:pt idx="314">
                  <c:v>0.21805555555555556</c:v>
                </c:pt>
                <c:pt idx="315">
                  <c:v>0.21875000000000042</c:v>
                </c:pt>
                <c:pt idx="316">
                  <c:v>0.21944444444444555</c:v>
                </c:pt>
                <c:pt idx="317">
                  <c:v>0.22013888888888888</c:v>
                </c:pt>
                <c:pt idx="318">
                  <c:v>0.22083333333333341</c:v>
                </c:pt>
                <c:pt idx="319">
                  <c:v>0.22152777777777777</c:v>
                </c:pt>
                <c:pt idx="320">
                  <c:v>0.22222222222222221</c:v>
                </c:pt>
                <c:pt idx="321">
                  <c:v>0.22291666666666671</c:v>
                </c:pt>
                <c:pt idx="322">
                  <c:v>0.2236111111111112</c:v>
                </c:pt>
                <c:pt idx="323">
                  <c:v>0.22430555555555537</c:v>
                </c:pt>
                <c:pt idx="324">
                  <c:v>0.22500000000000001</c:v>
                </c:pt>
                <c:pt idx="325">
                  <c:v>0.22569444444444486</c:v>
                </c:pt>
                <c:pt idx="326">
                  <c:v>0.22638888888888889</c:v>
                </c:pt>
                <c:pt idx="327">
                  <c:v>0.22708333333333341</c:v>
                </c:pt>
                <c:pt idx="328">
                  <c:v>0.22777777777777777</c:v>
                </c:pt>
                <c:pt idx="329">
                  <c:v>0.22847222222222224</c:v>
                </c:pt>
                <c:pt idx="330">
                  <c:v>0.22916666666666666</c:v>
                </c:pt>
                <c:pt idx="331">
                  <c:v>0.22986111111111121</c:v>
                </c:pt>
                <c:pt idx="332">
                  <c:v>0.23055555555555557</c:v>
                </c:pt>
                <c:pt idx="333">
                  <c:v>0.23125000000000001</c:v>
                </c:pt>
                <c:pt idx="334">
                  <c:v>0.23194444444444531</c:v>
                </c:pt>
                <c:pt idx="335">
                  <c:v>0.2326388888888889</c:v>
                </c:pt>
                <c:pt idx="336">
                  <c:v>0.23333333333333375</c:v>
                </c:pt>
                <c:pt idx="337">
                  <c:v>0.23402777777777778</c:v>
                </c:pt>
                <c:pt idx="338">
                  <c:v>0.23472222222222244</c:v>
                </c:pt>
                <c:pt idx="339">
                  <c:v>0.23541666666666691</c:v>
                </c:pt>
                <c:pt idx="340">
                  <c:v>0.23611111111111124</c:v>
                </c:pt>
                <c:pt idx="341">
                  <c:v>0.23680555555555555</c:v>
                </c:pt>
                <c:pt idx="342">
                  <c:v>0.23750000000000004</c:v>
                </c:pt>
                <c:pt idx="343">
                  <c:v>0.23819444444444496</c:v>
                </c:pt>
                <c:pt idx="344">
                  <c:v>0.2388888888888889</c:v>
                </c:pt>
                <c:pt idx="345">
                  <c:v>0.23958333333333381</c:v>
                </c:pt>
                <c:pt idx="346">
                  <c:v>0.24027777777777778</c:v>
                </c:pt>
                <c:pt idx="347">
                  <c:v>0.24097222222222267</c:v>
                </c:pt>
                <c:pt idx="348">
                  <c:v>0.2416666666666667</c:v>
                </c:pt>
                <c:pt idx="349">
                  <c:v>0.24236111111111144</c:v>
                </c:pt>
                <c:pt idx="350">
                  <c:v>0.24305555555555555</c:v>
                </c:pt>
                <c:pt idx="351">
                  <c:v>0.24375000000000024</c:v>
                </c:pt>
                <c:pt idx="352">
                  <c:v>0.24444444444444544</c:v>
                </c:pt>
                <c:pt idx="353">
                  <c:v>0.24513888888888891</c:v>
                </c:pt>
                <c:pt idx="354">
                  <c:v>0.24583333333333388</c:v>
                </c:pt>
                <c:pt idx="355">
                  <c:v>0.24652777777777779</c:v>
                </c:pt>
                <c:pt idx="356">
                  <c:v>0.24722222222222276</c:v>
                </c:pt>
                <c:pt idx="357">
                  <c:v>0.24791666666666712</c:v>
                </c:pt>
                <c:pt idx="358">
                  <c:v>0.24861111111111159</c:v>
                </c:pt>
                <c:pt idx="359">
                  <c:v>0.24930555555555556</c:v>
                </c:pt>
                <c:pt idx="360">
                  <c:v>0.25</c:v>
                </c:pt>
                <c:pt idx="361">
                  <c:v>0.25069444444444444</c:v>
                </c:pt>
                <c:pt idx="362">
                  <c:v>0.25138888888889027</c:v>
                </c:pt>
                <c:pt idx="363">
                  <c:v>0.25208333333333333</c:v>
                </c:pt>
                <c:pt idx="364">
                  <c:v>0.25277777777777782</c:v>
                </c:pt>
                <c:pt idx="365">
                  <c:v>0.25347222222222232</c:v>
                </c:pt>
                <c:pt idx="366">
                  <c:v>0.25416666666666682</c:v>
                </c:pt>
                <c:pt idx="367">
                  <c:v>0.25486111111111109</c:v>
                </c:pt>
                <c:pt idx="368">
                  <c:v>0.25555555555555554</c:v>
                </c:pt>
                <c:pt idx="369">
                  <c:v>0.25624999999999998</c:v>
                </c:pt>
                <c:pt idx="370">
                  <c:v>0.25694444444444442</c:v>
                </c:pt>
                <c:pt idx="371">
                  <c:v>0.25763888888888886</c:v>
                </c:pt>
                <c:pt idx="372">
                  <c:v>0.25833333333333325</c:v>
                </c:pt>
                <c:pt idx="373">
                  <c:v>0.25902777777777874</c:v>
                </c:pt>
                <c:pt idx="374">
                  <c:v>0.2597222222222223</c:v>
                </c:pt>
                <c:pt idx="375">
                  <c:v>0.26041666666666763</c:v>
                </c:pt>
                <c:pt idx="376">
                  <c:v>0.26111111111111113</c:v>
                </c:pt>
                <c:pt idx="377">
                  <c:v>0.26180555555555557</c:v>
                </c:pt>
                <c:pt idx="378">
                  <c:v>0.26250000000000001</c:v>
                </c:pt>
                <c:pt idx="379">
                  <c:v>0.26319444444444445</c:v>
                </c:pt>
                <c:pt idx="380">
                  <c:v>0.26388888888889062</c:v>
                </c:pt>
                <c:pt idx="381">
                  <c:v>0.26458333333333334</c:v>
                </c:pt>
                <c:pt idx="382">
                  <c:v>0.26527777777777856</c:v>
                </c:pt>
                <c:pt idx="383">
                  <c:v>0.265972222222223</c:v>
                </c:pt>
                <c:pt idx="384">
                  <c:v>0.26666666666666738</c:v>
                </c:pt>
                <c:pt idx="385">
                  <c:v>0.2673611111111111</c:v>
                </c:pt>
                <c:pt idx="386">
                  <c:v>0.26805555555555555</c:v>
                </c:pt>
                <c:pt idx="387">
                  <c:v>0.26875000000000004</c:v>
                </c:pt>
                <c:pt idx="388">
                  <c:v>0.26944444444444482</c:v>
                </c:pt>
                <c:pt idx="389">
                  <c:v>0.27013888888888887</c:v>
                </c:pt>
                <c:pt idx="390">
                  <c:v>0.27083333333333326</c:v>
                </c:pt>
                <c:pt idx="391">
                  <c:v>0.27152777777777892</c:v>
                </c:pt>
                <c:pt idx="392">
                  <c:v>0.27222222222222231</c:v>
                </c:pt>
                <c:pt idx="393">
                  <c:v>0.27291666666666786</c:v>
                </c:pt>
                <c:pt idx="394">
                  <c:v>0.27361111111111114</c:v>
                </c:pt>
                <c:pt idx="395">
                  <c:v>0.27430555555555558</c:v>
                </c:pt>
                <c:pt idx="396">
                  <c:v>0.27500000000000002</c:v>
                </c:pt>
                <c:pt idx="397">
                  <c:v>0.27569444444444446</c:v>
                </c:pt>
                <c:pt idx="398">
                  <c:v>0.27638888888889068</c:v>
                </c:pt>
                <c:pt idx="399">
                  <c:v>0.27708333333333335</c:v>
                </c:pt>
                <c:pt idx="400">
                  <c:v>0.27777777777777868</c:v>
                </c:pt>
                <c:pt idx="401">
                  <c:v>0.27847222222222312</c:v>
                </c:pt>
                <c:pt idx="402">
                  <c:v>0.27916666666666756</c:v>
                </c:pt>
                <c:pt idx="403">
                  <c:v>0.27986111111111112</c:v>
                </c:pt>
                <c:pt idx="404">
                  <c:v>0.28055555555555556</c:v>
                </c:pt>
                <c:pt idx="405">
                  <c:v>0.28125</c:v>
                </c:pt>
                <c:pt idx="406">
                  <c:v>0.28194444444444522</c:v>
                </c:pt>
                <c:pt idx="407">
                  <c:v>0.28263888888888888</c:v>
                </c:pt>
                <c:pt idx="408">
                  <c:v>0.28333333333333333</c:v>
                </c:pt>
                <c:pt idx="409">
                  <c:v>0.28402777777777916</c:v>
                </c:pt>
                <c:pt idx="410">
                  <c:v>0.28472222222222232</c:v>
                </c:pt>
                <c:pt idx="411">
                  <c:v>0.28541666666666804</c:v>
                </c:pt>
                <c:pt idx="412">
                  <c:v>0.28611111111111109</c:v>
                </c:pt>
                <c:pt idx="413">
                  <c:v>0.28680555555555581</c:v>
                </c:pt>
                <c:pt idx="414">
                  <c:v>0.28750000000000031</c:v>
                </c:pt>
                <c:pt idx="415">
                  <c:v>0.28819444444444442</c:v>
                </c:pt>
                <c:pt idx="416">
                  <c:v>0.28888888888889058</c:v>
                </c:pt>
                <c:pt idx="417">
                  <c:v>0.28958333333333336</c:v>
                </c:pt>
                <c:pt idx="418">
                  <c:v>0.29027777777777874</c:v>
                </c:pt>
                <c:pt idx="419">
                  <c:v>0.29097222222222324</c:v>
                </c:pt>
                <c:pt idx="420">
                  <c:v>0.29166666666666763</c:v>
                </c:pt>
                <c:pt idx="421">
                  <c:v>0.29236111111111118</c:v>
                </c:pt>
                <c:pt idx="422">
                  <c:v>0.29305555555555557</c:v>
                </c:pt>
                <c:pt idx="423">
                  <c:v>0.29375000000000001</c:v>
                </c:pt>
                <c:pt idx="424">
                  <c:v>0.29444444444444534</c:v>
                </c:pt>
                <c:pt idx="425">
                  <c:v>0.29513888888888973</c:v>
                </c:pt>
                <c:pt idx="426">
                  <c:v>0.29583333333333334</c:v>
                </c:pt>
                <c:pt idx="427">
                  <c:v>0.29652777777777933</c:v>
                </c:pt>
                <c:pt idx="428">
                  <c:v>0.297222222222223</c:v>
                </c:pt>
                <c:pt idx="429">
                  <c:v>0.29791666666666816</c:v>
                </c:pt>
                <c:pt idx="430">
                  <c:v>0.2986111111111111</c:v>
                </c:pt>
                <c:pt idx="431">
                  <c:v>0.29930555555555582</c:v>
                </c:pt>
                <c:pt idx="432">
                  <c:v>0.30000000000000032</c:v>
                </c:pt>
                <c:pt idx="433">
                  <c:v>0.30069444444444482</c:v>
                </c:pt>
                <c:pt idx="434">
                  <c:v>0.30138888888889109</c:v>
                </c:pt>
                <c:pt idx="435">
                  <c:v>0.30208333333333331</c:v>
                </c:pt>
                <c:pt idx="436">
                  <c:v>0.30277777777777892</c:v>
                </c:pt>
                <c:pt idx="437">
                  <c:v>0.30347222222222336</c:v>
                </c:pt>
                <c:pt idx="438">
                  <c:v>0.30416666666666786</c:v>
                </c:pt>
                <c:pt idx="439">
                  <c:v>0.3048611111111113</c:v>
                </c:pt>
                <c:pt idx="440">
                  <c:v>0.30555555555555558</c:v>
                </c:pt>
                <c:pt idx="441">
                  <c:v>0.30625000000000002</c:v>
                </c:pt>
                <c:pt idx="442">
                  <c:v>0.30694444444444546</c:v>
                </c:pt>
                <c:pt idx="443">
                  <c:v>0.30763888888888991</c:v>
                </c:pt>
                <c:pt idx="444">
                  <c:v>0.30833333333333335</c:v>
                </c:pt>
                <c:pt idx="445">
                  <c:v>0.30902777777777957</c:v>
                </c:pt>
                <c:pt idx="446">
                  <c:v>0.30972222222222312</c:v>
                </c:pt>
                <c:pt idx="447">
                  <c:v>0.31041666666666839</c:v>
                </c:pt>
                <c:pt idx="448">
                  <c:v>0.31111111111111112</c:v>
                </c:pt>
                <c:pt idx="449">
                  <c:v>0.31180555555555634</c:v>
                </c:pt>
                <c:pt idx="450">
                  <c:v>0.31250000000000078</c:v>
                </c:pt>
                <c:pt idx="451">
                  <c:v>0.31319444444444522</c:v>
                </c:pt>
                <c:pt idx="452">
                  <c:v>0.31388888888889116</c:v>
                </c:pt>
                <c:pt idx="453">
                  <c:v>0.31458333333333338</c:v>
                </c:pt>
                <c:pt idx="454">
                  <c:v>0.31527777777777916</c:v>
                </c:pt>
                <c:pt idx="455">
                  <c:v>0.31597222222222354</c:v>
                </c:pt>
                <c:pt idx="456">
                  <c:v>0.31666666666666804</c:v>
                </c:pt>
                <c:pt idx="457">
                  <c:v>0.31736111111111132</c:v>
                </c:pt>
                <c:pt idx="458">
                  <c:v>0.31805555555555581</c:v>
                </c:pt>
                <c:pt idx="459">
                  <c:v>0.31875000000000031</c:v>
                </c:pt>
                <c:pt idx="460">
                  <c:v>0.31944444444444553</c:v>
                </c:pt>
                <c:pt idx="461">
                  <c:v>0.32013888888888997</c:v>
                </c:pt>
                <c:pt idx="462">
                  <c:v>0.32083333333333336</c:v>
                </c:pt>
                <c:pt idx="463">
                  <c:v>0.32152777777777952</c:v>
                </c:pt>
                <c:pt idx="464">
                  <c:v>0.32222222222222324</c:v>
                </c:pt>
                <c:pt idx="465">
                  <c:v>0.32291666666666846</c:v>
                </c:pt>
                <c:pt idx="466">
                  <c:v>0.32361111111111118</c:v>
                </c:pt>
                <c:pt idx="467">
                  <c:v>0.32430555555555646</c:v>
                </c:pt>
                <c:pt idx="468">
                  <c:v>0.3250000000000009</c:v>
                </c:pt>
                <c:pt idx="469">
                  <c:v>0.32569444444444534</c:v>
                </c:pt>
                <c:pt idx="470">
                  <c:v>0.32638888888889128</c:v>
                </c:pt>
                <c:pt idx="471">
                  <c:v>0.32708333333333417</c:v>
                </c:pt>
                <c:pt idx="472">
                  <c:v>0.32777777777777933</c:v>
                </c:pt>
                <c:pt idx="473">
                  <c:v>0.32847222222222378</c:v>
                </c:pt>
                <c:pt idx="474">
                  <c:v>0.32916666666666816</c:v>
                </c:pt>
                <c:pt idx="475">
                  <c:v>0.32986111111111138</c:v>
                </c:pt>
                <c:pt idx="476">
                  <c:v>0.33055555555555582</c:v>
                </c:pt>
                <c:pt idx="477">
                  <c:v>0.33125000000000032</c:v>
                </c:pt>
                <c:pt idx="478">
                  <c:v>0.33194444444444587</c:v>
                </c:pt>
                <c:pt idx="479">
                  <c:v>0.33263888888889026</c:v>
                </c:pt>
                <c:pt idx="480">
                  <c:v>0.33333333333333331</c:v>
                </c:pt>
                <c:pt idx="481">
                  <c:v>0.33402777777777976</c:v>
                </c:pt>
                <c:pt idx="482">
                  <c:v>0.33472222222222336</c:v>
                </c:pt>
                <c:pt idx="483">
                  <c:v>0.33541666666666847</c:v>
                </c:pt>
                <c:pt idx="484">
                  <c:v>0.3361111111111113</c:v>
                </c:pt>
                <c:pt idx="485">
                  <c:v>0.33680555555555658</c:v>
                </c:pt>
                <c:pt idx="486">
                  <c:v>0.33750000000000102</c:v>
                </c:pt>
                <c:pt idx="487">
                  <c:v>0.33819444444444546</c:v>
                </c:pt>
                <c:pt idx="488">
                  <c:v>0.33888888888889135</c:v>
                </c:pt>
                <c:pt idx="489">
                  <c:v>0.33958333333333435</c:v>
                </c:pt>
                <c:pt idx="490">
                  <c:v>0.34027777777777868</c:v>
                </c:pt>
                <c:pt idx="491">
                  <c:v>0.34097222222222312</c:v>
                </c:pt>
                <c:pt idx="492">
                  <c:v>0.34166666666666756</c:v>
                </c:pt>
                <c:pt idx="493">
                  <c:v>0.34236111111111112</c:v>
                </c:pt>
                <c:pt idx="494">
                  <c:v>0.34305555555555556</c:v>
                </c:pt>
                <c:pt idx="495">
                  <c:v>0.34375</c:v>
                </c:pt>
                <c:pt idx="496">
                  <c:v>0.34444444444444522</c:v>
                </c:pt>
                <c:pt idx="497">
                  <c:v>0.34513888888888888</c:v>
                </c:pt>
                <c:pt idx="498">
                  <c:v>0.34583333333333333</c:v>
                </c:pt>
                <c:pt idx="499">
                  <c:v>0.34652777777777916</c:v>
                </c:pt>
                <c:pt idx="500">
                  <c:v>0.34722222222222232</c:v>
                </c:pt>
                <c:pt idx="501">
                  <c:v>0.34791666666666804</c:v>
                </c:pt>
                <c:pt idx="502">
                  <c:v>0.34861111111111109</c:v>
                </c:pt>
                <c:pt idx="503">
                  <c:v>0.34930555555555581</c:v>
                </c:pt>
                <c:pt idx="504">
                  <c:v>0.35000000000000031</c:v>
                </c:pt>
                <c:pt idx="505">
                  <c:v>0.35069444444444442</c:v>
                </c:pt>
                <c:pt idx="506">
                  <c:v>0.35138888888889058</c:v>
                </c:pt>
                <c:pt idx="507">
                  <c:v>0.35208333333333336</c:v>
                </c:pt>
                <c:pt idx="508">
                  <c:v>0.35277777777777874</c:v>
                </c:pt>
                <c:pt idx="509">
                  <c:v>0.35347222222222324</c:v>
                </c:pt>
                <c:pt idx="510">
                  <c:v>0.35416666666666763</c:v>
                </c:pt>
                <c:pt idx="511">
                  <c:v>0.35486111111111118</c:v>
                </c:pt>
                <c:pt idx="512">
                  <c:v>0.35555555555555557</c:v>
                </c:pt>
                <c:pt idx="513">
                  <c:v>0.35625000000000001</c:v>
                </c:pt>
                <c:pt idx="514">
                  <c:v>0.35694444444444534</c:v>
                </c:pt>
                <c:pt idx="515">
                  <c:v>0.35763888888888973</c:v>
                </c:pt>
                <c:pt idx="516">
                  <c:v>0.35833333333333334</c:v>
                </c:pt>
                <c:pt idx="517">
                  <c:v>0.35902777777777933</c:v>
                </c:pt>
                <c:pt idx="518">
                  <c:v>0.359722222222223</c:v>
                </c:pt>
                <c:pt idx="519">
                  <c:v>0.36041666666666816</c:v>
                </c:pt>
                <c:pt idx="520">
                  <c:v>0.3611111111111111</c:v>
                </c:pt>
                <c:pt idx="521">
                  <c:v>0.36180555555555582</c:v>
                </c:pt>
                <c:pt idx="522">
                  <c:v>0.36250000000000032</c:v>
                </c:pt>
                <c:pt idx="523">
                  <c:v>0.36319444444444482</c:v>
                </c:pt>
                <c:pt idx="524">
                  <c:v>0.36388888888889109</c:v>
                </c:pt>
                <c:pt idx="525">
                  <c:v>0.36458333333333331</c:v>
                </c:pt>
                <c:pt idx="526">
                  <c:v>0.36527777777777892</c:v>
                </c:pt>
                <c:pt idx="527">
                  <c:v>0.36597222222222336</c:v>
                </c:pt>
                <c:pt idx="528">
                  <c:v>0.36666666666666786</c:v>
                </c:pt>
                <c:pt idx="529">
                  <c:v>0.3673611111111113</c:v>
                </c:pt>
                <c:pt idx="530">
                  <c:v>0.36805555555555558</c:v>
                </c:pt>
                <c:pt idx="531">
                  <c:v>0.36875000000000002</c:v>
                </c:pt>
                <c:pt idx="532">
                  <c:v>0.36944444444444546</c:v>
                </c:pt>
                <c:pt idx="533">
                  <c:v>0.37013888888888991</c:v>
                </c:pt>
                <c:pt idx="534">
                  <c:v>0.37083333333333335</c:v>
                </c:pt>
                <c:pt idx="535">
                  <c:v>0.37152777777777957</c:v>
                </c:pt>
                <c:pt idx="536">
                  <c:v>0.37222222222222312</c:v>
                </c:pt>
                <c:pt idx="537">
                  <c:v>0.37291666666666839</c:v>
                </c:pt>
                <c:pt idx="538">
                  <c:v>0.37361111111111112</c:v>
                </c:pt>
                <c:pt idx="539">
                  <c:v>0.37430555555555634</c:v>
                </c:pt>
                <c:pt idx="540">
                  <c:v>0.37500000000000078</c:v>
                </c:pt>
                <c:pt idx="541">
                  <c:v>0.37569444444444522</c:v>
                </c:pt>
                <c:pt idx="542">
                  <c:v>0.37638888888889116</c:v>
                </c:pt>
                <c:pt idx="543">
                  <c:v>0.37708333333333338</c:v>
                </c:pt>
                <c:pt idx="544">
                  <c:v>0.37777777777777916</c:v>
                </c:pt>
                <c:pt idx="545">
                  <c:v>0.37847222222222354</c:v>
                </c:pt>
                <c:pt idx="546">
                  <c:v>0.37916666666666804</c:v>
                </c:pt>
                <c:pt idx="547">
                  <c:v>0.37986111111111132</c:v>
                </c:pt>
                <c:pt idx="548">
                  <c:v>0.38055555555555581</c:v>
                </c:pt>
                <c:pt idx="549">
                  <c:v>0.38125000000000031</c:v>
                </c:pt>
                <c:pt idx="550">
                  <c:v>0.38194444444444553</c:v>
                </c:pt>
                <c:pt idx="551">
                  <c:v>0.38263888888888997</c:v>
                </c:pt>
                <c:pt idx="552">
                  <c:v>0.38333333333333336</c:v>
                </c:pt>
                <c:pt idx="553">
                  <c:v>0.38402777777777952</c:v>
                </c:pt>
                <c:pt idx="554">
                  <c:v>0.38472222222222324</c:v>
                </c:pt>
                <c:pt idx="555">
                  <c:v>0.38541666666666846</c:v>
                </c:pt>
                <c:pt idx="556">
                  <c:v>0.38611111111111118</c:v>
                </c:pt>
                <c:pt idx="557">
                  <c:v>0.38680555555555646</c:v>
                </c:pt>
                <c:pt idx="558">
                  <c:v>0.3875000000000009</c:v>
                </c:pt>
                <c:pt idx="559">
                  <c:v>0.38819444444444534</c:v>
                </c:pt>
                <c:pt idx="560">
                  <c:v>0.38888888888889128</c:v>
                </c:pt>
                <c:pt idx="561">
                  <c:v>0.38958333333333417</c:v>
                </c:pt>
                <c:pt idx="562">
                  <c:v>0.39027777777777933</c:v>
                </c:pt>
                <c:pt idx="563">
                  <c:v>0.39097222222222378</c:v>
                </c:pt>
                <c:pt idx="564">
                  <c:v>0.39166666666666816</c:v>
                </c:pt>
                <c:pt idx="565">
                  <c:v>0.39236111111111138</c:v>
                </c:pt>
                <c:pt idx="566">
                  <c:v>0.39305555555555582</c:v>
                </c:pt>
                <c:pt idx="567">
                  <c:v>0.39375000000000032</c:v>
                </c:pt>
                <c:pt idx="568">
                  <c:v>0.39444444444444587</c:v>
                </c:pt>
                <c:pt idx="569">
                  <c:v>0.39513888888889026</c:v>
                </c:pt>
                <c:pt idx="570">
                  <c:v>0.39583333333333331</c:v>
                </c:pt>
                <c:pt idx="571">
                  <c:v>0.39652777777777976</c:v>
                </c:pt>
                <c:pt idx="572">
                  <c:v>0.39722222222222336</c:v>
                </c:pt>
                <c:pt idx="573">
                  <c:v>0.39791666666666847</c:v>
                </c:pt>
                <c:pt idx="574">
                  <c:v>0.3986111111111113</c:v>
                </c:pt>
                <c:pt idx="575">
                  <c:v>0.39930555555555658</c:v>
                </c:pt>
                <c:pt idx="576">
                  <c:v>0.4</c:v>
                </c:pt>
                <c:pt idx="577">
                  <c:v>0.40069444444444446</c:v>
                </c:pt>
                <c:pt idx="578">
                  <c:v>0.40138888888889068</c:v>
                </c:pt>
                <c:pt idx="579">
                  <c:v>0.40208333333333335</c:v>
                </c:pt>
                <c:pt idx="580">
                  <c:v>0.40277777777777868</c:v>
                </c:pt>
                <c:pt idx="581">
                  <c:v>0.40347222222222312</c:v>
                </c:pt>
                <c:pt idx="582">
                  <c:v>0.40416666666666756</c:v>
                </c:pt>
                <c:pt idx="583">
                  <c:v>0.40486111111111112</c:v>
                </c:pt>
                <c:pt idx="584">
                  <c:v>0.40555555555555556</c:v>
                </c:pt>
                <c:pt idx="585">
                  <c:v>0.40625</c:v>
                </c:pt>
                <c:pt idx="586">
                  <c:v>0.40694444444444522</c:v>
                </c:pt>
                <c:pt idx="587">
                  <c:v>0.40763888888888888</c:v>
                </c:pt>
                <c:pt idx="588">
                  <c:v>0.40833333333333333</c:v>
                </c:pt>
                <c:pt idx="589">
                  <c:v>0.40902777777777916</c:v>
                </c:pt>
                <c:pt idx="590">
                  <c:v>0.40972222222222232</c:v>
                </c:pt>
                <c:pt idx="591">
                  <c:v>0.41041666666666804</c:v>
                </c:pt>
                <c:pt idx="592">
                  <c:v>0.41111111111111109</c:v>
                </c:pt>
                <c:pt idx="593">
                  <c:v>0.41180555555555581</c:v>
                </c:pt>
                <c:pt idx="594">
                  <c:v>0.41250000000000031</c:v>
                </c:pt>
                <c:pt idx="595">
                  <c:v>0.41319444444444442</c:v>
                </c:pt>
                <c:pt idx="596">
                  <c:v>0.41388888888889058</c:v>
                </c:pt>
                <c:pt idx="597">
                  <c:v>0.41458333333333336</c:v>
                </c:pt>
                <c:pt idx="598">
                  <c:v>0.41527777777777874</c:v>
                </c:pt>
                <c:pt idx="599">
                  <c:v>0.41597222222222324</c:v>
                </c:pt>
                <c:pt idx="600">
                  <c:v>0.41666666666666763</c:v>
                </c:pt>
                <c:pt idx="601">
                  <c:v>0.41736111111111118</c:v>
                </c:pt>
                <c:pt idx="602">
                  <c:v>0.41805555555555557</c:v>
                </c:pt>
                <c:pt idx="603">
                  <c:v>0.41875000000000001</c:v>
                </c:pt>
                <c:pt idx="604">
                  <c:v>0.41944444444444534</c:v>
                </c:pt>
                <c:pt idx="605">
                  <c:v>0.42013888888888973</c:v>
                </c:pt>
                <c:pt idx="606">
                  <c:v>0.42083333333333334</c:v>
                </c:pt>
                <c:pt idx="607">
                  <c:v>0.42152777777777933</c:v>
                </c:pt>
                <c:pt idx="608">
                  <c:v>0.422222222222223</c:v>
                </c:pt>
                <c:pt idx="609">
                  <c:v>0.42291666666666816</c:v>
                </c:pt>
                <c:pt idx="610">
                  <c:v>0.4236111111111111</c:v>
                </c:pt>
                <c:pt idx="611">
                  <c:v>0.42430555555555582</c:v>
                </c:pt>
                <c:pt idx="612">
                  <c:v>0.42500000000000032</c:v>
                </c:pt>
                <c:pt idx="613">
                  <c:v>0.42569444444444482</c:v>
                </c:pt>
                <c:pt idx="614">
                  <c:v>0.42638888888889109</c:v>
                </c:pt>
                <c:pt idx="615">
                  <c:v>0.42708333333333331</c:v>
                </c:pt>
                <c:pt idx="616">
                  <c:v>0.42777777777777892</c:v>
                </c:pt>
                <c:pt idx="617">
                  <c:v>0.42847222222222336</c:v>
                </c:pt>
                <c:pt idx="618">
                  <c:v>0.42916666666666786</c:v>
                </c:pt>
                <c:pt idx="619">
                  <c:v>0.4298611111111113</c:v>
                </c:pt>
                <c:pt idx="620">
                  <c:v>0.43055555555555558</c:v>
                </c:pt>
                <c:pt idx="621">
                  <c:v>0.43125000000000002</c:v>
                </c:pt>
                <c:pt idx="622">
                  <c:v>0.43194444444444546</c:v>
                </c:pt>
                <c:pt idx="623">
                  <c:v>0.43263888888888991</c:v>
                </c:pt>
                <c:pt idx="624">
                  <c:v>0.43333333333333335</c:v>
                </c:pt>
                <c:pt idx="625">
                  <c:v>0.43402777777777957</c:v>
                </c:pt>
                <c:pt idx="626">
                  <c:v>0.43472222222222312</c:v>
                </c:pt>
                <c:pt idx="627">
                  <c:v>0.43541666666666839</c:v>
                </c:pt>
                <c:pt idx="628">
                  <c:v>0.43611111111111112</c:v>
                </c:pt>
                <c:pt idx="629">
                  <c:v>0.43680555555555634</c:v>
                </c:pt>
                <c:pt idx="630">
                  <c:v>0.43750000000000078</c:v>
                </c:pt>
                <c:pt idx="631">
                  <c:v>0.43819444444444522</c:v>
                </c:pt>
                <c:pt idx="632">
                  <c:v>0.43888888888889116</c:v>
                </c:pt>
                <c:pt idx="633">
                  <c:v>0.43958333333333338</c:v>
                </c:pt>
                <c:pt idx="634">
                  <c:v>0.44027777777777782</c:v>
                </c:pt>
                <c:pt idx="635">
                  <c:v>0.44097222222222232</c:v>
                </c:pt>
                <c:pt idx="636">
                  <c:v>0.44166666666666682</c:v>
                </c:pt>
                <c:pt idx="637">
                  <c:v>0.44236111111111109</c:v>
                </c:pt>
                <c:pt idx="638">
                  <c:v>0.44305555555555554</c:v>
                </c:pt>
                <c:pt idx="639">
                  <c:v>0.44374999999999998</c:v>
                </c:pt>
                <c:pt idx="640">
                  <c:v>0.44444444444444442</c:v>
                </c:pt>
                <c:pt idx="641">
                  <c:v>0.44513888888888886</c:v>
                </c:pt>
                <c:pt idx="642">
                  <c:v>0.44583333333333325</c:v>
                </c:pt>
                <c:pt idx="643">
                  <c:v>0.44652777777777874</c:v>
                </c:pt>
                <c:pt idx="644">
                  <c:v>0.4472222222222223</c:v>
                </c:pt>
                <c:pt idx="645">
                  <c:v>0.44791666666666763</c:v>
                </c:pt>
                <c:pt idx="646">
                  <c:v>0.44861111111111113</c:v>
                </c:pt>
                <c:pt idx="647">
                  <c:v>0.44930555555555557</c:v>
                </c:pt>
                <c:pt idx="648">
                  <c:v>0.45</c:v>
                </c:pt>
                <c:pt idx="649">
                  <c:v>0.45069444444444445</c:v>
                </c:pt>
                <c:pt idx="650">
                  <c:v>0.45138888888889062</c:v>
                </c:pt>
                <c:pt idx="651">
                  <c:v>0.45208333333333334</c:v>
                </c:pt>
                <c:pt idx="652">
                  <c:v>0.45277777777777856</c:v>
                </c:pt>
                <c:pt idx="653">
                  <c:v>0.453472222222223</c:v>
                </c:pt>
                <c:pt idx="654">
                  <c:v>0.45416666666666738</c:v>
                </c:pt>
                <c:pt idx="655">
                  <c:v>0.4548611111111111</c:v>
                </c:pt>
                <c:pt idx="656">
                  <c:v>0.45555555555555555</c:v>
                </c:pt>
                <c:pt idx="657">
                  <c:v>0.45625000000000004</c:v>
                </c:pt>
                <c:pt idx="658">
                  <c:v>0.45694444444444482</c:v>
                </c:pt>
                <c:pt idx="659">
                  <c:v>0.45763888888888887</c:v>
                </c:pt>
                <c:pt idx="660">
                  <c:v>0.45833333333333326</c:v>
                </c:pt>
                <c:pt idx="661">
                  <c:v>0.45902777777777892</c:v>
                </c:pt>
                <c:pt idx="662">
                  <c:v>0.45972222222222231</c:v>
                </c:pt>
                <c:pt idx="663">
                  <c:v>0.46041666666666786</c:v>
                </c:pt>
                <c:pt idx="664">
                  <c:v>0.46111111111111114</c:v>
                </c:pt>
                <c:pt idx="665">
                  <c:v>0.46180555555555558</c:v>
                </c:pt>
                <c:pt idx="666">
                  <c:v>0.46250000000000002</c:v>
                </c:pt>
                <c:pt idx="667">
                  <c:v>0.46319444444444446</c:v>
                </c:pt>
                <c:pt idx="668">
                  <c:v>0.46388888888889068</c:v>
                </c:pt>
                <c:pt idx="669">
                  <c:v>0.46458333333333335</c:v>
                </c:pt>
                <c:pt idx="670">
                  <c:v>0.46527777777777868</c:v>
                </c:pt>
                <c:pt idx="671">
                  <c:v>0.46597222222222312</c:v>
                </c:pt>
                <c:pt idx="672">
                  <c:v>0.46666666666666756</c:v>
                </c:pt>
                <c:pt idx="673">
                  <c:v>0.46736111111111112</c:v>
                </c:pt>
                <c:pt idx="674">
                  <c:v>0.46805555555555556</c:v>
                </c:pt>
                <c:pt idx="675">
                  <c:v>0.46875</c:v>
                </c:pt>
                <c:pt idx="676">
                  <c:v>0.46944444444444522</c:v>
                </c:pt>
                <c:pt idx="677">
                  <c:v>0.47013888888888888</c:v>
                </c:pt>
                <c:pt idx="678">
                  <c:v>0.47083333333333333</c:v>
                </c:pt>
                <c:pt idx="679">
                  <c:v>0.47152777777777916</c:v>
                </c:pt>
                <c:pt idx="680">
                  <c:v>0.47222222222222232</c:v>
                </c:pt>
                <c:pt idx="681">
                  <c:v>0.47291666666666804</c:v>
                </c:pt>
                <c:pt idx="682">
                  <c:v>0.47361111111111109</c:v>
                </c:pt>
                <c:pt idx="683">
                  <c:v>0.47430555555555581</c:v>
                </c:pt>
                <c:pt idx="684">
                  <c:v>0.47500000000000031</c:v>
                </c:pt>
                <c:pt idx="685">
                  <c:v>0.47569444444444442</c:v>
                </c:pt>
                <c:pt idx="686">
                  <c:v>0.47638888888889058</c:v>
                </c:pt>
                <c:pt idx="687">
                  <c:v>0.47708333333333336</c:v>
                </c:pt>
                <c:pt idx="688">
                  <c:v>0.47777777777777874</c:v>
                </c:pt>
                <c:pt idx="689">
                  <c:v>0.47847222222222324</c:v>
                </c:pt>
                <c:pt idx="690">
                  <c:v>0.47916666666666763</c:v>
                </c:pt>
                <c:pt idx="691">
                  <c:v>0.47986111111111118</c:v>
                </c:pt>
                <c:pt idx="692">
                  <c:v>0.48055555555555557</c:v>
                </c:pt>
                <c:pt idx="693">
                  <c:v>0.48125000000000001</c:v>
                </c:pt>
                <c:pt idx="694">
                  <c:v>0.48194444444444534</c:v>
                </c:pt>
                <c:pt idx="695">
                  <c:v>0.48263888888888973</c:v>
                </c:pt>
                <c:pt idx="696">
                  <c:v>0.48333333333333334</c:v>
                </c:pt>
                <c:pt idx="697">
                  <c:v>0.48402777777777933</c:v>
                </c:pt>
                <c:pt idx="698">
                  <c:v>0.484722222222223</c:v>
                </c:pt>
                <c:pt idx="699">
                  <c:v>0.48541666666666816</c:v>
                </c:pt>
                <c:pt idx="700">
                  <c:v>0.4861111111111111</c:v>
                </c:pt>
                <c:pt idx="701">
                  <c:v>0.48680555555555582</c:v>
                </c:pt>
                <c:pt idx="702">
                  <c:v>0.48750000000000032</c:v>
                </c:pt>
                <c:pt idx="703">
                  <c:v>0.48819444444444482</c:v>
                </c:pt>
                <c:pt idx="704">
                  <c:v>0.48888888888889109</c:v>
                </c:pt>
                <c:pt idx="705">
                  <c:v>0.48958333333333331</c:v>
                </c:pt>
                <c:pt idx="706">
                  <c:v>0.49027777777777892</c:v>
                </c:pt>
                <c:pt idx="707">
                  <c:v>0.49097222222222336</c:v>
                </c:pt>
                <c:pt idx="708">
                  <c:v>0.49166666666666786</c:v>
                </c:pt>
                <c:pt idx="709">
                  <c:v>0.4923611111111113</c:v>
                </c:pt>
                <c:pt idx="710">
                  <c:v>0.49305555555555558</c:v>
                </c:pt>
                <c:pt idx="711">
                  <c:v>0.49375000000000002</c:v>
                </c:pt>
                <c:pt idx="712">
                  <c:v>0.49444444444444546</c:v>
                </c:pt>
                <c:pt idx="713">
                  <c:v>0.49513888888888991</c:v>
                </c:pt>
                <c:pt idx="714">
                  <c:v>0.49583333333333335</c:v>
                </c:pt>
                <c:pt idx="715">
                  <c:v>0.49652777777777957</c:v>
                </c:pt>
                <c:pt idx="716">
                  <c:v>0.49722222222222312</c:v>
                </c:pt>
                <c:pt idx="717">
                  <c:v>0.49791666666666839</c:v>
                </c:pt>
                <c:pt idx="718">
                  <c:v>0.49861111111111112</c:v>
                </c:pt>
                <c:pt idx="719">
                  <c:v>0.49930555555555634</c:v>
                </c:pt>
                <c:pt idx="720">
                  <c:v>0.5</c:v>
                </c:pt>
                <c:pt idx="721">
                  <c:v>0.500694444444446</c:v>
                </c:pt>
                <c:pt idx="722">
                  <c:v>0.50138888888888888</c:v>
                </c:pt>
                <c:pt idx="723">
                  <c:v>0.50208333333333333</c:v>
                </c:pt>
                <c:pt idx="724">
                  <c:v>0.50277777777777777</c:v>
                </c:pt>
                <c:pt idx="725">
                  <c:v>0.50347222222222054</c:v>
                </c:pt>
                <c:pt idx="726">
                  <c:v>0.50416666666666488</c:v>
                </c:pt>
                <c:pt idx="727">
                  <c:v>0.50486111111111109</c:v>
                </c:pt>
                <c:pt idx="728">
                  <c:v>0.50555555555555554</c:v>
                </c:pt>
                <c:pt idx="729">
                  <c:v>0.50624999999999998</c:v>
                </c:pt>
                <c:pt idx="730">
                  <c:v>0.50694444444444464</c:v>
                </c:pt>
                <c:pt idx="731">
                  <c:v>0.50763888888888964</c:v>
                </c:pt>
                <c:pt idx="732">
                  <c:v>0.5083333333333333</c:v>
                </c:pt>
                <c:pt idx="733">
                  <c:v>0.50902777777777752</c:v>
                </c:pt>
                <c:pt idx="734">
                  <c:v>0.50972222222222219</c:v>
                </c:pt>
                <c:pt idx="735">
                  <c:v>0.51041666666666463</c:v>
                </c:pt>
                <c:pt idx="736">
                  <c:v>0.51111111111111107</c:v>
                </c:pt>
                <c:pt idx="737">
                  <c:v>0.51180555555555562</c:v>
                </c:pt>
                <c:pt idx="738">
                  <c:v>0.51249999999999996</c:v>
                </c:pt>
                <c:pt idx="739">
                  <c:v>0.51319444444444462</c:v>
                </c:pt>
                <c:pt idx="740">
                  <c:v>0.51388888888888884</c:v>
                </c:pt>
                <c:pt idx="741">
                  <c:v>0.51458333333333328</c:v>
                </c:pt>
                <c:pt idx="742">
                  <c:v>0.5152777777777775</c:v>
                </c:pt>
                <c:pt idx="743">
                  <c:v>0.51597222222222228</c:v>
                </c:pt>
                <c:pt idx="744">
                  <c:v>0.5166666666666665</c:v>
                </c:pt>
                <c:pt idx="745">
                  <c:v>0.51736111111111116</c:v>
                </c:pt>
                <c:pt idx="746">
                  <c:v>0.5180555555555556</c:v>
                </c:pt>
                <c:pt idx="747">
                  <c:v>0.51875000000000004</c:v>
                </c:pt>
                <c:pt idx="748">
                  <c:v>0.5194444444444446</c:v>
                </c:pt>
                <c:pt idx="749">
                  <c:v>0.52013888888888893</c:v>
                </c:pt>
                <c:pt idx="750">
                  <c:v>0.5208333333333337</c:v>
                </c:pt>
                <c:pt idx="751">
                  <c:v>0.52152777777777759</c:v>
                </c:pt>
                <c:pt idx="752">
                  <c:v>0.52222222222222159</c:v>
                </c:pt>
                <c:pt idx="753">
                  <c:v>0.52291666666666659</c:v>
                </c:pt>
                <c:pt idx="754">
                  <c:v>0.52361111111111114</c:v>
                </c:pt>
                <c:pt idx="755">
                  <c:v>0.52430555555555569</c:v>
                </c:pt>
                <c:pt idx="756">
                  <c:v>0.52500000000000002</c:v>
                </c:pt>
                <c:pt idx="757">
                  <c:v>0.52569444444444624</c:v>
                </c:pt>
                <c:pt idx="758">
                  <c:v>0.52638888888888891</c:v>
                </c:pt>
                <c:pt idx="759">
                  <c:v>0.52708333333333335</c:v>
                </c:pt>
                <c:pt idx="760">
                  <c:v>0.52777777777777779</c:v>
                </c:pt>
                <c:pt idx="761">
                  <c:v>0.52847222222222157</c:v>
                </c:pt>
                <c:pt idx="762">
                  <c:v>0.52916666666666656</c:v>
                </c:pt>
                <c:pt idx="763">
                  <c:v>0.52986111111111112</c:v>
                </c:pt>
                <c:pt idx="764">
                  <c:v>0.53055555555555567</c:v>
                </c:pt>
                <c:pt idx="765">
                  <c:v>0.53125</c:v>
                </c:pt>
                <c:pt idx="766">
                  <c:v>0.531944444444446</c:v>
                </c:pt>
                <c:pt idx="767">
                  <c:v>0.53263888888889044</c:v>
                </c:pt>
                <c:pt idx="768">
                  <c:v>0.53333333333333333</c:v>
                </c:pt>
                <c:pt idx="769">
                  <c:v>0.53402777777777777</c:v>
                </c:pt>
                <c:pt idx="770">
                  <c:v>0.53472222222222221</c:v>
                </c:pt>
                <c:pt idx="771">
                  <c:v>0.53541666666666488</c:v>
                </c:pt>
                <c:pt idx="772">
                  <c:v>0.53611111111111109</c:v>
                </c:pt>
                <c:pt idx="773">
                  <c:v>0.53680555555555565</c:v>
                </c:pt>
                <c:pt idx="774">
                  <c:v>0.53749999999999998</c:v>
                </c:pt>
                <c:pt idx="775">
                  <c:v>0.53819444444444464</c:v>
                </c:pt>
                <c:pt idx="776">
                  <c:v>0.53888888888888964</c:v>
                </c:pt>
                <c:pt idx="777">
                  <c:v>0.5395833333333333</c:v>
                </c:pt>
                <c:pt idx="778">
                  <c:v>0.54027777777777752</c:v>
                </c:pt>
                <c:pt idx="779">
                  <c:v>0.54097222222222219</c:v>
                </c:pt>
                <c:pt idx="780">
                  <c:v>0.54166666666666652</c:v>
                </c:pt>
                <c:pt idx="781">
                  <c:v>0.54236111111111107</c:v>
                </c:pt>
                <c:pt idx="782">
                  <c:v>0.54305555555555562</c:v>
                </c:pt>
                <c:pt idx="783">
                  <c:v>0.54375000000000062</c:v>
                </c:pt>
                <c:pt idx="784">
                  <c:v>0.54444444444444462</c:v>
                </c:pt>
                <c:pt idx="785">
                  <c:v>0.54513888888888884</c:v>
                </c:pt>
                <c:pt idx="786">
                  <c:v>0.54583333333333361</c:v>
                </c:pt>
                <c:pt idx="787">
                  <c:v>0.5465277777777775</c:v>
                </c:pt>
                <c:pt idx="788">
                  <c:v>0.54722222222222228</c:v>
                </c:pt>
                <c:pt idx="789">
                  <c:v>0.5479166666666665</c:v>
                </c:pt>
                <c:pt idx="790">
                  <c:v>0.5486111111111116</c:v>
                </c:pt>
                <c:pt idx="791">
                  <c:v>0.5493055555555556</c:v>
                </c:pt>
                <c:pt idx="792">
                  <c:v>0.55000000000000004</c:v>
                </c:pt>
                <c:pt idx="793">
                  <c:v>0.55069444444444648</c:v>
                </c:pt>
                <c:pt idx="794">
                  <c:v>0.55138888888888893</c:v>
                </c:pt>
                <c:pt idx="795">
                  <c:v>0.5520833333333337</c:v>
                </c:pt>
                <c:pt idx="796">
                  <c:v>0.55277777777777781</c:v>
                </c:pt>
                <c:pt idx="797">
                  <c:v>0.55347222222222159</c:v>
                </c:pt>
                <c:pt idx="798">
                  <c:v>0.55416666666666659</c:v>
                </c:pt>
                <c:pt idx="799">
                  <c:v>0.55486111111111114</c:v>
                </c:pt>
                <c:pt idx="800">
                  <c:v>0.55555555555555569</c:v>
                </c:pt>
                <c:pt idx="801">
                  <c:v>0.55625000000000002</c:v>
                </c:pt>
                <c:pt idx="802">
                  <c:v>0.55694444444444624</c:v>
                </c:pt>
                <c:pt idx="803">
                  <c:v>0.55763888888889068</c:v>
                </c:pt>
                <c:pt idx="804">
                  <c:v>0.55833333333333335</c:v>
                </c:pt>
                <c:pt idx="805">
                  <c:v>0.55902777777777779</c:v>
                </c:pt>
                <c:pt idx="806">
                  <c:v>0.55972222222222223</c:v>
                </c:pt>
                <c:pt idx="807">
                  <c:v>0.56041666666666656</c:v>
                </c:pt>
                <c:pt idx="808">
                  <c:v>0.56111111111111112</c:v>
                </c:pt>
                <c:pt idx="809">
                  <c:v>0.56180555555555733</c:v>
                </c:pt>
                <c:pt idx="810">
                  <c:v>0.5625</c:v>
                </c:pt>
                <c:pt idx="811">
                  <c:v>0.563194444444446</c:v>
                </c:pt>
                <c:pt idx="812">
                  <c:v>0.56388888888889044</c:v>
                </c:pt>
                <c:pt idx="813">
                  <c:v>0.56458333333333333</c:v>
                </c:pt>
                <c:pt idx="814">
                  <c:v>0.56527777777777777</c:v>
                </c:pt>
                <c:pt idx="815">
                  <c:v>0.56597222222222221</c:v>
                </c:pt>
                <c:pt idx="816">
                  <c:v>0.56666666666666654</c:v>
                </c:pt>
                <c:pt idx="817">
                  <c:v>0.56736111111111109</c:v>
                </c:pt>
                <c:pt idx="818">
                  <c:v>0.56805555555555565</c:v>
                </c:pt>
                <c:pt idx="819">
                  <c:v>0.56875000000000064</c:v>
                </c:pt>
                <c:pt idx="820">
                  <c:v>0.56944444444444464</c:v>
                </c:pt>
                <c:pt idx="821">
                  <c:v>0.57013888888888964</c:v>
                </c:pt>
                <c:pt idx="822">
                  <c:v>0.57083333333333364</c:v>
                </c:pt>
                <c:pt idx="823">
                  <c:v>0.57152777777777752</c:v>
                </c:pt>
                <c:pt idx="824">
                  <c:v>0.57222222222222219</c:v>
                </c:pt>
                <c:pt idx="825">
                  <c:v>0.57291666666666652</c:v>
                </c:pt>
                <c:pt idx="826">
                  <c:v>0.57361111111111163</c:v>
                </c:pt>
                <c:pt idx="827">
                  <c:v>0.57430555555555562</c:v>
                </c:pt>
                <c:pt idx="828">
                  <c:v>0.57500000000000062</c:v>
                </c:pt>
                <c:pt idx="829">
                  <c:v>0.57569444444444673</c:v>
                </c:pt>
                <c:pt idx="830">
                  <c:v>0.57638888888888884</c:v>
                </c:pt>
                <c:pt idx="831">
                  <c:v>0.57708333333333361</c:v>
                </c:pt>
                <c:pt idx="832">
                  <c:v>0.57777777777777772</c:v>
                </c:pt>
                <c:pt idx="833">
                  <c:v>0.57847222222222228</c:v>
                </c:pt>
                <c:pt idx="834">
                  <c:v>0.5791666666666665</c:v>
                </c:pt>
                <c:pt idx="835">
                  <c:v>0.5798611111111116</c:v>
                </c:pt>
                <c:pt idx="836">
                  <c:v>0.58055555555555549</c:v>
                </c:pt>
                <c:pt idx="837">
                  <c:v>0.58124999999999949</c:v>
                </c:pt>
                <c:pt idx="838">
                  <c:v>0.5819444444444446</c:v>
                </c:pt>
                <c:pt idx="839">
                  <c:v>0.58263888888888893</c:v>
                </c:pt>
                <c:pt idx="840">
                  <c:v>0.58333333333333337</c:v>
                </c:pt>
                <c:pt idx="841">
                  <c:v>0.58402777777777759</c:v>
                </c:pt>
                <c:pt idx="842">
                  <c:v>0.58472222222222159</c:v>
                </c:pt>
                <c:pt idx="843">
                  <c:v>0.58541666666666436</c:v>
                </c:pt>
                <c:pt idx="844">
                  <c:v>0.58611111111111058</c:v>
                </c:pt>
                <c:pt idx="845">
                  <c:v>0.58680555555555569</c:v>
                </c:pt>
                <c:pt idx="846">
                  <c:v>0.58749999999999958</c:v>
                </c:pt>
                <c:pt idx="847">
                  <c:v>0.58819444444444469</c:v>
                </c:pt>
                <c:pt idx="848">
                  <c:v>0.58888888888888891</c:v>
                </c:pt>
                <c:pt idx="849">
                  <c:v>0.58958333333333257</c:v>
                </c:pt>
                <c:pt idx="850">
                  <c:v>0.59027777777777757</c:v>
                </c:pt>
                <c:pt idx="851">
                  <c:v>0.59097222222222157</c:v>
                </c:pt>
                <c:pt idx="852">
                  <c:v>0.59166666666666656</c:v>
                </c:pt>
                <c:pt idx="853">
                  <c:v>0.59236111111111056</c:v>
                </c:pt>
                <c:pt idx="854">
                  <c:v>0.59305555555555567</c:v>
                </c:pt>
                <c:pt idx="855">
                  <c:v>0.59375</c:v>
                </c:pt>
                <c:pt idx="856">
                  <c:v>0.59444444444444444</c:v>
                </c:pt>
                <c:pt idx="857">
                  <c:v>0.59513888888888888</c:v>
                </c:pt>
                <c:pt idx="858">
                  <c:v>0.59583333333333333</c:v>
                </c:pt>
                <c:pt idx="859">
                  <c:v>0.59652777777777621</c:v>
                </c:pt>
                <c:pt idx="860">
                  <c:v>0.59722222222222054</c:v>
                </c:pt>
                <c:pt idx="861">
                  <c:v>0.59791666666666488</c:v>
                </c:pt>
                <c:pt idx="862">
                  <c:v>0.59861111111111109</c:v>
                </c:pt>
                <c:pt idx="863">
                  <c:v>0.59930555555555554</c:v>
                </c:pt>
                <c:pt idx="864">
                  <c:v>0.60000000000000064</c:v>
                </c:pt>
                <c:pt idx="865">
                  <c:v>0.60069444444444708</c:v>
                </c:pt>
                <c:pt idx="866">
                  <c:v>0.60138888888888964</c:v>
                </c:pt>
                <c:pt idx="867">
                  <c:v>0.60208333333333364</c:v>
                </c:pt>
                <c:pt idx="868">
                  <c:v>0.60277777777777775</c:v>
                </c:pt>
                <c:pt idx="869">
                  <c:v>0.60347222222222219</c:v>
                </c:pt>
                <c:pt idx="870">
                  <c:v>0.60416666666666652</c:v>
                </c:pt>
                <c:pt idx="871">
                  <c:v>0.60486111111111163</c:v>
                </c:pt>
                <c:pt idx="872">
                  <c:v>0.60555555555555562</c:v>
                </c:pt>
                <c:pt idx="873">
                  <c:v>0.60625000000000062</c:v>
                </c:pt>
                <c:pt idx="874">
                  <c:v>0.60694444444444673</c:v>
                </c:pt>
                <c:pt idx="875">
                  <c:v>0.60763888888889106</c:v>
                </c:pt>
                <c:pt idx="876">
                  <c:v>0.60833333333333361</c:v>
                </c:pt>
                <c:pt idx="877">
                  <c:v>0.60902777777777772</c:v>
                </c:pt>
                <c:pt idx="878">
                  <c:v>0.60972222222222261</c:v>
                </c:pt>
                <c:pt idx="879">
                  <c:v>0.6104166666666665</c:v>
                </c:pt>
                <c:pt idx="880">
                  <c:v>0.6111111111111116</c:v>
                </c:pt>
                <c:pt idx="881">
                  <c:v>0.6118055555555576</c:v>
                </c:pt>
                <c:pt idx="882">
                  <c:v>0.61250000000000004</c:v>
                </c:pt>
                <c:pt idx="883">
                  <c:v>0.61319444444444648</c:v>
                </c:pt>
                <c:pt idx="884">
                  <c:v>0.61388888888889093</c:v>
                </c:pt>
                <c:pt idx="885">
                  <c:v>0.6145833333333337</c:v>
                </c:pt>
                <c:pt idx="886">
                  <c:v>0.61527777777777781</c:v>
                </c:pt>
                <c:pt idx="887">
                  <c:v>0.61597222222222225</c:v>
                </c:pt>
                <c:pt idx="888">
                  <c:v>0.6166666666666667</c:v>
                </c:pt>
                <c:pt idx="889">
                  <c:v>0.61736111111111114</c:v>
                </c:pt>
                <c:pt idx="890">
                  <c:v>0.61805555555555758</c:v>
                </c:pt>
                <c:pt idx="891">
                  <c:v>0.61875000000000191</c:v>
                </c:pt>
                <c:pt idx="892">
                  <c:v>0.61944444444444624</c:v>
                </c:pt>
                <c:pt idx="893">
                  <c:v>0.62013888888889068</c:v>
                </c:pt>
                <c:pt idx="894">
                  <c:v>0.62083333333333512</c:v>
                </c:pt>
                <c:pt idx="895">
                  <c:v>0.62152777777777779</c:v>
                </c:pt>
                <c:pt idx="896">
                  <c:v>0.62222222222222223</c:v>
                </c:pt>
                <c:pt idx="897">
                  <c:v>0.62291666666666667</c:v>
                </c:pt>
                <c:pt idx="898">
                  <c:v>0.62361111111111289</c:v>
                </c:pt>
                <c:pt idx="899">
                  <c:v>0.62430555555555733</c:v>
                </c:pt>
                <c:pt idx="900">
                  <c:v>0.62500000000000167</c:v>
                </c:pt>
                <c:pt idx="901">
                  <c:v>0.62569444444444755</c:v>
                </c:pt>
                <c:pt idx="902">
                  <c:v>0.62638888888889044</c:v>
                </c:pt>
                <c:pt idx="903">
                  <c:v>0.62708333333333488</c:v>
                </c:pt>
                <c:pt idx="904">
                  <c:v>0.62777777777777932</c:v>
                </c:pt>
                <c:pt idx="905">
                  <c:v>0.62847222222222221</c:v>
                </c:pt>
                <c:pt idx="906">
                  <c:v>0.62916666666666654</c:v>
                </c:pt>
                <c:pt idx="907">
                  <c:v>0.62986111111111165</c:v>
                </c:pt>
                <c:pt idx="908">
                  <c:v>0.63055555555555565</c:v>
                </c:pt>
                <c:pt idx="909">
                  <c:v>0.63125000000000064</c:v>
                </c:pt>
                <c:pt idx="910">
                  <c:v>0.63194444444444708</c:v>
                </c:pt>
                <c:pt idx="911">
                  <c:v>0.63263888888889175</c:v>
                </c:pt>
                <c:pt idx="912">
                  <c:v>0.63333333333333364</c:v>
                </c:pt>
                <c:pt idx="913">
                  <c:v>0.63402777777777775</c:v>
                </c:pt>
                <c:pt idx="914">
                  <c:v>0.63472222222222263</c:v>
                </c:pt>
                <c:pt idx="915">
                  <c:v>0.63541666666666652</c:v>
                </c:pt>
                <c:pt idx="916">
                  <c:v>0.63611111111111163</c:v>
                </c:pt>
                <c:pt idx="917">
                  <c:v>0.63680555555555785</c:v>
                </c:pt>
                <c:pt idx="918">
                  <c:v>0.63750000000000062</c:v>
                </c:pt>
                <c:pt idx="919">
                  <c:v>0.63819444444444673</c:v>
                </c:pt>
                <c:pt idx="920">
                  <c:v>0.63888888888889106</c:v>
                </c:pt>
                <c:pt idx="921">
                  <c:v>0.63958333333333361</c:v>
                </c:pt>
                <c:pt idx="922">
                  <c:v>0.64027777777777772</c:v>
                </c:pt>
                <c:pt idx="923">
                  <c:v>0.64097222222222261</c:v>
                </c:pt>
                <c:pt idx="924">
                  <c:v>0.64166666666666672</c:v>
                </c:pt>
                <c:pt idx="925">
                  <c:v>0.6423611111111116</c:v>
                </c:pt>
                <c:pt idx="926">
                  <c:v>0.6430555555555576</c:v>
                </c:pt>
                <c:pt idx="927">
                  <c:v>0.64375000000000204</c:v>
                </c:pt>
                <c:pt idx="928">
                  <c:v>0.64444444444444648</c:v>
                </c:pt>
                <c:pt idx="929">
                  <c:v>0.64513888888889093</c:v>
                </c:pt>
                <c:pt idx="930">
                  <c:v>0.64583333333333548</c:v>
                </c:pt>
                <c:pt idx="931">
                  <c:v>0.64652777777777781</c:v>
                </c:pt>
                <c:pt idx="932">
                  <c:v>0.64722222222222225</c:v>
                </c:pt>
                <c:pt idx="933">
                  <c:v>0.6479166666666667</c:v>
                </c:pt>
                <c:pt idx="934">
                  <c:v>0.64861111111111314</c:v>
                </c:pt>
                <c:pt idx="935">
                  <c:v>0.64930555555555758</c:v>
                </c:pt>
                <c:pt idx="936">
                  <c:v>0.65000000000000191</c:v>
                </c:pt>
                <c:pt idx="937">
                  <c:v>0.65069444444444802</c:v>
                </c:pt>
                <c:pt idx="938">
                  <c:v>0.65138888888889068</c:v>
                </c:pt>
                <c:pt idx="939">
                  <c:v>0.65208333333333512</c:v>
                </c:pt>
                <c:pt idx="940">
                  <c:v>0.65277777777777946</c:v>
                </c:pt>
                <c:pt idx="941">
                  <c:v>0.65347222222222223</c:v>
                </c:pt>
                <c:pt idx="942">
                  <c:v>0.65416666666666667</c:v>
                </c:pt>
                <c:pt idx="943">
                  <c:v>0.65486111111111289</c:v>
                </c:pt>
                <c:pt idx="944">
                  <c:v>0.65555555555555733</c:v>
                </c:pt>
                <c:pt idx="945">
                  <c:v>0.65625000000000167</c:v>
                </c:pt>
                <c:pt idx="946">
                  <c:v>0.65694444444444755</c:v>
                </c:pt>
                <c:pt idx="947">
                  <c:v>0.65763888888889199</c:v>
                </c:pt>
                <c:pt idx="948">
                  <c:v>0.65833333333333488</c:v>
                </c:pt>
                <c:pt idx="949">
                  <c:v>0.65902777777777932</c:v>
                </c:pt>
                <c:pt idx="950">
                  <c:v>0.65972222222222265</c:v>
                </c:pt>
                <c:pt idx="951">
                  <c:v>0.66041666666666654</c:v>
                </c:pt>
                <c:pt idx="952">
                  <c:v>0.66111111111111165</c:v>
                </c:pt>
                <c:pt idx="953">
                  <c:v>0.66180555555555842</c:v>
                </c:pt>
                <c:pt idx="954">
                  <c:v>0.66250000000000064</c:v>
                </c:pt>
                <c:pt idx="955">
                  <c:v>0.66319444444444708</c:v>
                </c:pt>
                <c:pt idx="956">
                  <c:v>0.66388888888889175</c:v>
                </c:pt>
                <c:pt idx="957">
                  <c:v>0.66458333333333364</c:v>
                </c:pt>
                <c:pt idx="958">
                  <c:v>0.66527777777777775</c:v>
                </c:pt>
                <c:pt idx="959">
                  <c:v>0.66597222222222263</c:v>
                </c:pt>
                <c:pt idx="960">
                  <c:v>0.66666666666666663</c:v>
                </c:pt>
                <c:pt idx="961">
                  <c:v>0.66736111111111163</c:v>
                </c:pt>
                <c:pt idx="962">
                  <c:v>0.66805555555555785</c:v>
                </c:pt>
                <c:pt idx="963">
                  <c:v>0.66875000000000229</c:v>
                </c:pt>
                <c:pt idx="964">
                  <c:v>0.66944444444444673</c:v>
                </c:pt>
                <c:pt idx="965">
                  <c:v>0.67013888888889106</c:v>
                </c:pt>
                <c:pt idx="966">
                  <c:v>0.67083333333333572</c:v>
                </c:pt>
                <c:pt idx="967">
                  <c:v>0.67152777777777772</c:v>
                </c:pt>
                <c:pt idx="968">
                  <c:v>0.67222222222222261</c:v>
                </c:pt>
                <c:pt idx="969">
                  <c:v>0.67291666666666672</c:v>
                </c:pt>
                <c:pt idx="970">
                  <c:v>0.67361111111111316</c:v>
                </c:pt>
                <c:pt idx="971">
                  <c:v>0.6743055555555576</c:v>
                </c:pt>
                <c:pt idx="972">
                  <c:v>0.67500000000000204</c:v>
                </c:pt>
                <c:pt idx="973">
                  <c:v>0.67569444444444804</c:v>
                </c:pt>
                <c:pt idx="974">
                  <c:v>0.67638888888889093</c:v>
                </c:pt>
                <c:pt idx="975">
                  <c:v>0.67708333333333548</c:v>
                </c:pt>
                <c:pt idx="976">
                  <c:v>0.67777777777777981</c:v>
                </c:pt>
                <c:pt idx="977">
                  <c:v>0.67847222222222225</c:v>
                </c:pt>
                <c:pt idx="978">
                  <c:v>0.6791666666666667</c:v>
                </c:pt>
                <c:pt idx="979">
                  <c:v>0.67986111111111314</c:v>
                </c:pt>
                <c:pt idx="980">
                  <c:v>0.68055555555555569</c:v>
                </c:pt>
                <c:pt idx="981">
                  <c:v>0.68125000000000002</c:v>
                </c:pt>
                <c:pt idx="982">
                  <c:v>0.68194444444444624</c:v>
                </c:pt>
                <c:pt idx="983">
                  <c:v>0.68263888888889068</c:v>
                </c:pt>
                <c:pt idx="984">
                  <c:v>0.68333333333333335</c:v>
                </c:pt>
                <c:pt idx="985">
                  <c:v>0.68402777777777779</c:v>
                </c:pt>
                <c:pt idx="986">
                  <c:v>0.68472222222222223</c:v>
                </c:pt>
                <c:pt idx="987">
                  <c:v>0.68541666666666656</c:v>
                </c:pt>
                <c:pt idx="988">
                  <c:v>0.68611111111111112</c:v>
                </c:pt>
                <c:pt idx="989">
                  <c:v>0.68680555555555733</c:v>
                </c:pt>
                <c:pt idx="990">
                  <c:v>0.6875</c:v>
                </c:pt>
                <c:pt idx="991">
                  <c:v>0.688194444444446</c:v>
                </c:pt>
                <c:pt idx="992">
                  <c:v>0.68888888888889044</c:v>
                </c:pt>
                <c:pt idx="993">
                  <c:v>0.68958333333333333</c:v>
                </c:pt>
                <c:pt idx="994">
                  <c:v>0.69027777777777777</c:v>
                </c:pt>
                <c:pt idx="995">
                  <c:v>0.69097222222222221</c:v>
                </c:pt>
                <c:pt idx="996">
                  <c:v>0.69166666666666654</c:v>
                </c:pt>
                <c:pt idx="997">
                  <c:v>0.69236111111111109</c:v>
                </c:pt>
                <c:pt idx="998">
                  <c:v>0.69305555555555565</c:v>
                </c:pt>
                <c:pt idx="999">
                  <c:v>0.69375000000000064</c:v>
                </c:pt>
                <c:pt idx="1000">
                  <c:v>0.69444444444444464</c:v>
                </c:pt>
                <c:pt idx="1001">
                  <c:v>0.69513888888888964</c:v>
                </c:pt>
                <c:pt idx="1002">
                  <c:v>0.69583333333333364</c:v>
                </c:pt>
                <c:pt idx="1003">
                  <c:v>0.69652777777777752</c:v>
                </c:pt>
                <c:pt idx="1004">
                  <c:v>0.69722222222222219</c:v>
                </c:pt>
                <c:pt idx="1005">
                  <c:v>0.69791666666666652</c:v>
                </c:pt>
                <c:pt idx="1006">
                  <c:v>0.69861111111111163</c:v>
                </c:pt>
                <c:pt idx="1007">
                  <c:v>0.69930555555555562</c:v>
                </c:pt>
                <c:pt idx="1008">
                  <c:v>0.70000000000000062</c:v>
                </c:pt>
                <c:pt idx="1009">
                  <c:v>0.70069444444444673</c:v>
                </c:pt>
                <c:pt idx="1010">
                  <c:v>0.70138888888888884</c:v>
                </c:pt>
                <c:pt idx="1011">
                  <c:v>0.70208333333333361</c:v>
                </c:pt>
                <c:pt idx="1012">
                  <c:v>0.70277777777777772</c:v>
                </c:pt>
                <c:pt idx="1013">
                  <c:v>0.70347222222222228</c:v>
                </c:pt>
                <c:pt idx="1014">
                  <c:v>0.7041666666666665</c:v>
                </c:pt>
                <c:pt idx="1015">
                  <c:v>0.7048611111111116</c:v>
                </c:pt>
                <c:pt idx="1016">
                  <c:v>0.7055555555555556</c:v>
                </c:pt>
                <c:pt idx="1017">
                  <c:v>0.70625000000000004</c:v>
                </c:pt>
                <c:pt idx="1018">
                  <c:v>0.70694444444444648</c:v>
                </c:pt>
                <c:pt idx="1019">
                  <c:v>0.70763888888889093</c:v>
                </c:pt>
                <c:pt idx="1020">
                  <c:v>0.7083333333333337</c:v>
                </c:pt>
                <c:pt idx="1021">
                  <c:v>0.70902777777777781</c:v>
                </c:pt>
                <c:pt idx="1022">
                  <c:v>0.70972222222222225</c:v>
                </c:pt>
                <c:pt idx="1023">
                  <c:v>0.71041666666666659</c:v>
                </c:pt>
                <c:pt idx="1024">
                  <c:v>0.71111111111111114</c:v>
                </c:pt>
                <c:pt idx="1025">
                  <c:v>0.71180555555555758</c:v>
                </c:pt>
                <c:pt idx="1026">
                  <c:v>0.71250000000000002</c:v>
                </c:pt>
                <c:pt idx="1027">
                  <c:v>0.71319444444444624</c:v>
                </c:pt>
                <c:pt idx="1028">
                  <c:v>0.71388888888889068</c:v>
                </c:pt>
                <c:pt idx="1029">
                  <c:v>0.71458333333333335</c:v>
                </c:pt>
                <c:pt idx="1030">
                  <c:v>0.71527777777777779</c:v>
                </c:pt>
                <c:pt idx="1031">
                  <c:v>0.71597222222222223</c:v>
                </c:pt>
                <c:pt idx="1032">
                  <c:v>0.71666666666666667</c:v>
                </c:pt>
                <c:pt idx="1033">
                  <c:v>0.71736111111111112</c:v>
                </c:pt>
                <c:pt idx="1034">
                  <c:v>0.71805555555555733</c:v>
                </c:pt>
                <c:pt idx="1035">
                  <c:v>0.71875000000000167</c:v>
                </c:pt>
                <c:pt idx="1036">
                  <c:v>0.719444444444446</c:v>
                </c:pt>
                <c:pt idx="1037">
                  <c:v>0.72013888888889044</c:v>
                </c:pt>
                <c:pt idx="1038">
                  <c:v>0.72083333333333488</c:v>
                </c:pt>
                <c:pt idx="1039">
                  <c:v>0.72152777777777777</c:v>
                </c:pt>
                <c:pt idx="1040">
                  <c:v>0.72222222222222221</c:v>
                </c:pt>
                <c:pt idx="1041">
                  <c:v>0.72291666666666654</c:v>
                </c:pt>
                <c:pt idx="1042">
                  <c:v>0.72361111111111165</c:v>
                </c:pt>
                <c:pt idx="1043">
                  <c:v>0.72430555555555565</c:v>
                </c:pt>
                <c:pt idx="1044">
                  <c:v>0.72500000000000064</c:v>
                </c:pt>
                <c:pt idx="1045">
                  <c:v>0.72569444444444708</c:v>
                </c:pt>
                <c:pt idx="1046">
                  <c:v>0.72638888888888964</c:v>
                </c:pt>
                <c:pt idx="1047">
                  <c:v>0.72708333333333364</c:v>
                </c:pt>
                <c:pt idx="1048">
                  <c:v>0.72777777777777775</c:v>
                </c:pt>
                <c:pt idx="1049">
                  <c:v>0.72847222222222219</c:v>
                </c:pt>
                <c:pt idx="1050">
                  <c:v>0.72916666666666652</c:v>
                </c:pt>
                <c:pt idx="1051">
                  <c:v>0.72986111111111163</c:v>
                </c:pt>
                <c:pt idx="1052">
                  <c:v>0.73055555555555562</c:v>
                </c:pt>
                <c:pt idx="1053">
                  <c:v>0.73125000000000062</c:v>
                </c:pt>
                <c:pt idx="1054">
                  <c:v>0.73194444444444673</c:v>
                </c:pt>
                <c:pt idx="1055">
                  <c:v>0.73263888888889106</c:v>
                </c:pt>
                <c:pt idx="1056">
                  <c:v>0.73333333333333361</c:v>
                </c:pt>
                <c:pt idx="1057">
                  <c:v>0.73402777777777772</c:v>
                </c:pt>
                <c:pt idx="1058">
                  <c:v>0.73472222222222261</c:v>
                </c:pt>
                <c:pt idx="1059">
                  <c:v>0.7354166666666665</c:v>
                </c:pt>
                <c:pt idx="1060">
                  <c:v>0.7361111111111116</c:v>
                </c:pt>
                <c:pt idx="1061">
                  <c:v>0.7368055555555576</c:v>
                </c:pt>
                <c:pt idx="1062">
                  <c:v>0.73750000000000004</c:v>
                </c:pt>
                <c:pt idx="1063">
                  <c:v>0.73819444444444648</c:v>
                </c:pt>
                <c:pt idx="1064">
                  <c:v>0.73888888888889093</c:v>
                </c:pt>
                <c:pt idx="1065">
                  <c:v>0.7395833333333337</c:v>
                </c:pt>
                <c:pt idx="1066">
                  <c:v>0.74027777777777781</c:v>
                </c:pt>
                <c:pt idx="1067">
                  <c:v>0.74097222222222225</c:v>
                </c:pt>
                <c:pt idx="1068">
                  <c:v>0.7416666666666667</c:v>
                </c:pt>
                <c:pt idx="1069">
                  <c:v>0.74236111111111114</c:v>
                </c:pt>
                <c:pt idx="1070">
                  <c:v>0.74305555555555758</c:v>
                </c:pt>
                <c:pt idx="1071">
                  <c:v>0.74375000000000191</c:v>
                </c:pt>
                <c:pt idx="1072">
                  <c:v>0.74444444444444624</c:v>
                </c:pt>
                <c:pt idx="1073">
                  <c:v>0.74513888888889068</c:v>
                </c:pt>
                <c:pt idx="1074">
                  <c:v>0.74583333333333512</c:v>
                </c:pt>
                <c:pt idx="1075">
                  <c:v>0.74652777777777779</c:v>
                </c:pt>
                <c:pt idx="1076">
                  <c:v>0.74722222222222223</c:v>
                </c:pt>
                <c:pt idx="1077">
                  <c:v>0.74791666666666667</c:v>
                </c:pt>
                <c:pt idx="1078">
                  <c:v>0.74861111111111289</c:v>
                </c:pt>
                <c:pt idx="1079">
                  <c:v>0.74930555555555733</c:v>
                </c:pt>
                <c:pt idx="1080">
                  <c:v>0.75000000000000167</c:v>
                </c:pt>
                <c:pt idx="1081">
                  <c:v>0.75069444444444755</c:v>
                </c:pt>
                <c:pt idx="1082">
                  <c:v>0.75138888888889044</c:v>
                </c:pt>
                <c:pt idx="1083">
                  <c:v>0.75208333333333488</c:v>
                </c:pt>
                <c:pt idx="1084">
                  <c:v>0.75277777777777932</c:v>
                </c:pt>
                <c:pt idx="1085">
                  <c:v>0.75347222222222221</c:v>
                </c:pt>
                <c:pt idx="1086">
                  <c:v>0.75416666666666654</c:v>
                </c:pt>
                <c:pt idx="1087">
                  <c:v>0.75486111111111165</c:v>
                </c:pt>
                <c:pt idx="1088">
                  <c:v>0.75555555555555565</c:v>
                </c:pt>
                <c:pt idx="1089">
                  <c:v>0.75625000000000064</c:v>
                </c:pt>
                <c:pt idx="1090">
                  <c:v>0.75694444444444708</c:v>
                </c:pt>
                <c:pt idx="1091">
                  <c:v>0.75763888888889175</c:v>
                </c:pt>
                <c:pt idx="1092">
                  <c:v>0.75833333333333364</c:v>
                </c:pt>
                <c:pt idx="1093">
                  <c:v>0.75902777777777775</c:v>
                </c:pt>
                <c:pt idx="1094">
                  <c:v>0.75972222222222263</c:v>
                </c:pt>
                <c:pt idx="1095">
                  <c:v>0.76041666666666652</c:v>
                </c:pt>
                <c:pt idx="1096">
                  <c:v>0.76111111111111163</c:v>
                </c:pt>
                <c:pt idx="1097">
                  <c:v>0.76180555555555785</c:v>
                </c:pt>
                <c:pt idx="1098">
                  <c:v>0.76250000000000062</c:v>
                </c:pt>
                <c:pt idx="1099">
                  <c:v>0.76319444444444673</c:v>
                </c:pt>
                <c:pt idx="1100">
                  <c:v>0.76388888888889106</c:v>
                </c:pt>
                <c:pt idx="1101">
                  <c:v>0.76458333333333361</c:v>
                </c:pt>
                <c:pt idx="1102">
                  <c:v>0.76527777777777772</c:v>
                </c:pt>
                <c:pt idx="1103">
                  <c:v>0.76597222222222261</c:v>
                </c:pt>
                <c:pt idx="1104">
                  <c:v>0.76666666666666672</c:v>
                </c:pt>
                <c:pt idx="1105">
                  <c:v>0.7673611111111116</c:v>
                </c:pt>
                <c:pt idx="1106">
                  <c:v>0.7680555555555576</c:v>
                </c:pt>
                <c:pt idx="1107">
                  <c:v>0.76875000000000204</c:v>
                </c:pt>
                <c:pt idx="1108">
                  <c:v>0.76944444444444648</c:v>
                </c:pt>
                <c:pt idx="1109">
                  <c:v>0.77013888888889093</c:v>
                </c:pt>
                <c:pt idx="1110">
                  <c:v>0.77083333333333548</c:v>
                </c:pt>
                <c:pt idx="1111">
                  <c:v>0.77152777777777781</c:v>
                </c:pt>
                <c:pt idx="1112">
                  <c:v>0.77222222222222225</c:v>
                </c:pt>
                <c:pt idx="1113">
                  <c:v>0.7729166666666667</c:v>
                </c:pt>
                <c:pt idx="1114">
                  <c:v>0.77361111111111314</c:v>
                </c:pt>
                <c:pt idx="1115">
                  <c:v>0.77430555555555758</c:v>
                </c:pt>
                <c:pt idx="1116">
                  <c:v>0.77500000000000191</c:v>
                </c:pt>
                <c:pt idx="1117">
                  <c:v>0.77569444444444802</c:v>
                </c:pt>
                <c:pt idx="1118">
                  <c:v>0.77638888888889068</c:v>
                </c:pt>
                <c:pt idx="1119">
                  <c:v>0.77708333333333512</c:v>
                </c:pt>
                <c:pt idx="1120">
                  <c:v>0.77777777777777946</c:v>
                </c:pt>
                <c:pt idx="1121">
                  <c:v>0.77847222222222223</c:v>
                </c:pt>
                <c:pt idx="1122">
                  <c:v>0.77916666666666667</c:v>
                </c:pt>
                <c:pt idx="1123">
                  <c:v>0.77986111111111289</c:v>
                </c:pt>
                <c:pt idx="1124">
                  <c:v>0.78055555555555567</c:v>
                </c:pt>
                <c:pt idx="1125">
                  <c:v>0.78125</c:v>
                </c:pt>
                <c:pt idx="1126">
                  <c:v>0.781944444444446</c:v>
                </c:pt>
                <c:pt idx="1127">
                  <c:v>0.78263888888889044</c:v>
                </c:pt>
                <c:pt idx="1128">
                  <c:v>0.78333333333333333</c:v>
                </c:pt>
                <c:pt idx="1129">
                  <c:v>0.78402777777777777</c:v>
                </c:pt>
                <c:pt idx="1130">
                  <c:v>0.78472222222222221</c:v>
                </c:pt>
                <c:pt idx="1131">
                  <c:v>0.78541666666666488</c:v>
                </c:pt>
                <c:pt idx="1132">
                  <c:v>0.78611111111111109</c:v>
                </c:pt>
                <c:pt idx="1133">
                  <c:v>0.78680555555555565</c:v>
                </c:pt>
                <c:pt idx="1134">
                  <c:v>0.78749999999999998</c:v>
                </c:pt>
                <c:pt idx="1135">
                  <c:v>0.78819444444444464</c:v>
                </c:pt>
                <c:pt idx="1136">
                  <c:v>0.78888888888888964</c:v>
                </c:pt>
                <c:pt idx="1137">
                  <c:v>0.7895833333333333</c:v>
                </c:pt>
                <c:pt idx="1138">
                  <c:v>0.79027777777777752</c:v>
                </c:pt>
                <c:pt idx="1139">
                  <c:v>0.79097222222222219</c:v>
                </c:pt>
                <c:pt idx="1140">
                  <c:v>0.79166666666666652</c:v>
                </c:pt>
                <c:pt idx="1141">
                  <c:v>0.79236111111111107</c:v>
                </c:pt>
                <c:pt idx="1142">
                  <c:v>0.79305555555555562</c:v>
                </c:pt>
                <c:pt idx="1143">
                  <c:v>0.79375000000000062</c:v>
                </c:pt>
                <c:pt idx="1144">
                  <c:v>0.79444444444444462</c:v>
                </c:pt>
                <c:pt idx="1145">
                  <c:v>0.79513888888888884</c:v>
                </c:pt>
                <c:pt idx="1146">
                  <c:v>0.79583333333333361</c:v>
                </c:pt>
                <c:pt idx="1147">
                  <c:v>0.7965277777777775</c:v>
                </c:pt>
                <c:pt idx="1148">
                  <c:v>0.79722222222222228</c:v>
                </c:pt>
                <c:pt idx="1149">
                  <c:v>0.7979166666666665</c:v>
                </c:pt>
                <c:pt idx="1150">
                  <c:v>0.7986111111111116</c:v>
                </c:pt>
                <c:pt idx="1151">
                  <c:v>0.7993055555555556</c:v>
                </c:pt>
                <c:pt idx="1152">
                  <c:v>0.8</c:v>
                </c:pt>
                <c:pt idx="1153">
                  <c:v>0.80069444444444648</c:v>
                </c:pt>
                <c:pt idx="1154">
                  <c:v>0.80138888888888893</c:v>
                </c:pt>
                <c:pt idx="1155">
                  <c:v>0.8020833333333337</c:v>
                </c:pt>
                <c:pt idx="1156">
                  <c:v>0.80277777777777781</c:v>
                </c:pt>
                <c:pt idx="1157">
                  <c:v>0.80347222222222159</c:v>
                </c:pt>
                <c:pt idx="1158">
                  <c:v>0.80416666666666659</c:v>
                </c:pt>
                <c:pt idx="1159">
                  <c:v>0.80486111111111114</c:v>
                </c:pt>
                <c:pt idx="1160">
                  <c:v>0.80555555555555569</c:v>
                </c:pt>
                <c:pt idx="1161">
                  <c:v>0.80625000000000002</c:v>
                </c:pt>
                <c:pt idx="1162">
                  <c:v>0.80694444444444624</c:v>
                </c:pt>
                <c:pt idx="1163">
                  <c:v>0.80763888888889068</c:v>
                </c:pt>
                <c:pt idx="1164">
                  <c:v>0.80833333333333335</c:v>
                </c:pt>
                <c:pt idx="1165">
                  <c:v>0.80902777777777779</c:v>
                </c:pt>
                <c:pt idx="1166">
                  <c:v>0.80972222222222223</c:v>
                </c:pt>
                <c:pt idx="1167">
                  <c:v>0.81041666666666656</c:v>
                </c:pt>
                <c:pt idx="1168">
                  <c:v>0.81111111111111112</c:v>
                </c:pt>
                <c:pt idx="1169">
                  <c:v>0.81180555555555733</c:v>
                </c:pt>
                <c:pt idx="1170">
                  <c:v>0.8125</c:v>
                </c:pt>
                <c:pt idx="1171">
                  <c:v>0.813194444444446</c:v>
                </c:pt>
                <c:pt idx="1172">
                  <c:v>0.81388888888889044</c:v>
                </c:pt>
                <c:pt idx="1173">
                  <c:v>0.81458333333333333</c:v>
                </c:pt>
                <c:pt idx="1174">
                  <c:v>0.81527777777777777</c:v>
                </c:pt>
                <c:pt idx="1175">
                  <c:v>0.81597222222222221</c:v>
                </c:pt>
                <c:pt idx="1176">
                  <c:v>0.81666666666666654</c:v>
                </c:pt>
                <c:pt idx="1177">
                  <c:v>0.81736111111111109</c:v>
                </c:pt>
                <c:pt idx="1178">
                  <c:v>0.81805555555555565</c:v>
                </c:pt>
                <c:pt idx="1179">
                  <c:v>0.81875000000000064</c:v>
                </c:pt>
                <c:pt idx="1180">
                  <c:v>0.81944444444444464</c:v>
                </c:pt>
                <c:pt idx="1181">
                  <c:v>0.82013888888888964</c:v>
                </c:pt>
                <c:pt idx="1182">
                  <c:v>0.82083333333333364</c:v>
                </c:pt>
                <c:pt idx="1183">
                  <c:v>0.82152777777777752</c:v>
                </c:pt>
                <c:pt idx="1184">
                  <c:v>0.82222222222222219</c:v>
                </c:pt>
                <c:pt idx="1185">
                  <c:v>0.82291666666666652</c:v>
                </c:pt>
                <c:pt idx="1186">
                  <c:v>0.82361111111111163</c:v>
                </c:pt>
                <c:pt idx="1187">
                  <c:v>0.82430555555555562</c:v>
                </c:pt>
                <c:pt idx="1188">
                  <c:v>0.82500000000000062</c:v>
                </c:pt>
                <c:pt idx="1189">
                  <c:v>0.82569444444444673</c:v>
                </c:pt>
                <c:pt idx="1190">
                  <c:v>0.82638888888888884</c:v>
                </c:pt>
                <c:pt idx="1191">
                  <c:v>0.82708333333333361</c:v>
                </c:pt>
                <c:pt idx="1192">
                  <c:v>0.82777777777777772</c:v>
                </c:pt>
                <c:pt idx="1193">
                  <c:v>0.82847222222222228</c:v>
                </c:pt>
                <c:pt idx="1194">
                  <c:v>0.8291666666666665</c:v>
                </c:pt>
                <c:pt idx="1195">
                  <c:v>0.8298611111111116</c:v>
                </c:pt>
                <c:pt idx="1196">
                  <c:v>0.8305555555555556</c:v>
                </c:pt>
                <c:pt idx="1197">
                  <c:v>0.83125000000000004</c:v>
                </c:pt>
                <c:pt idx="1198">
                  <c:v>0.83194444444444648</c:v>
                </c:pt>
                <c:pt idx="1199">
                  <c:v>0.83263888888889093</c:v>
                </c:pt>
                <c:pt idx="1200">
                  <c:v>0.8333333333333337</c:v>
                </c:pt>
                <c:pt idx="1201">
                  <c:v>0.83402777777777781</c:v>
                </c:pt>
                <c:pt idx="1202">
                  <c:v>0.83472222222222225</c:v>
                </c:pt>
                <c:pt idx="1203">
                  <c:v>0.83541666666666659</c:v>
                </c:pt>
                <c:pt idx="1204">
                  <c:v>0.83611111111111114</c:v>
                </c:pt>
                <c:pt idx="1205">
                  <c:v>0.83680555555555758</c:v>
                </c:pt>
                <c:pt idx="1206">
                  <c:v>0.83750000000000002</c:v>
                </c:pt>
                <c:pt idx="1207">
                  <c:v>0.83819444444444624</c:v>
                </c:pt>
                <c:pt idx="1208">
                  <c:v>0.83888888888889068</c:v>
                </c:pt>
                <c:pt idx="1209">
                  <c:v>0.83958333333333335</c:v>
                </c:pt>
                <c:pt idx="1210">
                  <c:v>0.84027777777777779</c:v>
                </c:pt>
                <c:pt idx="1211">
                  <c:v>0.84097222222222223</c:v>
                </c:pt>
                <c:pt idx="1212">
                  <c:v>0.84166666666666667</c:v>
                </c:pt>
                <c:pt idx="1213">
                  <c:v>0.84236111111111112</c:v>
                </c:pt>
                <c:pt idx="1214">
                  <c:v>0.84305555555555733</c:v>
                </c:pt>
                <c:pt idx="1215">
                  <c:v>0.84375000000000167</c:v>
                </c:pt>
                <c:pt idx="1216">
                  <c:v>0.844444444444446</c:v>
                </c:pt>
                <c:pt idx="1217">
                  <c:v>0.84513888888889044</c:v>
                </c:pt>
                <c:pt idx="1218">
                  <c:v>0.84583333333333488</c:v>
                </c:pt>
                <c:pt idx="1219">
                  <c:v>0.84652777777777777</c:v>
                </c:pt>
                <c:pt idx="1220">
                  <c:v>0.84722222222222221</c:v>
                </c:pt>
                <c:pt idx="1221">
                  <c:v>0.84791666666666654</c:v>
                </c:pt>
                <c:pt idx="1222">
                  <c:v>0.84861111111111165</c:v>
                </c:pt>
                <c:pt idx="1223">
                  <c:v>0.84930555555555565</c:v>
                </c:pt>
                <c:pt idx="1224">
                  <c:v>0.85000000000000064</c:v>
                </c:pt>
                <c:pt idx="1225">
                  <c:v>0.85069444444444708</c:v>
                </c:pt>
                <c:pt idx="1226">
                  <c:v>0.85138888888888964</c:v>
                </c:pt>
                <c:pt idx="1227">
                  <c:v>0.85208333333333364</c:v>
                </c:pt>
                <c:pt idx="1228">
                  <c:v>0.85277777777777775</c:v>
                </c:pt>
                <c:pt idx="1229">
                  <c:v>0.85347222222222219</c:v>
                </c:pt>
                <c:pt idx="1230">
                  <c:v>0.85416666666666652</c:v>
                </c:pt>
                <c:pt idx="1231">
                  <c:v>0.85486111111111163</c:v>
                </c:pt>
                <c:pt idx="1232">
                  <c:v>0.85555555555555562</c:v>
                </c:pt>
                <c:pt idx="1233">
                  <c:v>0.85625000000000062</c:v>
                </c:pt>
                <c:pt idx="1234">
                  <c:v>0.85694444444444673</c:v>
                </c:pt>
                <c:pt idx="1235">
                  <c:v>0.85763888888889106</c:v>
                </c:pt>
                <c:pt idx="1236">
                  <c:v>0.85833333333333361</c:v>
                </c:pt>
                <c:pt idx="1237">
                  <c:v>0.85902777777777772</c:v>
                </c:pt>
                <c:pt idx="1238">
                  <c:v>0.85972222222222261</c:v>
                </c:pt>
                <c:pt idx="1239">
                  <c:v>0.8604166666666665</c:v>
                </c:pt>
                <c:pt idx="1240">
                  <c:v>0.8611111111111116</c:v>
                </c:pt>
                <c:pt idx="1241">
                  <c:v>0.8618055555555576</c:v>
                </c:pt>
                <c:pt idx="1242">
                  <c:v>0.86250000000000004</c:v>
                </c:pt>
                <c:pt idx="1243">
                  <c:v>0.86319444444444648</c:v>
                </c:pt>
                <c:pt idx="1244">
                  <c:v>0.86388888888889093</c:v>
                </c:pt>
                <c:pt idx="1245">
                  <c:v>0.8645833333333337</c:v>
                </c:pt>
                <c:pt idx="1246">
                  <c:v>0.86527777777777781</c:v>
                </c:pt>
                <c:pt idx="1247">
                  <c:v>0.86597222222222225</c:v>
                </c:pt>
                <c:pt idx="1248">
                  <c:v>0.8666666666666667</c:v>
                </c:pt>
                <c:pt idx="1249">
                  <c:v>0.86736111111111114</c:v>
                </c:pt>
                <c:pt idx="1250">
                  <c:v>0.86805555555555758</c:v>
                </c:pt>
                <c:pt idx="1251">
                  <c:v>0.86875000000000191</c:v>
                </c:pt>
                <c:pt idx="1252">
                  <c:v>0.86944444444444624</c:v>
                </c:pt>
                <c:pt idx="1253">
                  <c:v>0.87013888888889068</c:v>
                </c:pt>
                <c:pt idx="1254">
                  <c:v>0.87083333333333512</c:v>
                </c:pt>
                <c:pt idx="1255">
                  <c:v>0.87152777777777779</c:v>
                </c:pt>
                <c:pt idx="1256">
                  <c:v>0.87222222222222223</c:v>
                </c:pt>
                <c:pt idx="1257">
                  <c:v>0.87291666666666667</c:v>
                </c:pt>
                <c:pt idx="1258">
                  <c:v>0.87361111111111289</c:v>
                </c:pt>
                <c:pt idx="1259">
                  <c:v>0.87430555555555733</c:v>
                </c:pt>
                <c:pt idx="1260">
                  <c:v>0.87500000000000167</c:v>
                </c:pt>
                <c:pt idx="1261">
                  <c:v>0.87569444444444755</c:v>
                </c:pt>
                <c:pt idx="1262">
                  <c:v>0.87638888888889044</c:v>
                </c:pt>
                <c:pt idx="1263">
                  <c:v>0.87708333333333488</c:v>
                </c:pt>
                <c:pt idx="1264">
                  <c:v>0.87777777777777932</c:v>
                </c:pt>
                <c:pt idx="1265">
                  <c:v>0.87847222222222221</c:v>
                </c:pt>
                <c:pt idx="1266">
                  <c:v>0.87916666666666654</c:v>
                </c:pt>
                <c:pt idx="1267">
                  <c:v>0.87986111111111165</c:v>
                </c:pt>
                <c:pt idx="1268">
                  <c:v>0.88055555555555554</c:v>
                </c:pt>
                <c:pt idx="1269">
                  <c:v>0.88124999999999998</c:v>
                </c:pt>
                <c:pt idx="1270">
                  <c:v>0.88194444444444464</c:v>
                </c:pt>
                <c:pt idx="1271">
                  <c:v>0.88263888888888964</c:v>
                </c:pt>
                <c:pt idx="1272">
                  <c:v>0.8833333333333333</c:v>
                </c:pt>
                <c:pt idx="1273">
                  <c:v>0.88402777777777752</c:v>
                </c:pt>
                <c:pt idx="1274">
                  <c:v>0.88472222222222219</c:v>
                </c:pt>
                <c:pt idx="1275">
                  <c:v>0.88541666666666463</c:v>
                </c:pt>
                <c:pt idx="1276">
                  <c:v>0.88611111111111107</c:v>
                </c:pt>
                <c:pt idx="1277">
                  <c:v>0.88680555555555562</c:v>
                </c:pt>
                <c:pt idx="1278">
                  <c:v>0.88749999999999996</c:v>
                </c:pt>
                <c:pt idx="1279">
                  <c:v>0.88819444444444462</c:v>
                </c:pt>
                <c:pt idx="1280">
                  <c:v>0.88888888888888884</c:v>
                </c:pt>
                <c:pt idx="1281">
                  <c:v>0.88958333333333328</c:v>
                </c:pt>
                <c:pt idx="1282">
                  <c:v>0.8902777777777775</c:v>
                </c:pt>
                <c:pt idx="1283">
                  <c:v>0.89097222222222228</c:v>
                </c:pt>
                <c:pt idx="1284">
                  <c:v>0.8916666666666665</c:v>
                </c:pt>
                <c:pt idx="1285">
                  <c:v>0.89236111111111116</c:v>
                </c:pt>
                <c:pt idx="1286">
                  <c:v>0.8930555555555556</c:v>
                </c:pt>
                <c:pt idx="1287">
                  <c:v>0.89375000000000004</c:v>
                </c:pt>
                <c:pt idx="1288">
                  <c:v>0.8944444444444446</c:v>
                </c:pt>
                <c:pt idx="1289">
                  <c:v>0.89513888888888893</c:v>
                </c:pt>
                <c:pt idx="1290">
                  <c:v>0.8958333333333337</c:v>
                </c:pt>
                <c:pt idx="1291">
                  <c:v>0.89652777777777759</c:v>
                </c:pt>
                <c:pt idx="1292">
                  <c:v>0.89722222222222159</c:v>
                </c:pt>
                <c:pt idx="1293">
                  <c:v>0.89791666666666659</c:v>
                </c:pt>
                <c:pt idx="1294">
                  <c:v>0.89861111111111114</c:v>
                </c:pt>
                <c:pt idx="1295">
                  <c:v>0.89930555555555569</c:v>
                </c:pt>
                <c:pt idx="1296">
                  <c:v>0.9</c:v>
                </c:pt>
                <c:pt idx="1297">
                  <c:v>0.90069444444444624</c:v>
                </c:pt>
                <c:pt idx="1298">
                  <c:v>0.90138888888888891</c:v>
                </c:pt>
                <c:pt idx="1299">
                  <c:v>0.90208333333333335</c:v>
                </c:pt>
                <c:pt idx="1300">
                  <c:v>0.90277777777777779</c:v>
                </c:pt>
                <c:pt idx="1301">
                  <c:v>0.90347222222222157</c:v>
                </c:pt>
                <c:pt idx="1302">
                  <c:v>0.90416666666666656</c:v>
                </c:pt>
                <c:pt idx="1303">
                  <c:v>0.90486111111111112</c:v>
                </c:pt>
                <c:pt idx="1304">
                  <c:v>0.90555555555555567</c:v>
                </c:pt>
                <c:pt idx="1305">
                  <c:v>0.90625</c:v>
                </c:pt>
                <c:pt idx="1306">
                  <c:v>0.906944444444446</c:v>
                </c:pt>
                <c:pt idx="1307">
                  <c:v>0.90763888888889044</c:v>
                </c:pt>
                <c:pt idx="1308">
                  <c:v>0.90833333333333333</c:v>
                </c:pt>
                <c:pt idx="1309">
                  <c:v>0.90902777777777777</c:v>
                </c:pt>
                <c:pt idx="1310">
                  <c:v>0.90972222222222221</c:v>
                </c:pt>
                <c:pt idx="1311">
                  <c:v>0.91041666666666488</c:v>
                </c:pt>
                <c:pt idx="1312">
                  <c:v>0.91111111111111109</c:v>
                </c:pt>
                <c:pt idx="1313">
                  <c:v>0.91180555555555565</c:v>
                </c:pt>
                <c:pt idx="1314">
                  <c:v>0.91249999999999998</c:v>
                </c:pt>
                <c:pt idx="1315">
                  <c:v>0.91319444444444464</c:v>
                </c:pt>
                <c:pt idx="1316">
                  <c:v>0.91388888888888964</c:v>
                </c:pt>
                <c:pt idx="1317">
                  <c:v>0.9145833333333333</c:v>
                </c:pt>
                <c:pt idx="1318">
                  <c:v>0.91527777777777752</c:v>
                </c:pt>
                <c:pt idx="1319">
                  <c:v>0.91597222222222219</c:v>
                </c:pt>
                <c:pt idx="1320">
                  <c:v>0.91666666666666652</c:v>
                </c:pt>
                <c:pt idx="1321">
                  <c:v>0.91736111111111107</c:v>
                </c:pt>
                <c:pt idx="1322">
                  <c:v>0.91805555555555562</c:v>
                </c:pt>
                <c:pt idx="1323">
                  <c:v>0.91875000000000062</c:v>
                </c:pt>
                <c:pt idx="1324">
                  <c:v>0.91944444444444462</c:v>
                </c:pt>
                <c:pt idx="1325">
                  <c:v>0.92013888888888884</c:v>
                </c:pt>
                <c:pt idx="1326">
                  <c:v>0.92083333333333361</c:v>
                </c:pt>
                <c:pt idx="1327">
                  <c:v>0.9215277777777775</c:v>
                </c:pt>
                <c:pt idx="1328">
                  <c:v>0.92222222222222228</c:v>
                </c:pt>
                <c:pt idx="1329">
                  <c:v>0.9229166666666665</c:v>
                </c:pt>
                <c:pt idx="1330">
                  <c:v>0.9236111111111116</c:v>
                </c:pt>
                <c:pt idx="1331">
                  <c:v>0.9243055555555556</c:v>
                </c:pt>
                <c:pt idx="1332">
                  <c:v>0.92500000000000004</c:v>
                </c:pt>
                <c:pt idx="1333">
                  <c:v>0.92569444444444648</c:v>
                </c:pt>
                <c:pt idx="1334">
                  <c:v>0.92638888888888893</c:v>
                </c:pt>
                <c:pt idx="1335">
                  <c:v>0.9270833333333337</c:v>
                </c:pt>
                <c:pt idx="1336">
                  <c:v>0.92777777777777781</c:v>
                </c:pt>
                <c:pt idx="1337">
                  <c:v>0.92847222222222159</c:v>
                </c:pt>
                <c:pt idx="1338">
                  <c:v>0.92916666666666659</c:v>
                </c:pt>
                <c:pt idx="1339">
                  <c:v>0.92986111111111114</c:v>
                </c:pt>
                <c:pt idx="1340">
                  <c:v>0.93055555555555569</c:v>
                </c:pt>
                <c:pt idx="1341">
                  <c:v>0.93125000000000002</c:v>
                </c:pt>
                <c:pt idx="1342">
                  <c:v>0.93194444444444624</c:v>
                </c:pt>
                <c:pt idx="1343">
                  <c:v>0.93263888888889068</c:v>
                </c:pt>
                <c:pt idx="1344">
                  <c:v>0.93333333333333335</c:v>
                </c:pt>
                <c:pt idx="1345">
                  <c:v>0.93402777777777779</c:v>
                </c:pt>
                <c:pt idx="1346">
                  <c:v>0.93472222222222223</c:v>
                </c:pt>
                <c:pt idx="1347">
                  <c:v>0.93541666666666656</c:v>
                </c:pt>
                <c:pt idx="1348">
                  <c:v>0.93611111111111112</c:v>
                </c:pt>
                <c:pt idx="1349">
                  <c:v>0.93680555555555733</c:v>
                </c:pt>
                <c:pt idx="1350">
                  <c:v>0.9375</c:v>
                </c:pt>
                <c:pt idx="1351">
                  <c:v>0.938194444444446</c:v>
                </c:pt>
                <c:pt idx="1352">
                  <c:v>0.93888888888889044</c:v>
                </c:pt>
                <c:pt idx="1353">
                  <c:v>0.93958333333333333</c:v>
                </c:pt>
                <c:pt idx="1354">
                  <c:v>0.94027777777777777</c:v>
                </c:pt>
                <c:pt idx="1355">
                  <c:v>0.94097222222222221</c:v>
                </c:pt>
                <c:pt idx="1356">
                  <c:v>0.94166666666666654</c:v>
                </c:pt>
                <c:pt idx="1357">
                  <c:v>0.94236111111111109</c:v>
                </c:pt>
                <c:pt idx="1358">
                  <c:v>0.94305555555555565</c:v>
                </c:pt>
                <c:pt idx="1359">
                  <c:v>0.94375000000000064</c:v>
                </c:pt>
                <c:pt idx="1360">
                  <c:v>0.94444444444444464</c:v>
                </c:pt>
                <c:pt idx="1361">
                  <c:v>0.94513888888888964</c:v>
                </c:pt>
                <c:pt idx="1362">
                  <c:v>0.94583333333333364</c:v>
                </c:pt>
                <c:pt idx="1363">
                  <c:v>0.94652777777777752</c:v>
                </c:pt>
                <c:pt idx="1364">
                  <c:v>0.94722222222222219</c:v>
                </c:pt>
                <c:pt idx="1365">
                  <c:v>0.94791666666666652</c:v>
                </c:pt>
                <c:pt idx="1366">
                  <c:v>0.94861111111111163</c:v>
                </c:pt>
                <c:pt idx="1367">
                  <c:v>0.94930555555555562</c:v>
                </c:pt>
                <c:pt idx="1368">
                  <c:v>0.95000000000000062</c:v>
                </c:pt>
                <c:pt idx="1369">
                  <c:v>0.95069444444444673</c:v>
                </c:pt>
                <c:pt idx="1370">
                  <c:v>0.95138888888888884</c:v>
                </c:pt>
                <c:pt idx="1371">
                  <c:v>0.95208333333333361</c:v>
                </c:pt>
                <c:pt idx="1372">
                  <c:v>0.95277777777777772</c:v>
                </c:pt>
                <c:pt idx="1373">
                  <c:v>0.95347222222222228</c:v>
                </c:pt>
                <c:pt idx="1374">
                  <c:v>0.9541666666666665</c:v>
                </c:pt>
                <c:pt idx="1375">
                  <c:v>0.9548611111111116</c:v>
                </c:pt>
                <c:pt idx="1376">
                  <c:v>0.9555555555555556</c:v>
                </c:pt>
                <c:pt idx="1377">
                  <c:v>0.95625000000000004</c:v>
                </c:pt>
                <c:pt idx="1378">
                  <c:v>0.95694444444444648</c:v>
                </c:pt>
                <c:pt idx="1379">
                  <c:v>0.95763888888889093</c:v>
                </c:pt>
                <c:pt idx="1380">
                  <c:v>0.9583333333333337</c:v>
                </c:pt>
                <c:pt idx="1381">
                  <c:v>0.95902777777777781</c:v>
                </c:pt>
                <c:pt idx="1382">
                  <c:v>0.95972222222222225</c:v>
                </c:pt>
                <c:pt idx="1383">
                  <c:v>0.96041666666666659</c:v>
                </c:pt>
                <c:pt idx="1384">
                  <c:v>0.96111111111111114</c:v>
                </c:pt>
                <c:pt idx="1385">
                  <c:v>0.96180555555555758</c:v>
                </c:pt>
                <c:pt idx="1386">
                  <c:v>0.96250000000000002</c:v>
                </c:pt>
                <c:pt idx="1387">
                  <c:v>0.96319444444444624</c:v>
                </c:pt>
                <c:pt idx="1388">
                  <c:v>0.96388888888889068</c:v>
                </c:pt>
                <c:pt idx="1389">
                  <c:v>0.96458333333333335</c:v>
                </c:pt>
                <c:pt idx="1390">
                  <c:v>0.96527777777777779</c:v>
                </c:pt>
                <c:pt idx="1391">
                  <c:v>0.96597222222222223</c:v>
                </c:pt>
                <c:pt idx="1392">
                  <c:v>0.96666666666666667</c:v>
                </c:pt>
                <c:pt idx="1393">
                  <c:v>0.96736111111111112</c:v>
                </c:pt>
                <c:pt idx="1394">
                  <c:v>0.96805555555555733</c:v>
                </c:pt>
                <c:pt idx="1395">
                  <c:v>0.96875000000000167</c:v>
                </c:pt>
                <c:pt idx="1396">
                  <c:v>0.969444444444446</c:v>
                </c:pt>
                <c:pt idx="1397">
                  <c:v>0.97013888888889044</c:v>
                </c:pt>
                <c:pt idx="1398">
                  <c:v>0.97083333333333488</c:v>
                </c:pt>
                <c:pt idx="1399">
                  <c:v>0.97152777777777777</c:v>
                </c:pt>
                <c:pt idx="1400">
                  <c:v>0.97222222222222221</c:v>
                </c:pt>
                <c:pt idx="1401">
                  <c:v>0.97291666666666654</c:v>
                </c:pt>
                <c:pt idx="1402">
                  <c:v>0.97361111111111165</c:v>
                </c:pt>
                <c:pt idx="1403">
                  <c:v>0.97430555555555565</c:v>
                </c:pt>
                <c:pt idx="1404">
                  <c:v>0.97500000000000064</c:v>
                </c:pt>
                <c:pt idx="1405">
                  <c:v>0.97569444444444708</c:v>
                </c:pt>
                <c:pt idx="1406">
                  <c:v>0.97638888888888964</c:v>
                </c:pt>
                <c:pt idx="1407">
                  <c:v>0.97708333333333364</c:v>
                </c:pt>
                <c:pt idx="1408">
                  <c:v>0.97777777777777775</c:v>
                </c:pt>
                <c:pt idx="1409">
                  <c:v>0.97847222222222219</c:v>
                </c:pt>
                <c:pt idx="1410">
                  <c:v>0.97916666666666652</c:v>
                </c:pt>
                <c:pt idx="1411">
                  <c:v>0.97986111111111163</c:v>
                </c:pt>
                <c:pt idx="1412">
                  <c:v>0.98055555555555551</c:v>
                </c:pt>
                <c:pt idx="1413">
                  <c:v>0.98124999999999996</c:v>
                </c:pt>
                <c:pt idx="1414">
                  <c:v>0.98194444444444462</c:v>
                </c:pt>
                <c:pt idx="1415">
                  <c:v>0.98263888888888884</c:v>
                </c:pt>
                <c:pt idx="1416">
                  <c:v>0.98333333333333328</c:v>
                </c:pt>
                <c:pt idx="1417">
                  <c:v>0.9840277777777775</c:v>
                </c:pt>
                <c:pt idx="1418">
                  <c:v>0.98472222222222228</c:v>
                </c:pt>
                <c:pt idx="1419">
                  <c:v>0.98541666666666439</c:v>
                </c:pt>
                <c:pt idx="1420">
                  <c:v>0.98611111111111116</c:v>
                </c:pt>
                <c:pt idx="1421">
                  <c:v>0.9868055555555556</c:v>
                </c:pt>
                <c:pt idx="1422">
                  <c:v>0.98749999999999949</c:v>
                </c:pt>
                <c:pt idx="1423">
                  <c:v>0.9881944444444446</c:v>
                </c:pt>
                <c:pt idx="1424">
                  <c:v>0.98888888888888893</c:v>
                </c:pt>
                <c:pt idx="1425">
                  <c:v>0.98958333333333337</c:v>
                </c:pt>
                <c:pt idx="1426">
                  <c:v>0.99027777777777759</c:v>
                </c:pt>
                <c:pt idx="1427">
                  <c:v>0.99097222222222159</c:v>
                </c:pt>
                <c:pt idx="1428">
                  <c:v>0.99166666666666659</c:v>
                </c:pt>
                <c:pt idx="1429">
                  <c:v>0.99236111111111058</c:v>
                </c:pt>
                <c:pt idx="1430">
                  <c:v>0.99305555555555569</c:v>
                </c:pt>
                <c:pt idx="1431">
                  <c:v>0.99375000000000002</c:v>
                </c:pt>
                <c:pt idx="1432">
                  <c:v>0.99444444444444469</c:v>
                </c:pt>
                <c:pt idx="1433">
                  <c:v>0.99513888888888891</c:v>
                </c:pt>
                <c:pt idx="1434">
                  <c:v>0.99583333333333335</c:v>
                </c:pt>
                <c:pt idx="1435">
                  <c:v>0.99652777777777757</c:v>
                </c:pt>
                <c:pt idx="1436">
                  <c:v>0.99722222222222157</c:v>
                </c:pt>
                <c:pt idx="1437">
                  <c:v>0.99791666666666656</c:v>
                </c:pt>
                <c:pt idx="1438">
                  <c:v>0.99861111111111112</c:v>
                </c:pt>
                <c:pt idx="1439">
                  <c:v>0.99930555555555567</c:v>
                </c:pt>
                <c:pt idx="1440">
                  <c:v>1</c:v>
                </c:pt>
                <c:pt idx="1441">
                  <c:v>1.000694444444441</c:v>
                </c:pt>
                <c:pt idx="1442">
                  <c:v>1.0013888888888889</c:v>
                </c:pt>
                <c:pt idx="1443">
                  <c:v>1.0020833333333341</c:v>
                </c:pt>
                <c:pt idx="1444">
                  <c:v>1.002777777777778</c:v>
                </c:pt>
                <c:pt idx="1445">
                  <c:v>1.0034722222222219</c:v>
                </c:pt>
                <c:pt idx="1446">
                  <c:v>1.0041666666666667</c:v>
                </c:pt>
                <c:pt idx="1447">
                  <c:v>1.0048611111111112</c:v>
                </c:pt>
                <c:pt idx="1448">
                  <c:v>1.0055555555555555</c:v>
                </c:pt>
                <c:pt idx="1449">
                  <c:v>1.0062500000000001</c:v>
                </c:pt>
                <c:pt idx="1450">
                  <c:v>1.0069444444444438</c:v>
                </c:pt>
                <c:pt idx="1451">
                  <c:v>1.007638888888889</c:v>
                </c:pt>
                <c:pt idx="1452">
                  <c:v>1.0083333333333333</c:v>
                </c:pt>
                <c:pt idx="1453">
                  <c:v>1.0090277777777779</c:v>
                </c:pt>
              </c:numCache>
            </c:numRef>
          </c:yVal>
        </c:ser>
        <c:axId val="49945216"/>
        <c:axId val="49951488"/>
      </c:scatterChart>
      <c:valAx>
        <c:axId val="49945216"/>
        <c:scaling>
          <c:logBase val="10"/>
          <c:orientation val="minMax"/>
          <c:min val="100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 baseline="0"/>
                  <a:t>Request rate per volume (reqs/s)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9951488"/>
        <c:crosses val="autoZero"/>
        <c:crossBetween val="midCat"/>
      </c:valAx>
      <c:valAx>
        <c:axId val="49951488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/>
                  <a:t>Cumulative</a:t>
                </a:r>
                <a:r>
                  <a:rPr lang="en-GB" sz="2800" baseline="0"/>
                  <a:t> fraction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9945216"/>
        <c:crosses val="autoZero"/>
        <c:crossBetween val="midCat"/>
      </c:valAx>
      <c:spPr>
        <a:noFill/>
      </c:spPr>
    </c:plotArea>
    <c:legend>
      <c:legendPos val="r"/>
      <c:layout>
        <c:manualLayout>
          <c:xMode val="edge"/>
          <c:yMode val="edge"/>
          <c:x val="0.22278160060462285"/>
          <c:y val="0.10092270448876572"/>
          <c:w val="0.20069425477153771"/>
          <c:h val="0.2902518139320308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lineChart>
        <c:grouping val="standard"/>
        <c:ser>
          <c:idx val="4"/>
          <c:order val="0"/>
          <c:tx>
            <c:v>I/O request rate</c:v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39428.611111110986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39428.627083333122</c:v>
                </c:pt>
                <c:pt idx="25">
                  <c:v>39428.627777777598</c:v>
                </c:pt>
                <c:pt idx="26">
                  <c:v>39428.628472222204</c:v>
                </c:pt>
                <c:pt idx="27">
                  <c:v>39428.629166666447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39428.638194444604</c:v>
                </c:pt>
                <c:pt idx="41">
                  <c:v>39428.638888888883</c:v>
                </c:pt>
                <c:pt idx="42">
                  <c:v>39428.639583333184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39428.642361110986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39428.650694444659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39428.656250000153</c:v>
                </c:pt>
                <c:pt idx="67">
                  <c:v>39428.656944444636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39428.661805555399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39428.667361110907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39428.673611110986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39428.677083333176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39428.682638889011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39428.688194444636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39428.691666666447</c:v>
                </c:pt>
                <c:pt idx="118">
                  <c:v>39428.692361110974</c:v>
                </c:pt>
                <c:pt idx="119">
                  <c:v>39428.693055555399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39428.699305555354</c:v>
                </c:pt>
                <c:pt idx="129">
                  <c:v>39428.699999999997</c:v>
                </c:pt>
                <c:pt idx="130">
                  <c:v>39428.700694444604</c:v>
                </c:pt>
                <c:pt idx="131">
                  <c:v>39428.701388888876</c:v>
                </c:pt>
                <c:pt idx="132">
                  <c:v>39428.702083333184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39428.704861110986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39428.721527777598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39428.724305555399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39428.727083333099</c:v>
                </c:pt>
                <c:pt idx="169">
                  <c:v>39428.727777777574</c:v>
                </c:pt>
                <c:pt idx="170">
                  <c:v>39428.728472222196</c:v>
                </c:pt>
                <c:pt idx="171">
                  <c:v>39428.729166666402</c:v>
                </c:pt>
                <c:pt idx="172">
                  <c:v>39428.729861110907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39428.733333333184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39428.736111110986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39428.739583333176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39428.750694444636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39428.756944444613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39428.761111110907</c:v>
                </c:pt>
                <c:pt idx="218">
                  <c:v>39428.761805555354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39428.764583333184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39428.767361110877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39428.779166666471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39428.788194444613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39428.791666666402</c:v>
                </c:pt>
                <c:pt idx="262">
                  <c:v>39428.792361110907</c:v>
                </c:pt>
                <c:pt idx="263">
                  <c:v>39428.793055555354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39428.795833333184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39428.798611110986</c:v>
                </c:pt>
                <c:pt idx="272">
                  <c:v>39428.799305555294</c:v>
                </c:pt>
                <c:pt idx="273">
                  <c:v>39428.799999999996</c:v>
                </c:pt>
                <c:pt idx="274">
                  <c:v>39428.800694444668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39428.806250000169</c:v>
                </c:pt>
                <c:pt idx="283">
                  <c:v>39428.806944444659</c:v>
                </c:pt>
                <c:pt idx="284">
                  <c:v>39428.807638889011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39428.812500000153</c:v>
                </c:pt>
                <c:pt idx="292">
                  <c:v>39428.813194444636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39428.81527777794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39428.819444444613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39428.825694444604</c:v>
                </c:pt>
                <c:pt idx="311">
                  <c:v>39428.826388888883</c:v>
                </c:pt>
                <c:pt idx="312">
                  <c:v>39428.827083333184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39428.829861110986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39428.838194444659</c:v>
                </c:pt>
                <c:pt idx="329">
                  <c:v>39428.838888889011</c:v>
                </c:pt>
                <c:pt idx="330">
                  <c:v>39428.839583333327</c:v>
                </c:pt>
                <c:pt idx="331">
                  <c:v>39428.84027777797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39428.844444444636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39428.84652777794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39428.850694444744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39428.85625000023</c:v>
                </c:pt>
                <c:pt idx="355">
                  <c:v>39428.856944444698</c:v>
                </c:pt>
                <c:pt idx="356">
                  <c:v>39428.857638889043</c:v>
                </c:pt>
                <c:pt idx="357">
                  <c:v>39428.858333333505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39428.861111110986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39428.870138889011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39428.875694444636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39428.881944444613</c:v>
                </c:pt>
                <c:pt idx="392">
                  <c:v>39428.882638889096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39428.888194444698</c:v>
                </c:pt>
                <c:pt idx="401">
                  <c:v>39428.888888889043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39428.892361110986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39428.900694444659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39428.906250000153</c:v>
                </c:pt>
                <c:pt idx="427">
                  <c:v>39428.906944444636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39428.913194444613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39428.919444444604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39428.923611110986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39428.927083333176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39428.932638889011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39428.938194444636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39428.94027777794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39428.944444444613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39428.950694444698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39428.956250000207</c:v>
                </c:pt>
                <c:pt idx="499">
                  <c:v>39428.956944444668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39428.975694444613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39428.981944444604</c:v>
                </c:pt>
                <c:pt idx="536">
                  <c:v>39428.982638889043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39428.988194444668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39429.000694444636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39429.006944444613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39429.013194444604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39429.017361110986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39429.029166666471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39429.038194444613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39429.044444444604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39429.050694444668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39429.056250000169</c:v>
                </c:pt>
                <c:pt idx="643">
                  <c:v>39429.056944444659</c:v>
                </c:pt>
                <c:pt idx="644">
                  <c:v>39429.057638889011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39429.075694444604</c:v>
                </c:pt>
                <c:pt idx="671">
                  <c:v>39429.076388888883</c:v>
                </c:pt>
                <c:pt idx="672">
                  <c:v>39429.077083333184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39429.079861110986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39429.088194444659</c:v>
                </c:pt>
                <c:pt idx="689">
                  <c:v>39429.088888889011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39429.091666666471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39429.099305555399</c:v>
                </c:pt>
                <c:pt idx="705">
                  <c:v>39429.1</c:v>
                </c:pt>
                <c:pt idx="706">
                  <c:v>39429.100694444613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39429.106944444604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39429.111111110986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39429.127083333122</c:v>
                </c:pt>
                <c:pt idx="745">
                  <c:v>39429.127777777598</c:v>
                </c:pt>
                <c:pt idx="746">
                  <c:v>39429.128472222204</c:v>
                </c:pt>
                <c:pt idx="747">
                  <c:v>39429.129166666447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39429.138194444604</c:v>
                </c:pt>
                <c:pt idx="761">
                  <c:v>39429.138888888883</c:v>
                </c:pt>
                <c:pt idx="762">
                  <c:v>39429.139583333184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39429.142361110986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39429.150694444659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39429.156250000153</c:v>
                </c:pt>
                <c:pt idx="787">
                  <c:v>39429.156944444636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39429.161805555399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39429.167361110907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39429.173611110986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39429.177083333176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39429.182638889011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39429.188194444636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39429.191666666447</c:v>
                </c:pt>
                <c:pt idx="838">
                  <c:v>39429.192361110974</c:v>
                </c:pt>
                <c:pt idx="839">
                  <c:v>39429.193055555399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39429.199305555354</c:v>
                </c:pt>
                <c:pt idx="849">
                  <c:v>39429.199999999997</c:v>
                </c:pt>
                <c:pt idx="850">
                  <c:v>39429.200694444604</c:v>
                </c:pt>
                <c:pt idx="851">
                  <c:v>39429.201388888876</c:v>
                </c:pt>
                <c:pt idx="852">
                  <c:v>39429.202083333184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39429.204861110986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39429.221527777598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39429.224305555399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39429.227083333099</c:v>
                </c:pt>
                <c:pt idx="889">
                  <c:v>39429.227777777574</c:v>
                </c:pt>
                <c:pt idx="890">
                  <c:v>39429.228472222196</c:v>
                </c:pt>
                <c:pt idx="891">
                  <c:v>39429.229166666402</c:v>
                </c:pt>
                <c:pt idx="892">
                  <c:v>39429.229861110907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39429.233333333184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39429.236111110986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39429.239583333176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39429.250694444636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39429.256944444613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39429.261111110907</c:v>
                </c:pt>
                <c:pt idx="938">
                  <c:v>39429.261805555354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39429.264583333184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39429.267361110877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39429.279166666471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39429.288194444613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39429.291666666402</c:v>
                </c:pt>
                <c:pt idx="982">
                  <c:v>39429.292361110907</c:v>
                </c:pt>
                <c:pt idx="983">
                  <c:v>39429.293055555354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39429.295833333184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39429.298611110986</c:v>
                </c:pt>
                <c:pt idx="992">
                  <c:v>39429.299305555294</c:v>
                </c:pt>
                <c:pt idx="993">
                  <c:v>39429.299999999996</c:v>
                </c:pt>
                <c:pt idx="994">
                  <c:v>39429.300694444668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39429.306250000169</c:v>
                </c:pt>
                <c:pt idx="1003">
                  <c:v>39429.306944444659</c:v>
                </c:pt>
                <c:pt idx="1004">
                  <c:v>39429.307638889011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39429.312500000153</c:v>
                </c:pt>
                <c:pt idx="1012">
                  <c:v>39429.313194444636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39429.31527777794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39429.319444444613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39429.325694444604</c:v>
                </c:pt>
                <c:pt idx="1031">
                  <c:v>39429.326388888883</c:v>
                </c:pt>
                <c:pt idx="1032">
                  <c:v>39429.327083333184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39429.329861110986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39429.338194444659</c:v>
                </c:pt>
                <c:pt idx="1049">
                  <c:v>39429.338888889011</c:v>
                </c:pt>
                <c:pt idx="1050">
                  <c:v>39429.339583333327</c:v>
                </c:pt>
                <c:pt idx="1051">
                  <c:v>39429.34027777797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39429.344444444636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39429.34652777794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39429.350694444744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39429.35625000023</c:v>
                </c:pt>
                <c:pt idx="1075">
                  <c:v>39429.356944444698</c:v>
                </c:pt>
                <c:pt idx="1076">
                  <c:v>39429.357638889043</c:v>
                </c:pt>
                <c:pt idx="1077">
                  <c:v>39429.358333333505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39429.361111110986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39429.370138889011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39429.375694444636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39429.381944444613</c:v>
                </c:pt>
                <c:pt idx="1112">
                  <c:v>39429.382638889096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39429.388194444698</c:v>
                </c:pt>
                <c:pt idx="1121">
                  <c:v>39429.388888889043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39429.392361110986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39429.400694444659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39429.406250000153</c:v>
                </c:pt>
                <c:pt idx="1147">
                  <c:v>39429.406944444636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39429.413194444613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39429.419444444604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39429.423611110986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39429.427083333176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39429.432638889011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39429.438194444636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39429.44027777794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39429.444444444613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39429.450694444698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39429.456250000207</c:v>
                </c:pt>
                <c:pt idx="1219">
                  <c:v>39429.456944444668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39429.475694444613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39429.481944444604</c:v>
                </c:pt>
                <c:pt idx="1256">
                  <c:v>39429.482638889043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39429.488194444668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39429.500694444636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39429.506944444613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39429.513194444604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39429.517361110986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39429.529166666471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39429.538194444613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39429.544444444604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39429.550694444668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39429.556250000169</c:v>
                </c:pt>
                <c:pt idx="1363">
                  <c:v>39429.556944444659</c:v>
                </c:pt>
                <c:pt idx="1364">
                  <c:v>39429.557638889011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39429.575694444604</c:v>
                </c:pt>
                <c:pt idx="1391">
                  <c:v>39429.576388888883</c:v>
                </c:pt>
                <c:pt idx="1392">
                  <c:v>39429.577083333184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39429.579861110986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39429.588194444659</c:v>
                </c:pt>
                <c:pt idx="1409">
                  <c:v>39429.588888889011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39429.591666666471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39429.599305555399</c:v>
                </c:pt>
                <c:pt idx="1425">
                  <c:v>39429.599999999999</c:v>
                </c:pt>
                <c:pt idx="1426">
                  <c:v>39429.600694444613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39429.606944444604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39429.611111110986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'Request rate stats across vols'!$C$2:$C$1455</c:f>
              <c:numCache>
                <c:formatCode>General</c:formatCode>
                <c:ptCount val="1454"/>
                <c:pt idx="0">
                  <c:v>39799</c:v>
                </c:pt>
                <c:pt idx="1">
                  <c:v>44569</c:v>
                </c:pt>
                <c:pt idx="2">
                  <c:v>59782</c:v>
                </c:pt>
                <c:pt idx="3">
                  <c:v>48176</c:v>
                </c:pt>
                <c:pt idx="4">
                  <c:v>47405</c:v>
                </c:pt>
                <c:pt idx="5">
                  <c:v>47253</c:v>
                </c:pt>
                <c:pt idx="6">
                  <c:v>45462</c:v>
                </c:pt>
                <c:pt idx="7">
                  <c:v>40616</c:v>
                </c:pt>
                <c:pt idx="8">
                  <c:v>54239</c:v>
                </c:pt>
                <c:pt idx="9">
                  <c:v>43286</c:v>
                </c:pt>
                <c:pt idx="10">
                  <c:v>46777</c:v>
                </c:pt>
                <c:pt idx="11">
                  <c:v>42923</c:v>
                </c:pt>
                <c:pt idx="12">
                  <c:v>45980</c:v>
                </c:pt>
                <c:pt idx="13">
                  <c:v>39680</c:v>
                </c:pt>
                <c:pt idx="14">
                  <c:v>48189</c:v>
                </c:pt>
                <c:pt idx="15">
                  <c:v>35716</c:v>
                </c:pt>
                <c:pt idx="16">
                  <c:v>40714</c:v>
                </c:pt>
                <c:pt idx="17">
                  <c:v>40873</c:v>
                </c:pt>
                <c:pt idx="18">
                  <c:v>43876</c:v>
                </c:pt>
                <c:pt idx="19">
                  <c:v>51900</c:v>
                </c:pt>
                <c:pt idx="20">
                  <c:v>41039</c:v>
                </c:pt>
                <c:pt idx="21">
                  <c:v>46545</c:v>
                </c:pt>
                <c:pt idx="22">
                  <c:v>50694</c:v>
                </c:pt>
                <c:pt idx="23">
                  <c:v>55080</c:v>
                </c:pt>
                <c:pt idx="24">
                  <c:v>51555</c:v>
                </c:pt>
                <c:pt idx="25">
                  <c:v>42729</c:v>
                </c:pt>
                <c:pt idx="26">
                  <c:v>40293</c:v>
                </c:pt>
                <c:pt idx="27">
                  <c:v>49564</c:v>
                </c:pt>
                <c:pt idx="28">
                  <c:v>53811</c:v>
                </c:pt>
                <c:pt idx="29">
                  <c:v>51303</c:v>
                </c:pt>
                <c:pt idx="30">
                  <c:v>37916</c:v>
                </c:pt>
                <c:pt idx="31">
                  <c:v>43442</c:v>
                </c:pt>
                <c:pt idx="32">
                  <c:v>39701</c:v>
                </c:pt>
                <c:pt idx="33">
                  <c:v>42830</c:v>
                </c:pt>
                <c:pt idx="34">
                  <c:v>34384</c:v>
                </c:pt>
                <c:pt idx="35">
                  <c:v>43247</c:v>
                </c:pt>
                <c:pt idx="36">
                  <c:v>40287</c:v>
                </c:pt>
                <c:pt idx="37">
                  <c:v>38625</c:v>
                </c:pt>
                <c:pt idx="38">
                  <c:v>33637</c:v>
                </c:pt>
                <c:pt idx="39">
                  <c:v>36332</c:v>
                </c:pt>
                <c:pt idx="40">
                  <c:v>43206</c:v>
                </c:pt>
                <c:pt idx="41">
                  <c:v>36006</c:v>
                </c:pt>
                <c:pt idx="42">
                  <c:v>42570</c:v>
                </c:pt>
                <c:pt idx="43">
                  <c:v>49137</c:v>
                </c:pt>
                <c:pt idx="44">
                  <c:v>44994</c:v>
                </c:pt>
                <c:pt idx="45">
                  <c:v>38650</c:v>
                </c:pt>
                <c:pt idx="46">
                  <c:v>40643</c:v>
                </c:pt>
                <c:pt idx="47">
                  <c:v>39874</c:v>
                </c:pt>
                <c:pt idx="48">
                  <c:v>36135</c:v>
                </c:pt>
                <c:pt idx="49">
                  <c:v>37698</c:v>
                </c:pt>
                <c:pt idx="50">
                  <c:v>38545</c:v>
                </c:pt>
                <c:pt idx="51">
                  <c:v>38497</c:v>
                </c:pt>
                <c:pt idx="52">
                  <c:v>40186</c:v>
                </c:pt>
                <c:pt idx="53">
                  <c:v>36059</c:v>
                </c:pt>
                <c:pt idx="54">
                  <c:v>49685</c:v>
                </c:pt>
                <c:pt idx="55">
                  <c:v>34687</c:v>
                </c:pt>
                <c:pt idx="56">
                  <c:v>41386</c:v>
                </c:pt>
                <c:pt idx="57">
                  <c:v>47252</c:v>
                </c:pt>
                <c:pt idx="58">
                  <c:v>42550</c:v>
                </c:pt>
                <c:pt idx="59">
                  <c:v>30896</c:v>
                </c:pt>
                <c:pt idx="60">
                  <c:v>28576</c:v>
                </c:pt>
                <c:pt idx="61">
                  <c:v>37998</c:v>
                </c:pt>
                <c:pt idx="62">
                  <c:v>37797</c:v>
                </c:pt>
                <c:pt idx="63">
                  <c:v>35420</c:v>
                </c:pt>
                <c:pt idx="64">
                  <c:v>53338</c:v>
                </c:pt>
                <c:pt idx="65">
                  <c:v>40640</c:v>
                </c:pt>
                <c:pt idx="66">
                  <c:v>43347</c:v>
                </c:pt>
                <c:pt idx="67">
                  <c:v>43466</c:v>
                </c:pt>
                <c:pt idx="68">
                  <c:v>44436</c:v>
                </c:pt>
                <c:pt idx="69">
                  <c:v>33290</c:v>
                </c:pt>
                <c:pt idx="70">
                  <c:v>40617</c:v>
                </c:pt>
                <c:pt idx="71">
                  <c:v>31293</c:v>
                </c:pt>
                <c:pt idx="72">
                  <c:v>41186</c:v>
                </c:pt>
                <c:pt idx="73">
                  <c:v>49283</c:v>
                </c:pt>
                <c:pt idx="74">
                  <c:v>48754</c:v>
                </c:pt>
                <c:pt idx="75">
                  <c:v>39485</c:v>
                </c:pt>
                <c:pt idx="76">
                  <c:v>45402</c:v>
                </c:pt>
                <c:pt idx="77">
                  <c:v>39027</c:v>
                </c:pt>
                <c:pt idx="78">
                  <c:v>47044</c:v>
                </c:pt>
                <c:pt idx="79">
                  <c:v>36688</c:v>
                </c:pt>
                <c:pt idx="80">
                  <c:v>39470</c:v>
                </c:pt>
                <c:pt idx="81">
                  <c:v>34377</c:v>
                </c:pt>
                <c:pt idx="82">
                  <c:v>42363</c:v>
                </c:pt>
                <c:pt idx="83">
                  <c:v>46963</c:v>
                </c:pt>
                <c:pt idx="84">
                  <c:v>45322</c:v>
                </c:pt>
                <c:pt idx="85">
                  <c:v>40726</c:v>
                </c:pt>
                <c:pt idx="86">
                  <c:v>35888</c:v>
                </c:pt>
                <c:pt idx="87">
                  <c:v>40280</c:v>
                </c:pt>
                <c:pt idx="88">
                  <c:v>34493</c:v>
                </c:pt>
                <c:pt idx="89">
                  <c:v>32158</c:v>
                </c:pt>
                <c:pt idx="90">
                  <c:v>37103</c:v>
                </c:pt>
                <c:pt idx="91">
                  <c:v>33225</c:v>
                </c:pt>
                <c:pt idx="92">
                  <c:v>30765</c:v>
                </c:pt>
                <c:pt idx="93">
                  <c:v>33656</c:v>
                </c:pt>
                <c:pt idx="94">
                  <c:v>39153</c:v>
                </c:pt>
                <c:pt idx="95">
                  <c:v>35195</c:v>
                </c:pt>
                <c:pt idx="96">
                  <c:v>31249</c:v>
                </c:pt>
                <c:pt idx="97">
                  <c:v>39700</c:v>
                </c:pt>
                <c:pt idx="98">
                  <c:v>36850</c:v>
                </c:pt>
                <c:pt idx="99">
                  <c:v>41684</c:v>
                </c:pt>
                <c:pt idx="100">
                  <c:v>40850</c:v>
                </c:pt>
                <c:pt idx="101">
                  <c:v>39050</c:v>
                </c:pt>
                <c:pt idx="102">
                  <c:v>37946</c:v>
                </c:pt>
                <c:pt idx="103">
                  <c:v>38447</c:v>
                </c:pt>
                <c:pt idx="104">
                  <c:v>41932</c:v>
                </c:pt>
                <c:pt idx="105">
                  <c:v>33549</c:v>
                </c:pt>
                <c:pt idx="106">
                  <c:v>39397</c:v>
                </c:pt>
                <c:pt idx="107">
                  <c:v>37458</c:v>
                </c:pt>
                <c:pt idx="108">
                  <c:v>39009</c:v>
                </c:pt>
                <c:pt idx="109">
                  <c:v>46490</c:v>
                </c:pt>
                <c:pt idx="110">
                  <c:v>35981</c:v>
                </c:pt>
                <c:pt idx="111">
                  <c:v>30225</c:v>
                </c:pt>
                <c:pt idx="112">
                  <c:v>38546</c:v>
                </c:pt>
                <c:pt idx="113">
                  <c:v>37614</c:v>
                </c:pt>
                <c:pt idx="114">
                  <c:v>38427</c:v>
                </c:pt>
                <c:pt idx="115">
                  <c:v>39585</c:v>
                </c:pt>
                <c:pt idx="116">
                  <c:v>31462</c:v>
                </c:pt>
                <c:pt idx="117">
                  <c:v>36500</c:v>
                </c:pt>
                <c:pt idx="118">
                  <c:v>34140</c:v>
                </c:pt>
                <c:pt idx="119">
                  <c:v>38919</c:v>
                </c:pt>
                <c:pt idx="120">
                  <c:v>32616</c:v>
                </c:pt>
                <c:pt idx="121">
                  <c:v>30072</c:v>
                </c:pt>
                <c:pt idx="122">
                  <c:v>31472</c:v>
                </c:pt>
                <c:pt idx="123">
                  <c:v>43326</c:v>
                </c:pt>
                <c:pt idx="124">
                  <c:v>29697</c:v>
                </c:pt>
                <c:pt idx="125">
                  <c:v>30713</c:v>
                </c:pt>
                <c:pt idx="126">
                  <c:v>30105</c:v>
                </c:pt>
                <c:pt idx="127">
                  <c:v>38500</c:v>
                </c:pt>
                <c:pt idx="128">
                  <c:v>34980</c:v>
                </c:pt>
                <c:pt idx="129">
                  <c:v>31700</c:v>
                </c:pt>
                <c:pt idx="130">
                  <c:v>29821</c:v>
                </c:pt>
                <c:pt idx="131">
                  <c:v>37755</c:v>
                </c:pt>
                <c:pt idx="132">
                  <c:v>35609</c:v>
                </c:pt>
                <c:pt idx="133">
                  <c:v>26617</c:v>
                </c:pt>
                <c:pt idx="134">
                  <c:v>27994</c:v>
                </c:pt>
                <c:pt idx="135">
                  <c:v>34706</c:v>
                </c:pt>
                <c:pt idx="136">
                  <c:v>29500</c:v>
                </c:pt>
                <c:pt idx="137">
                  <c:v>42004</c:v>
                </c:pt>
                <c:pt idx="138">
                  <c:v>36874</c:v>
                </c:pt>
                <c:pt idx="139">
                  <c:v>35300</c:v>
                </c:pt>
                <c:pt idx="140">
                  <c:v>37139</c:v>
                </c:pt>
                <c:pt idx="141">
                  <c:v>42210</c:v>
                </c:pt>
                <c:pt idx="142">
                  <c:v>38666</c:v>
                </c:pt>
                <c:pt idx="143">
                  <c:v>30516</c:v>
                </c:pt>
                <c:pt idx="144">
                  <c:v>35409</c:v>
                </c:pt>
                <c:pt idx="145">
                  <c:v>30070</c:v>
                </c:pt>
                <c:pt idx="146">
                  <c:v>34698</c:v>
                </c:pt>
                <c:pt idx="147">
                  <c:v>41464</c:v>
                </c:pt>
                <c:pt idx="148">
                  <c:v>33285</c:v>
                </c:pt>
                <c:pt idx="149">
                  <c:v>55071</c:v>
                </c:pt>
                <c:pt idx="150">
                  <c:v>48163</c:v>
                </c:pt>
                <c:pt idx="151">
                  <c:v>32359</c:v>
                </c:pt>
                <c:pt idx="152">
                  <c:v>38224</c:v>
                </c:pt>
                <c:pt idx="153">
                  <c:v>35488</c:v>
                </c:pt>
                <c:pt idx="154">
                  <c:v>29607</c:v>
                </c:pt>
                <c:pt idx="155">
                  <c:v>30999</c:v>
                </c:pt>
                <c:pt idx="156">
                  <c:v>37596</c:v>
                </c:pt>
                <c:pt idx="157">
                  <c:v>31610</c:v>
                </c:pt>
                <c:pt idx="158">
                  <c:v>31200</c:v>
                </c:pt>
                <c:pt idx="159">
                  <c:v>30529</c:v>
                </c:pt>
                <c:pt idx="160">
                  <c:v>36735</c:v>
                </c:pt>
                <c:pt idx="161">
                  <c:v>33430</c:v>
                </c:pt>
                <c:pt idx="162">
                  <c:v>26841</c:v>
                </c:pt>
                <c:pt idx="163">
                  <c:v>26897</c:v>
                </c:pt>
                <c:pt idx="164">
                  <c:v>29598</c:v>
                </c:pt>
                <c:pt idx="165">
                  <c:v>27831</c:v>
                </c:pt>
                <c:pt idx="166">
                  <c:v>25740</c:v>
                </c:pt>
                <c:pt idx="167">
                  <c:v>26298</c:v>
                </c:pt>
                <c:pt idx="168">
                  <c:v>24123</c:v>
                </c:pt>
                <c:pt idx="169">
                  <c:v>29790</c:v>
                </c:pt>
                <c:pt idx="170">
                  <c:v>28829</c:v>
                </c:pt>
                <c:pt idx="171">
                  <c:v>35081</c:v>
                </c:pt>
                <c:pt idx="172">
                  <c:v>26581</c:v>
                </c:pt>
                <c:pt idx="173">
                  <c:v>34096</c:v>
                </c:pt>
                <c:pt idx="174">
                  <c:v>23533</c:v>
                </c:pt>
                <c:pt idx="175">
                  <c:v>26842</c:v>
                </c:pt>
                <c:pt idx="176">
                  <c:v>36144</c:v>
                </c:pt>
                <c:pt idx="177">
                  <c:v>30779</c:v>
                </c:pt>
                <c:pt idx="178">
                  <c:v>28782</c:v>
                </c:pt>
                <c:pt idx="179">
                  <c:v>31478</c:v>
                </c:pt>
                <c:pt idx="180">
                  <c:v>23839</c:v>
                </c:pt>
                <c:pt idx="181">
                  <c:v>20540</c:v>
                </c:pt>
                <c:pt idx="182">
                  <c:v>25007</c:v>
                </c:pt>
                <c:pt idx="183">
                  <c:v>24950</c:v>
                </c:pt>
                <c:pt idx="184">
                  <c:v>19492</c:v>
                </c:pt>
                <c:pt idx="185">
                  <c:v>18128</c:v>
                </c:pt>
                <c:pt idx="186">
                  <c:v>24889</c:v>
                </c:pt>
                <c:pt idx="187">
                  <c:v>24852</c:v>
                </c:pt>
                <c:pt idx="188">
                  <c:v>26377</c:v>
                </c:pt>
                <c:pt idx="189">
                  <c:v>27603</c:v>
                </c:pt>
                <c:pt idx="190">
                  <c:v>22913</c:v>
                </c:pt>
                <c:pt idx="191">
                  <c:v>24743</c:v>
                </c:pt>
                <c:pt idx="192">
                  <c:v>23971</c:v>
                </c:pt>
                <c:pt idx="193">
                  <c:v>37754</c:v>
                </c:pt>
                <c:pt idx="194">
                  <c:v>25288</c:v>
                </c:pt>
                <c:pt idx="195">
                  <c:v>24016</c:v>
                </c:pt>
                <c:pt idx="196">
                  <c:v>19619</c:v>
                </c:pt>
                <c:pt idx="197">
                  <c:v>20340</c:v>
                </c:pt>
                <c:pt idx="198">
                  <c:v>22085</c:v>
                </c:pt>
                <c:pt idx="199">
                  <c:v>18084</c:v>
                </c:pt>
                <c:pt idx="200">
                  <c:v>23675</c:v>
                </c:pt>
                <c:pt idx="201">
                  <c:v>19197</c:v>
                </c:pt>
                <c:pt idx="202">
                  <c:v>29658</c:v>
                </c:pt>
                <c:pt idx="203">
                  <c:v>21803</c:v>
                </c:pt>
                <c:pt idx="204">
                  <c:v>25068</c:v>
                </c:pt>
                <c:pt idx="205">
                  <c:v>19847</c:v>
                </c:pt>
                <c:pt idx="206">
                  <c:v>21619</c:v>
                </c:pt>
                <c:pt idx="207">
                  <c:v>20653</c:v>
                </c:pt>
                <c:pt idx="208">
                  <c:v>21783</c:v>
                </c:pt>
                <c:pt idx="209">
                  <c:v>19071</c:v>
                </c:pt>
                <c:pt idx="210">
                  <c:v>26414</c:v>
                </c:pt>
                <c:pt idx="211">
                  <c:v>29781</c:v>
                </c:pt>
                <c:pt idx="212">
                  <c:v>28990</c:v>
                </c:pt>
                <c:pt idx="213">
                  <c:v>26173</c:v>
                </c:pt>
                <c:pt idx="214">
                  <c:v>26136</c:v>
                </c:pt>
                <c:pt idx="215">
                  <c:v>22389</c:v>
                </c:pt>
                <c:pt idx="216">
                  <c:v>21163</c:v>
                </c:pt>
                <c:pt idx="217">
                  <c:v>23911</c:v>
                </c:pt>
                <c:pt idx="218">
                  <c:v>21997</c:v>
                </c:pt>
                <c:pt idx="219">
                  <c:v>19213</c:v>
                </c:pt>
                <c:pt idx="220">
                  <c:v>21152</c:v>
                </c:pt>
                <c:pt idx="221">
                  <c:v>18729</c:v>
                </c:pt>
                <c:pt idx="222">
                  <c:v>18872</c:v>
                </c:pt>
                <c:pt idx="223">
                  <c:v>23793</c:v>
                </c:pt>
                <c:pt idx="224">
                  <c:v>19811</c:v>
                </c:pt>
                <c:pt idx="225">
                  <c:v>17279</c:v>
                </c:pt>
                <c:pt idx="226">
                  <c:v>17916</c:v>
                </c:pt>
                <c:pt idx="227">
                  <c:v>16983</c:v>
                </c:pt>
                <c:pt idx="228">
                  <c:v>16168</c:v>
                </c:pt>
                <c:pt idx="229">
                  <c:v>16928</c:v>
                </c:pt>
                <c:pt idx="230">
                  <c:v>18875</c:v>
                </c:pt>
                <c:pt idx="231">
                  <c:v>16852</c:v>
                </c:pt>
                <c:pt idx="232">
                  <c:v>20695</c:v>
                </c:pt>
                <c:pt idx="233">
                  <c:v>25216</c:v>
                </c:pt>
                <c:pt idx="234">
                  <c:v>15579</c:v>
                </c:pt>
                <c:pt idx="235">
                  <c:v>24211</c:v>
                </c:pt>
                <c:pt idx="236">
                  <c:v>16832</c:v>
                </c:pt>
                <c:pt idx="237">
                  <c:v>18512</c:v>
                </c:pt>
                <c:pt idx="238">
                  <c:v>15558</c:v>
                </c:pt>
                <c:pt idx="239">
                  <c:v>19783</c:v>
                </c:pt>
                <c:pt idx="240">
                  <c:v>19534</c:v>
                </c:pt>
                <c:pt idx="241">
                  <c:v>16638</c:v>
                </c:pt>
                <c:pt idx="242">
                  <c:v>18859</c:v>
                </c:pt>
                <c:pt idx="243">
                  <c:v>21614</c:v>
                </c:pt>
                <c:pt idx="244">
                  <c:v>17336</c:v>
                </c:pt>
                <c:pt idx="245">
                  <c:v>19883</c:v>
                </c:pt>
                <c:pt idx="246">
                  <c:v>15365</c:v>
                </c:pt>
                <c:pt idx="247">
                  <c:v>19693</c:v>
                </c:pt>
                <c:pt idx="248">
                  <c:v>20277</c:v>
                </c:pt>
                <c:pt idx="249">
                  <c:v>21587</c:v>
                </c:pt>
                <c:pt idx="250">
                  <c:v>19514</c:v>
                </c:pt>
                <c:pt idx="251">
                  <c:v>20233</c:v>
                </c:pt>
                <c:pt idx="252">
                  <c:v>22129</c:v>
                </c:pt>
                <c:pt idx="253">
                  <c:v>16706</c:v>
                </c:pt>
                <c:pt idx="254">
                  <c:v>17658</c:v>
                </c:pt>
                <c:pt idx="255">
                  <c:v>20595</c:v>
                </c:pt>
                <c:pt idx="256">
                  <c:v>21270</c:v>
                </c:pt>
                <c:pt idx="257">
                  <c:v>22414</c:v>
                </c:pt>
                <c:pt idx="258">
                  <c:v>21684</c:v>
                </c:pt>
                <c:pt idx="259">
                  <c:v>26000</c:v>
                </c:pt>
                <c:pt idx="260">
                  <c:v>22356</c:v>
                </c:pt>
                <c:pt idx="261">
                  <c:v>23675</c:v>
                </c:pt>
                <c:pt idx="262">
                  <c:v>18535</c:v>
                </c:pt>
                <c:pt idx="263">
                  <c:v>15709</c:v>
                </c:pt>
                <c:pt idx="264">
                  <c:v>14493</c:v>
                </c:pt>
                <c:pt idx="265">
                  <c:v>15745</c:v>
                </c:pt>
                <c:pt idx="266">
                  <c:v>16015</c:v>
                </c:pt>
                <c:pt idx="267">
                  <c:v>17721</c:v>
                </c:pt>
                <c:pt idx="268">
                  <c:v>12796</c:v>
                </c:pt>
                <c:pt idx="269">
                  <c:v>13656</c:v>
                </c:pt>
                <c:pt idx="270">
                  <c:v>19356</c:v>
                </c:pt>
                <c:pt idx="271">
                  <c:v>16760</c:v>
                </c:pt>
                <c:pt idx="272">
                  <c:v>16468</c:v>
                </c:pt>
                <c:pt idx="273">
                  <c:v>15161</c:v>
                </c:pt>
                <c:pt idx="274">
                  <c:v>12852</c:v>
                </c:pt>
                <c:pt idx="275">
                  <c:v>12430</c:v>
                </c:pt>
                <c:pt idx="276">
                  <c:v>14118</c:v>
                </c:pt>
                <c:pt idx="277">
                  <c:v>18535</c:v>
                </c:pt>
                <c:pt idx="278">
                  <c:v>20742</c:v>
                </c:pt>
                <c:pt idx="279">
                  <c:v>15016</c:v>
                </c:pt>
                <c:pt idx="280">
                  <c:v>17707</c:v>
                </c:pt>
                <c:pt idx="281">
                  <c:v>16710</c:v>
                </c:pt>
                <c:pt idx="282">
                  <c:v>14375</c:v>
                </c:pt>
                <c:pt idx="283">
                  <c:v>17767</c:v>
                </c:pt>
                <c:pt idx="284">
                  <c:v>15599</c:v>
                </c:pt>
                <c:pt idx="285">
                  <c:v>14860</c:v>
                </c:pt>
                <c:pt idx="286">
                  <c:v>20222</c:v>
                </c:pt>
                <c:pt idx="287">
                  <c:v>24244</c:v>
                </c:pt>
                <c:pt idx="288">
                  <c:v>17033</c:v>
                </c:pt>
                <c:pt idx="289">
                  <c:v>20412</c:v>
                </c:pt>
                <c:pt idx="290">
                  <c:v>17043</c:v>
                </c:pt>
                <c:pt idx="291">
                  <c:v>17021</c:v>
                </c:pt>
                <c:pt idx="292">
                  <c:v>16998</c:v>
                </c:pt>
                <c:pt idx="293">
                  <c:v>22921</c:v>
                </c:pt>
                <c:pt idx="294">
                  <c:v>26196</c:v>
                </c:pt>
                <c:pt idx="295">
                  <c:v>18790</c:v>
                </c:pt>
                <c:pt idx="296">
                  <c:v>11967</c:v>
                </c:pt>
                <c:pt idx="297">
                  <c:v>12556</c:v>
                </c:pt>
                <c:pt idx="298">
                  <c:v>11354</c:v>
                </c:pt>
                <c:pt idx="299">
                  <c:v>13423</c:v>
                </c:pt>
                <c:pt idx="300">
                  <c:v>15332</c:v>
                </c:pt>
                <c:pt idx="301">
                  <c:v>13760</c:v>
                </c:pt>
                <c:pt idx="302">
                  <c:v>13717</c:v>
                </c:pt>
                <c:pt idx="303">
                  <c:v>16726</c:v>
                </c:pt>
                <c:pt idx="304">
                  <c:v>20740</c:v>
                </c:pt>
                <c:pt idx="305">
                  <c:v>30330</c:v>
                </c:pt>
                <c:pt idx="306">
                  <c:v>20211</c:v>
                </c:pt>
                <c:pt idx="307">
                  <c:v>14528</c:v>
                </c:pt>
                <c:pt idx="308">
                  <c:v>10654</c:v>
                </c:pt>
                <c:pt idx="309">
                  <c:v>13321</c:v>
                </c:pt>
                <c:pt idx="310">
                  <c:v>12664</c:v>
                </c:pt>
                <c:pt idx="311">
                  <c:v>15378</c:v>
                </c:pt>
                <c:pt idx="312">
                  <c:v>12547</c:v>
                </c:pt>
                <c:pt idx="313">
                  <c:v>12432</c:v>
                </c:pt>
                <c:pt idx="314">
                  <c:v>13116</c:v>
                </c:pt>
                <c:pt idx="315">
                  <c:v>14307</c:v>
                </c:pt>
                <c:pt idx="316">
                  <c:v>14719</c:v>
                </c:pt>
                <c:pt idx="317">
                  <c:v>12259</c:v>
                </c:pt>
                <c:pt idx="318">
                  <c:v>17570</c:v>
                </c:pt>
                <c:pt idx="319">
                  <c:v>12102</c:v>
                </c:pt>
                <c:pt idx="320">
                  <c:v>12918</c:v>
                </c:pt>
                <c:pt idx="321">
                  <c:v>21267</c:v>
                </c:pt>
                <c:pt idx="322">
                  <c:v>14000</c:v>
                </c:pt>
                <c:pt idx="323">
                  <c:v>15724</c:v>
                </c:pt>
                <c:pt idx="324">
                  <c:v>12074</c:v>
                </c:pt>
                <c:pt idx="325">
                  <c:v>13149</c:v>
                </c:pt>
                <c:pt idx="326">
                  <c:v>13269</c:v>
                </c:pt>
                <c:pt idx="327">
                  <c:v>10692</c:v>
                </c:pt>
                <c:pt idx="328">
                  <c:v>23162</c:v>
                </c:pt>
                <c:pt idx="329">
                  <c:v>17963</c:v>
                </c:pt>
                <c:pt idx="330">
                  <c:v>16807</c:v>
                </c:pt>
                <c:pt idx="331">
                  <c:v>21594</c:v>
                </c:pt>
                <c:pt idx="332">
                  <c:v>25841</c:v>
                </c:pt>
                <c:pt idx="333">
                  <c:v>17216</c:v>
                </c:pt>
                <c:pt idx="334">
                  <c:v>14744</c:v>
                </c:pt>
                <c:pt idx="335">
                  <c:v>17242</c:v>
                </c:pt>
                <c:pt idx="336">
                  <c:v>13192</c:v>
                </c:pt>
                <c:pt idx="337">
                  <c:v>18147</c:v>
                </c:pt>
                <c:pt idx="338">
                  <c:v>27425</c:v>
                </c:pt>
                <c:pt idx="339">
                  <c:v>20085</c:v>
                </c:pt>
                <c:pt idx="340">
                  <c:v>19269</c:v>
                </c:pt>
                <c:pt idx="341">
                  <c:v>21319</c:v>
                </c:pt>
                <c:pt idx="342">
                  <c:v>18777</c:v>
                </c:pt>
                <c:pt idx="343">
                  <c:v>16768</c:v>
                </c:pt>
                <c:pt idx="344">
                  <c:v>17537</c:v>
                </c:pt>
                <c:pt idx="345">
                  <c:v>16141</c:v>
                </c:pt>
                <c:pt idx="346">
                  <c:v>16739</c:v>
                </c:pt>
                <c:pt idx="347">
                  <c:v>16797</c:v>
                </c:pt>
                <c:pt idx="348">
                  <c:v>15636</c:v>
                </c:pt>
                <c:pt idx="349">
                  <c:v>25237</c:v>
                </c:pt>
                <c:pt idx="350">
                  <c:v>14084</c:v>
                </c:pt>
                <c:pt idx="351">
                  <c:v>15624</c:v>
                </c:pt>
                <c:pt idx="352">
                  <c:v>13535</c:v>
                </c:pt>
                <c:pt idx="353">
                  <c:v>11991</c:v>
                </c:pt>
                <c:pt idx="354">
                  <c:v>12167</c:v>
                </c:pt>
                <c:pt idx="355">
                  <c:v>12507</c:v>
                </c:pt>
                <c:pt idx="356">
                  <c:v>14975</c:v>
                </c:pt>
                <c:pt idx="357">
                  <c:v>12232</c:v>
                </c:pt>
                <c:pt idx="358">
                  <c:v>13830</c:v>
                </c:pt>
                <c:pt idx="359">
                  <c:v>12133</c:v>
                </c:pt>
                <c:pt idx="360">
                  <c:v>12151</c:v>
                </c:pt>
                <c:pt idx="361">
                  <c:v>14193</c:v>
                </c:pt>
                <c:pt idx="362">
                  <c:v>13448</c:v>
                </c:pt>
                <c:pt idx="363">
                  <c:v>14811</c:v>
                </c:pt>
                <c:pt idx="364">
                  <c:v>12480</c:v>
                </c:pt>
                <c:pt idx="365">
                  <c:v>14151</c:v>
                </c:pt>
                <c:pt idx="366">
                  <c:v>11755</c:v>
                </c:pt>
                <c:pt idx="367">
                  <c:v>15468</c:v>
                </c:pt>
                <c:pt idx="368">
                  <c:v>14323</c:v>
                </c:pt>
                <c:pt idx="369">
                  <c:v>13870</c:v>
                </c:pt>
                <c:pt idx="370">
                  <c:v>11679</c:v>
                </c:pt>
                <c:pt idx="371">
                  <c:v>11268</c:v>
                </c:pt>
                <c:pt idx="372">
                  <c:v>11539</c:v>
                </c:pt>
                <c:pt idx="373">
                  <c:v>12654</c:v>
                </c:pt>
                <c:pt idx="374">
                  <c:v>15083</c:v>
                </c:pt>
                <c:pt idx="375">
                  <c:v>12450</c:v>
                </c:pt>
                <c:pt idx="376">
                  <c:v>14512</c:v>
                </c:pt>
                <c:pt idx="377">
                  <c:v>16619</c:v>
                </c:pt>
                <c:pt idx="378">
                  <c:v>12224</c:v>
                </c:pt>
                <c:pt idx="379">
                  <c:v>16978</c:v>
                </c:pt>
                <c:pt idx="380">
                  <c:v>13690</c:v>
                </c:pt>
                <c:pt idx="381">
                  <c:v>13595</c:v>
                </c:pt>
                <c:pt idx="382">
                  <c:v>19999</c:v>
                </c:pt>
                <c:pt idx="383">
                  <c:v>13210</c:v>
                </c:pt>
                <c:pt idx="384">
                  <c:v>13132</c:v>
                </c:pt>
                <c:pt idx="385">
                  <c:v>14720</c:v>
                </c:pt>
                <c:pt idx="386">
                  <c:v>14259</c:v>
                </c:pt>
                <c:pt idx="387">
                  <c:v>17051</c:v>
                </c:pt>
                <c:pt idx="388">
                  <c:v>11843</c:v>
                </c:pt>
                <c:pt idx="389">
                  <c:v>13043</c:v>
                </c:pt>
                <c:pt idx="390">
                  <c:v>12457</c:v>
                </c:pt>
                <c:pt idx="391">
                  <c:v>12170</c:v>
                </c:pt>
                <c:pt idx="392">
                  <c:v>13425</c:v>
                </c:pt>
                <c:pt idx="393">
                  <c:v>15109</c:v>
                </c:pt>
                <c:pt idx="394">
                  <c:v>12213</c:v>
                </c:pt>
                <c:pt idx="395">
                  <c:v>13053</c:v>
                </c:pt>
                <c:pt idx="396">
                  <c:v>11687</c:v>
                </c:pt>
                <c:pt idx="397">
                  <c:v>14593</c:v>
                </c:pt>
                <c:pt idx="398">
                  <c:v>13394</c:v>
                </c:pt>
                <c:pt idx="399">
                  <c:v>13324</c:v>
                </c:pt>
                <c:pt idx="400">
                  <c:v>9439</c:v>
                </c:pt>
                <c:pt idx="401">
                  <c:v>14319</c:v>
                </c:pt>
                <c:pt idx="402">
                  <c:v>11415</c:v>
                </c:pt>
                <c:pt idx="403">
                  <c:v>15684</c:v>
                </c:pt>
                <c:pt idx="404">
                  <c:v>13326</c:v>
                </c:pt>
                <c:pt idx="405">
                  <c:v>14181</c:v>
                </c:pt>
                <c:pt idx="406">
                  <c:v>17475</c:v>
                </c:pt>
                <c:pt idx="407">
                  <c:v>16845</c:v>
                </c:pt>
                <c:pt idx="408">
                  <c:v>10856</c:v>
                </c:pt>
                <c:pt idx="409">
                  <c:v>12919</c:v>
                </c:pt>
                <c:pt idx="410">
                  <c:v>10453</c:v>
                </c:pt>
                <c:pt idx="411">
                  <c:v>12416</c:v>
                </c:pt>
                <c:pt idx="412">
                  <c:v>12788</c:v>
                </c:pt>
                <c:pt idx="413">
                  <c:v>14141</c:v>
                </c:pt>
                <c:pt idx="414">
                  <c:v>12127</c:v>
                </c:pt>
                <c:pt idx="415">
                  <c:v>10996</c:v>
                </c:pt>
                <c:pt idx="416">
                  <c:v>11103</c:v>
                </c:pt>
                <c:pt idx="417">
                  <c:v>12641</c:v>
                </c:pt>
                <c:pt idx="418">
                  <c:v>13292</c:v>
                </c:pt>
                <c:pt idx="419">
                  <c:v>10992</c:v>
                </c:pt>
                <c:pt idx="420">
                  <c:v>10765</c:v>
                </c:pt>
                <c:pt idx="421">
                  <c:v>14404</c:v>
                </c:pt>
                <c:pt idx="422">
                  <c:v>19998</c:v>
                </c:pt>
                <c:pt idx="423">
                  <c:v>12090</c:v>
                </c:pt>
                <c:pt idx="424">
                  <c:v>11379</c:v>
                </c:pt>
                <c:pt idx="425">
                  <c:v>13473</c:v>
                </c:pt>
                <c:pt idx="426">
                  <c:v>13416</c:v>
                </c:pt>
                <c:pt idx="427">
                  <c:v>17836</c:v>
                </c:pt>
                <c:pt idx="428">
                  <c:v>11450</c:v>
                </c:pt>
                <c:pt idx="429">
                  <c:v>18908</c:v>
                </c:pt>
                <c:pt idx="430">
                  <c:v>13854</c:v>
                </c:pt>
                <c:pt idx="431">
                  <c:v>9673</c:v>
                </c:pt>
                <c:pt idx="432">
                  <c:v>15250</c:v>
                </c:pt>
                <c:pt idx="433">
                  <c:v>13725</c:v>
                </c:pt>
                <c:pt idx="434">
                  <c:v>10700</c:v>
                </c:pt>
                <c:pt idx="435">
                  <c:v>13601</c:v>
                </c:pt>
                <c:pt idx="436">
                  <c:v>13546</c:v>
                </c:pt>
                <c:pt idx="437">
                  <c:v>11404</c:v>
                </c:pt>
                <c:pt idx="438">
                  <c:v>12621</c:v>
                </c:pt>
                <c:pt idx="439">
                  <c:v>10598</c:v>
                </c:pt>
                <c:pt idx="440">
                  <c:v>12085</c:v>
                </c:pt>
                <c:pt idx="441">
                  <c:v>14726</c:v>
                </c:pt>
                <c:pt idx="442">
                  <c:v>12056</c:v>
                </c:pt>
                <c:pt idx="443">
                  <c:v>13627</c:v>
                </c:pt>
                <c:pt idx="444">
                  <c:v>15555</c:v>
                </c:pt>
                <c:pt idx="445">
                  <c:v>11221</c:v>
                </c:pt>
                <c:pt idx="446">
                  <c:v>14390</c:v>
                </c:pt>
                <c:pt idx="447">
                  <c:v>12582</c:v>
                </c:pt>
                <c:pt idx="448">
                  <c:v>13638</c:v>
                </c:pt>
                <c:pt idx="449">
                  <c:v>12777</c:v>
                </c:pt>
                <c:pt idx="450">
                  <c:v>9115</c:v>
                </c:pt>
                <c:pt idx="451">
                  <c:v>11623</c:v>
                </c:pt>
                <c:pt idx="452">
                  <c:v>16491</c:v>
                </c:pt>
                <c:pt idx="453">
                  <c:v>12989</c:v>
                </c:pt>
                <c:pt idx="454">
                  <c:v>12469</c:v>
                </c:pt>
                <c:pt idx="455">
                  <c:v>13956</c:v>
                </c:pt>
                <c:pt idx="456">
                  <c:v>13740</c:v>
                </c:pt>
                <c:pt idx="457">
                  <c:v>11821</c:v>
                </c:pt>
                <c:pt idx="458">
                  <c:v>12926</c:v>
                </c:pt>
                <c:pt idx="459">
                  <c:v>14498</c:v>
                </c:pt>
                <c:pt idx="460">
                  <c:v>11258</c:v>
                </c:pt>
                <c:pt idx="461">
                  <c:v>12169</c:v>
                </c:pt>
                <c:pt idx="462">
                  <c:v>18407</c:v>
                </c:pt>
                <c:pt idx="463">
                  <c:v>11157</c:v>
                </c:pt>
                <c:pt idx="464">
                  <c:v>17251</c:v>
                </c:pt>
                <c:pt idx="465">
                  <c:v>20599</c:v>
                </c:pt>
                <c:pt idx="466">
                  <c:v>18838</c:v>
                </c:pt>
                <c:pt idx="467">
                  <c:v>18988</c:v>
                </c:pt>
                <c:pt idx="468">
                  <c:v>21407</c:v>
                </c:pt>
                <c:pt idx="469">
                  <c:v>19278</c:v>
                </c:pt>
                <c:pt idx="470">
                  <c:v>18486</c:v>
                </c:pt>
                <c:pt idx="471">
                  <c:v>22854</c:v>
                </c:pt>
                <c:pt idx="472">
                  <c:v>18861</c:v>
                </c:pt>
                <c:pt idx="473">
                  <c:v>23299</c:v>
                </c:pt>
                <c:pt idx="474">
                  <c:v>21211</c:v>
                </c:pt>
                <c:pt idx="475">
                  <c:v>44883</c:v>
                </c:pt>
                <c:pt idx="476">
                  <c:v>109366</c:v>
                </c:pt>
                <c:pt idx="477">
                  <c:v>64379</c:v>
                </c:pt>
                <c:pt idx="478">
                  <c:v>70367</c:v>
                </c:pt>
                <c:pt idx="479">
                  <c:v>29155</c:v>
                </c:pt>
                <c:pt idx="480">
                  <c:v>17039</c:v>
                </c:pt>
                <c:pt idx="481">
                  <c:v>14610</c:v>
                </c:pt>
                <c:pt idx="482">
                  <c:v>19967</c:v>
                </c:pt>
                <c:pt idx="483">
                  <c:v>12466</c:v>
                </c:pt>
                <c:pt idx="484">
                  <c:v>13225</c:v>
                </c:pt>
                <c:pt idx="485">
                  <c:v>13890</c:v>
                </c:pt>
                <c:pt idx="486">
                  <c:v>10322</c:v>
                </c:pt>
                <c:pt idx="487">
                  <c:v>14614</c:v>
                </c:pt>
                <c:pt idx="488">
                  <c:v>14537</c:v>
                </c:pt>
                <c:pt idx="489">
                  <c:v>13334</c:v>
                </c:pt>
                <c:pt idx="490">
                  <c:v>14295</c:v>
                </c:pt>
                <c:pt idx="491">
                  <c:v>9990</c:v>
                </c:pt>
                <c:pt idx="492">
                  <c:v>12048</c:v>
                </c:pt>
                <c:pt idx="493">
                  <c:v>13496</c:v>
                </c:pt>
                <c:pt idx="494">
                  <c:v>9769</c:v>
                </c:pt>
                <c:pt idx="495">
                  <c:v>14030</c:v>
                </c:pt>
                <c:pt idx="496">
                  <c:v>12933</c:v>
                </c:pt>
                <c:pt idx="497">
                  <c:v>11435</c:v>
                </c:pt>
                <c:pt idx="498">
                  <c:v>14550</c:v>
                </c:pt>
                <c:pt idx="499">
                  <c:v>14618</c:v>
                </c:pt>
                <c:pt idx="500">
                  <c:v>16589</c:v>
                </c:pt>
                <c:pt idx="501">
                  <c:v>20502</c:v>
                </c:pt>
                <c:pt idx="502">
                  <c:v>14831</c:v>
                </c:pt>
                <c:pt idx="503">
                  <c:v>16806</c:v>
                </c:pt>
                <c:pt idx="504">
                  <c:v>12596</c:v>
                </c:pt>
                <c:pt idx="505">
                  <c:v>13087</c:v>
                </c:pt>
                <c:pt idx="506">
                  <c:v>11495</c:v>
                </c:pt>
                <c:pt idx="507">
                  <c:v>14403</c:v>
                </c:pt>
                <c:pt idx="508">
                  <c:v>12488</c:v>
                </c:pt>
                <c:pt idx="509">
                  <c:v>12552</c:v>
                </c:pt>
                <c:pt idx="510">
                  <c:v>15061</c:v>
                </c:pt>
                <c:pt idx="511">
                  <c:v>11850</c:v>
                </c:pt>
                <c:pt idx="512">
                  <c:v>13426</c:v>
                </c:pt>
                <c:pt idx="513">
                  <c:v>10976</c:v>
                </c:pt>
                <c:pt idx="514">
                  <c:v>14157</c:v>
                </c:pt>
                <c:pt idx="515">
                  <c:v>10521</c:v>
                </c:pt>
                <c:pt idx="516">
                  <c:v>12104</c:v>
                </c:pt>
                <c:pt idx="517">
                  <c:v>11457</c:v>
                </c:pt>
                <c:pt idx="518">
                  <c:v>13638</c:v>
                </c:pt>
                <c:pt idx="519">
                  <c:v>9933</c:v>
                </c:pt>
                <c:pt idx="520">
                  <c:v>9799</c:v>
                </c:pt>
                <c:pt idx="521">
                  <c:v>11387</c:v>
                </c:pt>
                <c:pt idx="522">
                  <c:v>14211</c:v>
                </c:pt>
                <c:pt idx="523">
                  <c:v>13277</c:v>
                </c:pt>
                <c:pt idx="524">
                  <c:v>12542</c:v>
                </c:pt>
                <c:pt idx="525">
                  <c:v>11476</c:v>
                </c:pt>
                <c:pt idx="526">
                  <c:v>13448</c:v>
                </c:pt>
                <c:pt idx="527">
                  <c:v>11243</c:v>
                </c:pt>
                <c:pt idx="528">
                  <c:v>11258</c:v>
                </c:pt>
                <c:pt idx="529">
                  <c:v>11640</c:v>
                </c:pt>
                <c:pt idx="530">
                  <c:v>13900</c:v>
                </c:pt>
                <c:pt idx="531">
                  <c:v>14638</c:v>
                </c:pt>
                <c:pt idx="532">
                  <c:v>13584</c:v>
                </c:pt>
                <c:pt idx="533">
                  <c:v>10928</c:v>
                </c:pt>
                <c:pt idx="534">
                  <c:v>9962</c:v>
                </c:pt>
                <c:pt idx="535">
                  <c:v>10382</c:v>
                </c:pt>
                <c:pt idx="536">
                  <c:v>12972</c:v>
                </c:pt>
                <c:pt idx="537">
                  <c:v>10467</c:v>
                </c:pt>
                <c:pt idx="538">
                  <c:v>19158</c:v>
                </c:pt>
                <c:pt idx="539">
                  <c:v>11009</c:v>
                </c:pt>
                <c:pt idx="540">
                  <c:v>11727</c:v>
                </c:pt>
                <c:pt idx="541">
                  <c:v>10713</c:v>
                </c:pt>
                <c:pt idx="542">
                  <c:v>10139</c:v>
                </c:pt>
                <c:pt idx="543">
                  <c:v>9477</c:v>
                </c:pt>
                <c:pt idx="544">
                  <c:v>11513</c:v>
                </c:pt>
                <c:pt idx="545">
                  <c:v>9827</c:v>
                </c:pt>
                <c:pt idx="546">
                  <c:v>10701</c:v>
                </c:pt>
                <c:pt idx="547">
                  <c:v>13777</c:v>
                </c:pt>
                <c:pt idx="548">
                  <c:v>12743</c:v>
                </c:pt>
                <c:pt idx="549">
                  <c:v>9466</c:v>
                </c:pt>
                <c:pt idx="550">
                  <c:v>11515</c:v>
                </c:pt>
                <c:pt idx="551">
                  <c:v>9942</c:v>
                </c:pt>
                <c:pt idx="552">
                  <c:v>12911</c:v>
                </c:pt>
                <c:pt idx="553">
                  <c:v>10760</c:v>
                </c:pt>
                <c:pt idx="554">
                  <c:v>9019</c:v>
                </c:pt>
                <c:pt idx="555">
                  <c:v>13024</c:v>
                </c:pt>
                <c:pt idx="556">
                  <c:v>10462</c:v>
                </c:pt>
                <c:pt idx="557">
                  <c:v>11436</c:v>
                </c:pt>
                <c:pt idx="558">
                  <c:v>8949</c:v>
                </c:pt>
                <c:pt idx="559">
                  <c:v>11882</c:v>
                </c:pt>
                <c:pt idx="560">
                  <c:v>12989</c:v>
                </c:pt>
                <c:pt idx="561">
                  <c:v>41049</c:v>
                </c:pt>
                <c:pt idx="562">
                  <c:v>33980</c:v>
                </c:pt>
                <c:pt idx="563">
                  <c:v>39903</c:v>
                </c:pt>
                <c:pt idx="564">
                  <c:v>47566</c:v>
                </c:pt>
                <c:pt idx="565">
                  <c:v>33390</c:v>
                </c:pt>
                <c:pt idx="566">
                  <c:v>35533</c:v>
                </c:pt>
                <c:pt idx="567">
                  <c:v>24364</c:v>
                </c:pt>
                <c:pt idx="568">
                  <c:v>17410</c:v>
                </c:pt>
                <c:pt idx="569">
                  <c:v>18764</c:v>
                </c:pt>
                <c:pt idx="570">
                  <c:v>20513</c:v>
                </c:pt>
                <c:pt idx="571">
                  <c:v>15087</c:v>
                </c:pt>
                <c:pt idx="572">
                  <c:v>14382</c:v>
                </c:pt>
                <c:pt idx="573">
                  <c:v>12279</c:v>
                </c:pt>
                <c:pt idx="574">
                  <c:v>14298</c:v>
                </c:pt>
                <c:pt idx="575">
                  <c:v>12630</c:v>
                </c:pt>
                <c:pt idx="576">
                  <c:v>10005</c:v>
                </c:pt>
                <c:pt idx="577">
                  <c:v>13461</c:v>
                </c:pt>
                <c:pt idx="578">
                  <c:v>12545</c:v>
                </c:pt>
                <c:pt idx="579">
                  <c:v>12104</c:v>
                </c:pt>
                <c:pt idx="580">
                  <c:v>13267</c:v>
                </c:pt>
                <c:pt idx="581">
                  <c:v>14729</c:v>
                </c:pt>
                <c:pt idx="582">
                  <c:v>13544</c:v>
                </c:pt>
                <c:pt idx="583">
                  <c:v>18142</c:v>
                </c:pt>
                <c:pt idx="584">
                  <c:v>10802</c:v>
                </c:pt>
                <c:pt idx="585">
                  <c:v>9220</c:v>
                </c:pt>
                <c:pt idx="586">
                  <c:v>12602</c:v>
                </c:pt>
                <c:pt idx="587">
                  <c:v>8712</c:v>
                </c:pt>
                <c:pt idx="588">
                  <c:v>13443</c:v>
                </c:pt>
                <c:pt idx="589">
                  <c:v>8712</c:v>
                </c:pt>
                <c:pt idx="590">
                  <c:v>11148</c:v>
                </c:pt>
                <c:pt idx="591">
                  <c:v>11483</c:v>
                </c:pt>
                <c:pt idx="592">
                  <c:v>11367</c:v>
                </c:pt>
                <c:pt idx="593">
                  <c:v>14748</c:v>
                </c:pt>
                <c:pt idx="594">
                  <c:v>10914</c:v>
                </c:pt>
                <c:pt idx="595">
                  <c:v>13198</c:v>
                </c:pt>
                <c:pt idx="596">
                  <c:v>9595</c:v>
                </c:pt>
                <c:pt idx="597">
                  <c:v>10705</c:v>
                </c:pt>
                <c:pt idx="598">
                  <c:v>11294</c:v>
                </c:pt>
                <c:pt idx="599">
                  <c:v>9522</c:v>
                </c:pt>
                <c:pt idx="600">
                  <c:v>11157</c:v>
                </c:pt>
                <c:pt idx="601">
                  <c:v>10311</c:v>
                </c:pt>
                <c:pt idx="602">
                  <c:v>8725</c:v>
                </c:pt>
                <c:pt idx="603">
                  <c:v>9074</c:v>
                </c:pt>
                <c:pt idx="604">
                  <c:v>9197</c:v>
                </c:pt>
                <c:pt idx="605">
                  <c:v>6748</c:v>
                </c:pt>
                <c:pt idx="606">
                  <c:v>6195</c:v>
                </c:pt>
                <c:pt idx="607">
                  <c:v>12342</c:v>
                </c:pt>
                <c:pt idx="608">
                  <c:v>8885</c:v>
                </c:pt>
                <c:pt idx="609">
                  <c:v>9467</c:v>
                </c:pt>
                <c:pt idx="610">
                  <c:v>11038</c:v>
                </c:pt>
                <c:pt idx="611">
                  <c:v>10074</c:v>
                </c:pt>
                <c:pt idx="612">
                  <c:v>9742</c:v>
                </c:pt>
                <c:pt idx="613">
                  <c:v>9476</c:v>
                </c:pt>
                <c:pt idx="614">
                  <c:v>12812</c:v>
                </c:pt>
                <c:pt idx="615">
                  <c:v>9362</c:v>
                </c:pt>
                <c:pt idx="616">
                  <c:v>11180</c:v>
                </c:pt>
                <c:pt idx="617">
                  <c:v>12988</c:v>
                </c:pt>
                <c:pt idx="618">
                  <c:v>9820</c:v>
                </c:pt>
                <c:pt idx="619">
                  <c:v>7591</c:v>
                </c:pt>
                <c:pt idx="620">
                  <c:v>6224</c:v>
                </c:pt>
                <c:pt idx="621">
                  <c:v>13690</c:v>
                </c:pt>
                <c:pt idx="622">
                  <c:v>11322</c:v>
                </c:pt>
                <c:pt idx="623">
                  <c:v>10995</c:v>
                </c:pt>
                <c:pt idx="624">
                  <c:v>10499</c:v>
                </c:pt>
                <c:pt idx="625">
                  <c:v>9366</c:v>
                </c:pt>
                <c:pt idx="626">
                  <c:v>10975</c:v>
                </c:pt>
                <c:pt idx="627">
                  <c:v>10807</c:v>
                </c:pt>
                <c:pt idx="628">
                  <c:v>13134</c:v>
                </c:pt>
                <c:pt idx="629">
                  <c:v>16000</c:v>
                </c:pt>
                <c:pt idx="630">
                  <c:v>14558</c:v>
                </c:pt>
                <c:pt idx="631">
                  <c:v>12049</c:v>
                </c:pt>
                <c:pt idx="632">
                  <c:v>9920</c:v>
                </c:pt>
                <c:pt idx="633">
                  <c:v>8215</c:v>
                </c:pt>
                <c:pt idx="634">
                  <c:v>9523</c:v>
                </c:pt>
                <c:pt idx="635">
                  <c:v>8618</c:v>
                </c:pt>
                <c:pt idx="636">
                  <c:v>11734</c:v>
                </c:pt>
                <c:pt idx="637">
                  <c:v>8678</c:v>
                </c:pt>
                <c:pt idx="638">
                  <c:v>10634</c:v>
                </c:pt>
                <c:pt idx="639">
                  <c:v>10000</c:v>
                </c:pt>
                <c:pt idx="640">
                  <c:v>11105</c:v>
                </c:pt>
                <c:pt idx="641">
                  <c:v>11034</c:v>
                </c:pt>
                <c:pt idx="642">
                  <c:v>8861</c:v>
                </c:pt>
                <c:pt idx="643">
                  <c:v>10521</c:v>
                </c:pt>
                <c:pt idx="644">
                  <c:v>9638</c:v>
                </c:pt>
                <c:pt idx="645">
                  <c:v>22843</c:v>
                </c:pt>
                <c:pt idx="646">
                  <c:v>18125</c:v>
                </c:pt>
                <c:pt idx="647">
                  <c:v>9368</c:v>
                </c:pt>
                <c:pt idx="648">
                  <c:v>10585</c:v>
                </c:pt>
                <c:pt idx="649">
                  <c:v>8396</c:v>
                </c:pt>
                <c:pt idx="650">
                  <c:v>9406</c:v>
                </c:pt>
                <c:pt idx="651">
                  <c:v>9934</c:v>
                </c:pt>
                <c:pt idx="652">
                  <c:v>8533</c:v>
                </c:pt>
                <c:pt idx="653">
                  <c:v>9844</c:v>
                </c:pt>
                <c:pt idx="654">
                  <c:v>8356</c:v>
                </c:pt>
                <c:pt idx="655">
                  <c:v>9494</c:v>
                </c:pt>
                <c:pt idx="656">
                  <c:v>10563</c:v>
                </c:pt>
                <c:pt idx="657">
                  <c:v>10663</c:v>
                </c:pt>
                <c:pt idx="658">
                  <c:v>11295</c:v>
                </c:pt>
                <c:pt idx="659">
                  <c:v>11698</c:v>
                </c:pt>
                <c:pt idx="660">
                  <c:v>8415</c:v>
                </c:pt>
                <c:pt idx="661">
                  <c:v>12087</c:v>
                </c:pt>
                <c:pt idx="662">
                  <c:v>9691</c:v>
                </c:pt>
                <c:pt idx="663">
                  <c:v>8473</c:v>
                </c:pt>
                <c:pt idx="664">
                  <c:v>8282</c:v>
                </c:pt>
                <c:pt idx="665">
                  <c:v>8732</c:v>
                </c:pt>
                <c:pt idx="666">
                  <c:v>8285</c:v>
                </c:pt>
                <c:pt idx="667">
                  <c:v>9590</c:v>
                </c:pt>
                <c:pt idx="668">
                  <c:v>9387</c:v>
                </c:pt>
                <c:pt idx="669">
                  <c:v>9597</c:v>
                </c:pt>
                <c:pt idx="670">
                  <c:v>7504</c:v>
                </c:pt>
                <c:pt idx="671">
                  <c:v>10425</c:v>
                </c:pt>
                <c:pt idx="672">
                  <c:v>8869</c:v>
                </c:pt>
                <c:pt idx="673">
                  <c:v>7618</c:v>
                </c:pt>
                <c:pt idx="674">
                  <c:v>10681</c:v>
                </c:pt>
                <c:pt idx="675">
                  <c:v>9119</c:v>
                </c:pt>
                <c:pt idx="676">
                  <c:v>8381</c:v>
                </c:pt>
                <c:pt idx="677">
                  <c:v>9822</c:v>
                </c:pt>
                <c:pt idx="678">
                  <c:v>10840</c:v>
                </c:pt>
                <c:pt idx="679">
                  <c:v>10447</c:v>
                </c:pt>
                <c:pt idx="680">
                  <c:v>11214</c:v>
                </c:pt>
                <c:pt idx="681">
                  <c:v>11121</c:v>
                </c:pt>
                <c:pt idx="682">
                  <c:v>11456</c:v>
                </c:pt>
                <c:pt idx="683">
                  <c:v>10292</c:v>
                </c:pt>
                <c:pt idx="684">
                  <c:v>8539</c:v>
                </c:pt>
                <c:pt idx="685">
                  <c:v>8853</c:v>
                </c:pt>
                <c:pt idx="686">
                  <c:v>9323</c:v>
                </c:pt>
                <c:pt idx="687">
                  <c:v>9206</c:v>
                </c:pt>
                <c:pt idx="688">
                  <c:v>10667</c:v>
                </c:pt>
                <c:pt idx="689">
                  <c:v>9754</c:v>
                </c:pt>
                <c:pt idx="690">
                  <c:v>10798</c:v>
                </c:pt>
                <c:pt idx="691">
                  <c:v>9001</c:v>
                </c:pt>
                <c:pt idx="692">
                  <c:v>7612</c:v>
                </c:pt>
                <c:pt idx="693">
                  <c:v>6809</c:v>
                </c:pt>
                <c:pt idx="694">
                  <c:v>8452</c:v>
                </c:pt>
                <c:pt idx="695">
                  <c:v>10312</c:v>
                </c:pt>
                <c:pt idx="696">
                  <c:v>10942</c:v>
                </c:pt>
                <c:pt idx="697">
                  <c:v>10721</c:v>
                </c:pt>
                <c:pt idx="698">
                  <c:v>10284</c:v>
                </c:pt>
                <c:pt idx="699">
                  <c:v>8491</c:v>
                </c:pt>
                <c:pt idx="700">
                  <c:v>8786</c:v>
                </c:pt>
                <c:pt idx="701">
                  <c:v>10607</c:v>
                </c:pt>
                <c:pt idx="702">
                  <c:v>8879</c:v>
                </c:pt>
                <c:pt idx="703">
                  <c:v>8791</c:v>
                </c:pt>
                <c:pt idx="704">
                  <c:v>13653</c:v>
                </c:pt>
                <c:pt idx="705">
                  <c:v>9861</c:v>
                </c:pt>
                <c:pt idx="706">
                  <c:v>9221</c:v>
                </c:pt>
                <c:pt idx="707">
                  <c:v>8955</c:v>
                </c:pt>
                <c:pt idx="708">
                  <c:v>9631</c:v>
                </c:pt>
                <c:pt idx="709">
                  <c:v>9543</c:v>
                </c:pt>
                <c:pt idx="710">
                  <c:v>6204</c:v>
                </c:pt>
                <c:pt idx="711">
                  <c:v>8586</c:v>
                </c:pt>
                <c:pt idx="712">
                  <c:v>7447</c:v>
                </c:pt>
                <c:pt idx="713">
                  <c:v>8810</c:v>
                </c:pt>
                <c:pt idx="714">
                  <c:v>8534</c:v>
                </c:pt>
                <c:pt idx="715">
                  <c:v>9047</c:v>
                </c:pt>
                <c:pt idx="716">
                  <c:v>7707</c:v>
                </c:pt>
                <c:pt idx="717">
                  <c:v>8686</c:v>
                </c:pt>
                <c:pt idx="718">
                  <c:v>8988</c:v>
                </c:pt>
                <c:pt idx="719">
                  <c:v>9190</c:v>
                </c:pt>
                <c:pt idx="720">
                  <c:v>8387</c:v>
                </c:pt>
                <c:pt idx="721">
                  <c:v>8650</c:v>
                </c:pt>
                <c:pt idx="722">
                  <c:v>9480</c:v>
                </c:pt>
                <c:pt idx="723">
                  <c:v>10988</c:v>
                </c:pt>
                <c:pt idx="724">
                  <c:v>9234</c:v>
                </c:pt>
                <c:pt idx="725">
                  <c:v>7005</c:v>
                </c:pt>
                <c:pt idx="726">
                  <c:v>7741</c:v>
                </c:pt>
                <c:pt idx="727">
                  <c:v>8877</c:v>
                </c:pt>
                <c:pt idx="728">
                  <c:v>12329</c:v>
                </c:pt>
                <c:pt idx="729">
                  <c:v>8828</c:v>
                </c:pt>
                <c:pt idx="730">
                  <c:v>7328</c:v>
                </c:pt>
                <c:pt idx="731">
                  <c:v>7290</c:v>
                </c:pt>
                <c:pt idx="732">
                  <c:v>7298</c:v>
                </c:pt>
                <c:pt idx="733">
                  <c:v>7300</c:v>
                </c:pt>
                <c:pt idx="734">
                  <c:v>8584</c:v>
                </c:pt>
                <c:pt idx="735">
                  <c:v>8557</c:v>
                </c:pt>
                <c:pt idx="736">
                  <c:v>8767</c:v>
                </c:pt>
                <c:pt idx="737">
                  <c:v>8776</c:v>
                </c:pt>
                <c:pt idx="738">
                  <c:v>8331</c:v>
                </c:pt>
                <c:pt idx="739">
                  <c:v>10420</c:v>
                </c:pt>
                <c:pt idx="740">
                  <c:v>8068</c:v>
                </c:pt>
                <c:pt idx="741">
                  <c:v>13606</c:v>
                </c:pt>
                <c:pt idx="742">
                  <c:v>14854</c:v>
                </c:pt>
                <c:pt idx="743">
                  <c:v>10638</c:v>
                </c:pt>
                <c:pt idx="744">
                  <c:v>9981</c:v>
                </c:pt>
                <c:pt idx="745">
                  <c:v>12008</c:v>
                </c:pt>
                <c:pt idx="746">
                  <c:v>10215</c:v>
                </c:pt>
                <c:pt idx="747">
                  <c:v>8649</c:v>
                </c:pt>
                <c:pt idx="748">
                  <c:v>12743</c:v>
                </c:pt>
                <c:pt idx="749">
                  <c:v>16409</c:v>
                </c:pt>
                <c:pt idx="750">
                  <c:v>7280</c:v>
                </c:pt>
                <c:pt idx="751">
                  <c:v>7536</c:v>
                </c:pt>
                <c:pt idx="752">
                  <c:v>7952</c:v>
                </c:pt>
                <c:pt idx="753">
                  <c:v>7935</c:v>
                </c:pt>
                <c:pt idx="754">
                  <c:v>6505</c:v>
                </c:pt>
                <c:pt idx="755">
                  <c:v>7361</c:v>
                </c:pt>
                <c:pt idx="756">
                  <c:v>7732</c:v>
                </c:pt>
                <c:pt idx="757">
                  <c:v>8176</c:v>
                </c:pt>
                <c:pt idx="758">
                  <c:v>6521</c:v>
                </c:pt>
                <c:pt idx="759">
                  <c:v>8793</c:v>
                </c:pt>
                <c:pt idx="760">
                  <c:v>13666</c:v>
                </c:pt>
                <c:pt idx="761">
                  <c:v>11733</c:v>
                </c:pt>
                <c:pt idx="762">
                  <c:v>10178</c:v>
                </c:pt>
                <c:pt idx="763">
                  <c:v>8464</c:v>
                </c:pt>
                <c:pt idx="764">
                  <c:v>8248</c:v>
                </c:pt>
                <c:pt idx="765">
                  <c:v>9300</c:v>
                </c:pt>
                <c:pt idx="766">
                  <c:v>10374</c:v>
                </c:pt>
                <c:pt idx="767">
                  <c:v>8649</c:v>
                </c:pt>
                <c:pt idx="768">
                  <c:v>8836</c:v>
                </c:pt>
                <c:pt idx="769">
                  <c:v>8787</c:v>
                </c:pt>
                <c:pt idx="770">
                  <c:v>9193</c:v>
                </c:pt>
                <c:pt idx="771">
                  <c:v>120880</c:v>
                </c:pt>
                <c:pt idx="772">
                  <c:v>318162</c:v>
                </c:pt>
                <c:pt idx="773">
                  <c:v>471114</c:v>
                </c:pt>
                <c:pt idx="774">
                  <c:v>470456</c:v>
                </c:pt>
                <c:pt idx="775">
                  <c:v>529728</c:v>
                </c:pt>
                <c:pt idx="776">
                  <c:v>532961</c:v>
                </c:pt>
                <c:pt idx="777">
                  <c:v>510671</c:v>
                </c:pt>
                <c:pt idx="778">
                  <c:v>503806</c:v>
                </c:pt>
                <c:pt idx="779">
                  <c:v>491399</c:v>
                </c:pt>
                <c:pt idx="780">
                  <c:v>504683</c:v>
                </c:pt>
                <c:pt idx="781">
                  <c:v>509576</c:v>
                </c:pt>
                <c:pt idx="782">
                  <c:v>500972</c:v>
                </c:pt>
                <c:pt idx="783">
                  <c:v>508898</c:v>
                </c:pt>
                <c:pt idx="784">
                  <c:v>511133</c:v>
                </c:pt>
                <c:pt idx="785">
                  <c:v>508196</c:v>
                </c:pt>
                <c:pt idx="786">
                  <c:v>517561</c:v>
                </c:pt>
                <c:pt idx="787">
                  <c:v>468668</c:v>
                </c:pt>
                <c:pt idx="788">
                  <c:v>509304</c:v>
                </c:pt>
                <c:pt idx="789">
                  <c:v>515882</c:v>
                </c:pt>
                <c:pt idx="790">
                  <c:v>509557</c:v>
                </c:pt>
                <c:pt idx="791">
                  <c:v>517659</c:v>
                </c:pt>
                <c:pt idx="792">
                  <c:v>521815</c:v>
                </c:pt>
                <c:pt idx="793">
                  <c:v>508450</c:v>
                </c:pt>
                <c:pt idx="794">
                  <c:v>493232</c:v>
                </c:pt>
                <c:pt idx="795">
                  <c:v>525169</c:v>
                </c:pt>
                <c:pt idx="796">
                  <c:v>513894</c:v>
                </c:pt>
                <c:pt idx="797">
                  <c:v>518248</c:v>
                </c:pt>
                <c:pt idx="798">
                  <c:v>516996</c:v>
                </c:pt>
                <c:pt idx="799">
                  <c:v>518224</c:v>
                </c:pt>
                <c:pt idx="800">
                  <c:v>510558</c:v>
                </c:pt>
                <c:pt idx="801">
                  <c:v>58412</c:v>
                </c:pt>
                <c:pt idx="802">
                  <c:v>58875</c:v>
                </c:pt>
                <c:pt idx="803">
                  <c:v>62929</c:v>
                </c:pt>
                <c:pt idx="804">
                  <c:v>61997</c:v>
                </c:pt>
                <c:pt idx="805">
                  <c:v>59185</c:v>
                </c:pt>
                <c:pt idx="806">
                  <c:v>61743</c:v>
                </c:pt>
                <c:pt idx="807">
                  <c:v>52033</c:v>
                </c:pt>
                <c:pt idx="808">
                  <c:v>54961</c:v>
                </c:pt>
                <c:pt idx="809">
                  <c:v>58130</c:v>
                </c:pt>
                <c:pt idx="810">
                  <c:v>57470</c:v>
                </c:pt>
                <c:pt idx="811">
                  <c:v>56235</c:v>
                </c:pt>
                <c:pt idx="812">
                  <c:v>56369</c:v>
                </c:pt>
                <c:pt idx="813">
                  <c:v>52171</c:v>
                </c:pt>
                <c:pt idx="814">
                  <c:v>50817</c:v>
                </c:pt>
                <c:pt idx="815">
                  <c:v>65889</c:v>
                </c:pt>
                <c:pt idx="816">
                  <c:v>64434</c:v>
                </c:pt>
                <c:pt idx="817">
                  <c:v>54029</c:v>
                </c:pt>
                <c:pt idx="818">
                  <c:v>53809</c:v>
                </c:pt>
                <c:pt idx="819">
                  <c:v>60220</c:v>
                </c:pt>
                <c:pt idx="820">
                  <c:v>58493</c:v>
                </c:pt>
                <c:pt idx="821">
                  <c:v>60885</c:v>
                </c:pt>
                <c:pt idx="822">
                  <c:v>58589</c:v>
                </c:pt>
                <c:pt idx="823">
                  <c:v>59352</c:v>
                </c:pt>
                <c:pt idx="824">
                  <c:v>58480</c:v>
                </c:pt>
                <c:pt idx="825">
                  <c:v>55187</c:v>
                </c:pt>
                <c:pt idx="826">
                  <c:v>65047</c:v>
                </c:pt>
                <c:pt idx="827">
                  <c:v>57074</c:v>
                </c:pt>
                <c:pt idx="828">
                  <c:v>61084</c:v>
                </c:pt>
                <c:pt idx="829">
                  <c:v>67256</c:v>
                </c:pt>
                <c:pt idx="830">
                  <c:v>61446</c:v>
                </c:pt>
                <c:pt idx="831">
                  <c:v>60346</c:v>
                </c:pt>
                <c:pt idx="832">
                  <c:v>57732</c:v>
                </c:pt>
                <c:pt idx="833">
                  <c:v>58227</c:v>
                </c:pt>
                <c:pt idx="834">
                  <c:v>60027</c:v>
                </c:pt>
                <c:pt idx="835">
                  <c:v>59649</c:v>
                </c:pt>
                <c:pt idx="836">
                  <c:v>58253</c:v>
                </c:pt>
                <c:pt idx="837">
                  <c:v>58262</c:v>
                </c:pt>
                <c:pt idx="838">
                  <c:v>60643</c:v>
                </c:pt>
                <c:pt idx="839">
                  <c:v>58478</c:v>
                </c:pt>
                <c:pt idx="840">
                  <c:v>58609</c:v>
                </c:pt>
                <c:pt idx="841">
                  <c:v>55072</c:v>
                </c:pt>
                <c:pt idx="842">
                  <c:v>61324</c:v>
                </c:pt>
                <c:pt idx="843">
                  <c:v>59671</c:v>
                </c:pt>
                <c:pt idx="844">
                  <c:v>59931</c:v>
                </c:pt>
                <c:pt idx="845">
                  <c:v>60214</c:v>
                </c:pt>
                <c:pt idx="846">
                  <c:v>47523</c:v>
                </c:pt>
                <c:pt idx="847">
                  <c:v>55876</c:v>
                </c:pt>
                <c:pt idx="848">
                  <c:v>51498</c:v>
                </c:pt>
                <c:pt idx="849">
                  <c:v>63043</c:v>
                </c:pt>
                <c:pt idx="850">
                  <c:v>60448</c:v>
                </c:pt>
                <c:pt idx="851">
                  <c:v>55455</c:v>
                </c:pt>
                <c:pt idx="852">
                  <c:v>62738</c:v>
                </c:pt>
                <c:pt idx="853">
                  <c:v>81785</c:v>
                </c:pt>
                <c:pt idx="854">
                  <c:v>61055</c:v>
                </c:pt>
                <c:pt idx="855">
                  <c:v>53238</c:v>
                </c:pt>
                <c:pt idx="856">
                  <c:v>53692</c:v>
                </c:pt>
                <c:pt idx="857">
                  <c:v>53992</c:v>
                </c:pt>
                <c:pt idx="858">
                  <c:v>58190</c:v>
                </c:pt>
                <c:pt idx="859">
                  <c:v>55924</c:v>
                </c:pt>
                <c:pt idx="860">
                  <c:v>70682</c:v>
                </c:pt>
                <c:pt idx="861">
                  <c:v>71693</c:v>
                </c:pt>
                <c:pt idx="862">
                  <c:v>52352</c:v>
                </c:pt>
                <c:pt idx="863">
                  <c:v>40574</c:v>
                </c:pt>
                <c:pt idx="864">
                  <c:v>65163</c:v>
                </c:pt>
                <c:pt idx="865">
                  <c:v>40757</c:v>
                </c:pt>
                <c:pt idx="866">
                  <c:v>14727</c:v>
                </c:pt>
                <c:pt idx="867">
                  <c:v>19947</c:v>
                </c:pt>
                <c:pt idx="868">
                  <c:v>14443</c:v>
                </c:pt>
                <c:pt idx="869">
                  <c:v>12943</c:v>
                </c:pt>
                <c:pt idx="870">
                  <c:v>17851</c:v>
                </c:pt>
                <c:pt idx="871">
                  <c:v>15438</c:v>
                </c:pt>
                <c:pt idx="872">
                  <c:v>12880</c:v>
                </c:pt>
                <c:pt idx="873">
                  <c:v>16311</c:v>
                </c:pt>
                <c:pt idx="874">
                  <c:v>15872</c:v>
                </c:pt>
                <c:pt idx="875">
                  <c:v>12483</c:v>
                </c:pt>
                <c:pt idx="876">
                  <c:v>15830</c:v>
                </c:pt>
                <c:pt idx="877">
                  <c:v>16994</c:v>
                </c:pt>
                <c:pt idx="878">
                  <c:v>10371</c:v>
                </c:pt>
                <c:pt idx="879">
                  <c:v>11427</c:v>
                </c:pt>
                <c:pt idx="880">
                  <c:v>13839</c:v>
                </c:pt>
                <c:pt idx="881">
                  <c:v>16671</c:v>
                </c:pt>
                <c:pt idx="882">
                  <c:v>12224</c:v>
                </c:pt>
                <c:pt idx="883">
                  <c:v>13412</c:v>
                </c:pt>
                <c:pt idx="884">
                  <c:v>11398</c:v>
                </c:pt>
                <c:pt idx="885">
                  <c:v>13561</c:v>
                </c:pt>
                <c:pt idx="886">
                  <c:v>13446</c:v>
                </c:pt>
                <c:pt idx="887">
                  <c:v>15149</c:v>
                </c:pt>
                <c:pt idx="888">
                  <c:v>13612</c:v>
                </c:pt>
                <c:pt idx="889">
                  <c:v>13067</c:v>
                </c:pt>
                <c:pt idx="890">
                  <c:v>13488</c:v>
                </c:pt>
                <c:pt idx="891">
                  <c:v>16595</c:v>
                </c:pt>
                <c:pt idx="892">
                  <c:v>20052</c:v>
                </c:pt>
                <c:pt idx="893">
                  <c:v>20341</c:v>
                </c:pt>
                <c:pt idx="894">
                  <c:v>15980</c:v>
                </c:pt>
                <c:pt idx="895">
                  <c:v>17772</c:v>
                </c:pt>
                <c:pt idx="896">
                  <c:v>15047</c:v>
                </c:pt>
                <c:pt idx="897">
                  <c:v>19515</c:v>
                </c:pt>
                <c:pt idx="898">
                  <c:v>13317</c:v>
                </c:pt>
                <c:pt idx="899">
                  <c:v>13456</c:v>
                </c:pt>
                <c:pt idx="900">
                  <c:v>14694</c:v>
                </c:pt>
                <c:pt idx="901">
                  <c:v>17531</c:v>
                </c:pt>
                <c:pt idx="902">
                  <c:v>19079</c:v>
                </c:pt>
                <c:pt idx="903">
                  <c:v>16642</c:v>
                </c:pt>
                <c:pt idx="904">
                  <c:v>21658</c:v>
                </c:pt>
                <c:pt idx="905">
                  <c:v>15315</c:v>
                </c:pt>
                <c:pt idx="906">
                  <c:v>19353</c:v>
                </c:pt>
                <c:pt idx="907">
                  <c:v>15178</c:v>
                </c:pt>
                <c:pt idx="908">
                  <c:v>12087</c:v>
                </c:pt>
                <c:pt idx="909">
                  <c:v>18714</c:v>
                </c:pt>
                <c:pt idx="910">
                  <c:v>16315</c:v>
                </c:pt>
                <c:pt idx="911">
                  <c:v>13325</c:v>
                </c:pt>
                <c:pt idx="912">
                  <c:v>12141</c:v>
                </c:pt>
                <c:pt idx="913">
                  <c:v>15967</c:v>
                </c:pt>
                <c:pt idx="914">
                  <c:v>16520</c:v>
                </c:pt>
                <c:pt idx="915">
                  <c:v>13077</c:v>
                </c:pt>
                <c:pt idx="916">
                  <c:v>16016</c:v>
                </c:pt>
                <c:pt idx="917">
                  <c:v>13588</c:v>
                </c:pt>
                <c:pt idx="918">
                  <c:v>15306</c:v>
                </c:pt>
                <c:pt idx="919">
                  <c:v>15302</c:v>
                </c:pt>
                <c:pt idx="920">
                  <c:v>16057</c:v>
                </c:pt>
                <c:pt idx="921">
                  <c:v>17599</c:v>
                </c:pt>
                <c:pt idx="922">
                  <c:v>17916</c:v>
                </c:pt>
                <c:pt idx="923">
                  <c:v>17997</c:v>
                </c:pt>
                <c:pt idx="924">
                  <c:v>18334</c:v>
                </c:pt>
                <c:pt idx="925">
                  <c:v>18019</c:v>
                </c:pt>
                <c:pt idx="926">
                  <c:v>12610</c:v>
                </c:pt>
                <c:pt idx="927">
                  <c:v>15368</c:v>
                </c:pt>
                <c:pt idx="928">
                  <c:v>15233</c:v>
                </c:pt>
                <c:pt idx="929">
                  <c:v>14318</c:v>
                </c:pt>
                <c:pt idx="930">
                  <c:v>15057</c:v>
                </c:pt>
                <c:pt idx="931">
                  <c:v>17891</c:v>
                </c:pt>
                <c:pt idx="932">
                  <c:v>17346</c:v>
                </c:pt>
                <c:pt idx="933">
                  <c:v>16452</c:v>
                </c:pt>
                <c:pt idx="934">
                  <c:v>19524</c:v>
                </c:pt>
                <c:pt idx="935">
                  <c:v>18302</c:v>
                </c:pt>
                <c:pt idx="936">
                  <c:v>16161</c:v>
                </c:pt>
                <c:pt idx="937">
                  <c:v>17173</c:v>
                </c:pt>
                <c:pt idx="938">
                  <c:v>15408</c:v>
                </c:pt>
                <c:pt idx="939">
                  <c:v>19166</c:v>
                </c:pt>
                <c:pt idx="940">
                  <c:v>17577</c:v>
                </c:pt>
                <c:pt idx="941">
                  <c:v>16982</c:v>
                </c:pt>
                <c:pt idx="942">
                  <c:v>17247</c:v>
                </c:pt>
                <c:pt idx="943">
                  <c:v>19605</c:v>
                </c:pt>
                <c:pt idx="944">
                  <c:v>21737</c:v>
                </c:pt>
                <c:pt idx="945">
                  <c:v>17726</c:v>
                </c:pt>
                <c:pt idx="946">
                  <c:v>18158</c:v>
                </c:pt>
                <c:pt idx="947">
                  <c:v>17448</c:v>
                </c:pt>
                <c:pt idx="948">
                  <c:v>19999</c:v>
                </c:pt>
                <c:pt idx="949">
                  <c:v>17558</c:v>
                </c:pt>
                <c:pt idx="950">
                  <c:v>15718</c:v>
                </c:pt>
                <c:pt idx="951">
                  <c:v>20574</c:v>
                </c:pt>
                <c:pt idx="952">
                  <c:v>16201</c:v>
                </c:pt>
                <c:pt idx="953">
                  <c:v>16833</c:v>
                </c:pt>
                <c:pt idx="954">
                  <c:v>13558</c:v>
                </c:pt>
                <c:pt idx="955">
                  <c:v>21097</c:v>
                </c:pt>
                <c:pt idx="956">
                  <c:v>19763</c:v>
                </c:pt>
                <c:pt idx="957">
                  <c:v>20837</c:v>
                </c:pt>
                <c:pt idx="958">
                  <c:v>18917</c:v>
                </c:pt>
                <c:pt idx="959">
                  <c:v>16815</c:v>
                </c:pt>
                <c:pt idx="960">
                  <c:v>17864</c:v>
                </c:pt>
                <c:pt idx="961">
                  <c:v>22571</c:v>
                </c:pt>
                <c:pt idx="962">
                  <c:v>20692</c:v>
                </c:pt>
                <c:pt idx="963">
                  <c:v>22955</c:v>
                </c:pt>
                <c:pt idx="964">
                  <c:v>18622</c:v>
                </c:pt>
                <c:pt idx="965">
                  <c:v>20242</c:v>
                </c:pt>
                <c:pt idx="966">
                  <c:v>20839</c:v>
                </c:pt>
                <c:pt idx="967">
                  <c:v>22104</c:v>
                </c:pt>
                <c:pt idx="968">
                  <c:v>16903</c:v>
                </c:pt>
                <c:pt idx="969">
                  <c:v>18972</c:v>
                </c:pt>
                <c:pt idx="970">
                  <c:v>20857</c:v>
                </c:pt>
                <c:pt idx="971">
                  <c:v>20103</c:v>
                </c:pt>
                <c:pt idx="972">
                  <c:v>22109</c:v>
                </c:pt>
                <c:pt idx="973">
                  <c:v>14043</c:v>
                </c:pt>
                <c:pt idx="974">
                  <c:v>16857</c:v>
                </c:pt>
                <c:pt idx="975">
                  <c:v>18804</c:v>
                </c:pt>
                <c:pt idx="976">
                  <c:v>20422</c:v>
                </c:pt>
                <c:pt idx="977">
                  <c:v>18808</c:v>
                </c:pt>
                <c:pt idx="978">
                  <c:v>37378</c:v>
                </c:pt>
                <c:pt idx="979">
                  <c:v>20472</c:v>
                </c:pt>
                <c:pt idx="980">
                  <c:v>22371</c:v>
                </c:pt>
                <c:pt idx="981">
                  <c:v>27488</c:v>
                </c:pt>
                <c:pt idx="982">
                  <c:v>24647</c:v>
                </c:pt>
                <c:pt idx="983">
                  <c:v>20255</c:v>
                </c:pt>
                <c:pt idx="984">
                  <c:v>25472</c:v>
                </c:pt>
                <c:pt idx="985">
                  <c:v>21307</c:v>
                </c:pt>
                <c:pt idx="986">
                  <c:v>26438</c:v>
                </c:pt>
                <c:pt idx="987">
                  <c:v>26135</c:v>
                </c:pt>
                <c:pt idx="988">
                  <c:v>25032</c:v>
                </c:pt>
                <c:pt idx="989">
                  <c:v>31116</c:v>
                </c:pt>
                <c:pt idx="990">
                  <c:v>28466</c:v>
                </c:pt>
                <c:pt idx="991">
                  <c:v>25520</c:v>
                </c:pt>
                <c:pt idx="992">
                  <c:v>23902</c:v>
                </c:pt>
                <c:pt idx="993">
                  <c:v>18775</c:v>
                </c:pt>
                <c:pt idx="994">
                  <c:v>20579</c:v>
                </c:pt>
                <c:pt idx="995">
                  <c:v>29578</c:v>
                </c:pt>
                <c:pt idx="996">
                  <c:v>24721</c:v>
                </c:pt>
                <c:pt idx="997">
                  <c:v>24526</c:v>
                </c:pt>
                <c:pt idx="998">
                  <c:v>18789</c:v>
                </c:pt>
                <c:pt idx="999">
                  <c:v>25902</c:v>
                </c:pt>
                <c:pt idx="1000">
                  <c:v>22870</c:v>
                </c:pt>
                <c:pt idx="1001">
                  <c:v>28579</c:v>
                </c:pt>
                <c:pt idx="1002">
                  <c:v>26207</c:v>
                </c:pt>
                <c:pt idx="1003">
                  <c:v>27485</c:v>
                </c:pt>
                <c:pt idx="1004">
                  <c:v>26168</c:v>
                </c:pt>
                <c:pt idx="1005">
                  <c:v>20840</c:v>
                </c:pt>
                <c:pt idx="1006">
                  <c:v>24303</c:v>
                </c:pt>
                <c:pt idx="1007">
                  <c:v>22312</c:v>
                </c:pt>
                <c:pt idx="1008">
                  <c:v>26181</c:v>
                </c:pt>
                <c:pt idx="1009">
                  <c:v>30780</c:v>
                </c:pt>
                <c:pt idx="1010">
                  <c:v>27410</c:v>
                </c:pt>
                <c:pt idx="1011">
                  <c:v>40511</c:v>
                </c:pt>
                <c:pt idx="1012">
                  <c:v>25850</c:v>
                </c:pt>
                <c:pt idx="1013">
                  <c:v>29720</c:v>
                </c:pt>
                <c:pt idx="1014">
                  <c:v>42358</c:v>
                </c:pt>
                <c:pt idx="1015">
                  <c:v>37963</c:v>
                </c:pt>
                <c:pt idx="1016">
                  <c:v>30798</c:v>
                </c:pt>
                <c:pt idx="1017">
                  <c:v>32503</c:v>
                </c:pt>
                <c:pt idx="1018">
                  <c:v>30469</c:v>
                </c:pt>
                <c:pt idx="1019">
                  <c:v>38804</c:v>
                </c:pt>
                <c:pt idx="1020">
                  <c:v>27934</c:v>
                </c:pt>
                <c:pt idx="1021">
                  <c:v>35970</c:v>
                </c:pt>
                <c:pt idx="1022">
                  <c:v>28829</c:v>
                </c:pt>
                <c:pt idx="1023">
                  <c:v>30336</c:v>
                </c:pt>
                <c:pt idx="1024">
                  <c:v>33384</c:v>
                </c:pt>
                <c:pt idx="1025">
                  <c:v>29894</c:v>
                </c:pt>
                <c:pt idx="1026">
                  <c:v>37219</c:v>
                </c:pt>
                <c:pt idx="1027">
                  <c:v>40983</c:v>
                </c:pt>
                <c:pt idx="1028">
                  <c:v>45871</c:v>
                </c:pt>
                <c:pt idx="1029">
                  <c:v>38530</c:v>
                </c:pt>
                <c:pt idx="1030">
                  <c:v>49841</c:v>
                </c:pt>
                <c:pt idx="1031">
                  <c:v>43516</c:v>
                </c:pt>
                <c:pt idx="1032">
                  <c:v>30693</c:v>
                </c:pt>
                <c:pt idx="1033">
                  <c:v>25713</c:v>
                </c:pt>
                <c:pt idx="1034">
                  <c:v>25269</c:v>
                </c:pt>
                <c:pt idx="1035">
                  <c:v>26496</c:v>
                </c:pt>
                <c:pt idx="1036">
                  <c:v>34388</c:v>
                </c:pt>
                <c:pt idx="1037">
                  <c:v>36180</c:v>
                </c:pt>
                <c:pt idx="1038">
                  <c:v>30962</c:v>
                </c:pt>
                <c:pt idx="1039">
                  <c:v>29640</c:v>
                </c:pt>
                <c:pt idx="1040">
                  <c:v>30410</c:v>
                </c:pt>
                <c:pt idx="1041">
                  <c:v>41800</c:v>
                </c:pt>
                <c:pt idx="1042">
                  <c:v>39570</c:v>
                </c:pt>
                <c:pt idx="1043">
                  <c:v>37603</c:v>
                </c:pt>
                <c:pt idx="1044">
                  <c:v>39232</c:v>
                </c:pt>
                <c:pt idx="1045">
                  <c:v>36698</c:v>
                </c:pt>
                <c:pt idx="1046">
                  <c:v>41845</c:v>
                </c:pt>
                <c:pt idx="1047">
                  <c:v>32674</c:v>
                </c:pt>
                <c:pt idx="1048">
                  <c:v>42855</c:v>
                </c:pt>
                <c:pt idx="1049">
                  <c:v>43505</c:v>
                </c:pt>
                <c:pt idx="1050">
                  <c:v>39291</c:v>
                </c:pt>
                <c:pt idx="1051">
                  <c:v>37974</c:v>
                </c:pt>
                <c:pt idx="1052">
                  <c:v>38341</c:v>
                </c:pt>
                <c:pt idx="1053">
                  <c:v>39328</c:v>
                </c:pt>
                <c:pt idx="1054">
                  <c:v>40289</c:v>
                </c:pt>
                <c:pt idx="1055">
                  <c:v>35880</c:v>
                </c:pt>
                <c:pt idx="1056">
                  <c:v>35069</c:v>
                </c:pt>
                <c:pt idx="1057">
                  <c:v>40445</c:v>
                </c:pt>
                <c:pt idx="1058">
                  <c:v>36477</c:v>
                </c:pt>
                <c:pt idx="1059">
                  <c:v>33153</c:v>
                </c:pt>
                <c:pt idx="1060">
                  <c:v>36436</c:v>
                </c:pt>
                <c:pt idx="1061">
                  <c:v>35334</c:v>
                </c:pt>
                <c:pt idx="1062">
                  <c:v>41484</c:v>
                </c:pt>
                <c:pt idx="1063">
                  <c:v>37596</c:v>
                </c:pt>
                <c:pt idx="1064">
                  <c:v>39818</c:v>
                </c:pt>
                <c:pt idx="1065">
                  <c:v>50762</c:v>
                </c:pt>
                <c:pt idx="1066">
                  <c:v>41298</c:v>
                </c:pt>
                <c:pt idx="1067">
                  <c:v>38301</c:v>
                </c:pt>
                <c:pt idx="1068">
                  <c:v>37815</c:v>
                </c:pt>
                <c:pt idx="1069">
                  <c:v>38027</c:v>
                </c:pt>
                <c:pt idx="1070">
                  <c:v>37540</c:v>
                </c:pt>
                <c:pt idx="1071">
                  <c:v>36166</c:v>
                </c:pt>
                <c:pt idx="1072">
                  <c:v>39460</c:v>
                </c:pt>
                <c:pt idx="1073">
                  <c:v>37250</c:v>
                </c:pt>
                <c:pt idx="1074">
                  <c:v>35792</c:v>
                </c:pt>
                <c:pt idx="1075">
                  <c:v>33177</c:v>
                </c:pt>
                <c:pt idx="1076">
                  <c:v>45611</c:v>
                </c:pt>
                <c:pt idx="1077">
                  <c:v>42771</c:v>
                </c:pt>
                <c:pt idx="1078">
                  <c:v>49622</c:v>
                </c:pt>
                <c:pt idx="1079">
                  <c:v>40760</c:v>
                </c:pt>
                <c:pt idx="1080">
                  <c:v>37589</c:v>
                </c:pt>
                <c:pt idx="1081">
                  <c:v>39696</c:v>
                </c:pt>
                <c:pt idx="1082">
                  <c:v>38804</c:v>
                </c:pt>
                <c:pt idx="1083">
                  <c:v>29158</c:v>
                </c:pt>
                <c:pt idx="1084">
                  <c:v>37882</c:v>
                </c:pt>
                <c:pt idx="1085">
                  <c:v>34570</c:v>
                </c:pt>
                <c:pt idx="1086">
                  <c:v>43500</c:v>
                </c:pt>
                <c:pt idx="1087">
                  <c:v>41017</c:v>
                </c:pt>
                <c:pt idx="1088">
                  <c:v>38350</c:v>
                </c:pt>
                <c:pt idx="1089">
                  <c:v>34145</c:v>
                </c:pt>
                <c:pt idx="1090">
                  <c:v>46513</c:v>
                </c:pt>
                <c:pt idx="1091">
                  <c:v>41735</c:v>
                </c:pt>
                <c:pt idx="1092">
                  <c:v>45830</c:v>
                </c:pt>
                <c:pt idx="1093">
                  <c:v>44196</c:v>
                </c:pt>
                <c:pt idx="1094">
                  <c:v>46121</c:v>
                </c:pt>
                <c:pt idx="1095">
                  <c:v>39904</c:v>
                </c:pt>
                <c:pt idx="1096">
                  <c:v>34669</c:v>
                </c:pt>
                <c:pt idx="1097">
                  <c:v>45791</c:v>
                </c:pt>
                <c:pt idx="1098">
                  <c:v>47935</c:v>
                </c:pt>
                <c:pt idx="1099">
                  <c:v>37337</c:v>
                </c:pt>
                <c:pt idx="1100">
                  <c:v>44075</c:v>
                </c:pt>
                <c:pt idx="1101">
                  <c:v>58034</c:v>
                </c:pt>
                <c:pt idx="1102">
                  <c:v>42518</c:v>
                </c:pt>
                <c:pt idx="1103">
                  <c:v>55952</c:v>
                </c:pt>
                <c:pt idx="1104">
                  <c:v>47760</c:v>
                </c:pt>
                <c:pt idx="1105">
                  <c:v>34605</c:v>
                </c:pt>
                <c:pt idx="1106">
                  <c:v>46855</c:v>
                </c:pt>
                <c:pt idx="1107">
                  <c:v>45475</c:v>
                </c:pt>
                <c:pt idx="1108">
                  <c:v>47999</c:v>
                </c:pt>
                <c:pt idx="1109">
                  <c:v>46096</c:v>
                </c:pt>
                <c:pt idx="1110">
                  <c:v>44856</c:v>
                </c:pt>
                <c:pt idx="1111">
                  <c:v>49656</c:v>
                </c:pt>
                <c:pt idx="1112">
                  <c:v>52233</c:v>
                </c:pt>
                <c:pt idx="1113">
                  <c:v>61367</c:v>
                </c:pt>
                <c:pt idx="1114">
                  <c:v>49333</c:v>
                </c:pt>
                <c:pt idx="1115">
                  <c:v>38304</c:v>
                </c:pt>
                <c:pt idx="1116">
                  <c:v>53058</c:v>
                </c:pt>
                <c:pt idx="1117">
                  <c:v>49703</c:v>
                </c:pt>
                <c:pt idx="1118">
                  <c:v>72455</c:v>
                </c:pt>
                <c:pt idx="1119">
                  <c:v>47893</c:v>
                </c:pt>
                <c:pt idx="1120">
                  <c:v>38748</c:v>
                </c:pt>
                <c:pt idx="1121">
                  <c:v>49352</c:v>
                </c:pt>
                <c:pt idx="1122">
                  <c:v>59395</c:v>
                </c:pt>
                <c:pt idx="1123">
                  <c:v>44579</c:v>
                </c:pt>
                <c:pt idx="1124">
                  <c:v>49370</c:v>
                </c:pt>
                <c:pt idx="1125">
                  <c:v>52918</c:v>
                </c:pt>
                <c:pt idx="1126">
                  <c:v>47370</c:v>
                </c:pt>
                <c:pt idx="1127">
                  <c:v>42712</c:v>
                </c:pt>
                <c:pt idx="1128">
                  <c:v>49906</c:v>
                </c:pt>
                <c:pt idx="1129">
                  <c:v>49100</c:v>
                </c:pt>
                <c:pt idx="1130">
                  <c:v>43531</c:v>
                </c:pt>
                <c:pt idx="1131">
                  <c:v>49457</c:v>
                </c:pt>
                <c:pt idx="1132">
                  <c:v>39944</c:v>
                </c:pt>
                <c:pt idx="1133">
                  <c:v>50339</c:v>
                </c:pt>
                <c:pt idx="1134">
                  <c:v>45199</c:v>
                </c:pt>
                <c:pt idx="1135">
                  <c:v>48127</c:v>
                </c:pt>
                <c:pt idx="1136">
                  <c:v>53050</c:v>
                </c:pt>
                <c:pt idx="1137">
                  <c:v>63670</c:v>
                </c:pt>
                <c:pt idx="1138">
                  <c:v>53793</c:v>
                </c:pt>
                <c:pt idx="1139">
                  <c:v>57245</c:v>
                </c:pt>
                <c:pt idx="1140">
                  <c:v>42409</c:v>
                </c:pt>
                <c:pt idx="1141">
                  <c:v>51301</c:v>
                </c:pt>
                <c:pt idx="1142">
                  <c:v>52217</c:v>
                </c:pt>
                <c:pt idx="1143">
                  <c:v>46904</c:v>
                </c:pt>
                <c:pt idx="1144">
                  <c:v>42325</c:v>
                </c:pt>
                <c:pt idx="1145">
                  <c:v>51008</c:v>
                </c:pt>
                <c:pt idx="1146">
                  <c:v>56868</c:v>
                </c:pt>
                <c:pt idx="1147">
                  <c:v>61670</c:v>
                </c:pt>
                <c:pt idx="1148">
                  <c:v>48623</c:v>
                </c:pt>
                <c:pt idx="1149">
                  <c:v>50208</c:v>
                </c:pt>
                <c:pt idx="1150">
                  <c:v>57220</c:v>
                </c:pt>
                <c:pt idx="1151">
                  <c:v>54755</c:v>
                </c:pt>
                <c:pt idx="1152">
                  <c:v>43492</c:v>
                </c:pt>
                <c:pt idx="1153">
                  <c:v>52056</c:v>
                </c:pt>
                <c:pt idx="1154">
                  <c:v>58486</c:v>
                </c:pt>
                <c:pt idx="1155">
                  <c:v>61328</c:v>
                </c:pt>
                <c:pt idx="1156">
                  <c:v>57147</c:v>
                </c:pt>
                <c:pt idx="1157">
                  <c:v>67133</c:v>
                </c:pt>
                <c:pt idx="1158">
                  <c:v>56222</c:v>
                </c:pt>
                <c:pt idx="1159">
                  <c:v>56200</c:v>
                </c:pt>
                <c:pt idx="1160">
                  <c:v>64336</c:v>
                </c:pt>
                <c:pt idx="1161">
                  <c:v>73481</c:v>
                </c:pt>
                <c:pt idx="1162">
                  <c:v>90615</c:v>
                </c:pt>
                <c:pt idx="1163">
                  <c:v>69514</c:v>
                </c:pt>
                <c:pt idx="1164">
                  <c:v>75347</c:v>
                </c:pt>
                <c:pt idx="1165">
                  <c:v>90921</c:v>
                </c:pt>
                <c:pt idx="1166">
                  <c:v>79765</c:v>
                </c:pt>
                <c:pt idx="1167">
                  <c:v>89321</c:v>
                </c:pt>
                <c:pt idx="1168">
                  <c:v>75145</c:v>
                </c:pt>
                <c:pt idx="1169">
                  <c:v>56282</c:v>
                </c:pt>
                <c:pt idx="1170">
                  <c:v>43894</c:v>
                </c:pt>
                <c:pt idx="1171">
                  <c:v>44979</c:v>
                </c:pt>
                <c:pt idx="1172">
                  <c:v>58349</c:v>
                </c:pt>
                <c:pt idx="1173">
                  <c:v>48760</c:v>
                </c:pt>
                <c:pt idx="1174">
                  <c:v>46654</c:v>
                </c:pt>
                <c:pt idx="1175">
                  <c:v>73427</c:v>
                </c:pt>
                <c:pt idx="1176">
                  <c:v>54257</c:v>
                </c:pt>
                <c:pt idx="1177">
                  <c:v>51145</c:v>
                </c:pt>
                <c:pt idx="1178">
                  <c:v>51425</c:v>
                </c:pt>
                <c:pt idx="1179">
                  <c:v>52938</c:v>
                </c:pt>
                <c:pt idx="1180">
                  <c:v>63829</c:v>
                </c:pt>
                <c:pt idx="1181">
                  <c:v>57064</c:v>
                </c:pt>
                <c:pt idx="1182">
                  <c:v>46099</c:v>
                </c:pt>
                <c:pt idx="1183">
                  <c:v>49224</c:v>
                </c:pt>
                <c:pt idx="1184">
                  <c:v>45832</c:v>
                </c:pt>
                <c:pt idx="1185">
                  <c:v>59571</c:v>
                </c:pt>
                <c:pt idx="1186">
                  <c:v>58699</c:v>
                </c:pt>
                <c:pt idx="1187">
                  <c:v>50419</c:v>
                </c:pt>
                <c:pt idx="1188">
                  <c:v>58802</c:v>
                </c:pt>
                <c:pt idx="1189">
                  <c:v>53423</c:v>
                </c:pt>
                <c:pt idx="1190">
                  <c:v>50850</c:v>
                </c:pt>
                <c:pt idx="1191">
                  <c:v>48952</c:v>
                </c:pt>
                <c:pt idx="1192">
                  <c:v>55260</c:v>
                </c:pt>
                <c:pt idx="1193">
                  <c:v>51541</c:v>
                </c:pt>
                <c:pt idx="1194">
                  <c:v>48492</c:v>
                </c:pt>
                <c:pt idx="1195">
                  <c:v>55201</c:v>
                </c:pt>
                <c:pt idx="1196">
                  <c:v>54754</c:v>
                </c:pt>
                <c:pt idx="1197">
                  <c:v>48978</c:v>
                </c:pt>
                <c:pt idx="1198">
                  <c:v>53760</c:v>
                </c:pt>
                <c:pt idx="1199">
                  <c:v>40981</c:v>
                </c:pt>
                <c:pt idx="1200">
                  <c:v>50049</c:v>
                </c:pt>
                <c:pt idx="1201">
                  <c:v>48058</c:v>
                </c:pt>
                <c:pt idx="1202">
                  <c:v>45792</c:v>
                </c:pt>
                <c:pt idx="1203">
                  <c:v>54593</c:v>
                </c:pt>
                <c:pt idx="1204">
                  <c:v>59693</c:v>
                </c:pt>
                <c:pt idx="1205">
                  <c:v>43092</c:v>
                </c:pt>
                <c:pt idx="1206">
                  <c:v>62731</c:v>
                </c:pt>
                <c:pt idx="1207">
                  <c:v>52082</c:v>
                </c:pt>
                <c:pt idx="1208">
                  <c:v>44575</c:v>
                </c:pt>
                <c:pt idx="1209">
                  <c:v>43139</c:v>
                </c:pt>
                <c:pt idx="1210">
                  <c:v>55443</c:v>
                </c:pt>
                <c:pt idx="1211">
                  <c:v>50422</c:v>
                </c:pt>
                <c:pt idx="1212">
                  <c:v>69257</c:v>
                </c:pt>
                <c:pt idx="1213">
                  <c:v>51422</c:v>
                </c:pt>
                <c:pt idx="1214">
                  <c:v>42697</c:v>
                </c:pt>
                <c:pt idx="1215">
                  <c:v>51079</c:v>
                </c:pt>
                <c:pt idx="1216">
                  <c:v>54628</c:v>
                </c:pt>
                <c:pt idx="1217">
                  <c:v>57423</c:v>
                </c:pt>
                <c:pt idx="1218">
                  <c:v>63084</c:v>
                </c:pt>
                <c:pt idx="1219">
                  <c:v>56488</c:v>
                </c:pt>
                <c:pt idx="1220">
                  <c:v>52702</c:v>
                </c:pt>
                <c:pt idx="1221">
                  <c:v>65834</c:v>
                </c:pt>
                <c:pt idx="1222">
                  <c:v>60215</c:v>
                </c:pt>
                <c:pt idx="1223">
                  <c:v>49390</c:v>
                </c:pt>
                <c:pt idx="1224">
                  <c:v>51935</c:v>
                </c:pt>
                <c:pt idx="1225">
                  <c:v>49574</c:v>
                </c:pt>
                <c:pt idx="1226">
                  <c:v>51203</c:v>
                </c:pt>
                <c:pt idx="1227">
                  <c:v>52223</c:v>
                </c:pt>
                <c:pt idx="1228">
                  <c:v>48395</c:v>
                </c:pt>
                <c:pt idx="1229">
                  <c:v>50702</c:v>
                </c:pt>
                <c:pt idx="1230">
                  <c:v>47190</c:v>
                </c:pt>
                <c:pt idx="1231">
                  <c:v>37336</c:v>
                </c:pt>
                <c:pt idx="1232">
                  <c:v>40512</c:v>
                </c:pt>
                <c:pt idx="1233">
                  <c:v>47571</c:v>
                </c:pt>
                <c:pt idx="1234">
                  <c:v>39034</c:v>
                </c:pt>
                <c:pt idx="1235">
                  <c:v>42968</c:v>
                </c:pt>
                <c:pt idx="1236">
                  <c:v>48591</c:v>
                </c:pt>
                <c:pt idx="1237">
                  <c:v>45208</c:v>
                </c:pt>
                <c:pt idx="1238">
                  <c:v>41202</c:v>
                </c:pt>
                <c:pt idx="1239">
                  <c:v>43668</c:v>
                </c:pt>
                <c:pt idx="1240">
                  <c:v>42069</c:v>
                </c:pt>
                <c:pt idx="1241">
                  <c:v>43758</c:v>
                </c:pt>
                <c:pt idx="1242">
                  <c:v>45204</c:v>
                </c:pt>
                <c:pt idx="1243">
                  <c:v>48952</c:v>
                </c:pt>
                <c:pt idx="1244">
                  <c:v>48644</c:v>
                </c:pt>
                <c:pt idx="1245">
                  <c:v>44130</c:v>
                </c:pt>
                <c:pt idx="1246">
                  <c:v>39058</c:v>
                </c:pt>
                <c:pt idx="1247">
                  <c:v>44843</c:v>
                </c:pt>
                <c:pt idx="1248">
                  <c:v>48276</c:v>
                </c:pt>
                <c:pt idx="1249">
                  <c:v>46541</c:v>
                </c:pt>
                <c:pt idx="1250">
                  <c:v>48484</c:v>
                </c:pt>
                <c:pt idx="1251">
                  <c:v>49551</c:v>
                </c:pt>
                <c:pt idx="1252">
                  <c:v>39841</c:v>
                </c:pt>
                <c:pt idx="1253">
                  <c:v>39920</c:v>
                </c:pt>
                <c:pt idx="1254">
                  <c:v>46081</c:v>
                </c:pt>
                <c:pt idx="1255">
                  <c:v>44042</c:v>
                </c:pt>
                <c:pt idx="1256">
                  <c:v>41660</c:v>
                </c:pt>
                <c:pt idx="1257">
                  <c:v>44053</c:v>
                </c:pt>
                <c:pt idx="1258">
                  <c:v>47069</c:v>
                </c:pt>
                <c:pt idx="1259">
                  <c:v>45327</c:v>
                </c:pt>
                <c:pt idx="1260">
                  <c:v>51546</c:v>
                </c:pt>
                <c:pt idx="1261">
                  <c:v>69578</c:v>
                </c:pt>
                <c:pt idx="1262">
                  <c:v>60477</c:v>
                </c:pt>
                <c:pt idx="1263">
                  <c:v>52976</c:v>
                </c:pt>
                <c:pt idx="1264">
                  <c:v>44426</c:v>
                </c:pt>
                <c:pt idx="1265">
                  <c:v>37522</c:v>
                </c:pt>
                <c:pt idx="1266">
                  <c:v>44941</c:v>
                </c:pt>
                <c:pt idx="1267">
                  <c:v>42928</c:v>
                </c:pt>
                <c:pt idx="1268">
                  <c:v>45353</c:v>
                </c:pt>
                <c:pt idx="1269">
                  <c:v>40425</c:v>
                </c:pt>
                <c:pt idx="1270">
                  <c:v>53286</c:v>
                </c:pt>
                <c:pt idx="1271">
                  <c:v>42402</c:v>
                </c:pt>
                <c:pt idx="1272">
                  <c:v>48892</c:v>
                </c:pt>
                <c:pt idx="1273">
                  <c:v>43025</c:v>
                </c:pt>
                <c:pt idx="1274">
                  <c:v>46258</c:v>
                </c:pt>
                <c:pt idx="1275">
                  <c:v>45244</c:v>
                </c:pt>
                <c:pt idx="1276">
                  <c:v>47661</c:v>
                </c:pt>
                <c:pt idx="1277">
                  <c:v>46635</c:v>
                </c:pt>
                <c:pt idx="1278">
                  <c:v>40358</c:v>
                </c:pt>
                <c:pt idx="1279">
                  <c:v>35026</c:v>
                </c:pt>
                <c:pt idx="1280">
                  <c:v>40998</c:v>
                </c:pt>
                <c:pt idx="1281">
                  <c:v>55118</c:v>
                </c:pt>
                <c:pt idx="1282">
                  <c:v>64057</c:v>
                </c:pt>
                <c:pt idx="1283">
                  <c:v>40997</c:v>
                </c:pt>
                <c:pt idx="1284">
                  <c:v>45990</c:v>
                </c:pt>
                <c:pt idx="1285">
                  <c:v>39320</c:v>
                </c:pt>
                <c:pt idx="1286">
                  <c:v>38499</c:v>
                </c:pt>
                <c:pt idx="1287">
                  <c:v>45892</c:v>
                </c:pt>
                <c:pt idx="1288">
                  <c:v>42683</c:v>
                </c:pt>
                <c:pt idx="1289">
                  <c:v>43135</c:v>
                </c:pt>
                <c:pt idx="1290">
                  <c:v>37072</c:v>
                </c:pt>
                <c:pt idx="1291">
                  <c:v>43115</c:v>
                </c:pt>
                <c:pt idx="1292">
                  <c:v>47024</c:v>
                </c:pt>
                <c:pt idx="1293">
                  <c:v>53328</c:v>
                </c:pt>
                <c:pt idx="1294">
                  <c:v>51310</c:v>
                </c:pt>
                <c:pt idx="1295">
                  <c:v>43942</c:v>
                </c:pt>
                <c:pt idx="1296">
                  <c:v>39867</c:v>
                </c:pt>
                <c:pt idx="1297">
                  <c:v>40775</c:v>
                </c:pt>
                <c:pt idx="1298">
                  <c:v>45918</c:v>
                </c:pt>
                <c:pt idx="1299">
                  <c:v>44232</c:v>
                </c:pt>
                <c:pt idx="1300">
                  <c:v>36704</c:v>
                </c:pt>
                <c:pt idx="1301">
                  <c:v>37420</c:v>
                </c:pt>
                <c:pt idx="1302">
                  <c:v>38477</c:v>
                </c:pt>
                <c:pt idx="1303">
                  <c:v>35713</c:v>
                </c:pt>
                <c:pt idx="1304">
                  <c:v>46573</c:v>
                </c:pt>
                <c:pt idx="1305">
                  <c:v>39548</c:v>
                </c:pt>
                <c:pt idx="1306">
                  <c:v>40306</c:v>
                </c:pt>
                <c:pt idx="1307">
                  <c:v>43445</c:v>
                </c:pt>
                <c:pt idx="1308">
                  <c:v>35081</c:v>
                </c:pt>
                <c:pt idx="1309">
                  <c:v>38503</c:v>
                </c:pt>
                <c:pt idx="1310">
                  <c:v>39809</c:v>
                </c:pt>
                <c:pt idx="1311">
                  <c:v>42450</c:v>
                </c:pt>
                <c:pt idx="1312">
                  <c:v>36285</c:v>
                </c:pt>
                <c:pt idx="1313">
                  <c:v>49509</c:v>
                </c:pt>
                <c:pt idx="1314">
                  <c:v>51996</c:v>
                </c:pt>
                <c:pt idx="1315">
                  <c:v>39742</c:v>
                </c:pt>
                <c:pt idx="1316">
                  <c:v>47488</c:v>
                </c:pt>
                <c:pt idx="1317">
                  <c:v>41371</c:v>
                </c:pt>
                <c:pt idx="1318">
                  <c:v>44048</c:v>
                </c:pt>
                <c:pt idx="1319">
                  <c:v>45917</c:v>
                </c:pt>
                <c:pt idx="1320">
                  <c:v>50482</c:v>
                </c:pt>
                <c:pt idx="1321">
                  <c:v>39777</c:v>
                </c:pt>
                <c:pt idx="1322">
                  <c:v>37853</c:v>
                </c:pt>
                <c:pt idx="1323">
                  <c:v>44601</c:v>
                </c:pt>
                <c:pt idx="1324">
                  <c:v>36213</c:v>
                </c:pt>
                <c:pt idx="1325">
                  <c:v>48599</c:v>
                </c:pt>
                <c:pt idx="1326">
                  <c:v>57179</c:v>
                </c:pt>
                <c:pt idx="1327">
                  <c:v>49806</c:v>
                </c:pt>
                <c:pt idx="1328">
                  <c:v>36367</c:v>
                </c:pt>
                <c:pt idx="1329">
                  <c:v>46193</c:v>
                </c:pt>
                <c:pt idx="1330">
                  <c:v>40434</c:v>
                </c:pt>
                <c:pt idx="1331">
                  <c:v>37658</c:v>
                </c:pt>
                <c:pt idx="1332">
                  <c:v>37386</c:v>
                </c:pt>
                <c:pt idx="1333">
                  <c:v>46371</c:v>
                </c:pt>
                <c:pt idx="1334">
                  <c:v>44800</c:v>
                </c:pt>
                <c:pt idx="1335">
                  <c:v>58948</c:v>
                </c:pt>
                <c:pt idx="1336">
                  <c:v>55867</c:v>
                </c:pt>
                <c:pt idx="1337">
                  <c:v>57237</c:v>
                </c:pt>
                <c:pt idx="1338">
                  <c:v>47568</c:v>
                </c:pt>
                <c:pt idx="1339">
                  <c:v>48425</c:v>
                </c:pt>
                <c:pt idx="1340">
                  <c:v>62398</c:v>
                </c:pt>
                <c:pt idx="1341">
                  <c:v>45381</c:v>
                </c:pt>
                <c:pt idx="1342">
                  <c:v>56094</c:v>
                </c:pt>
                <c:pt idx="1343">
                  <c:v>42419</c:v>
                </c:pt>
                <c:pt idx="1344">
                  <c:v>47504</c:v>
                </c:pt>
                <c:pt idx="1345">
                  <c:v>48929</c:v>
                </c:pt>
                <c:pt idx="1346">
                  <c:v>54298</c:v>
                </c:pt>
                <c:pt idx="1347">
                  <c:v>40684</c:v>
                </c:pt>
                <c:pt idx="1348">
                  <c:v>50071</c:v>
                </c:pt>
                <c:pt idx="1349">
                  <c:v>42864</c:v>
                </c:pt>
                <c:pt idx="1350">
                  <c:v>45017</c:v>
                </c:pt>
                <c:pt idx="1351">
                  <c:v>48848</c:v>
                </c:pt>
                <c:pt idx="1352">
                  <c:v>54924</c:v>
                </c:pt>
                <c:pt idx="1353">
                  <c:v>41905</c:v>
                </c:pt>
                <c:pt idx="1354">
                  <c:v>42414</c:v>
                </c:pt>
                <c:pt idx="1355">
                  <c:v>37108</c:v>
                </c:pt>
                <c:pt idx="1356">
                  <c:v>49571</c:v>
                </c:pt>
                <c:pt idx="1357">
                  <c:v>44604</c:v>
                </c:pt>
                <c:pt idx="1358">
                  <c:v>44925</c:v>
                </c:pt>
                <c:pt idx="1359">
                  <c:v>57766</c:v>
                </c:pt>
                <c:pt idx="1360">
                  <c:v>51029</c:v>
                </c:pt>
                <c:pt idx="1361">
                  <c:v>41805</c:v>
                </c:pt>
                <c:pt idx="1362">
                  <c:v>36650</c:v>
                </c:pt>
                <c:pt idx="1363">
                  <c:v>41347</c:v>
                </c:pt>
                <c:pt idx="1364">
                  <c:v>42057</c:v>
                </c:pt>
                <c:pt idx="1365">
                  <c:v>50330</c:v>
                </c:pt>
                <c:pt idx="1366">
                  <c:v>46894</c:v>
                </c:pt>
                <c:pt idx="1367">
                  <c:v>44458</c:v>
                </c:pt>
                <c:pt idx="1368">
                  <c:v>46206</c:v>
                </c:pt>
                <c:pt idx="1369">
                  <c:v>46834</c:v>
                </c:pt>
                <c:pt idx="1370">
                  <c:v>39414</c:v>
                </c:pt>
                <c:pt idx="1371">
                  <c:v>46081</c:v>
                </c:pt>
                <c:pt idx="1372">
                  <c:v>42425</c:v>
                </c:pt>
                <c:pt idx="1373">
                  <c:v>44079</c:v>
                </c:pt>
                <c:pt idx="1374">
                  <c:v>43511</c:v>
                </c:pt>
                <c:pt idx="1375">
                  <c:v>36311</c:v>
                </c:pt>
                <c:pt idx="1376">
                  <c:v>40477</c:v>
                </c:pt>
                <c:pt idx="1377">
                  <c:v>63440</c:v>
                </c:pt>
                <c:pt idx="1378">
                  <c:v>50506</c:v>
                </c:pt>
                <c:pt idx="1379">
                  <c:v>49997</c:v>
                </c:pt>
                <c:pt idx="1380">
                  <c:v>44439</c:v>
                </c:pt>
                <c:pt idx="1381">
                  <c:v>43847</c:v>
                </c:pt>
                <c:pt idx="1382">
                  <c:v>42507</c:v>
                </c:pt>
                <c:pt idx="1383">
                  <c:v>50533</c:v>
                </c:pt>
                <c:pt idx="1384">
                  <c:v>44819</c:v>
                </c:pt>
                <c:pt idx="1385">
                  <c:v>49392</c:v>
                </c:pt>
                <c:pt idx="1386">
                  <c:v>49488</c:v>
                </c:pt>
                <c:pt idx="1387">
                  <c:v>44874</c:v>
                </c:pt>
                <c:pt idx="1388">
                  <c:v>44204</c:v>
                </c:pt>
                <c:pt idx="1389">
                  <c:v>50850</c:v>
                </c:pt>
                <c:pt idx="1390">
                  <c:v>47683</c:v>
                </c:pt>
                <c:pt idx="1391">
                  <c:v>52169</c:v>
                </c:pt>
                <c:pt idx="1392">
                  <c:v>50203</c:v>
                </c:pt>
                <c:pt idx="1393">
                  <c:v>37055</c:v>
                </c:pt>
                <c:pt idx="1394">
                  <c:v>37690</c:v>
                </c:pt>
                <c:pt idx="1395">
                  <c:v>42721</c:v>
                </c:pt>
                <c:pt idx="1396">
                  <c:v>43773</c:v>
                </c:pt>
                <c:pt idx="1397">
                  <c:v>49413</c:v>
                </c:pt>
                <c:pt idx="1398">
                  <c:v>46592</c:v>
                </c:pt>
                <c:pt idx="1399">
                  <c:v>39694</c:v>
                </c:pt>
                <c:pt idx="1400">
                  <c:v>44327</c:v>
                </c:pt>
                <c:pt idx="1401">
                  <c:v>66318</c:v>
                </c:pt>
                <c:pt idx="1402">
                  <c:v>47615</c:v>
                </c:pt>
                <c:pt idx="1403">
                  <c:v>47645</c:v>
                </c:pt>
                <c:pt idx="1404">
                  <c:v>41341</c:v>
                </c:pt>
                <c:pt idx="1405">
                  <c:v>54149</c:v>
                </c:pt>
                <c:pt idx="1406">
                  <c:v>49840</c:v>
                </c:pt>
                <c:pt idx="1407">
                  <c:v>50680</c:v>
                </c:pt>
                <c:pt idx="1408">
                  <c:v>43285</c:v>
                </c:pt>
                <c:pt idx="1409">
                  <c:v>53077</c:v>
                </c:pt>
                <c:pt idx="1410">
                  <c:v>60369</c:v>
                </c:pt>
                <c:pt idx="1411">
                  <c:v>43195</c:v>
                </c:pt>
                <c:pt idx="1412">
                  <c:v>45945</c:v>
                </c:pt>
                <c:pt idx="1413">
                  <c:v>44659</c:v>
                </c:pt>
                <c:pt idx="1414">
                  <c:v>36180</c:v>
                </c:pt>
                <c:pt idx="1415">
                  <c:v>35507</c:v>
                </c:pt>
                <c:pt idx="1416">
                  <c:v>36730</c:v>
                </c:pt>
                <c:pt idx="1417">
                  <c:v>42603</c:v>
                </c:pt>
                <c:pt idx="1418">
                  <c:v>45070</c:v>
                </c:pt>
                <c:pt idx="1419">
                  <c:v>49075</c:v>
                </c:pt>
                <c:pt idx="1420">
                  <c:v>56237</c:v>
                </c:pt>
                <c:pt idx="1421">
                  <c:v>42150</c:v>
                </c:pt>
                <c:pt idx="1422">
                  <c:v>41950</c:v>
                </c:pt>
                <c:pt idx="1423">
                  <c:v>37497</c:v>
                </c:pt>
                <c:pt idx="1424">
                  <c:v>42736</c:v>
                </c:pt>
                <c:pt idx="1425">
                  <c:v>42509</c:v>
                </c:pt>
                <c:pt idx="1426">
                  <c:v>58027</c:v>
                </c:pt>
                <c:pt idx="1427">
                  <c:v>43147</c:v>
                </c:pt>
                <c:pt idx="1428">
                  <c:v>51794</c:v>
                </c:pt>
                <c:pt idx="1429">
                  <c:v>53798</c:v>
                </c:pt>
                <c:pt idx="1430">
                  <c:v>43237</c:v>
                </c:pt>
                <c:pt idx="1431">
                  <c:v>40328</c:v>
                </c:pt>
                <c:pt idx="1432">
                  <c:v>46574</c:v>
                </c:pt>
                <c:pt idx="1433">
                  <c:v>47600</c:v>
                </c:pt>
                <c:pt idx="1434">
                  <c:v>44375</c:v>
                </c:pt>
                <c:pt idx="1435">
                  <c:v>56861</c:v>
                </c:pt>
                <c:pt idx="1436">
                  <c:v>51829</c:v>
                </c:pt>
                <c:pt idx="1437">
                  <c:v>47560</c:v>
                </c:pt>
                <c:pt idx="1438">
                  <c:v>33193</c:v>
                </c:pt>
                <c:pt idx="1439">
                  <c:v>57112</c:v>
                </c:pt>
                <c:pt idx="1440">
                  <c:v>35031</c:v>
                </c:pt>
                <c:pt idx="1441">
                  <c:v>39677</c:v>
                </c:pt>
                <c:pt idx="1442">
                  <c:v>41058</c:v>
                </c:pt>
                <c:pt idx="1443">
                  <c:v>35021</c:v>
                </c:pt>
                <c:pt idx="1444">
                  <c:v>46031</c:v>
                </c:pt>
                <c:pt idx="1445">
                  <c:v>36517</c:v>
                </c:pt>
                <c:pt idx="1446">
                  <c:v>46115</c:v>
                </c:pt>
                <c:pt idx="1447">
                  <c:v>44906</c:v>
                </c:pt>
                <c:pt idx="1448">
                  <c:v>43249</c:v>
                </c:pt>
                <c:pt idx="1449">
                  <c:v>52499</c:v>
                </c:pt>
                <c:pt idx="1450">
                  <c:v>61369</c:v>
                </c:pt>
                <c:pt idx="1451">
                  <c:v>66487</c:v>
                </c:pt>
                <c:pt idx="1452">
                  <c:v>49779</c:v>
                </c:pt>
                <c:pt idx="1453">
                  <c:v>41922</c:v>
                </c:pt>
              </c:numCache>
            </c:numRef>
          </c:val>
        </c:ser>
        <c:marker val="1"/>
        <c:axId val="44121472"/>
        <c:axId val="44156416"/>
      </c:lineChart>
      <c:catAx>
        <c:axId val="44121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4156416"/>
        <c:crosses val="autoZero"/>
        <c:auto val="1"/>
        <c:lblAlgn val="ctr"/>
        <c:lblOffset val="100"/>
      </c:catAx>
      <c:valAx>
        <c:axId val="44156416"/>
        <c:scaling>
          <c:logBase val="10"/>
          <c:orientation val="minMax"/>
          <c:max val="1000000"/>
          <c:min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 baseline="0"/>
                  <a:t>Total I/O rate (reqs/s)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897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41214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21825918530875191"/>
          <c:y val="3.3413954964121813E-2"/>
          <c:w val="0.76672337532698165"/>
          <c:h val="0.63331162687670761"/>
        </c:manualLayout>
      </c:layout>
      <c:areaChart>
        <c:grouping val="standard"/>
        <c:ser>
          <c:idx val="3"/>
          <c:order val="0"/>
          <c:tx>
            <c:strRef>
              <c:f>'Request rate stats across vols'!$P$1</c:f>
              <c:strCache>
                <c:ptCount val="1"/>
                <c:pt idx="0">
                  <c:v>Peak wave</c:v>
                </c:pt>
              </c:strCache>
            </c:strRef>
          </c:tx>
          <c:spPr>
            <a:solidFill>
              <a:sysClr val="windowText" lastClr="000000">
                <a:alpha val="42000"/>
              </a:sysClr>
            </a:solidFill>
            <a:ln w="25400">
              <a:noFill/>
            </a:ln>
          </c:spP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39428.611111110986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39428.627083333122</c:v>
                </c:pt>
                <c:pt idx="25">
                  <c:v>39428.627777777598</c:v>
                </c:pt>
                <c:pt idx="26">
                  <c:v>39428.628472222204</c:v>
                </c:pt>
                <c:pt idx="27">
                  <c:v>39428.629166666447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39428.638194444604</c:v>
                </c:pt>
                <c:pt idx="41">
                  <c:v>39428.638888888883</c:v>
                </c:pt>
                <c:pt idx="42">
                  <c:v>39428.639583333184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39428.642361110986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39428.650694444659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39428.656250000153</c:v>
                </c:pt>
                <c:pt idx="67">
                  <c:v>39428.656944444636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39428.661805555399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39428.667361110907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39428.673611110986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39428.677083333176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39428.682638889011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39428.688194444636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39428.691666666447</c:v>
                </c:pt>
                <c:pt idx="118">
                  <c:v>39428.692361110974</c:v>
                </c:pt>
                <c:pt idx="119">
                  <c:v>39428.693055555399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39428.699305555354</c:v>
                </c:pt>
                <c:pt idx="129">
                  <c:v>39428.699999999997</c:v>
                </c:pt>
                <c:pt idx="130">
                  <c:v>39428.700694444604</c:v>
                </c:pt>
                <c:pt idx="131">
                  <c:v>39428.701388888876</c:v>
                </c:pt>
                <c:pt idx="132">
                  <c:v>39428.702083333184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39428.704861110986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39428.721527777598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39428.724305555399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39428.727083333099</c:v>
                </c:pt>
                <c:pt idx="169">
                  <c:v>39428.727777777574</c:v>
                </c:pt>
                <c:pt idx="170">
                  <c:v>39428.728472222196</c:v>
                </c:pt>
                <c:pt idx="171">
                  <c:v>39428.729166666402</c:v>
                </c:pt>
                <c:pt idx="172">
                  <c:v>39428.729861110907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39428.733333333184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39428.736111110986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39428.739583333176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39428.750694444636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39428.756944444613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39428.761111110907</c:v>
                </c:pt>
                <c:pt idx="218">
                  <c:v>39428.761805555354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39428.764583333184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39428.767361110877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39428.779166666471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39428.788194444613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39428.791666666402</c:v>
                </c:pt>
                <c:pt idx="262">
                  <c:v>39428.792361110907</c:v>
                </c:pt>
                <c:pt idx="263">
                  <c:v>39428.793055555354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39428.795833333184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39428.798611110986</c:v>
                </c:pt>
                <c:pt idx="272">
                  <c:v>39428.799305555294</c:v>
                </c:pt>
                <c:pt idx="273">
                  <c:v>39428.799999999996</c:v>
                </c:pt>
                <c:pt idx="274">
                  <c:v>39428.800694444668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39428.806250000169</c:v>
                </c:pt>
                <c:pt idx="283">
                  <c:v>39428.806944444659</c:v>
                </c:pt>
                <c:pt idx="284">
                  <c:v>39428.807638889011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39428.812500000153</c:v>
                </c:pt>
                <c:pt idx="292">
                  <c:v>39428.813194444636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39428.81527777794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39428.819444444613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39428.825694444604</c:v>
                </c:pt>
                <c:pt idx="311">
                  <c:v>39428.826388888883</c:v>
                </c:pt>
                <c:pt idx="312">
                  <c:v>39428.827083333184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39428.829861110986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39428.838194444659</c:v>
                </c:pt>
                <c:pt idx="329">
                  <c:v>39428.838888889011</c:v>
                </c:pt>
                <c:pt idx="330">
                  <c:v>39428.839583333327</c:v>
                </c:pt>
                <c:pt idx="331">
                  <c:v>39428.84027777797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39428.844444444636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39428.84652777794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39428.850694444744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39428.85625000023</c:v>
                </c:pt>
                <c:pt idx="355">
                  <c:v>39428.856944444698</c:v>
                </c:pt>
                <c:pt idx="356">
                  <c:v>39428.857638889043</c:v>
                </c:pt>
                <c:pt idx="357">
                  <c:v>39428.858333333505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39428.861111110986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39428.870138889011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39428.875694444636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39428.881944444613</c:v>
                </c:pt>
                <c:pt idx="392">
                  <c:v>39428.882638889096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39428.888194444698</c:v>
                </c:pt>
                <c:pt idx="401">
                  <c:v>39428.888888889043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39428.892361110986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39428.900694444659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39428.906250000153</c:v>
                </c:pt>
                <c:pt idx="427">
                  <c:v>39428.906944444636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39428.913194444613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39428.919444444604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39428.923611110986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39428.927083333176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39428.932638889011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39428.938194444636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39428.94027777794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39428.944444444613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39428.950694444698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39428.956250000207</c:v>
                </c:pt>
                <c:pt idx="499">
                  <c:v>39428.956944444668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39428.975694444613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39428.981944444604</c:v>
                </c:pt>
                <c:pt idx="536">
                  <c:v>39428.982638889043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39428.988194444668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39429.000694444636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39429.006944444613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39429.013194444604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39429.017361110986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39429.029166666471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39429.038194444613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39429.044444444604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39429.050694444668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39429.056250000169</c:v>
                </c:pt>
                <c:pt idx="643">
                  <c:v>39429.056944444659</c:v>
                </c:pt>
                <c:pt idx="644">
                  <c:v>39429.057638889011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39429.075694444604</c:v>
                </c:pt>
                <c:pt idx="671">
                  <c:v>39429.076388888883</c:v>
                </c:pt>
                <c:pt idx="672">
                  <c:v>39429.077083333184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39429.079861110986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39429.088194444659</c:v>
                </c:pt>
                <c:pt idx="689">
                  <c:v>39429.088888889011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39429.091666666471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39429.099305555399</c:v>
                </c:pt>
                <c:pt idx="705">
                  <c:v>39429.1</c:v>
                </c:pt>
                <c:pt idx="706">
                  <c:v>39429.100694444613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39429.106944444604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39429.111111110986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39429.127083333122</c:v>
                </c:pt>
                <c:pt idx="745">
                  <c:v>39429.127777777598</c:v>
                </c:pt>
                <c:pt idx="746">
                  <c:v>39429.128472222204</c:v>
                </c:pt>
                <c:pt idx="747">
                  <c:v>39429.129166666447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39429.138194444604</c:v>
                </c:pt>
                <c:pt idx="761">
                  <c:v>39429.138888888883</c:v>
                </c:pt>
                <c:pt idx="762">
                  <c:v>39429.139583333184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39429.142361110986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39429.150694444659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39429.156250000153</c:v>
                </c:pt>
                <c:pt idx="787">
                  <c:v>39429.156944444636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39429.161805555399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39429.167361110907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39429.173611110986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39429.177083333176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39429.182638889011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39429.188194444636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39429.191666666447</c:v>
                </c:pt>
                <c:pt idx="838">
                  <c:v>39429.192361110974</c:v>
                </c:pt>
                <c:pt idx="839">
                  <c:v>39429.193055555399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39429.199305555354</c:v>
                </c:pt>
                <c:pt idx="849">
                  <c:v>39429.199999999997</c:v>
                </c:pt>
                <c:pt idx="850">
                  <c:v>39429.200694444604</c:v>
                </c:pt>
                <c:pt idx="851">
                  <c:v>39429.201388888876</c:v>
                </c:pt>
                <c:pt idx="852">
                  <c:v>39429.202083333184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39429.204861110986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39429.221527777598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39429.224305555399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39429.227083333099</c:v>
                </c:pt>
                <c:pt idx="889">
                  <c:v>39429.227777777574</c:v>
                </c:pt>
                <c:pt idx="890">
                  <c:v>39429.228472222196</c:v>
                </c:pt>
                <c:pt idx="891">
                  <c:v>39429.229166666402</c:v>
                </c:pt>
                <c:pt idx="892">
                  <c:v>39429.229861110907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39429.233333333184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39429.236111110986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39429.239583333176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39429.250694444636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39429.256944444613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39429.261111110907</c:v>
                </c:pt>
                <c:pt idx="938">
                  <c:v>39429.261805555354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39429.264583333184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39429.267361110877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39429.279166666471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39429.288194444613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39429.291666666402</c:v>
                </c:pt>
                <c:pt idx="982">
                  <c:v>39429.292361110907</c:v>
                </c:pt>
                <c:pt idx="983">
                  <c:v>39429.293055555354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39429.295833333184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39429.298611110986</c:v>
                </c:pt>
                <c:pt idx="992">
                  <c:v>39429.299305555294</c:v>
                </c:pt>
                <c:pt idx="993">
                  <c:v>39429.299999999996</c:v>
                </c:pt>
                <c:pt idx="994">
                  <c:v>39429.300694444668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39429.306250000169</c:v>
                </c:pt>
                <c:pt idx="1003">
                  <c:v>39429.306944444659</c:v>
                </c:pt>
                <c:pt idx="1004">
                  <c:v>39429.307638889011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39429.312500000153</c:v>
                </c:pt>
                <c:pt idx="1012">
                  <c:v>39429.313194444636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39429.31527777794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39429.319444444613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39429.325694444604</c:v>
                </c:pt>
                <c:pt idx="1031">
                  <c:v>39429.326388888883</c:v>
                </c:pt>
                <c:pt idx="1032">
                  <c:v>39429.327083333184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39429.329861110986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39429.338194444659</c:v>
                </c:pt>
                <c:pt idx="1049">
                  <c:v>39429.338888889011</c:v>
                </c:pt>
                <c:pt idx="1050">
                  <c:v>39429.339583333327</c:v>
                </c:pt>
                <c:pt idx="1051">
                  <c:v>39429.34027777797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39429.344444444636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39429.34652777794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39429.350694444744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39429.35625000023</c:v>
                </c:pt>
                <c:pt idx="1075">
                  <c:v>39429.356944444698</c:v>
                </c:pt>
                <c:pt idx="1076">
                  <c:v>39429.357638889043</c:v>
                </c:pt>
                <c:pt idx="1077">
                  <c:v>39429.358333333505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39429.361111110986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39429.370138889011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39429.375694444636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39429.381944444613</c:v>
                </c:pt>
                <c:pt idx="1112">
                  <c:v>39429.382638889096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39429.388194444698</c:v>
                </c:pt>
                <c:pt idx="1121">
                  <c:v>39429.388888889043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39429.392361110986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39429.400694444659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39429.406250000153</c:v>
                </c:pt>
                <c:pt idx="1147">
                  <c:v>39429.406944444636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39429.413194444613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39429.419444444604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39429.423611110986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39429.427083333176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39429.432638889011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39429.438194444636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39429.44027777794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39429.444444444613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39429.450694444698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39429.456250000207</c:v>
                </c:pt>
                <c:pt idx="1219">
                  <c:v>39429.456944444668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39429.475694444613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39429.481944444604</c:v>
                </c:pt>
                <c:pt idx="1256">
                  <c:v>39429.482638889043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39429.488194444668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39429.500694444636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39429.506944444613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39429.513194444604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39429.517361110986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39429.529166666471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39429.538194444613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39429.544444444604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39429.550694444668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39429.556250000169</c:v>
                </c:pt>
                <c:pt idx="1363">
                  <c:v>39429.556944444659</c:v>
                </c:pt>
                <c:pt idx="1364">
                  <c:v>39429.557638889011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39429.575694444604</c:v>
                </c:pt>
                <c:pt idx="1391">
                  <c:v>39429.576388888883</c:v>
                </c:pt>
                <c:pt idx="1392">
                  <c:v>39429.577083333184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39429.579861110986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39429.588194444659</c:v>
                </c:pt>
                <c:pt idx="1409">
                  <c:v>39429.588888889011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39429.591666666471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39429.599305555399</c:v>
                </c:pt>
                <c:pt idx="1425">
                  <c:v>39429.599999999999</c:v>
                </c:pt>
                <c:pt idx="1426">
                  <c:v>39429.600694444613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39429.606944444604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39429.611111110986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'Request rate stats across vols'!$P$2:$P$1455</c:f>
              <c:numCache>
                <c:formatCode>General</c:formatCode>
                <c:ptCount val="145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1000000</c:v>
                </c:pt>
                <c:pt idx="470">
                  <c:v>1000000</c:v>
                </c:pt>
                <c:pt idx="471">
                  <c:v>1000000</c:v>
                </c:pt>
                <c:pt idx="472">
                  <c:v>1000000</c:v>
                </c:pt>
                <c:pt idx="473">
                  <c:v>1000000</c:v>
                </c:pt>
                <c:pt idx="474">
                  <c:v>1000000</c:v>
                </c:pt>
                <c:pt idx="475">
                  <c:v>1000000</c:v>
                </c:pt>
                <c:pt idx="476">
                  <c:v>1000000</c:v>
                </c:pt>
                <c:pt idx="477">
                  <c:v>1000000</c:v>
                </c:pt>
                <c:pt idx="478">
                  <c:v>1000000</c:v>
                </c:pt>
                <c:pt idx="479">
                  <c:v>1000000</c:v>
                </c:pt>
                <c:pt idx="480">
                  <c:v>1000000</c:v>
                </c:pt>
                <c:pt idx="481">
                  <c:v>1000000</c:v>
                </c:pt>
                <c:pt idx="482">
                  <c:v>1000000</c:v>
                </c:pt>
                <c:pt idx="483">
                  <c:v>1000000</c:v>
                </c:pt>
                <c:pt idx="484">
                  <c:v>1000000</c:v>
                </c:pt>
                <c:pt idx="485">
                  <c:v>1000000</c:v>
                </c:pt>
                <c:pt idx="486">
                  <c:v>1000000</c:v>
                </c:pt>
                <c:pt idx="487">
                  <c:v>1000000</c:v>
                </c:pt>
                <c:pt idx="488">
                  <c:v>1000000</c:v>
                </c:pt>
                <c:pt idx="489">
                  <c:v>1000000</c:v>
                </c:pt>
                <c:pt idx="490">
                  <c:v>1000000</c:v>
                </c:pt>
                <c:pt idx="491">
                  <c:v>1000000</c:v>
                </c:pt>
                <c:pt idx="492">
                  <c:v>1000000</c:v>
                </c:pt>
                <c:pt idx="493">
                  <c:v>1000000</c:v>
                </c:pt>
                <c:pt idx="494">
                  <c:v>1000000</c:v>
                </c:pt>
                <c:pt idx="495">
                  <c:v>1000000</c:v>
                </c:pt>
                <c:pt idx="496">
                  <c:v>1000000</c:v>
                </c:pt>
                <c:pt idx="497">
                  <c:v>1000000</c:v>
                </c:pt>
                <c:pt idx="498">
                  <c:v>1000000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100</c:v>
                </c:pt>
                <c:pt idx="554">
                  <c:v>100</c:v>
                </c:pt>
                <c:pt idx="555">
                  <c:v>100</c:v>
                </c:pt>
                <c:pt idx="556">
                  <c:v>100</c:v>
                </c:pt>
                <c:pt idx="557">
                  <c:v>100</c:v>
                </c:pt>
                <c:pt idx="558">
                  <c:v>100</c:v>
                </c:pt>
                <c:pt idx="559">
                  <c:v>100</c:v>
                </c:pt>
                <c:pt idx="560">
                  <c:v>100</c:v>
                </c:pt>
                <c:pt idx="561">
                  <c:v>100</c:v>
                </c:pt>
                <c:pt idx="562">
                  <c:v>100</c:v>
                </c:pt>
                <c:pt idx="563">
                  <c:v>100</c:v>
                </c:pt>
                <c:pt idx="564">
                  <c:v>100</c:v>
                </c:pt>
                <c:pt idx="565">
                  <c:v>100</c:v>
                </c:pt>
                <c:pt idx="566">
                  <c:v>100</c:v>
                </c:pt>
                <c:pt idx="567">
                  <c:v>100</c:v>
                </c:pt>
                <c:pt idx="568">
                  <c:v>100</c:v>
                </c:pt>
                <c:pt idx="569">
                  <c:v>100</c:v>
                </c:pt>
                <c:pt idx="570">
                  <c:v>100</c:v>
                </c:pt>
                <c:pt idx="571">
                  <c:v>100</c:v>
                </c:pt>
                <c:pt idx="572">
                  <c:v>100</c:v>
                </c:pt>
                <c:pt idx="573">
                  <c:v>100</c:v>
                </c:pt>
                <c:pt idx="574">
                  <c:v>100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100</c:v>
                </c:pt>
                <c:pt idx="595">
                  <c:v>100</c:v>
                </c:pt>
                <c:pt idx="596">
                  <c:v>100</c:v>
                </c:pt>
                <c:pt idx="597">
                  <c:v>100</c:v>
                </c:pt>
                <c:pt idx="598">
                  <c:v>100</c:v>
                </c:pt>
                <c:pt idx="599">
                  <c:v>100</c:v>
                </c:pt>
                <c:pt idx="600">
                  <c:v>100</c:v>
                </c:pt>
                <c:pt idx="601">
                  <c:v>100</c:v>
                </c:pt>
                <c:pt idx="602">
                  <c:v>100</c:v>
                </c:pt>
                <c:pt idx="603">
                  <c:v>100</c:v>
                </c:pt>
                <c:pt idx="604">
                  <c:v>100</c:v>
                </c:pt>
                <c:pt idx="605">
                  <c:v>100</c:v>
                </c:pt>
                <c:pt idx="606">
                  <c:v>100</c:v>
                </c:pt>
                <c:pt idx="607">
                  <c:v>100</c:v>
                </c:pt>
                <c:pt idx="608">
                  <c:v>100</c:v>
                </c:pt>
                <c:pt idx="609">
                  <c:v>100</c:v>
                </c:pt>
                <c:pt idx="610">
                  <c:v>100</c:v>
                </c:pt>
                <c:pt idx="611">
                  <c:v>100</c:v>
                </c:pt>
                <c:pt idx="612">
                  <c:v>100</c:v>
                </c:pt>
                <c:pt idx="613">
                  <c:v>100</c:v>
                </c:pt>
                <c:pt idx="614">
                  <c:v>100</c:v>
                </c:pt>
                <c:pt idx="615">
                  <c:v>100</c:v>
                </c:pt>
                <c:pt idx="616">
                  <c:v>100</c:v>
                </c:pt>
                <c:pt idx="617">
                  <c:v>100</c:v>
                </c:pt>
                <c:pt idx="618">
                  <c:v>100</c:v>
                </c:pt>
                <c:pt idx="619">
                  <c:v>100</c:v>
                </c:pt>
                <c:pt idx="620">
                  <c:v>100</c:v>
                </c:pt>
                <c:pt idx="621">
                  <c:v>100</c:v>
                </c:pt>
                <c:pt idx="622">
                  <c:v>100</c:v>
                </c:pt>
                <c:pt idx="623">
                  <c:v>100</c:v>
                </c:pt>
                <c:pt idx="624">
                  <c:v>100</c:v>
                </c:pt>
                <c:pt idx="625">
                  <c:v>100</c:v>
                </c:pt>
                <c:pt idx="626">
                  <c:v>100</c:v>
                </c:pt>
                <c:pt idx="627">
                  <c:v>100</c:v>
                </c:pt>
                <c:pt idx="628">
                  <c:v>100</c:v>
                </c:pt>
                <c:pt idx="629">
                  <c:v>100</c:v>
                </c:pt>
                <c:pt idx="630">
                  <c:v>100</c:v>
                </c:pt>
                <c:pt idx="631">
                  <c:v>100</c:v>
                </c:pt>
                <c:pt idx="632">
                  <c:v>100</c:v>
                </c:pt>
                <c:pt idx="633">
                  <c:v>100</c:v>
                </c:pt>
                <c:pt idx="634">
                  <c:v>100</c:v>
                </c:pt>
                <c:pt idx="635">
                  <c:v>100</c:v>
                </c:pt>
                <c:pt idx="636">
                  <c:v>100</c:v>
                </c:pt>
                <c:pt idx="637">
                  <c:v>100</c:v>
                </c:pt>
                <c:pt idx="638">
                  <c:v>100</c:v>
                </c:pt>
                <c:pt idx="639">
                  <c:v>100</c:v>
                </c:pt>
                <c:pt idx="640">
                  <c:v>100</c:v>
                </c:pt>
                <c:pt idx="641">
                  <c:v>100</c:v>
                </c:pt>
                <c:pt idx="642">
                  <c:v>100</c:v>
                </c:pt>
                <c:pt idx="643">
                  <c:v>100</c:v>
                </c:pt>
                <c:pt idx="644">
                  <c:v>100</c:v>
                </c:pt>
                <c:pt idx="645">
                  <c:v>100</c:v>
                </c:pt>
                <c:pt idx="646">
                  <c:v>100</c:v>
                </c:pt>
                <c:pt idx="647">
                  <c:v>100</c:v>
                </c:pt>
                <c:pt idx="648">
                  <c:v>100</c:v>
                </c:pt>
                <c:pt idx="649">
                  <c:v>100</c:v>
                </c:pt>
                <c:pt idx="650">
                  <c:v>100</c:v>
                </c:pt>
                <c:pt idx="651">
                  <c:v>100</c:v>
                </c:pt>
                <c:pt idx="652">
                  <c:v>100</c:v>
                </c:pt>
                <c:pt idx="653">
                  <c:v>100</c:v>
                </c:pt>
                <c:pt idx="654">
                  <c:v>100</c:v>
                </c:pt>
                <c:pt idx="655">
                  <c:v>100</c:v>
                </c:pt>
                <c:pt idx="656">
                  <c:v>100</c:v>
                </c:pt>
                <c:pt idx="657">
                  <c:v>100</c:v>
                </c:pt>
                <c:pt idx="658">
                  <c:v>100</c:v>
                </c:pt>
                <c:pt idx="659">
                  <c:v>100</c:v>
                </c:pt>
                <c:pt idx="660">
                  <c:v>100</c:v>
                </c:pt>
                <c:pt idx="661">
                  <c:v>100</c:v>
                </c:pt>
                <c:pt idx="662">
                  <c:v>100</c:v>
                </c:pt>
                <c:pt idx="663">
                  <c:v>100</c:v>
                </c:pt>
                <c:pt idx="664">
                  <c:v>100</c:v>
                </c:pt>
                <c:pt idx="665">
                  <c:v>100</c:v>
                </c:pt>
                <c:pt idx="666">
                  <c:v>100</c:v>
                </c:pt>
                <c:pt idx="667">
                  <c:v>100</c:v>
                </c:pt>
                <c:pt idx="668">
                  <c:v>100</c:v>
                </c:pt>
                <c:pt idx="669">
                  <c:v>100</c:v>
                </c:pt>
                <c:pt idx="670">
                  <c:v>100</c:v>
                </c:pt>
                <c:pt idx="671">
                  <c:v>100</c:v>
                </c:pt>
                <c:pt idx="672">
                  <c:v>100</c:v>
                </c:pt>
                <c:pt idx="673">
                  <c:v>100</c:v>
                </c:pt>
                <c:pt idx="674">
                  <c:v>100</c:v>
                </c:pt>
                <c:pt idx="675">
                  <c:v>100</c:v>
                </c:pt>
                <c:pt idx="676">
                  <c:v>100</c:v>
                </c:pt>
                <c:pt idx="677">
                  <c:v>100</c:v>
                </c:pt>
                <c:pt idx="678">
                  <c:v>100</c:v>
                </c:pt>
                <c:pt idx="679">
                  <c:v>100</c:v>
                </c:pt>
                <c:pt idx="680">
                  <c:v>100</c:v>
                </c:pt>
                <c:pt idx="681">
                  <c:v>100</c:v>
                </c:pt>
                <c:pt idx="682">
                  <c:v>100</c:v>
                </c:pt>
                <c:pt idx="683">
                  <c:v>100</c:v>
                </c:pt>
                <c:pt idx="684">
                  <c:v>100</c:v>
                </c:pt>
                <c:pt idx="685">
                  <c:v>100</c:v>
                </c:pt>
                <c:pt idx="686">
                  <c:v>100</c:v>
                </c:pt>
                <c:pt idx="687">
                  <c:v>100</c:v>
                </c:pt>
                <c:pt idx="688">
                  <c:v>100</c:v>
                </c:pt>
                <c:pt idx="689">
                  <c:v>100</c:v>
                </c:pt>
                <c:pt idx="690">
                  <c:v>100</c:v>
                </c:pt>
                <c:pt idx="691">
                  <c:v>100</c:v>
                </c:pt>
                <c:pt idx="692">
                  <c:v>100</c:v>
                </c:pt>
                <c:pt idx="693">
                  <c:v>100</c:v>
                </c:pt>
                <c:pt idx="694">
                  <c:v>100</c:v>
                </c:pt>
                <c:pt idx="695">
                  <c:v>100</c:v>
                </c:pt>
                <c:pt idx="696">
                  <c:v>100</c:v>
                </c:pt>
                <c:pt idx="697">
                  <c:v>100</c:v>
                </c:pt>
                <c:pt idx="698">
                  <c:v>100</c:v>
                </c:pt>
                <c:pt idx="699">
                  <c:v>100</c:v>
                </c:pt>
                <c:pt idx="700">
                  <c:v>100</c:v>
                </c:pt>
                <c:pt idx="701">
                  <c:v>100</c:v>
                </c:pt>
                <c:pt idx="702">
                  <c:v>100</c:v>
                </c:pt>
                <c:pt idx="703">
                  <c:v>100</c:v>
                </c:pt>
                <c:pt idx="704">
                  <c:v>100</c:v>
                </c:pt>
                <c:pt idx="705">
                  <c:v>100</c:v>
                </c:pt>
                <c:pt idx="706">
                  <c:v>100</c:v>
                </c:pt>
                <c:pt idx="707">
                  <c:v>100</c:v>
                </c:pt>
                <c:pt idx="708">
                  <c:v>100</c:v>
                </c:pt>
                <c:pt idx="709">
                  <c:v>100</c:v>
                </c:pt>
                <c:pt idx="710">
                  <c:v>100</c:v>
                </c:pt>
                <c:pt idx="711">
                  <c:v>100</c:v>
                </c:pt>
                <c:pt idx="712">
                  <c:v>100</c:v>
                </c:pt>
                <c:pt idx="713">
                  <c:v>100</c:v>
                </c:pt>
                <c:pt idx="714">
                  <c:v>100</c:v>
                </c:pt>
                <c:pt idx="715">
                  <c:v>100</c:v>
                </c:pt>
                <c:pt idx="716">
                  <c:v>100</c:v>
                </c:pt>
                <c:pt idx="717">
                  <c:v>100</c:v>
                </c:pt>
                <c:pt idx="718">
                  <c:v>100</c:v>
                </c:pt>
                <c:pt idx="719">
                  <c:v>100</c:v>
                </c:pt>
                <c:pt idx="720">
                  <c:v>100</c:v>
                </c:pt>
                <c:pt idx="721">
                  <c:v>100</c:v>
                </c:pt>
                <c:pt idx="722">
                  <c:v>100</c:v>
                </c:pt>
                <c:pt idx="723">
                  <c:v>100</c:v>
                </c:pt>
                <c:pt idx="724">
                  <c:v>100</c:v>
                </c:pt>
                <c:pt idx="725">
                  <c:v>100</c:v>
                </c:pt>
                <c:pt idx="726">
                  <c:v>100</c:v>
                </c:pt>
                <c:pt idx="727">
                  <c:v>100</c:v>
                </c:pt>
                <c:pt idx="728">
                  <c:v>100</c:v>
                </c:pt>
                <c:pt idx="729">
                  <c:v>100</c:v>
                </c:pt>
                <c:pt idx="730">
                  <c:v>100</c:v>
                </c:pt>
                <c:pt idx="731">
                  <c:v>100</c:v>
                </c:pt>
                <c:pt idx="732">
                  <c:v>100</c:v>
                </c:pt>
                <c:pt idx="733">
                  <c:v>100</c:v>
                </c:pt>
                <c:pt idx="734">
                  <c:v>100</c:v>
                </c:pt>
                <c:pt idx="735">
                  <c:v>100</c:v>
                </c:pt>
                <c:pt idx="736">
                  <c:v>100</c:v>
                </c:pt>
                <c:pt idx="737">
                  <c:v>100</c:v>
                </c:pt>
                <c:pt idx="738">
                  <c:v>100</c:v>
                </c:pt>
                <c:pt idx="739">
                  <c:v>100</c:v>
                </c:pt>
                <c:pt idx="740">
                  <c:v>100</c:v>
                </c:pt>
                <c:pt idx="741">
                  <c:v>100</c:v>
                </c:pt>
                <c:pt idx="742">
                  <c:v>100</c:v>
                </c:pt>
                <c:pt idx="743">
                  <c:v>100</c:v>
                </c:pt>
                <c:pt idx="744">
                  <c:v>100</c:v>
                </c:pt>
                <c:pt idx="745">
                  <c:v>100</c:v>
                </c:pt>
                <c:pt idx="746">
                  <c:v>100</c:v>
                </c:pt>
                <c:pt idx="747">
                  <c:v>100</c:v>
                </c:pt>
                <c:pt idx="748">
                  <c:v>100</c:v>
                </c:pt>
                <c:pt idx="749">
                  <c:v>100</c:v>
                </c:pt>
                <c:pt idx="750">
                  <c:v>100</c:v>
                </c:pt>
                <c:pt idx="751">
                  <c:v>100</c:v>
                </c:pt>
                <c:pt idx="752">
                  <c:v>100</c:v>
                </c:pt>
                <c:pt idx="753">
                  <c:v>100</c:v>
                </c:pt>
                <c:pt idx="754">
                  <c:v>100</c:v>
                </c:pt>
                <c:pt idx="755">
                  <c:v>100</c:v>
                </c:pt>
                <c:pt idx="756">
                  <c:v>100</c:v>
                </c:pt>
                <c:pt idx="757">
                  <c:v>1000000</c:v>
                </c:pt>
                <c:pt idx="758">
                  <c:v>1000000</c:v>
                </c:pt>
                <c:pt idx="759">
                  <c:v>1000000</c:v>
                </c:pt>
                <c:pt idx="760">
                  <c:v>1000000</c:v>
                </c:pt>
                <c:pt idx="761">
                  <c:v>1000000</c:v>
                </c:pt>
                <c:pt idx="762">
                  <c:v>1000000</c:v>
                </c:pt>
                <c:pt idx="763">
                  <c:v>1000000</c:v>
                </c:pt>
                <c:pt idx="764">
                  <c:v>1000000</c:v>
                </c:pt>
                <c:pt idx="765">
                  <c:v>1000000</c:v>
                </c:pt>
                <c:pt idx="766">
                  <c:v>1000000</c:v>
                </c:pt>
                <c:pt idx="767">
                  <c:v>1000000</c:v>
                </c:pt>
                <c:pt idx="768">
                  <c:v>1000000</c:v>
                </c:pt>
                <c:pt idx="769">
                  <c:v>1000000</c:v>
                </c:pt>
                <c:pt idx="770">
                  <c:v>1000000</c:v>
                </c:pt>
                <c:pt idx="771">
                  <c:v>1000000</c:v>
                </c:pt>
                <c:pt idx="772">
                  <c:v>1000000</c:v>
                </c:pt>
                <c:pt idx="773">
                  <c:v>1000000</c:v>
                </c:pt>
                <c:pt idx="774">
                  <c:v>1000000</c:v>
                </c:pt>
                <c:pt idx="775">
                  <c:v>1000000</c:v>
                </c:pt>
                <c:pt idx="776">
                  <c:v>1000000</c:v>
                </c:pt>
                <c:pt idx="777">
                  <c:v>1000000</c:v>
                </c:pt>
                <c:pt idx="778">
                  <c:v>1000000</c:v>
                </c:pt>
                <c:pt idx="779">
                  <c:v>1000000</c:v>
                </c:pt>
                <c:pt idx="780">
                  <c:v>1000000</c:v>
                </c:pt>
                <c:pt idx="781">
                  <c:v>1000000</c:v>
                </c:pt>
                <c:pt idx="782">
                  <c:v>1000000</c:v>
                </c:pt>
                <c:pt idx="783">
                  <c:v>1000000</c:v>
                </c:pt>
                <c:pt idx="784">
                  <c:v>1000000</c:v>
                </c:pt>
                <c:pt idx="785">
                  <c:v>1000000</c:v>
                </c:pt>
                <c:pt idx="786">
                  <c:v>1000000</c:v>
                </c:pt>
                <c:pt idx="787">
                  <c:v>1000000</c:v>
                </c:pt>
                <c:pt idx="788">
                  <c:v>1000000</c:v>
                </c:pt>
                <c:pt idx="789">
                  <c:v>1000000</c:v>
                </c:pt>
                <c:pt idx="790">
                  <c:v>1000000</c:v>
                </c:pt>
                <c:pt idx="791">
                  <c:v>1000000</c:v>
                </c:pt>
                <c:pt idx="792">
                  <c:v>1000000</c:v>
                </c:pt>
                <c:pt idx="793">
                  <c:v>1000000</c:v>
                </c:pt>
                <c:pt idx="794">
                  <c:v>1000000</c:v>
                </c:pt>
                <c:pt idx="795">
                  <c:v>1000000</c:v>
                </c:pt>
                <c:pt idx="796">
                  <c:v>1000000</c:v>
                </c:pt>
                <c:pt idx="797">
                  <c:v>1000000</c:v>
                </c:pt>
                <c:pt idx="798">
                  <c:v>1000000</c:v>
                </c:pt>
                <c:pt idx="799">
                  <c:v>1000000</c:v>
                </c:pt>
                <c:pt idx="800">
                  <c:v>1000000</c:v>
                </c:pt>
                <c:pt idx="801">
                  <c:v>1000000</c:v>
                </c:pt>
                <c:pt idx="802">
                  <c:v>100</c:v>
                </c:pt>
                <c:pt idx="803">
                  <c:v>100</c:v>
                </c:pt>
                <c:pt idx="804">
                  <c:v>100</c:v>
                </c:pt>
                <c:pt idx="805">
                  <c:v>100</c:v>
                </c:pt>
                <c:pt idx="806">
                  <c:v>100</c:v>
                </c:pt>
                <c:pt idx="807">
                  <c:v>100</c:v>
                </c:pt>
                <c:pt idx="808">
                  <c:v>100</c:v>
                </c:pt>
                <c:pt idx="809">
                  <c:v>100</c:v>
                </c:pt>
                <c:pt idx="810">
                  <c:v>100</c:v>
                </c:pt>
                <c:pt idx="811">
                  <c:v>100</c:v>
                </c:pt>
                <c:pt idx="812">
                  <c:v>100</c:v>
                </c:pt>
                <c:pt idx="813">
                  <c:v>100</c:v>
                </c:pt>
                <c:pt idx="814">
                  <c:v>100</c:v>
                </c:pt>
                <c:pt idx="815">
                  <c:v>100</c:v>
                </c:pt>
                <c:pt idx="816">
                  <c:v>100</c:v>
                </c:pt>
                <c:pt idx="817">
                  <c:v>100</c:v>
                </c:pt>
                <c:pt idx="818">
                  <c:v>100</c:v>
                </c:pt>
                <c:pt idx="819">
                  <c:v>100</c:v>
                </c:pt>
                <c:pt idx="820">
                  <c:v>100</c:v>
                </c:pt>
                <c:pt idx="821">
                  <c:v>100</c:v>
                </c:pt>
                <c:pt idx="822">
                  <c:v>100</c:v>
                </c:pt>
                <c:pt idx="823">
                  <c:v>100</c:v>
                </c:pt>
                <c:pt idx="824">
                  <c:v>100</c:v>
                </c:pt>
                <c:pt idx="825">
                  <c:v>100</c:v>
                </c:pt>
                <c:pt idx="826">
                  <c:v>100</c:v>
                </c:pt>
                <c:pt idx="827">
                  <c:v>100</c:v>
                </c:pt>
                <c:pt idx="828">
                  <c:v>100</c:v>
                </c:pt>
                <c:pt idx="829">
                  <c:v>100</c:v>
                </c:pt>
                <c:pt idx="830">
                  <c:v>100</c:v>
                </c:pt>
                <c:pt idx="831">
                  <c:v>100</c:v>
                </c:pt>
                <c:pt idx="832">
                  <c:v>100</c:v>
                </c:pt>
                <c:pt idx="833">
                  <c:v>100</c:v>
                </c:pt>
                <c:pt idx="834">
                  <c:v>100</c:v>
                </c:pt>
                <c:pt idx="835">
                  <c:v>100</c:v>
                </c:pt>
                <c:pt idx="836">
                  <c:v>100</c:v>
                </c:pt>
                <c:pt idx="837">
                  <c:v>100</c:v>
                </c:pt>
                <c:pt idx="838">
                  <c:v>100</c:v>
                </c:pt>
                <c:pt idx="839">
                  <c:v>100</c:v>
                </c:pt>
                <c:pt idx="840">
                  <c:v>100</c:v>
                </c:pt>
                <c:pt idx="841">
                  <c:v>100</c:v>
                </c:pt>
                <c:pt idx="842">
                  <c:v>100</c:v>
                </c:pt>
                <c:pt idx="843">
                  <c:v>100</c:v>
                </c:pt>
                <c:pt idx="844">
                  <c:v>100</c:v>
                </c:pt>
                <c:pt idx="845">
                  <c:v>100</c:v>
                </c:pt>
                <c:pt idx="846">
                  <c:v>100</c:v>
                </c:pt>
                <c:pt idx="847">
                  <c:v>100</c:v>
                </c:pt>
                <c:pt idx="848">
                  <c:v>100</c:v>
                </c:pt>
                <c:pt idx="849">
                  <c:v>100</c:v>
                </c:pt>
                <c:pt idx="850">
                  <c:v>100</c:v>
                </c:pt>
                <c:pt idx="851">
                  <c:v>100</c:v>
                </c:pt>
                <c:pt idx="852">
                  <c:v>100</c:v>
                </c:pt>
                <c:pt idx="853">
                  <c:v>100</c:v>
                </c:pt>
                <c:pt idx="854">
                  <c:v>100</c:v>
                </c:pt>
                <c:pt idx="855">
                  <c:v>100</c:v>
                </c:pt>
                <c:pt idx="856">
                  <c:v>100</c:v>
                </c:pt>
                <c:pt idx="857">
                  <c:v>100</c:v>
                </c:pt>
                <c:pt idx="858">
                  <c:v>100</c:v>
                </c:pt>
                <c:pt idx="859">
                  <c:v>100</c:v>
                </c:pt>
                <c:pt idx="860">
                  <c:v>100</c:v>
                </c:pt>
                <c:pt idx="861">
                  <c:v>100</c:v>
                </c:pt>
                <c:pt idx="862">
                  <c:v>100</c:v>
                </c:pt>
                <c:pt idx="863">
                  <c:v>100</c:v>
                </c:pt>
                <c:pt idx="864">
                  <c:v>100</c:v>
                </c:pt>
                <c:pt idx="865">
                  <c:v>100</c:v>
                </c:pt>
                <c:pt idx="866">
                  <c:v>100</c:v>
                </c:pt>
                <c:pt idx="867">
                  <c:v>100</c:v>
                </c:pt>
                <c:pt idx="868">
                  <c:v>100</c:v>
                </c:pt>
                <c:pt idx="869">
                  <c:v>100</c:v>
                </c:pt>
                <c:pt idx="870">
                  <c:v>100</c:v>
                </c:pt>
                <c:pt idx="871">
                  <c:v>100</c:v>
                </c:pt>
                <c:pt idx="872">
                  <c:v>100</c:v>
                </c:pt>
                <c:pt idx="873">
                  <c:v>100</c:v>
                </c:pt>
                <c:pt idx="874">
                  <c:v>100</c:v>
                </c:pt>
                <c:pt idx="875">
                  <c:v>100</c:v>
                </c:pt>
                <c:pt idx="876">
                  <c:v>100</c:v>
                </c:pt>
                <c:pt idx="877">
                  <c:v>100</c:v>
                </c:pt>
                <c:pt idx="878">
                  <c:v>100</c:v>
                </c:pt>
                <c:pt idx="879">
                  <c:v>100</c:v>
                </c:pt>
                <c:pt idx="880">
                  <c:v>100</c:v>
                </c:pt>
                <c:pt idx="881">
                  <c:v>100</c:v>
                </c:pt>
                <c:pt idx="882">
                  <c:v>100</c:v>
                </c:pt>
                <c:pt idx="883">
                  <c:v>100</c:v>
                </c:pt>
                <c:pt idx="884">
                  <c:v>100</c:v>
                </c:pt>
                <c:pt idx="885">
                  <c:v>100</c:v>
                </c:pt>
                <c:pt idx="886">
                  <c:v>100</c:v>
                </c:pt>
                <c:pt idx="887">
                  <c:v>100</c:v>
                </c:pt>
                <c:pt idx="888">
                  <c:v>100</c:v>
                </c:pt>
                <c:pt idx="889">
                  <c:v>100</c:v>
                </c:pt>
                <c:pt idx="890">
                  <c:v>100</c:v>
                </c:pt>
                <c:pt idx="891">
                  <c:v>100</c:v>
                </c:pt>
                <c:pt idx="892">
                  <c:v>100</c:v>
                </c:pt>
                <c:pt idx="893">
                  <c:v>100</c:v>
                </c:pt>
                <c:pt idx="894">
                  <c:v>100</c:v>
                </c:pt>
                <c:pt idx="895">
                  <c:v>100</c:v>
                </c:pt>
                <c:pt idx="896">
                  <c:v>100</c:v>
                </c:pt>
                <c:pt idx="897">
                  <c:v>100</c:v>
                </c:pt>
                <c:pt idx="898">
                  <c:v>100</c:v>
                </c:pt>
                <c:pt idx="899">
                  <c:v>100</c:v>
                </c:pt>
                <c:pt idx="900">
                  <c:v>100</c:v>
                </c:pt>
                <c:pt idx="901">
                  <c:v>100</c:v>
                </c:pt>
                <c:pt idx="902">
                  <c:v>100</c:v>
                </c:pt>
                <c:pt idx="903">
                  <c:v>100</c:v>
                </c:pt>
                <c:pt idx="904">
                  <c:v>100</c:v>
                </c:pt>
                <c:pt idx="905">
                  <c:v>100</c:v>
                </c:pt>
                <c:pt idx="906">
                  <c:v>100</c:v>
                </c:pt>
                <c:pt idx="907">
                  <c:v>100</c:v>
                </c:pt>
                <c:pt idx="908">
                  <c:v>100</c:v>
                </c:pt>
                <c:pt idx="909">
                  <c:v>100</c:v>
                </c:pt>
                <c:pt idx="910">
                  <c:v>100</c:v>
                </c:pt>
                <c:pt idx="911">
                  <c:v>100</c:v>
                </c:pt>
                <c:pt idx="912">
                  <c:v>100</c:v>
                </c:pt>
                <c:pt idx="913">
                  <c:v>100</c:v>
                </c:pt>
                <c:pt idx="914">
                  <c:v>100</c:v>
                </c:pt>
                <c:pt idx="915">
                  <c:v>100</c:v>
                </c:pt>
                <c:pt idx="916">
                  <c:v>100</c:v>
                </c:pt>
                <c:pt idx="917">
                  <c:v>100</c:v>
                </c:pt>
                <c:pt idx="918">
                  <c:v>100</c:v>
                </c:pt>
                <c:pt idx="919">
                  <c:v>100</c:v>
                </c:pt>
                <c:pt idx="920">
                  <c:v>100</c:v>
                </c:pt>
                <c:pt idx="921">
                  <c:v>100</c:v>
                </c:pt>
                <c:pt idx="922">
                  <c:v>100</c:v>
                </c:pt>
                <c:pt idx="923">
                  <c:v>100</c:v>
                </c:pt>
                <c:pt idx="924">
                  <c:v>100</c:v>
                </c:pt>
                <c:pt idx="925">
                  <c:v>100</c:v>
                </c:pt>
                <c:pt idx="926">
                  <c:v>100</c:v>
                </c:pt>
                <c:pt idx="927">
                  <c:v>100</c:v>
                </c:pt>
                <c:pt idx="928">
                  <c:v>100</c:v>
                </c:pt>
                <c:pt idx="929">
                  <c:v>100</c:v>
                </c:pt>
                <c:pt idx="930">
                  <c:v>100</c:v>
                </c:pt>
                <c:pt idx="931">
                  <c:v>100</c:v>
                </c:pt>
                <c:pt idx="932">
                  <c:v>100</c:v>
                </c:pt>
                <c:pt idx="933">
                  <c:v>100</c:v>
                </c:pt>
                <c:pt idx="934">
                  <c:v>100</c:v>
                </c:pt>
                <c:pt idx="935">
                  <c:v>100</c:v>
                </c:pt>
                <c:pt idx="936">
                  <c:v>100</c:v>
                </c:pt>
                <c:pt idx="937">
                  <c:v>100</c:v>
                </c:pt>
                <c:pt idx="938">
                  <c:v>100</c:v>
                </c:pt>
                <c:pt idx="939">
                  <c:v>100</c:v>
                </c:pt>
                <c:pt idx="940">
                  <c:v>100</c:v>
                </c:pt>
                <c:pt idx="941">
                  <c:v>100</c:v>
                </c:pt>
                <c:pt idx="942">
                  <c:v>100</c:v>
                </c:pt>
                <c:pt idx="943">
                  <c:v>100</c:v>
                </c:pt>
                <c:pt idx="944">
                  <c:v>100</c:v>
                </c:pt>
                <c:pt idx="945">
                  <c:v>100</c:v>
                </c:pt>
                <c:pt idx="946">
                  <c:v>100</c:v>
                </c:pt>
                <c:pt idx="947">
                  <c:v>100</c:v>
                </c:pt>
                <c:pt idx="948">
                  <c:v>100</c:v>
                </c:pt>
                <c:pt idx="949">
                  <c:v>100</c:v>
                </c:pt>
                <c:pt idx="950">
                  <c:v>100</c:v>
                </c:pt>
                <c:pt idx="951">
                  <c:v>100</c:v>
                </c:pt>
                <c:pt idx="952">
                  <c:v>100</c:v>
                </c:pt>
                <c:pt idx="953">
                  <c:v>100</c:v>
                </c:pt>
                <c:pt idx="954">
                  <c:v>100</c:v>
                </c:pt>
                <c:pt idx="955">
                  <c:v>100</c:v>
                </c:pt>
                <c:pt idx="956">
                  <c:v>100</c:v>
                </c:pt>
                <c:pt idx="957">
                  <c:v>100</c:v>
                </c:pt>
                <c:pt idx="958">
                  <c:v>100</c:v>
                </c:pt>
                <c:pt idx="959">
                  <c:v>100</c:v>
                </c:pt>
                <c:pt idx="960">
                  <c:v>100</c:v>
                </c:pt>
                <c:pt idx="961">
                  <c:v>100</c:v>
                </c:pt>
                <c:pt idx="962">
                  <c:v>100</c:v>
                </c:pt>
                <c:pt idx="963">
                  <c:v>100</c:v>
                </c:pt>
                <c:pt idx="964">
                  <c:v>100</c:v>
                </c:pt>
                <c:pt idx="965">
                  <c:v>100</c:v>
                </c:pt>
                <c:pt idx="966">
                  <c:v>100</c:v>
                </c:pt>
                <c:pt idx="967">
                  <c:v>100</c:v>
                </c:pt>
                <c:pt idx="968">
                  <c:v>100</c:v>
                </c:pt>
                <c:pt idx="969">
                  <c:v>100</c:v>
                </c:pt>
                <c:pt idx="970">
                  <c:v>100</c:v>
                </c:pt>
                <c:pt idx="971">
                  <c:v>100</c:v>
                </c:pt>
                <c:pt idx="972">
                  <c:v>100</c:v>
                </c:pt>
                <c:pt idx="973">
                  <c:v>100</c:v>
                </c:pt>
                <c:pt idx="974">
                  <c:v>100</c:v>
                </c:pt>
                <c:pt idx="975">
                  <c:v>100</c:v>
                </c:pt>
                <c:pt idx="976">
                  <c:v>100</c:v>
                </c:pt>
                <c:pt idx="977">
                  <c:v>100</c:v>
                </c:pt>
                <c:pt idx="978">
                  <c:v>100</c:v>
                </c:pt>
                <c:pt idx="979">
                  <c:v>100</c:v>
                </c:pt>
                <c:pt idx="980">
                  <c:v>100</c:v>
                </c:pt>
                <c:pt idx="981">
                  <c:v>100</c:v>
                </c:pt>
                <c:pt idx="982">
                  <c:v>100</c:v>
                </c:pt>
                <c:pt idx="983">
                  <c:v>100</c:v>
                </c:pt>
                <c:pt idx="984">
                  <c:v>100</c:v>
                </c:pt>
                <c:pt idx="985">
                  <c:v>100</c:v>
                </c:pt>
                <c:pt idx="986">
                  <c:v>100</c:v>
                </c:pt>
                <c:pt idx="987">
                  <c:v>100</c:v>
                </c:pt>
                <c:pt idx="988">
                  <c:v>100</c:v>
                </c:pt>
                <c:pt idx="989">
                  <c:v>100</c:v>
                </c:pt>
                <c:pt idx="990">
                  <c:v>100</c:v>
                </c:pt>
                <c:pt idx="991">
                  <c:v>100</c:v>
                </c:pt>
                <c:pt idx="992">
                  <c:v>100</c:v>
                </c:pt>
                <c:pt idx="993">
                  <c:v>100</c:v>
                </c:pt>
                <c:pt idx="994">
                  <c:v>100</c:v>
                </c:pt>
                <c:pt idx="995">
                  <c:v>100</c:v>
                </c:pt>
                <c:pt idx="996">
                  <c:v>100</c:v>
                </c:pt>
                <c:pt idx="997">
                  <c:v>100</c:v>
                </c:pt>
                <c:pt idx="998">
                  <c:v>100</c:v>
                </c:pt>
                <c:pt idx="999">
                  <c:v>100</c:v>
                </c:pt>
                <c:pt idx="1000">
                  <c:v>100</c:v>
                </c:pt>
                <c:pt idx="1001">
                  <c:v>100</c:v>
                </c:pt>
                <c:pt idx="1002">
                  <c:v>100</c:v>
                </c:pt>
                <c:pt idx="1003">
                  <c:v>100</c:v>
                </c:pt>
                <c:pt idx="1004">
                  <c:v>100</c:v>
                </c:pt>
                <c:pt idx="1005">
                  <c:v>100</c:v>
                </c:pt>
                <c:pt idx="1006">
                  <c:v>100</c:v>
                </c:pt>
                <c:pt idx="1007">
                  <c:v>100</c:v>
                </c:pt>
                <c:pt idx="1008">
                  <c:v>100</c:v>
                </c:pt>
                <c:pt idx="1009">
                  <c:v>100</c:v>
                </c:pt>
                <c:pt idx="1010">
                  <c:v>100</c:v>
                </c:pt>
                <c:pt idx="1011">
                  <c:v>100</c:v>
                </c:pt>
                <c:pt idx="1012">
                  <c:v>100</c:v>
                </c:pt>
                <c:pt idx="1013">
                  <c:v>100</c:v>
                </c:pt>
                <c:pt idx="1014">
                  <c:v>100</c:v>
                </c:pt>
                <c:pt idx="1015">
                  <c:v>100</c:v>
                </c:pt>
                <c:pt idx="1016">
                  <c:v>100</c:v>
                </c:pt>
                <c:pt idx="1017">
                  <c:v>100</c:v>
                </c:pt>
                <c:pt idx="1018">
                  <c:v>100</c:v>
                </c:pt>
                <c:pt idx="1019">
                  <c:v>100</c:v>
                </c:pt>
                <c:pt idx="1020">
                  <c:v>100</c:v>
                </c:pt>
                <c:pt idx="1021">
                  <c:v>100</c:v>
                </c:pt>
                <c:pt idx="1022">
                  <c:v>100</c:v>
                </c:pt>
                <c:pt idx="1023">
                  <c:v>100</c:v>
                </c:pt>
                <c:pt idx="1024">
                  <c:v>100</c:v>
                </c:pt>
                <c:pt idx="1025">
                  <c:v>100</c:v>
                </c:pt>
                <c:pt idx="1026">
                  <c:v>100</c:v>
                </c:pt>
                <c:pt idx="1027">
                  <c:v>100</c:v>
                </c:pt>
                <c:pt idx="1028">
                  <c:v>100</c:v>
                </c:pt>
                <c:pt idx="1029">
                  <c:v>100</c:v>
                </c:pt>
                <c:pt idx="1030">
                  <c:v>100</c:v>
                </c:pt>
                <c:pt idx="1031">
                  <c:v>100</c:v>
                </c:pt>
                <c:pt idx="1032">
                  <c:v>100</c:v>
                </c:pt>
                <c:pt idx="1033">
                  <c:v>100</c:v>
                </c:pt>
                <c:pt idx="1034">
                  <c:v>100</c:v>
                </c:pt>
                <c:pt idx="1035">
                  <c:v>100</c:v>
                </c:pt>
                <c:pt idx="1036">
                  <c:v>100</c:v>
                </c:pt>
                <c:pt idx="1037">
                  <c:v>100</c:v>
                </c:pt>
                <c:pt idx="1038">
                  <c:v>100</c:v>
                </c:pt>
                <c:pt idx="1039">
                  <c:v>100</c:v>
                </c:pt>
                <c:pt idx="1040">
                  <c:v>100</c:v>
                </c:pt>
                <c:pt idx="1041">
                  <c:v>100</c:v>
                </c:pt>
                <c:pt idx="1042">
                  <c:v>100</c:v>
                </c:pt>
                <c:pt idx="1043">
                  <c:v>100</c:v>
                </c:pt>
                <c:pt idx="1044">
                  <c:v>100</c:v>
                </c:pt>
                <c:pt idx="1045">
                  <c:v>100</c:v>
                </c:pt>
                <c:pt idx="1046">
                  <c:v>100</c:v>
                </c:pt>
                <c:pt idx="1047">
                  <c:v>100</c:v>
                </c:pt>
                <c:pt idx="1048">
                  <c:v>100</c:v>
                </c:pt>
                <c:pt idx="1049">
                  <c:v>100</c:v>
                </c:pt>
                <c:pt idx="1050">
                  <c:v>100</c:v>
                </c:pt>
                <c:pt idx="1051">
                  <c:v>100</c:v>
                </c:pt>
                <c:pt idx="1052">
                  <c:v>100</c:v>
                </c:pt>
                <c:pt idx="1053">
                  <c:v>100</c:v>
                </c:pt>
                <c:pt idx="1054">
                  <c:v>100</c:v>
                </c:pt>
                <c:pt idx="1055">
                  <c:v>100</c:v>
                </c:pt>
                <c:pt idx="1056">
                  <c:v>100</c:v>
                </c:pt>
                <c:pt idx="1057">
                  <c:v>100</c:v>
                </c:pt>
                <c:pt idx="1058">
                  <c:v>100</c:v>
                </c:pt>
                <c:pt idx="1059">
                  <c:v>100</c:v>
                </c:pt>
                <c:pt idx="1060">
                  <c:v>100</c:v>
                </c:pt>
                <c:pt idx="1061">
                  <c:v>100</c:v>
                </c:pt>
                <c:pt idx="1062">
                  <c:v>100</c:v>
                </c:pt>
                <c:pt idx="1063">
                  <c:v>100</c:v>
                </c:pt>
                <c:pt idx="1064">
                  <c:v>100</c:v>
                </c:pt>
                <c:pt idx="1065">
                  <c:v>100</c:v>
                </c:pt>
                <c:pt idx="1066">
                  <c:v>100</c:v>
                </c:pt>
                <c:pt idx="1067">
                  <c:v>100</c:v>
                </c:pt>
                <c:pt idx="1068">
                  <c:v>100</c:v>
                </c:pt>
                <c:pt idx="1069">
                  <c:v>100</c:v>
                </c:pt>
                <c:pt idx="1070">
                  <c:v>100</c:v>
                </c:pt>
                <c:pt idx="1071">
                  <c:v>100</c:v>
                </c:pt>
                <c:pt idx="1072">
                  <c:v>100</c:v>
                </c:pt>
                <c:pt idx="1073">
                  <c:v>100</c:v>
                </c:pt>
                <c:pt idx="1074">
                  <c:v>100</c:v>
                </c:pt>
                <c:pt idx="1075">
                  <c:v>100</c:v>
                </c:pt>
                <c:pt idx="1076">
                  <c:v>100</c:v>
                </c:pt>
                <c:pt idx="1077">
                  <c:v>100</c:v>
                </c:pt>
                <c:pt idx="1078">
                  <c:v>100</c:v>
                </c:pt>
                <c:pt idx="1079">
                  <c:v>100</c:v>
                </c:pt>
                <c:pt idx="1080">
                  <c:v>100</c:v>
                </c:pt>
                <c:pt idx="1081">
                  <c:v>100</c:v>
                </c:pt>
                <c:pt idx="1082">
                  <c:v>100</c:v>
                </c:pt>
                <c:pt idx="1083">
                  <c:v>100</c:v>
                </c:pt>
                <c:pt idx="1084">
                  <c:v>100</c:v>
                </c:pt>
                <c:pt idx="1085">
                  <c:v>100</c:v>
                </c:pt>
                <c:pt idx="1086">
                  <c:v>100</c:v>
                </c:pt>
                <c:pt idx="1087">
                  <c:v>100</c:v>
                </c:pt>
                <c:pt idx="1088">
                  <c:v>100</c:v>
                </c:pt>
                <c:pt idx="1089">
                  <c:v>100</c:v>
                </c:pt>
                <c:pt idx="1090">
                  <c:v>100</c:v>
                </c:pt>
                <c:pt idx="1091">
                  <c:v>100</c:v>
                </c:pt>
                <c:pt idx="1092">
                  <c:v>100</c:v>
                </c:pt>
                <c:pt idx="1093">
                  <c:v>100</c:v>
                </c:pt>
                <c:pt idx="1094">
                  <c:v>100</c:v>
                </c:pt>
                <c:pt idx="1095">
                  <c:v>100</c:v>
                </c:pt>
                <c:pt idx="1096">
                  <c:v>100</c:v>
                </c:pt>
                <c:pt idx="1097">
                  <c:v>100</c:v>
                </c:pt>
                <c:pt idx="1098">
                  <c:v>100</c:v>
                </c:pt>
                <c:pt idx="1099">
                  <c:v>100</c:v>
                </c:pt>
                <c:pt idx="1100">
                  <c:v>100</c:v>
                </c:pt>
                <c:pt idx="1101">
                  <c:v>100</c:v>
                </c:pt>
                <c:pt idx="1102">
                  <c:v>100</c:v>
                </c:pt>
                <c:pt idx="1103">
                  <c:v>100</c:v>
                </c:pt>
                <c:pt idx="1104">
                  <c:v>100</c:v>
                </c:pt>
                <c:pt idx="1105">
                  <c:v>100</c:v>
                </c:pt>
                <c:pt idx="1106">
                  <c:v>100</c:v>
                </c:pt>
                <c:pt idx="1107">
                  <c:v>100</c:v>
                </c:pt>
                <c:pt idx="1108">
                  <c:v>100</c:v>
                </c:pt>
                <c:pt idx="1109">
                  <c:v>100</c:v>
                </c:pt>
                <c:pt idx="1110">
                  <c:v>100</c:v>
                </c:pt>
                <c:pt idx="1111">
                  <c:v>100</c:v>
                </c:pt>
                <c:pt idx="1112">
                  <c:v>100</c:v>
                </c:pt>
                <c:pt idx="1113">
                  <c:v>100</c:v>
                </c:pt>
                <c:pt idx="1114">
                  <c:v>100</c:v>
                </c:pt>
                <c:pt idx="1115">
                  <c:v>100</c:v>
                </c:pt>
                <c:pt idx="1116">
                  <c:v>100</c:v>
                </c:pt>
                <c:pt idx="1117">
                  <c:v>100</c:v>
                </c:pt>
                <c:pt idx="1118">
                  <c:v>100</c:v>
                </c:pt>
                <c:pt idx="1119">
                  <c:v>100</c:v>
                </c:pt>
                <c:pt idx="1120">
                  <c:v>100</c:v>
                </c:pt>
                <c:pt idx="1121">
                  <c:v>100</c:v>
                </c:pt>
                <c:pt idx="1122">
                  <c:v>100</c:v>
                </c:pt>
                <c:pt idx="1123">
                  <c:v>100</c:v>
                </c:pt>
                <c:pt idx="1124">
                  <c:v>100</c:v>
                </c:pt>
                <c:pt idx="1125">
                  <c:v>100</c:v>
                </c:pt>
                <c:pt idx="1126">
                  <c:v>100</c:v>
                </c:pt>
                <c:pt idx="1127">
                  <c:v>100</c:v>
                </c:pt>
                <c:pt idx="1128">
                  <c:v>100</c:v>
                </c:pt>
                <c:pt idx="1129">
                  <c:v>100</c:v>
                </c:pt>
                <c:pt idx="1130">
                  <c:v>100</c:v>
                </c:pt>
                <c:pt idx="1131">
                  <c:v>100</c:v>
                </c:pt>
                <c:pt idx="1132">
                  <c:v>100</c:v>
                </c:pt>
                <c:pt idx="1133">
                  <c:v>100</c:v>
                </c:pt>
                <c:pt idx="1134">
                  <c:v>100</c:v>
                </c:pt>
                <c:pt idx="1135">
                  <c:v>100</c:v>
                </c:pt>
                <c:pt idx="1136">
                  <c:v>100</c:v>
                </c:pt>
                <c:pt idx="1137">
                  <c:v>100</c:v>
                </c:pt>
                <c:pt idx="1138">
                  <c:v>100</c:v>
                </c:pt>
                <c:pt idx="1139">
                  <c:v>100</c:v>
                </c:pt>
                <c:pt idx="1140">
                  <c:v>100</c:v>
                </c:pt>
                <c:pt idx="1141">
                  <c:v>100</c:v>
                </c:pt>
                <c:pt idx="1142">
                  <c:v>100</c:v>
                </c:pt>
                <c:pt idx="1143">
                  <c:v>100</c:v>
                </c:pt>
                <c:pt idx="1144">
                  <c:v>100</c:v>
                </c:pt>
                <c:pt idx="1145">
                  <c:v>100</c:v>
                </c:pt>
                <c:pt idx="1146">
                  <c:v>100</c:v>
                </c:pt>
                <c:pt idx="1147">
                  <c:v>100</c:v>
                </c:pt>
                <c:pt idx="1148">
                  <c:v>100</c:v>
                </c:pt>
                <c:pt idx="1149">
                  <c:v>100</c:v>
                </c:pt>
                <c:pt idx="1150">
                  <c:v>100</c:v>
                </c:pt>
                <c:pt idx="1151">
                  <c:v>100</c:v>
                </c:pt>
                <c:pt idx="1152">
                  <c:v>100</c:v>
                </c:pt>
                <c:pt idx="1153">
                  <c:v>100</c:v>
                </c:pt>
                <c:pt idx="1154">
                  <c:v>100</c:v>
                </c:pt>
                <c:pt idx="1155">
                  <c:v>100</c:v>
                </c:pt>
                <c:pt idx="1156">
                  <c:v>100</c:v>
                </c:pt>
                <c:pt idx="1157">
                  <c:v>100</c:v>
                </c:pt>
                <c:pt idx="1158">
                  <c:v>100</c:v>
                </c:pt>
                <c:pt idx="1159">
                  <c:v>100</c:v>
                </c:pt>
                <c:pt idx="1160">
                  <c:v>100</c:v>
                </c:pt>
                <c:pt idx="1161">
                  <c:v>100</c:v>
                </c:pt>
                <c:pt idx="1162">
                  <c:v>100</c:v>
                </c:pt>
                <c:pt idx="1163">
                  <c:v>100</c:v>
                </c:pt>
                <c:pt idx="1164">
                  <c:v>100</c:v>
                </c:pt>
                <c:pt idx="1165">
                  <c:v>100</c:v>
                </c:pt>
                <c:pt idx="1166">
                  <c:v>1000000</c:v>
                </c:pt>
                <c:pt idx="1167">
                  <c:v>1000000</c:v>
                </c:pt>
                <c:pt idx="1168">
                  <c:v>1000000</c:v>
                </c:pt>
                <c:pt idx="1169">
                  <c:v>1000000</c:v>
                </c:pt>
                <c:pt idx="1170">
                  <c:v>1000000</c:v>
                </c:pt>
                <c:pt idx="1171">
                  <c:v>1000000</c:v>
                </c:pt>
                <c:pt idx="1172">
                  <c:v>1000000</c:v>
                </c:pt>
                <c:pt idx="1173">
                  <c:v>1000000</c:v>
                </c:pt>
                <c:pt idx="1174">
                  <c:v>1000000</c:v>
                </c:pt>
                <c:pt idx="1175">
                  <c:v>1000000</c:v>
                </c:pt>
                <c:pt idx="1176">
                  <c:v>1000000</c:v>
                </c:pt>
                <c:pt idx="1177">
                  <c:v>1000000</c:v>
                </c:pt>
                <c:pt idx="1178">
                  <c:v>1000000</c:v>
                </c:pt>
                <c:pt idx="1179">
                  <c:v>1000000</c:v>
                </c:pt>
                <c:pt idx="1180">
                  <c:v>1000000</c:v>
                </c:pt>
                <c:pt idx="1181">
                  <c:v>1000000</c:v>
                </c:pt>
                <c:pt idx="1182">
                  <c:v>1000000</c:v>
                </c:pt>
                <c:pt idx="1183">
                  <c:v>1000000</c:v>
                </c:pt>
                <c:pt idx="1184">
                  <c:v>1000000</c:v>
                </c:pt>
                <c:pt idx="1185">
                  <c:v>1000000</c:v>
                </c:pt>
                <c:pt idx="1186">
                  <c:v>1000000</c:v>
                </c:pt>
                <c:pt idx="1187">
                  <c:v>1000000</c:v>
                </c:pt>
                <c:pt idx="1188">
                  <c:v>1000000</c:v>
                </c:pt>
                <c:pt idx="1189">
                  <c:v>1000000</c:v>
                </c:pt>
                <c:pt idx="1190">
                  <c:v>1000000</c:v>
                </c:pt>
                <c:pt idx="1191">
                  <c:v>1000000</c:v>
                </c:pt>
                <c:pt idx="1192">
                  <c:v>1000000</c:v>
                </c:pt>
                <c:pt idx="1193">
                  <c:v>1000000</c:v>
                </c:pt>
                <c:pt idx="1194">
                  <c:v>1000000</c:v>
                </c:pt>
                <c:pt idx="1195">
                  <c:v>1000000</c:v>
                </c:pt>
                <c:pt idx="1196">
                  <c:v>1000000</c:v>
                </c:pt>
                <c:pt idx="1197">
                  <c:v>100</c:v>
                </c:pt>
                <c:pt idx="1198">
                  <c:v>100</c:v>
                </c:pt>
                <c:pt idx="1199">
                  <c:v>100</c:v>
                </c:pt>
                <c:pt idx="1200">
                  <c:v>100</c:v>
                </c:pt>
                <c:pt idx="1201">
                  <c:v>100</c:v>
                </c:pt>
                <c:pt idx="1202">
                  <c:v>100</c:v>
                </c:pt>
                <c:pt idx="1203">
                  <c:v>100</c:v>
                </c:pt>
                <c:pt idx="1204">
                  <c:v>100</c:v>
                </c:pt>
                <c:pt idx="1205">
                  <c:v>100</c:v>
                </c:pt>
                <c:pt idx="1206">
                  <c:v>100</c:v>
                </c:pt>
                <c:pt idx="1207">
                  <c:v>100</c:v>
                </c:pt>
                <c:pt idx="1208">
                  <c:v>100</c:v>
                </c:pt>
                <c:pt idx="1209">
                  <c:v>100</c:v>
                </c:pt>
                <c:pt idx="1210">
                  <c:v>100</c:v>
                </c:pt>
                <c:pt idx="1211">
                  <c:v>100</c:v>
                </c:pt>
                <c:pt idx="1212">
                  <c:v>100</c:v>
                </c:pt>
                <c:pt idx="1213">
                  <c:v>100</c:v>
                </c:pt>
                <c:pt idx="1214">
                  <c:v>100</c:v>
                </c:pt>
                <c:pt idx="1215">
                  <c:v>100</c:v>
                </c:pt>
                <c:pt idx="1216">
                  <c:v>100</c:v>
                </c:pt>
                <c:pt idx="1217">
                  <c:v>100</c:v>
                </c:pt>
                <c:pt idx="1218">
                  <c:v>100</c:v>
                </c:pt>
                <c:pt idx="1219">
                  <c:v>100</c:v>
                </c:pt>
                <c:pt idx="1220">
                  <c:v>100</c:v>
                </c:pt>
                <c:pt idx="1221">
                  <c:v>100</c:v>
                </c:pt>
                <c:pt idx="1222">
                  <c:v>100</c:v>
                </c:pt>
                <c:pt idx="1223">
                  <c:v>100</c:v>
                </c:pt>
                <c:pt idx="1224">
                  <c:v>100</c:v>
                </c:pt>
                <c:pt idx="1225">
                  <c:v>100</c:v>
                </c:pt>
                <c:pt idx="1226">
                  <c:v>100</c:v>
                </c:pt>
                <c:pt idx="1227">
                  <c:v>100</c:v>
                </c:pt>
                <c:pt idx="1228">
                  <c:v>100</c:v>
                </c:pt>
                <c:pt idx="1229">
                  <c:v>100</c:v>
                </c:pt>
                <c:pt idx="1230">
                  <c:v>100</c:v>
                </c:pt>
                <c:pt idx="1231">
                  <c:v>100</c:v>
                </c:pt>
                <c:pt idx="1232">
                  <c:v>100</c:v>
                </c:pt>
                <c:pt idx="1233">
                  <c:v>100</c:v>
                </c:pt>
                <c:pt idx="1234">
                  <c:v>100</c:v>
                </c:pt>
                <c:pt idx="1235">
                  <c:v>100</c:v>
                </c:pt>
                <c:pt idx="1236">
                  <c:v>100</c:v>
                </c:pt>
                <c:pt idx="1237">
                  <c:v>100</c:v>
                </c:pt>
                <c:pt idx="1238">
                  <c:v>100</c:v>
                </c:pt>
                <c:pt idx="1239">
                  <c:v>100</c:v>
                </c:pt>
                <c:pt idx="1240">
                  <c:v>100</c:v>
                </c:pt>
                <c:pt idx="1241">
                  <c:v>100</c:v>
                </c:pt>
                <c:pt idx="1242">
                  <c:v>100</c:v>
                </c:pt>
                <c:pt idx="1243">
                  <c:v>100</c:v>
                </c:pt>
                <c:pt idx="1244">
                  <c:v>100</c:v>
                </c:pt>
                <c:pt idx="1245">
                  <c:v>100</c:v>
                </c:pt>
                <c:pt idx="1246">
                  <c:v>100</c:v>
                </c:pt>
                <c:pt idx="1247">
                  <c:v>100</c:v>
                </c:pt>
                <c:pt idx="1248">
                  <c:v>100</c:v>
                </c:pt>
                <c:pt idx="1249">
                  <c:v>100</c:v>
                </c:pt>
                <c:pt idx="1250">
                  <c:v>100</c:v>
                </c:pt>
                <c:pt idx="1251">
                  <c:v>100</c:v>
                </c:pt>
                <c:pt idx="1252">
                  <c:v>100</c:v>
                </c:pt>
                <c:pt idx="1253">
                  <c:v>100</c:v>
                </c:pt>
                <c:pt idx="1254">
                  <c:v>100</c:v>
                </c:pt>
                <c:pt idx="1255">
                  <c:v>100</c:v>
                </c:pt>
                <c:pt idx="1256">
                  <c:v>100</c:v>
                </c:pt>
                <c:pt idx="1257">
                  <c:v>100</c:v>
                </c:pt>
                <c:pt idx="1258">
                  <c:v>100</c:v>
                </c:pt>
                <c:pt idx="1259">
                  <c:v>100</c:v>
                </c:pt>
                <c:pt idx="1260">
                  <c:v>100</c:v>
                </c:pt>
                <c:pt idx="1261">
                  <c:v>100</c:v>
                </c:pt>
                <c:pt idx="1262">
                  <c:v>100</c:v>
                </c:pt>
                <c:pt idx="1263">
                  <c:v>100</c:v>
                </c:pt>
                <c:pt idx="1264">
                  <c:v>100</c:v>
                </c:pt>
                <c:pt idx="1265">
                  <c:v>100</c:v>
                </c:pt>
                <c:pt idx="1266">
                  <c:v>100</c:v>
                </c:pt>
                <c:pt idx="1267">
                  <c:v>100</c:v>
                </c:pt>
                <c:pt idx="1268">
                  <c:v>100</c:v>
                </c:pt>
                <c:pt idx="1269">
                  <c:v>100</c:v>
                </c:pt>
                <c:pt idx="1270">
                  <c:v>100</c:v>
                </c:pt>
                <c:pt idx="1271">
                  <c:v>100</c:v>
                </c:pt>
                <c:pt idx="1272">
                  <c:v>100</c:v>
                </c:pt>
                <c:pt idx="1273">
                  <c:v>100</c:v>
                </c:pt>
                <c:pt idx="1274">
                  <c:v>100</c:v>
                </c:pt>
                <c:pt idx="1275">
                  <c:v>100</c:v>
                </c:pt>
                <c:pt idx="1276">
                  <c:v>100</c:v>
                </c:pt>
                <c:pt idx="1277">
                  <c:v>100</c:v>
                </c:pt>
                <c:pt idx="1278">
                  <c:v>100</c:v>
                </c:pt>
                <c:pt idx="1279">
                  <c:v>100</c:v>
                </c:pt>
                <c:pt idx="1280">
                  <c:v>100</c:v>
                </c:pt>
                <c:pt idx="1281">
                  <c:v>100</c:v>
                </c:pt>
                <c:pt idx="1282">
                  <c:v>100</c:v>
                </c:pt>
                <c:pt idx="1283">
                  <c:v>100</c:v>
                </c:pt>
                <c:pt idx="1284">
                  <c:v>100</c:v>
                </c:pt>
                <c:pt idx="1285">
                  <c:v>100</c:v>
                </c:pt>
                <c:pt idx="1286">
                  <c:v>100</c:v>
                </c:pt>
                <c:pt idx="1287">
                  <c:v>100</c:v>
                </c:pt>
                <c:pt idx="1288">
                  <c:v>100</c:v>
                </c:pt>
                <c:pt idx="1289">
                  <c:v>100</c:v>
                </c:pt>
                <c:pt idx="1290">
                  <c:v>100</c:v>
                </c:pt>
                <c:pt idx="1291">
                  <c:v>100</c:v>
                </c:pt>
                <c:pt idx="1292">
                  <c:v>100</c:v>
                </c:pt>
                <c:pt idx="1293">
                  <c:v>100</c:v>
                </c:pt>
                <c:pt idx="1294">
                  <c:v>100</c:v>
                </c:pt>
                <c:pt idx="1295">
                  <c:v>100</c:v>
                </c:pt>
                <c:pt idx="1296">
                  <c:v>100</c:v>
                </c:pt>
                <c:pt idx="1297">
                  <c:v>100</c:v>
                </c:pt>
                <c:pt idx="1298">
                  <c:v>100</c:v>
                </c:pt>
                <c:pt idx="1299">
                  <c:v>100</c:v>
                </c:pt>
                <c:pt idx="1300">
                  <c:v>100</c:v>
                </c:pt>
                <c:pt idx="1301">
                  <c:v>100</c:v>
                </c:pt>
                <c:pt idx="1302">
                  <c:v>100</c:v>
                </c:pt>
                <c:pt idx="1303">
                  <c:v>100</c:v>
                </c:pt>
                <c:pt idx="1304">
                  <c:v>100</c:v>
                </c:pt>
                <c:pt idx="1305">
                  <c:v>100</c:v>
                </c:pt>
                <c:pt idx="1306">
                  <c:v>100</c:v>
                </c:pt>
                <c:pt idx="1307">
                  <c:v>100</c:v>
                </c:pt>
                <c:pt idx="1308">
                  <c:v>100</c:v>
                </c:pt>
                <c:pt idx="1309">
                  <c:v>100</c:v>
                </c:pt>
                <c:pt idx="1310">
                  <c:v>100</c:v>
                </c:pt>
                <c:pt idx="1311">
                  <c:v>100</c:v>
                </c:pt>
                <c:pt idx="1312">
                  <c:v>100</c:v>
                </c:pt>
                <c:pt idx="1313">
                  <c:v>100</c:v>
                </c:pt>
                <c:pt idx="1314">
                  <c:v>100</c:v>
                </c:pt>
                <c:pt idx="1315">
                  <c:v>100</c:v>
                </c:pt>
                <c:pt idx="1316">
                  <c:v>100</c:v>
                </c:pt>
                <c:pt idx="1317">
                  <c:v>100</c:v>
                </c:pt>
                <c:pt idx="1318">
                  <c:v>100</c:v>
                </c:pt>
                <c:pt idx="1319">
                  <c:v>100</c:v>
                </c:pt>
                <c:pt idx="1320">
                  <c:v>100</c:v>
                </c:pt>
                <c:pt idx="1321">
                  <c:v>100</c:v>
                </c:pt>
                <c:pt idx="1322">
                  <c:v>100</c:v>
                </c:pt>
                <c:pt idx="1323">
                  <c:v>100</c:v>
                </c:pt>
                <c:pt idx="1324">
                  <c:v>100</c:v>
                </c:pt>
                <c:pt idx="1325">
                  <c:v>100</c:v>
                </c:pt>
                <c:pt idx="1326">
                  <c:v>100</c:v>
                </c:pt>
                <c:pt idx="1327">
                  <c:v>100</c:v>
                </c:pt>
                <c:pt idx="1328">
                  <c:v>100</c:v>
                </c:pt>
                <c:pt idx="1329">
                  <c:v>100</c:v>
                </c:pt>
                <c:pt idx="1330">
                  <c:v>100</c:v>
                </c:pt>
                <c:pt idx="1331">
                  <c:v>100</c:v>
                </c:pt>
                <c:pt idx="1332">
                  <c:v>100</c:v>
                </c:pt>
                <c:pt idx="1333">
                  <c:v>100</c:v>
                </c:pt>
                <c:pt idx="1334">
                  <c:v>100</c:v>
                </c:pt>
                <c:pt idx="1335">
                  <c:v>100</c:v>
                </c:pt>
                <c:pt idx="1336">
                  <c:v>100</c:v>
                </c:pt>
                <c:pt idx="1337">
                  <c:v>100</c:v>
                </c:pt>
                <c:pt idx="1338">
                  <c:v>100</c:v>
                </c:pt>
                <c:pt idx="1339">
                  <c:v>100</c:v>
                </c:pt>
                <c:pt idx="1340">
                  <c:v>100</c:v>
                </c:pt>
                <c:pt idx="1341">
                  <c:v>100</c:v>
                </c:pt>
                <c:pt idx="1342">
                  <c:v>100</c:v>
                </c:pt>
                <c:pt idx="1343">
                  <c:v>100</c:v>
                </c:pt>
                <c:pt idx="1344">
                  <c:v>100</c:v>
                </c:pt>
                <c:pt idx="1345">
                  <c:v>100</c:v>
                </c:pt>
                <c:pt idx="1346">
                  <c:v>100</c:v>
                </c:pt>
                <c:pt idx="1347">
                  <c:v>100</c:v>
                </c:pt>
                <c:pt idx="1348">
                  <c:v>100</c:v>
                </c:pt>
                <c:pt idx="1349">
                  <c:v>100</c:v>
                </c:pt>
                <c:pt idx="1350">
                  <c:v>100</c:v>
                </c:pt>
                <c:pt idx="1351">
                  <c:v>100</c:v>
                </c:pt>
                <c:pt idx="1352">
                  <c:v>100</c:v>
                </c:pt>
                <c:pt idx="1353">
                  <c:v>100</c:v>
                </c:pt>
                <c:pt idx="1354">
                  <c:v>100</c:v>
                </c:pt>
                <c:pt idx="1355">
                  <c:v>100</c:v>
                </c:pt>
                <c:pt idx="1356">
                  <c:v>100</c:v>
                </c:pt>
                <c:pt idx="1357">
                  <c:v>100</c:v>
                </c:pt>
                <c:pt idx="1358">
                  <c:v>100</c:v>
                </c:pt>
                <c:pt idx="1359">
                  <c:v>100</c:v>
                </c:pt>
                <c:pt idx="1360">
                  <c:v>100</c:v>
                </c:pt>
                <c:pt idx="1361">
                  <c:v>100</c:v>
                </c:pt>
                <c:pt idx="1362">
                  <c:v>100</c:v>
                </c:pt>
                <c:pt idx="1363">
                  <c:v>100</c:v>
                </c:pt>
                <c:pt idx="1364">
                  <c:v>100</c:v>
                </c:pt>
                <c:pt idx="1365">
                  <c:v>100</c:v>
                </c:pt>
                <c:pt idx="1366">
                  <c:v>100</c:v>
                </c:pt>
                <c:pt idx="1367">
                  <c:v>100</c:v>
                </c:pt>
                <c:pt idx="1368">
                  <c:v>100</c:v>
                </c:pt>
                <c:pt idx="1369">
                  <c:v>100</c:v>
                </c:pt>
                <c:pt idx="1370">
                  <c:v>100</c:v>
                </c:pt>
                <c:pt idx="1371">
                  <c:v>100</c:v>
                </c:pt>
                <c:pt idx="1372">
                  <c:v>100</c:v>
                </c:pt>
                <c:pt idx="1373">
                  <c:v>100</c:v>
                </c:pt>
                <c:pt idx="1374">
                  <c:v>100</c:v>
                </c:pt>
                <c:pt idx="1375">
                  <c:v>100</c:v>
                </c:pt>
                <c:pt idx="1376">
                  <c:v>100</c:v>
                </c:pt>
                <c:pt idx="1377">
                  <c:v>100</c:v>
                </c:pt>
                <c:pt idx="1378">
                  <c:v>100</c:v>
                </c:pt>
                <c:pt idx="1379">
                  <c:v>100</c:v>
                </c:pt>
                <c:pt idx="1380">
                  <c:v>100</c:v>
                </c:pt>
                <c:pt idx="1381">
                  <c:v>100</c:v>
                </c:pt>
                <c:pt idx="1382">
                  <c:v>100</c:v>
                </c:pt>
                <c:pt idx="1383">
                  <c:v>100</c:v>
                </c:pt>
                <c:pt idx="1384">
                  <c:v>100</c:v>
                </c:pt>
                <c:pt idx="1385">
                  <c:v>100</c:v>
                </c:pt>
                <c:pt idx="1386">
                  <c:v>100</c:v>
                </c:pt>
                <c:pt idx="1387">
                  <c:v>100</c:v>
                </c:pt>
                <c:pt idx="1388">
                  <c:v>100</c:v>
                </c:pt>
                <c:pt idx="1389">
                  <c:v>100</c:v>
                </c:pt>
                <c:pt idx="1390">
                  <c:v>100</c:v>
                </c:pt>
                <c:pt idx="1391">
                  <c:v>100</c:v>
                </c:pt>
                <c:pt idx="1392">
                  <c:v>100</c:v>
                </c:pt>
                <c:pt idx="1393">
                  <c:v>100</c:v>
                </c:pt>
                <c:pt idx="1394">
                  <c:v>100</c:v>
                </c:pt>
                <c:pt idx="1395">
                  <c:v>100</c:v>
                </c:pt>
                <c:pt idx="1396">
                  <c:v>100</c:v>
                </c:pt>
                <c:pt idx="1397">
                  <c:v>100</c:v>
                </c:pt>
                <c:pt idx="1398">
                  <c:v>100</c:v>
                </c:pt>
                <c:pt idx="1399">
                  <c:v>100</c:v>
                </c:pt>
                <c:pt idx="1400">
                  <c:v>100</c:v>
                </c:pt>
                <c:pt idx="1401">
                  <c:v>100</c:v>
                </c:pt>
                <c:pt idx="1402">
                  <c:v>100</c:v>
                </c:pt>
                <c:pt idx="1403">
                  <c:v>100</c:v>
                </c:pt>
                <c:pt idx="1404">
                  <c:v>100</c:v>
                </c:pt>
                <c:pt idx="1405">
                  <c:v>100</c:v>
                </c:pt>
                <c:pt idx="1406">
                  <c:v>100</c:v>
                </c:pt>
                <c:pt idx="1407">
                  <c:v>100</c:v>
                </c:pt>
                <c:pt idx="1408">
                  <c:v>100</c:v>
                </c:pt>
                <c:pt idx="1409">
                  <c:v>100</c:v>
                </c:pt>
                <c:pt idx="1410">
                  <c:v>100</c:v>
                </c:pt>
                <c:pt idx="1411">
                  <c:v>100</c:v>
                </c:pt>
                <c:pt idx="1412">
                  <c:v>100</c:v>
                </c:pt>
                <c:pt idx="1413">
                  <c:v>100</c:v>
                </c:pt>
                <c:pt idx="1414">
                  <c:v>100</c:v>
                </c:pt>
                <c:pt idx="1415">
                  <c:v>100</c:v>
                </c:pt>
                <c:pt idx="1416">
                  <c:v>100</c:v>
                </c:pt>
                <c:pt idx="1417">
                  <c:v>100</c:v>
                </c:pt>
                <c:pt idx="1418">
                  <c:v>100</c:v>
                </c:pt>
                <c:pt idx="1419">
                  <c:v>100</c:v>
                </c:pt>
                <c:pt idx="1420">
                  <c:v>100</c:v>
                </c:pt>
                <c:pt idx="1421">
                  <c:v>100</c:v>
                </c:pt>
                <c:pt idx="1422">
                  <c:v>100</c:v>
                </c:pt>
                <c:pt idx="1423">
                  <c:v>100</c:v>
                </c:pt>
                <c:pt idx="1424">
                  <c:v>100</c:v>
                </c:pt>
                <c:pt idx="1425">
                  <c:v>100</c:v>
                </c:pt>
                <c:pt idx="1426">
                  <c:v>100</c:v>
                </c:pt>
                <c:pt idx="1427">
                  <c:v>100</c:v>
                </c:pt>
                <c:pt idx="1428">
                  <c:v>100</c:v>
                </c:pt>
                <c:pt idx="1429">
                  <c:v>100</c:v>
                </c:pt>
                <c:pt idx="1430">
                  <c:v>100</c:v>
                </c:pt>
                <c:pt idx="1431">
                  <c:v>100</c:v>
                </c:pt>
                <c:pt idx="1432">
                  <c:v>100</c:v>
                </c:pt>
                <c:pt idx="1433">
                  <c:v>100</c:v>
                </c:pt>
                <c:pt idx="1434">
                  <c:v>100</c:v>
                </c:pt>
                <c:pt idx="1435">
                  <c:v>100</c:v>
                </c:pt>
                <c:pt idx="1436">
                  <c:v>100</c:v>
                </c:pt>
                <c:pt idx="1437">
                  <c:v>100</c:v>
                </c:pt>
                <c:pt idx="1438">
                  <c:v>100</c:v>
                </c:pt>
                <c:pt idx="1439">
                  <c:v>100</c:v>
                </c:pt>
                <c:pt idx="1440">
                  <c:v>100</c:v>
                </c:pt>
                <c:pt idx="1441">
                  <c:v>100</c:v>
                </c:pt>
                <c:pt idx="1442">
                  <c:v>100</c:v>
                </c:pt>
                <c:pt idx="1443">
                  <c:v>100</c:v>
                </c:pt>
                <c:pt idx="1444">
                  <c:v>100</c:v>
                </c:pt>
                <c:pt idx="1445">
                  <c:v>100</c:v>
                </c:pt>
                <c:pt idx="1446">
                  <c:v>100</c:v>
                </c:pt>
                <c:pt idx="1447">
                  <c:v>100</c:v>
                </c:pt>
                <c:pt idx="1448">
                  <c:v>100</c:v>
                </c:pt>
                <c:pt idx="1449">
                  <c:v>100</c:v>
                </c:pt>
                <c:pt idx="1450">
                  <c:v>100</c:v>
                </c:pt>
                <c:pt idx="1451">
                  <c:v>100</c:v>
                </c:pt>
                <c:pt idx="1452">
                  <c:v>100</c:v>
                </c:pt>
                <c:pt idx="1453">
                  <c:v>100</c:v>
                </c:pt>
              </c:numCache>
            </c:numRef>
          </c:val>
        </c:ser>
        <c:axId val="45271296"/>
        <c:axId val="45363584"/>
      </c:areaChart>
      <c:lineChart>
        <c:grouping val="standard"/>
        <c:ser>
          <c:idx val="4"/>
          <c:order val="1"/>
          <c:tx>
            <c:v>I/O request rate</c:v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'Request rate stats across vols'!$H$2:$H$1455</c:f>
              <c:numCache>
                <c:formatCode>hh:mm</c:formatCode>
                <c:ptCount val="1454"/>
                <c:pt idx="0">
                  <c:v>39428.610416666656</c:v>
                </c:pt>
                <c:pt idx="1">
                  <c:v>39428.611111110986</c:v>
                </c:pt>
                <c:pt idx="2">
                  <c:v>39428.611805555534</c:v>
                </c:pt>
                <c:pt idx="3">
                  <c:v>39428.612500000003</c:v>
                </c:pt>
                <c:pt idx="4">
                  <c:v>39428.613194444442</c:v>
                </c:pt>
                <c:pt idx="5">
                  <c:v>39428.613888888889</c:v>
                </c:pt>
                <c:pt idx="6">
                  <c:v>39428.614583333328</c:v>
                </c:pt>
                <c:pt idx="7">
                  <c:v>39428.615277777782</c:v>
                </c:pt>
                <c:pt idx="8">
                  <c:v>39428.615972222222</c:v>
                </c:pt>
                <c:pt idx="9">
                  <c:v>39428.616666666654</c:v>
                </c:pt>
                <c:pt idx="10">
                  <c:v>39428.617361110984</c:v>
                </c:pt>
                <c:pt idx="11">
                  <c:v>39428.618055555562</c:v>
                </c:pt>
                <c:pt idx="12">
                  <c:v>39428.618750000001</c:v>
                </c:pt>
                <c:pt idx="13">
                  <c:v>39428.619444444441</c:v>
                </c:pt>
                <c:pt idx="14">
                  <c:v>39428.620138888888</c:v>
                </c:pt>
                <c:pt idx="15">
                  <c:v>39428.620833333327</c:v>
                </c:pt>
                <c:pt idx="16">
                  <c:v>39428.621527777774</c:v>
                </c:pt>
                <c:pt idx="17">
                  <c:v>39428.62222222222</c:v>
                </c:pt>
                <c:pt idx="18">
                  <c:v>39428.622916666594</c:v>
                </c:pt>
                <c:pt idx="19">
                  <c:v>39428.623611110976</c:v>
                </c:pt>
                <c:pt idx="20">
                  <c:v>39428.624305555524</c:v>
                </c:pt>
                <c:pt idx="21">
                  <c:v>39428.624999999993</c:v>
                </c:pt>
                <c:pt idx="22">
                  <c:v>39428.625694444439</c:v>
                </c:pt>
                <c:pt idx="23">
                  <c:v>39428.626388888886</c:v>
                </c:pt>
                <c:pt idx="24">
                  <c:v>39428.627083333122</c:v>
                </c:pt>
                <c:pt idx="25">
                  <c:v>39428.627777777598</c:v>
                </c:pt>
                <c:pt idx="26">
                  <c:v>39428.628472222204</c:v>
                </c:pt>
                <c:pt idx="27">
                  <c:v>39428.629166666447</c:v>
                </c:pt>
                <c:pt idx="28">
                  <c:v>39428.629861110974</c:v>
                </c:pt>
                <c:pt idx="29">
                  <c:v>39428.630555555552</c:v>
                </c:pt>
                <c:pt idx="30">
                  <c:v>39428.631249999999</c:v>
                </c:pt>
                <c:pt idx="31">
                  <c:v>39428.631944444445</c:v>
                </c:pt>
                <c:pt idx="32">
                  <c:v>39428.632638888892</c:v>
                </c:pt>
                <c:pt idx="33">
                  <c:v>39428.633333333324</c:v>
                </c:pt>
                <c:pt idx="34">
                  <c:v>39428.634027777771</c:v>
                </c:pt>
                <c:pt idx="35">
                  <c:v>39428.634722222196</c:v>
                </c:pt>
                <c:pt idx="36">
                  <c:v>39428.635416666584</c:v>
                </c:pt>
                <c:pt idx="37">
                  <c:v>39428.636111111104</c:v>
                </c:pt>
                <c:pt idx="38">
                  <c:v>39428.636805555558</c:v>
                </c:pt>
                <c:pt idx="39">
                  <c:v>39428.637499999997</c:v>
                </c:pt>
                <c:pt idx="40">
                  <c:v>39428.638194444604</c:v>
                </c:pt>
                <c:pt idx="41">
                  <c:v>39428.638888888883</c:v>
                </c:pt>
                <c:pt idx="42">
                  <c:v>39428.639583333184</c:v>
                </c:pt>
                <c:pt idx="43">
                  <c:v>39428.640277777791</c:v>
                </c:pt>
                <c:pt idx="44">
                  <c:v>39428.640972222223</c:v>
                </c:pt>
                <c:pt idx="45">
                  <c:v>39428.641666666575</c:v>
                </c:pt>
                <c:pt idx="46">
                  <c:v>39428.642361110986</c:v>
                </c:pt>
                <c:pt idx="47">
                  <c:v>39428.643055555534</c:v>
                </c:pt>
                <c:pt idx="48">
                  <c:v>39428.643749999996</c:v>
                </c:pt>
                <c:pt idx="49">
                  <c:v>39428.644444444442</c:v>
                </c:pt>
                <c:pt idx="50">
                  <c:v>39428.645138888889</c:v>
                </c:pt>
                <c:pt idx="51">
                  <c:v>39428.645833333328</c:v>
                </c:pt>
                <c:pt idx="52">
                  <c:v>39428.646527777782</c:v>
                </c:pt>
                <c:pt idx="53">
                  <c:v>39428.647222222222</c:v>
                </c:pt>
                <c:pt idx="54">
                  <c:v>39428.647916666654</c:v>
                </c:pt>
                <c:pt idx="55">
                  <c:v>39428.648611111108</c:v>
                </c:pt>
                <c:pt idx="56">
                  <c:v>39428.649305555555</c:v>
                </c:pt>
                <c:pt idx="57">
                  <c:v>39428.65</c:v>
                </c:pt>
                <c:pt idx="58">
                  <c:v>39428.650694444659</c:v>
                </c:pt>
                <c:pt idx="59">
                  <c:v>39428.651388888888</c:v>
                </c:pt>
                <c:pt idx="60">
                  <c:v>39428.652083333327</c:v>
                </c:pt>
                <c:pt idx="61">
                  <c:v>39428.652777777781</c:v>
                </c:pt>
                <c:pt idx="62">
                  <c:v>39428.65347222222</c:v>
                </c:pt>
                <c:pt idx="63">
                  <c:v>39428.654166666594</c:v>
                </c:pt>
                <c:pt idx="64">
                  <c:v>39428.654861111107</c:v>
                </c:pt>
                <c:pt idx="65">
                  <c:v>39428.655555555553</c:v>
                </c:pt>
                <c:pt idx="66">
                  <c:v>39428.656250000153</c:v>
                </c:pt>
                <c:pt idx="67">
                  <c:v>39428.656944444636</c:v>
                </c:pt>
                <c:pt idx="68">
                  <c:v>39428.657638888893</c:v>
                </c:pt>
                <c:pt idx="69">
                  <c:v>39428.658333333333</c:v>
                </c:pt>
                <c:pt idx="70">
                  <c:v>39428.65902777778</c:v>
                </c:pt>
                <c:pt idx="71">
                  <c:v>39428.659722222204</c:v>
                </c:pt>
                <c:pt idx="72">
                  <c:v>39428.660416666586</c:v>
                </c:pt>
                <c:pt idx="73">
                  <c:v>39428.661111110974</c:v>
                </c:pt>
                <c:pt idx="74">
                  <c:v>39428.661805555399</c:v>
                </c:pt>
                <c:pt idx="75">
                  <c:v>39428.662499999999</c:v>
                </c:pt>
                <c:pt idx="76">
                  <c:v>39428.663194444445</c:v>
                </c:pt>
                <c:pt idx="77">
                  <c:v>39428.663888888885</c:v>
                </c:pt>
                <c:pt idx="78">
                  <c:v>39428.664583333324</c:v>
                </c:pt>
                <c:pt idx="79">
                  <c:v>39428.665277777771</c:v>
                </c:pt>
                <c:pt idx="80">
                  <c:v>39428.665972222196</c:v>
                </c:pt>
                <c:pt idx="81">
                  <c:v>39428.666666666584</c:v>
                </c:pt>
                <c:pt idx="82">
                  <c:v>39428.667361110907</c:v>
                </c:pt>
                <c:pt idx="83">
                  <c:v>39428.668055555558</c:v>
                </c:pt>
                <c:pt idx="84">
                  <c:v>39428.668749999997</c:v>
                </c:pt>
                <c:pt idx="85">
                  <c:v>39428.669444444444</c:v>
                </c:pt>
                <c:pt idx="86">
                  <c:v>39428.670138888883</c:v>
                </c:pt>
                <c:pt idx="87">
                  <c:v>39428.67083333333</c:v>
                </c:pt>
                <c:pt idx="88">
                  <c:v>39428.671527777777</c:v>
                </c:pt>
                <c:pt idx="89">
                  <c:v>39428.672222222223</c:v>
                </c:pt>
                <c:pt idx="90">
                  <c:v>39428.672916666656</c:v>
                </c:pt>
                <c:pt idx="91">
                  <c:v>39428.673611110986</c:v>
                </c:pt>
                <c:pt idx="92">
                  <c:v>39428.674305555534</c:v>
                </c:pt>
                <c:pt idx="93">
                  <c:v>39428.674999999996</c:v>
                </c:pt>
                <c:pt idx="94">
                  <c:v>39428.675694444442</c:v>
                </c:pt>
                <c:pt idx="95">
                  <c:v>39428.676388888889</c:v>
                </c:pt>
                <c:pt idx="96">
                  <c:v>39428.677083333176</c:v>
                </c:pt>
                <c:pt idx="97">
                  <c:v>39428.677777777775</c:v>
                </c:pt>
                <c:pt idx="98">
                  <c:v>39428.678472222222</c:v>
                </c:pt>
                <c:pt idx="99">
                  <c:v>39428.679166666574</c:v>
                </c:pt>
                <c:pt idx="100">
                  <c:v>39428.679861110984</c:v>
                </c:pt>
                <c:pt idx="101">
                  <c:v>39428.680555555562</c:v>
                </c:pt>
                <c:pt idx="102">
                  <c:v>39428.681250000001</c:v>
                </c:pt>
                <c:pt idx="103">
                  <c:v>39428.681944444441</c:v>
                </c:pt>
                <c:pt idx="104">
                  <c:v>39428.682638889011</c:v>
                </c:pt>
                <c:pt idx="105">
                  <c:v>39428.683333333327</c:v>
                </c:pt>
                <c:pt idx="106">
                  <c:v>39428.684027777781</c:v>
                </c:pt>
                <c:pt idx="107">
                  <c:v>39428.68472222222</c:v>
                </c:pt>
                <c:pt idx="108">
                  <c:v>39428.685416666594</c:v>
                </c:pt>
                <c:pt idx="109">
                  <c:v>39428.686111111107</c:v>
                </c:pt>
                <c:pt idx="110">
                  <c:v>39428.686805555553</c:v>
                </c:pt>
                <c:pt idx="111">
                  <c:v>39428.6875</c:v>
                </c:pt>
                <c:pt idx="112">
                  <c:v>39428.688194444636</c:v>
                </c:pt>
                <c:pt idx="113">
                  <c:v>39428.688888888893</c:v>
                </c:pt>
                <c:pt idx="114">
                  <c:v>39428.689583333326</c:v>
                </c:pt>
                <c:pt idx="115">
                  <c:v>39428.69027777778</c:v>
                </c:pt>
                <c:pt idx="116">
                  <c:v>39428.690972222204</c:v>
                </c:pt>
                <c:pt idx="117">
                  <c:v>39428.691666666447</c:v>
                </c:pt>
                <c:pt idx="118">
                  <c:v>39428.692361110974</c:v>
                </c:pt>
                <c:pt idx="119">
                  <c:v>39428.693055555399</c:v>
                </c:pt>
                <c:pt idx="120">
                  <c:v>39428.693749999984</c:v>
                </c:pt>
                <c:pt idx="121">
                  <c:v>39428.694444444445</c:v>
                </c:pt>
                <c:pt idx="122">
                  <c:v>39428.695138888885</c:v>
                </c:pt>
                <c:pt idx="123">
                  <c:v>39428.695833333324</c:v>
                </c:pt>
                <c:pt idx="124">
                  <c:v>39428.696527777771</c:v>
                </c:pt>
                <c:pt idx="125">
                  <c:v>39428.697222222196</c:v>
                </c:pt>
                <c:pt idx="126">
                  <c:v>39428.697916666584</c:v>
                </c:pt>
                <c:pt idx="127">
                  <c:v>39428.698611111104</c:v>
                </c:pt>
                <c:pt idx="128">
                  <c:v>39428.699305555354</c:v>
                </c:pt>
                <c:pt idx="129">
                  <c:v>39428.699999999997</c:v>
                </c:pt>
                <c:pt idx="130">
                  <c:v>39428.700694444604</c:v>
                </c:pt>
                <c:pt idx="131">
                  <c:v>39428.701388888876</c:v>
                </c:pt>
                <c:pt idx="132">
                  <c:v>39428.702083333184</c:v>
                </c:pt>
                <c:pt idx="133">
                  <c:v>39428.702777777777</c:v>
                </c:pt>
                <c:pt idx="134">
                  <c:v>39428.703472222194</c:v>
                </c:pt>
                <c:pt idx="135">
                  <c:v>39428.704166666575</c:v>
                </c:pt>
                <c:pt idx="136">
                  <c:v>39428.704861110986</c:v>
                </c:pt>
                <c:pt idx="137">
                  <c:v>39428.705555555534</c:v>
                </c:pt>
                <c:pt idx="138">
                  <c:v>39428.706250000003</c:v>
                </c:pt>
                <c:pt idx="139">
                  <c:v>39428.706944444442</c:v>
                </c:pt>
                <c:pt idx="140">
                  <c:v>39428.707638888889</c:v>
                </c:pt>
                <c:pt idx="141">
                  <c:v>39428.708333333328</c:v>
                </c:pt>
                <c:pt idx="142">
                  <c:v>39428.709027777775</c:v>
                </c:pt>
                <c:pt idx="143">
                  <c:v>39428.709722222186</c:v>
                </c:pt>
                <c:pt idx="144">
                  <c:v>39428.710416666654</c:v>
                </c:pt>
                <c:pt idx="145">
                  <c:v>39428.711111110984</c:v>
                </c:pt>
                <c:pt idx="146">
                  <c:v>39428.711805555555</c:v>
                </c:pt>
                <c:pt idx="147">
                  <c:v>39428.712500000001</c:v>
                </c:pt>
                <c:pt idx="148">
                  <c:v>39428.713194444441</c:v>
                </c:pt>
                <c:pt idx="149">
                  <c:v>39428.713888888888</c:v>
                </c:pt>
                <c:pt idx="150">
                  <c:v>39428.714583333327</c:v>
                </c:pt>
                <c:pt idx="151">
                  <c:v>39428.715277777781</c:v>
                </c:pt>
                <c:pt idx="152">
                  <c:v>39428.71597222222</c:v>
                </c:pt>
                <c:pt idx="153">
                  <c:v>39428.716666666594</c:v>
                </c:pt>
                <c:pt idx="154">
                  <c:v>39428.717361110976</c:v>
                </c:pt>
                <c:pt idx="155">
                  <c:v>39428.718055555553</c:v>
                </c:pt>
                <c:pt idx="156">
                  <c:v>39428.71875</c:v>
                </c:pt>
                <c:pt idx="157">
                  <c:v>39428.719444444439</c:v>
                </c:pt>
                <c:pt idx="158">
                  <c:v>39428.720138888886</c:v>
                </c:pt>
                <c:pt idx="159">
                  <c:v>39428.720833333326</c:v>
                </c:pt>
                <c:pt idx="160">
                  <c:v>39428.721527777598</c:v>
                </c:pt>
                <c:pt idx="161">
                  <c:v>39428.722222222204</c:v>
                </c:pt>
                <c:pt idx="162">
                  <c:v>39428.722916666586</c:v>
                </c:pt>
                <c:pt idx="163">
                  <c:v>39428.723611110974</c:v>
                </c:pt>
                <c:pt idx="164">
                  <c:v>39428.724305555399</c:v>
                </c:pt>
                <c:pt idx="165">
                  <c:v>39428.724999999999</c:v>
                </c:pt>
                <c:pt idx="166">
                  <c:v>39428.725694444445</c:v>
                </c:pt>
                <c:pt idx="167">
                  <c:v>39428.726388888885</c:v>
                </c:pt>
                <c:pt idx="168">
                  <c:v>39428.727083333099</c:v>
                </c:pt>
                <c:pt idx="169">
                  <c:v>39428.727777777574</c:v>
                </c:pt>
                <c:pt idx="170">
                  <c:v>39428.728472222196</c:v>
                </c:pt>
                <c:pt idx="171">
                  <c:v>39428.729166666402</c:v>
                </c:pt>
                <c:pt idx="172">
                  <c:v>39428.729861110907</c:v>
                </c:pt>
                <c:pt idx="173">
                  <c:v>39428.730555555558</c:v>
                </c:pt>
                <c:pt idx="174">
                  <c:v>39428.731249999997</c:v>
                </c:pt>
                <c:pt idx="175">
                  <c:v>39428.731944444444</c:v>
                </c:pt>
                <c:pt idx="176">
                  <c:v>39428.732638888883</c:v>
                </c:pt>
                <c:pt idx="177">
                  <c:v>39428.733333333184</c:v>
                </c:pt>
                <c:pt idx="178">
                  <c:v>39428.734027777777</c:v>
                </c:pt>
                <c:pt idx="179">
                  <c:v>39428.734722222194</c:v>
                </c:pt>
                <c:pt idx="180">
                  <c:v>39428.735416666575</c:v>
                </c:pt>
                <c:pt idx="181">
                  <c:v>39428.736111110986</c:v>
                </c:pt>
                <c:pt idx="182">
                  <c:v>39428.736805555534</c:v>
                </c:pt>
                <c:pt idx="183">
                  <c:v>39428.737499999996</c:v>
                </c:pt>
                <c:pt idx="184">
                  <c:v>39428.738194444442</c:v>
                </c:pt>
                <c:pt idx="185">
                  <c:v>39428.738888888889</c:v>
                </c:pt>
                <c:pt idx="186">
                  <c:v>39428.739583333176</c:v>
                </c:pt>
                <c:pt idx="187">
                  <c:v>39428.740277777782</c:v>
                </c:pt>
                <c:pt idx="188">
                  <c:v>39428.740972222222</c:v>
                </c:pt>
                <c:pt idx="189">
                  <c:v>39428.741666666574</c:v>
                </c:pt>
                <c:pt idx="190">
                  <c:v>39428.742361110984</c:v>
                </c:pt>
                <c:pt idx="191">
                  <c:v>39428.743055555555</c:v>
                </c:pt>
                <c:pt idx="192">
                  <c:v>39428.743749999994</c:v>
                </c:pt>
                <c:pt idx="193">
                  <c:v>39428.744444444441</c:v>
                </c:pt>
                <c:pt idx="194">
                  <c:v>39428.745138888888</c:v>
                </c:pt>
                <c:pt idx="195">
                  <c:v>39428.745833333327</c:v>
                </c:pt>
                <c:pt idx="196">
                  <c:v>39428.746527777781</c:v>
                </c:pt>
                <c:pt idx="197">
                  <c:v>39428.74722222222</c:v>
                </c:pt>
                <c:pt idx="198">
                  <c:v>39428.747916666594</c:v>
                </c:pt>
                <c:pt idx="199">
                  <c:v>39428.748611111107</c:v>
                </c:pt>
                <c:pt idx="200">
                  <c:v>39428.749305555524</c:v>
                </c:pt>
                <c:pt idx="201">
                  <c:v>39428.75</c:v>
                </c:pt>
                <c:pt idx="202">
                  <c:v>39428.750694444636</c:v>
                </c:pt>
                <c:pt idx="203">
                  <c:v>39428.751388888886</c:v>
                </c:pt>
                <c:pt idx="204">
                  <c:v>39428.752083333326</c:v>
                </c:pt>
                <c:pt idx="205">
                  <c:v>39428.75277777778</c:v>
                </c:pt>
                <c:pt idx="206">
                  <c:v>39428.753472222204</c:v>
                </c:pt>
                <c:pt idx="207">
                  <c:v>39428.754166666586</c:v>
                </c:pt>
                <c:pt idx="208">
                  <c:v>39428.754861111105</c:v>
                </c:pt>
                <c:pt idx="209">
                  <c:v>39428.755555555552</c:v>
                </c:pt>
                <c:pt idx="210">
                  <c:v>39428.756250000013</c:v>
                </c:pt>
                <c:pt idx="211">
                  <c:v>39428.756944444613</c:v>
                </c:pt>
                <c:pt idx="212">
                  <c:v>39428.757638888892</c:v>
                </c:pt>
                <c:pt idx="213">
                  <c:v>39428.758333333331</c:v>
                </c:pt>
                <c:pt idx="214">
                  <c:v>39428.759027777771</c:v>
                </c:pt>
                <c:pt idx="215">
                  <c:v>39428.759722222196</c:v>
                </c:pt>
                <c:pt idx="216">
                  <c:v>39428.760416666584</c:v>
                </c:pt>
                <c:pt idx="217">
                  <c:v>39428.761111110907</c:v>
                </c:pt>
                <c:pt idx="218">
                  <c:v>39428.761805555354</c:v>
                </c:pt>
                <c:pt idx="219">
                  <c:v>39428.762499999997</c:v>
                </c:pt>
                <c:pt idx="220">
                  <c:v>39428.763194444444</c:v>
                </c:pt>
                <c:pt idx="221">
                  <c:v>39428.763888888876</c:v>
                </c:pt>
                <c:pt idx="222">
                  <c:v>39428.764583333184</c:v>
                </c:pt>
                <c:pt idx="223">
                  <c:v>39428.765277777777</c:v>
                </c:pt>
                <c:pt idx="224">
                  <c:v>39428.765972222194</c:v>
                </c:pt>
                <c:pt idx="225">
                  <c:v>39428.766666666575</c:v>
                </c:pt>
                <c:pt idx="226">
                  <c:v>39428.767361110877</c:v>
                </c:pt>
                <c:pt idx="227">
                  <c:v>39428.768055555534</c:v>
                </c:pt>
                <c:pt idx="228">
                  <c:v>39428.768749999996</c:v>
                </c:pt>
                <c:pt idx="229">
                  <c:v>39428.769444444435</c:v>
                </c:pt>
                <c:pt idx="230">
                  <c:v>39428.770138888889</c:v>
                </c:pt>
                <c:pt idx="231">
                  <c:v>39428.770833333328</c:v>
                </c:pt>
                <c:pt idx="232">
                  <c:v>39428.771527777775</c:v>
                </c:pt>
                <c:pt idx="233">
                  <c:v>39428.772222222222</c:v>
                </c:pt>
                <c:pt idx="234">
                  <c:v>39428.772916666654</c:v>
                </c:pt>
                <c:pt idx="235">
                  <c:v>39428.773611110984</c:v>
                </c:pt>
                <c:pt idx="236">
                  <c:v>39428.774305555555</c:v>
                </c:pt>
                <c:pt idx="237">
                  <c:v>39428.775000000001</c:v>
                </c:pt>
                <c:pt idx="238">
                  <c:v>39428.775694444441</c:v>
                </c:pt>
                <c:pt idx="239">
                  <c:v>39428.776388888888</c:v>
                </c:pt>
                <c:pt idx="240">
                  <c:v>39428.777083333174</c:v>
                </c:pt>
                <c:pt idx="241">
                  <c:v>39428.777777777774</c:v>
                </c:pt>
                <c:pt idx="242">
                  <c:v>39428.77847222222</c:v>
                </c:pt>
                <c:pt idx="243">
                  <c:v>39428.779166666471</c:v>
                </c:pt>
                <c:pt idx="244">
                  <c:v>39428.779861110976</c:v>
                </c:pt>
                <c:pt idx="245">
                  <c:v>39428.780555555553</c:v>
                </c:pt>
                <c:pt idx="246">
                  <c:v>39428.78125</c:v>
                </c:pt>
                <c:pt idx="247">
                  <c:v>39428.781944444439</c:v>
                </c:pt>
                <c:pt idx="248">
                  <c:v>39428.782638888893</c:v>
                </c:pt>
                <c:pt idx="249">
                  <c:v>39428.783333333326</c:v>
                </c:pt>
                <c:pt idx="250">
                  <c:v>39428.78402777778</c:v>
                </c:pt>
                <c:pt idx="251">
                  <c:v>39428.784722222204</c:v>
                </c:pt>
                <c:pt idx="252">
                  <c:v>39428.785416666586</c:v>
                </c:pt>
                <c:pt idx="253">
                  <c:v>39428.786111111105</c:v>
                </c:pt>
                <c:pt idx="254">
                  <c:v>39428.786805555552</c:v>
                </c:pt>
                <c:pt idx="255">
                  <c:v>39428.787499999999</c:v>
                </c:pt>
                <c:pt idx="256">
                  <c:v>39428.788194444613</c:v>
                </c:pt>
                <c:pt idx="257">
                  <c:v>39428.788888888892</c:v>
                </c:pt>
                <c:pt idx="258">
                  <c:v>39428.789583333324</c:v>
                </c:pt>
                <c:pt idx="259">
                  <c:v>39428.790277777771</c:v>
                </c:pt>
                <c:pt idx="260">
                  <c:v>39428.790972222196</c:v>
                </c:pt>
                <c:pt idx="261">
                  <c:v>39428.791666666402</c:v>
                </c:pt>
                <c:pt idx="262">
                  <c:v>39428.792361110907</c:v>
                </c:pt>
                <c:pt idx="263">
                  <c:v>39428.793055555354</c:v>
                </c:pt>
                <c:pt idx="264">
                  <c:v>39428.793749999975</c:v>
                </c:pt>
                <c:pt idx="265">
                  <c:v>39428.794444444444</c:v>
                </c:pt>
                <c:pt idx="266">
                  <c:v>39428.795138888876</c:v>
                </c:pt>
                <c:pt idx="267">
                  <c:v>39428.795833333184</c:v>
                </c:pt>
                <c:pt idx="268">
                  <c:v>39428.796527777777</c:v>
                </c:pt>
                <c:pt idx="269">
                  <c:v>39428.797222222194</c:v>
                </c:pt>
                <c:pt idx="270">
                  <c:v>39428.797916666575</c:v>
                </c:pt>
                <c:pt idx="271">
                  <c:v>39428.798611110986</c:v>
                </c:pt>
                <c:pt idx="272">
                  <c:v>39428.799305555294</c:v>
                </c:pt>
                <c:pt idx="273">
                  <c:v>39428.799999999996</c:v>
                </c:pt>
                <c:pt idx="274">
                  <c:v>39428.800694444668</c:v>
                </c:pt>
                <c:pt idx="275">
                  <c:v>39428.801388888889</c:v>
                </c:pt>
                <c:pt idx="276">
                  <c:v>39428.802083333328</c:v>
                </c:pt>
                <c:pt idx="277">
                  <c:v>39428.802777777782</c:v>
                </c:pt>
                <c:pt idx="278">
                  <c:v>39428.803472222222</c:v>
                </c:pt>
                <c:pt idx="279">
                  <c:v>39428.804166666654</c:v>
                </c:pt>
                <c:pt idx="280">
                  <c:v>39428.804861111108</c:v>
                </c:pt>
                <c:pt idx="281">
                  <c:v>39428.805555555562</c:v>
                </c:pt>
                <c:pt idx="282">
                  <c:v>39428.806250000169</c:v>
                </c:pt>
                <c:pt idx="283">
                  <c:v>39428.806944444659</c:v>
                </c:pt>
                <c:pt idx="284">
                  <c:v>39428.807638889011</c:v>
                </c:pt>
                <c:pt idx="285">
                  <c:v>39428.808333333342</c:v>
                </c:pt>
                <c:pt idx="286">
                  <c:v>39428.809027777781</c:v>
                </c:pt>
                <c:pt idx="287">
                  <c:v>39428.80972222222</c:v>
                </c:pt>
                <c:pt idx="288">
                  <c:v>39428.810416666667</c:v>
                </c:pt>
                <c:pt idx="289">
                  <c:v>39428.811111111107</c:v>
                </c:pt>
                <c:pt idx="290">
                  <c:v>39428.811805555553</c:v>
                </c:pt>
                <c:pt idx="291">
                  <c:v>39428.812500000153</c:v>
                </c:pt>
                <c:pt idx="292">
                  <c:v>39428.813194444636</c:v>
                </c:pt>
                <c:pt idx="293">
                  <c:v>39428.813888888893</c:v>
                </c:pt>
                <c:pt idx="294">
                  <c:v>39428.814583333333</c:v>
                </c:pt>
                <c:pt idx="295">
                  <c:v>39428.81527777794</c:v>
                </c:pt>
                <c:pt idx="296">
                  <c:v>39428.815972222219</c:v>
                </c:pt>
                <c:pt idx="297">
                  <c:v>39428.816666666666</c:v>
                </c:pt>
                <c:pt idx="298">
                  <c:v>39428.817361111105</c:v>
                </c:pt>
                <c:pt idx="299">
                  <c:v>39428.818055555603</c:v>
                </c:pt>
                <c:pt idx="300">
                  <c:v>39428.818750000013</c:v>
                </c:pt>
                <c:pt idx="301">
                  <c:v>39428.819444444613</c:v>
                </c:pt>
                <c:pt idx="302">
                  <c:v>39428.820138888892</c:v>
                </c:pt>
                <c:pt idx="303">
                  <c:v>39428.820833333331</c:v>
                </c:pt>
                <c:pt idx="304">
                  <c:v>39428.821527777771</c:v>
                </c:pt>
                <c:pt idx="305">
                  <c:v>39428.822222222218</c:v>
                </c:pt>
                <c:pt idx="306">
                  <c:v>39428.822916666664</c:v>
                </c:pt>
                <c:pt idx="307">
                  <c:v>39428.823611111104</c:v>
                </c:pt>
                <c:pt idx="308">
                  <c:v>39428.824305555558</c:v>
                </c:pt>
                <c:pt idx="309">
                  <c:v>39428.825000000004</c:v>
                </c:pt>
                <c:pt idx="310">
                  <c:v>39428.825694444604</c:v>
                </c:pt>
                <c:pt idx="311">
                  <c:v>39428.826388888883</c:v>
                </c:pt>
                <c:pt idx="312">
                  <c:v>39428.827083333184</c:v>
                </c:pt>
                <c:pt idx="313">
                  <c:v>39428.827777777777</c:v>
                </c:pt>
                <c:pt idx="314">
                  <c:v>39428.828472222223</c:v>
                </c:pt>
                <c:pt idx="315">
                  <c:v>39428.829166666575</c:v>
                </c:pt>
                <c:pt idx="316">
                  <c:v>39428.829861110986</c:v>
                </c:pt>
                <c:pt idx="317">
                  <c:v>39428.830555555549</c:v>
                </c:pt>
                <c:pt idx="318">
                  <c:v>39428.831250000003</c:v>
                </c:pt>
                <c:pt idx="319">
                  <c:v>39428.831944444442</c:v>
                </c:pt>
                <c:pt idx="320">
                  <c:v>39428.832638889013</c:v>
                </c:pt>
                <c:pt idx="321">
                  <c:v>39428.833333333328</c:v>
                </c:pt>
                <c:pt idx="322">
                  <c:v>39428.834027777782</c:v>
                </c:pt>
                <c:pt idx="323">
                  <c:v>39428.834722222222</c:v>
                </c:pt>
                <c:pt idx="324">
                  <c:v>39428.835416666654</c:v>
                </c:pt>
                <c:pt idx="325">
                  <c:v>39428.836111111108</c:v>
                </c:pt>
                <c:pt idx="326">
                  <c:v>39428.836805555562</c:v>
                </c:pt>
                <c:pt idx="327">
                  <c:v>39428.837500000001</c:v>
                </c:pt>
                <c:pt idx="328">
                  <c:v>39428.838194444659</c:v>
                </c:pt>
                <c:pt idx="329">
                  <c:v>39428.838888889011</c:v>
                </c:pt>
                <c:pt idx="330">
                  <c:v>39428.839583333327</c:v>
                </c:pt>
                <c:pt idx="331">
                  <c:v>39428.84027777797</c:v>
                </c:pt>
                <c:pt idx="332">
                  <c:v>39428.840972222242</c:v>
                </c:pt>
                <c:pt idx="333">
                  <c:v>39428.841666666594</c:v>
                </c:pt>
                <c:pt idx="334">
                  <c:v>39428.842361111107</c:v>
                </c:pt>
                <c:pt idx="335">
                  <c:v>39428.843055555553</c:v>
                </c:pt>
                <c:pt idx="336">
                  <c:v>39428.84375</c:v>
                </c:pt>
                <c:pt idx="337">
                  <c:v>39428.844444444636</c:v>
                </c:pt>
                <c:pt idx="338">
                  <c:v>39428.845138888893</c:v>
                </c:pt>
                <c:pt idx="339">
                  <c:v>39428.845833333333</c:v>
                </c:pt>
                <c:pt idx="340">
                  <c:v>39428.84652777794</c:v>
                </c:pt>
                <c:pt idx="341">
                  <c:v>39428.847222222219</c:v>
                </c:pt>
                <c:pt idx="342">
                  <c:v>39428.847916666666</c:v>
                </c:pt>
                <c:pt idx="343">
                  <c:v>39428.848611111112</c:v>
                </c:pt>
                <c:pt idx="344">
                  <c:v>39428.849305555552</c:v>
                </c:pt>
                <c:pt idx="345">
                  <c:v>39428.850000000013</c:v>
                </c:pt>
                <c:pt idx="346">
                  <c:v>39428.850694444744</c:v>
                </c:pt>
                <c:pt idx="347">
                  <c:v>39428.851388888892</c:v>
                </c:pt>
                <c:pt idx="348">
                  <c:v>39428.852083333331</c:v>
                </c:pt>
                <c:pt idx="349">
                  <c:v>39428.852777777793</c:v>
                </c:pt>
                <c:pt idx="350">
                  <c:v>39428.853472222218</c:v>
                </c:pt>
                <c:pt idx="351">
                  <c:v>39428.854166666664</c:v>
                </c:pt>
                <c:pt idx="352">
                  <c:v>39428.854861111111</c:v>
                </c:pt>
                <c:pt idx="353">
                  <c:v>39428.855555555601</c:v>
                </c:pt>
                <c:pt idx="354">
                  <c:v>39428.85625000023</c:v>
                </c:pt>
                <c:pt idx="355">
                  <c:v>39428.856944444698</c:v>
                </c:pt>
                <c:pt idx="356">
                  <c:v>39428.857638889043</c:v>
                </c:pt>
                <c:pt idx="357">
                  <c:v>39428.858333333505</c:v>
                </c:pt>
                <c:pt idx="358">
                  <c:v>39428.859027777791</c:v>
                </c:pt>
                <c:pt idx="359">
                  <c:v>39428.859722222223</c:v>
                </c:pt>
                <c:pt idx="360">
                  <c:v>39428.860416666656</c:v>
                </c:pt>
                <c:pt idx="361">
                  <c:v>39428.861111110986</c:v>
                </c:pt>
                <c:pt idx="362">
                  <c:v>39428.861805555534</c:v>
                </c:pt>
                <c:pt idx="363">
                  <c:v>39428.862500000003</c:v>
                </c:pt>
                <c:pt idx="364">
                  <c:v>39428.863194444442</c:v>
                </c:pt>
                <c:pt idx="365">
                  <c:v>39428.863888888889</c:v>
                </c:pt>
                <c:pt idx="366">
                  <c:v>39428.864583333328</c:v>
                </c:pt>
                <c:pt idx="367">
                  <c:v>39428.865277777782</c:v>
                </c:pt>
                <c:pt idx="368">
                  <c:v>39428.865972222222</c:v>
                </c:pt>
                <c:pt idx="369">
                  <c:v>39428.866666666654</c:v>
                </c:pt>
                <c:pt idx="370">
                  <c:v>39428.867361110984</c:v>
                </c:pt>
                <c:pt idx="371">
                  <c:v>39428.868055555562</c:v>
                </c:pt>
                <c:pt idx="372">
                  <c:v>39428.868750000001</c:v>
                </c:pt>
                <c:pt idx="373">
                  <c:v>39428.869444444441</c:v>
                </c:pt>
                <c:pt idx="374">
                  <c:v>39428.870138889011</c:v>
                </c:pt>
                <c:pt idx="375">
                  <c:v>39428.870833333342</c:v>
                </c:pt>
                <c:pt idx="376">
                  <c:v>39428.871527777781</c:v>
                </c:pt>
                <c:pt idx="377">
                  <c:v>39428.872222222242</c:v>
                </c:pt>
                <c:pt idx="378">
                  <c:v>39428.872916666667</c:v>
                </c:pt>
                <c:pt idx="379">
                  <c:v>39428.873611111107</c:v>
                </c:pt>
                <c:pt idx="380">
                  <c:v>39428.874305555553</c:v>
                </c:pt>
                <c:pt idx="381">
                  <c:v>39428.875</c:v>
                </c:pt>
                <c:pt idx="382">
                  <c:v>39428.875694444636</c:v>
                </c:pt>
                <c:pt idx="383">
                  <c:v>39428.876388888893</c:v>
                </c:pt>
                <c:pt idx="384">
                  <c:v>39428.877083333326</c:v>
                </c:pt>
                <c:pt idx="385">
                  <c:v>39428.87777777778</c:v>
                </c:pt>
                <c:pt idx="386">
                  <c:v>39428.878472222219</c:v>
                </c:pt>
                <c:pt idx="387">
                  <c:v>39428.879166666586</c:v>
                </c:pt>
                <c:pt idx="388">
                  <c:v>39428.879861111105</c:v>
                </c:pt>
                <c:pt idx="389">
                  <c:v>39428.880555555603</c:v>
                </c:pt>
                <c:pt idx="390">
                  <c:v>39428.881250000013</c:v>
                </c:pt>
                <c:pt idx="391">
                  <c:v>39428.881944444613</c:v>
                </c:pt>
                <c:pt idx="392">
                  <c:v>39428.882638889096</c:v>
                </c:pt>
                <c:pt idx="393">
                  <c:v>39428.883333333331</c:v>
                </c:pt>
                <c:pt idx="394">
                  <c:v>39428.884027777793</c:v>
                </c:pt>
                <c:pt idx="395">
                  <c:v>39428.884722222218</c:v>
                </c:pt>
                <c:pt idx="396">
                  <c:v>39428.885416666664</c:v>
                </c:pt>
                <c:pt idx="397">
                  <c:v>39428.886111111111</c:v>
                </c:pt>
                <c:pt idx="398">
                  <c:v>39428.886805555601</c:v>
                </c:pt>
                <c:pt idx="399">
                  <c:v>39428.887500000012</c:v>
                </c:pt>
                <c:pt idx="400">
                  <c:v>39428.888194444698</c:v>
                </c:pt>
                <c:pt idx="401">
                  <c:v>39428.888888889043</c:v>
                </c:pt>
                <c:pt idx="402">
                  <c:v>39428.88958333333</c:v>
                </c:pt>
                <c:pt idx="403">
                  <c:v>39428.890277777791</c:v>
                </c:pt>
                <c:pt idx="404">
                  <c:v>39428.890972222223</c:v>
                </c:pt>
                <c:pt idx="405">
                  <c:v>39428.891666666575</c:v>
                </c:pt>
                <c:pt idx="406">
                  <c:v>39428.892361110986</c:v>
                </c:pt>
                <c:pt idx="407">
                  <c:v>39428.893055555534</c:v>
                </c:pt>
                <c:pt idx="408">
                  <c:v>39428.893749999996</c:v>
                </c:pt>
                <c:pt idx="409">
                  <c:v>39428.894444444442</c:v>
                </c:pt>
                <c:pt idx="410">
                  <c:v>39428.895138888889</c:v>
                </c:pt>
                <c:pt idx="411">
                  <c:v>39428.895833333328</c:v>
                </c:pt>
                <c:pt idx="412">
                  <c:v>39428.896527777782</c:v>
                </c:pt>
                <c:pt idx="413">
                  <c:v>39428.897222222222</c:v>
                </c:pt>
                <c:pt idx="414">
                  <c:v>39428.897916666654</c:v>
                </c:pt>
                <c:pt idx="415">
                  <c:v>39428.898611111108</c:v>
                </c:pt>
                <c:pt idx="416">
                  <c:v>39428.899305555555</c:v>
                </c:pt>
                <c:pt idx="417">
                  <c:v>39428.9</c:v>
                </c:pt>
                <c:pt idx="418">
                  <c:v>39428.900694444659</c:v>
                </c:pt>
                <c:pt idx="419">
                  <c:v>39428.901388888888</c:v>
                </c:pt>
                <c:pt idx="420">
                  <c:v>39428.902083333327</c:v>
                </c:pt>
                <c:pt idx="421">
                  <c:v>39428.902777777781</c:v>
                </c:pt>
                <c:pt idx="422">
                  <c:v>39428.90347222222</c:v>
                </c:pt>
                <c:pt idx="423">
                  <c:v>39428.904166666594</c:v>
                </c:pt>
                <c:pt idx="424">
                  <c:v>39428.904861111107</c:v>
                </c:pt>
                <c:pt idx="425">
                  <c:v>39428.905555555553</c:v>
                </c:pt>
                <c:pt idx="426">
                  <c:v>39428.906250000153</c:v>
                </c:pt>
                <c:pt idx="427">
                  <c:v>39428.906944444636</c:v>
                </c:pt>
                <c:pt idx="428">
                  <c:v>39428.907638888893</c:v>
                </c:pt>
                <c:pt idx="429">
                  <c:v>39428.908333333333</c:v>
                </c:pt>
                <c:pt idx="430">
                  <c:v>39428.90902777778</c:v>
                </c:pt>
                <c:pt idx="431">
                  <c:v>39428.909722222204</c:v>
                </c:pt>
                <c:pt idx="432">
                  <c:v>39428.910416666666</c:v>
                </c:pt>
                <c:pt idx="433">
                  <c:v>39428.911111111105</c:v>
                </c:pt>
                <c:pt idx="434">
                  <c:v>39428.911805555552</c:v>
                </c:pt>
                <c:pt idx="435">
                  <c:v>39428.912500000013</c:v>
                </c:pt>
                <c:pt idx="436">
                  <c:v>39428.913194444613</c:v>
                </c:pt>
                <c:pt idx="437">
                  <c:v>39428.913888888892</c:v>
                </c:pt>
                <c:pt idx="438">
                  <c:v>39428.914583333331</c:v>
                </c:pt>
                <c:pt idx="439">
                  <c:v>39428.915277777793</c:v>
                </c:pt>
                <c:pt idx="440">
                  <c:v>39428.915972222218</c:v>
                </c:pt>
                <c:pt idx="441">
                  <c:v>39428.916666666664</c:v>
                </c:pt>
                <c:pt idx="442">
                  <c:v>39428.917361111104</c:v>
                </c:pt>
                <c:pt idx="443">
                  <c:v>39428.918055555601</c:v>
                </c:pt>
                <c:pt idx="444">
                  <c:v>39428.918750000012</c:v>
                </c:pt>
                <c:pt idx="445">
                  <c:v>39428.919444444604</c:v>
                </c:pt>
                <c:pt idx="446">
                  <c:v>39428.920138888883</c:v>
                </c:pt>
                <c:pt idx="447">
                  <c:v>39428.92083333333</c:v>
                </c:pt>
                <c:pt idx="448">
                  <c:v>39428.921527777777</c:v>
                </c:pt>
                <c:pt idx="449">
                  <c:v>39428.922222222223</c:v>
                </c:pt>
                <c:pt idx="450">
                  <c:v>39428.922916666656</c:v>
                </c:pt>
                <c:pt idx="451">
                  <c:v>39428.923611110986</c:v>
                </c:pt>
                <c:pt idx="452">
                  <c:v>39428.924305555534</c:v>
                </c:pt>
                <c:pt idx="453">
                  <c:v>39428.924999999996</c:v>
                </c:pt>
                <c:pt idx="454">
                  <c:v>39428.925694444442</c:v>
                </c:pt>
                <c:pt idx="455">
                  <c:v>39428.926388888889</c:v>
                </c:pt>
                <c:pt idx="456">
                  <c:v>39428.927083333176</c:v>
                </c:pt>
                <c:pt idx="457">
                  <c:v>39428.927777777775</c:v>
                </c:pt>
                <c:pt idx="458">
                  <c:v>39428.928472222222</c:v>
                </c:pt>
                <c:pt idx="459">
                  <c:v>39428.929166666574</c:v>
                </c:pt>
                <c:pt idx="460">
                  <c:v>39428.929861110984</c:v>
                </c:pt>
                <c:pt idx="461">
                  <c:v>39428.930555555562</c:v>
                </c:pt>
                <c:pt idx="462">
                  <c:v>39428.931250000001</c:v>
                </c:pt>
                <c:pt idx="463">
                  <c:v>39428.931944444441</c:v>
                </c:pt>
                <c:pt idx="464">
                  <c:v>39428.932638889011</c:v>
                </c:pt>
                <c:pt idx="465">
                  <c:v>39428.933333333327</c:v>
                </c:pt>
                <c:pt idx="466">
                  <c:v>39428.934027777781</c:v>
                </c:pt>
                <c:pt idx="467">
                  <c:v>39428.93472222222</c:v>
                </c:pt>
                <c:pt idx="468">
                  <c:v>39428.935416666594</c:v>
                </c:pt>
                <c:pt idx="469">
                  <c:v>39428.936111111107</c:v>
                </c:pt>
                <c:pt idx="470">
                  <c:v>39428.936805555553</c:v>
                </c:pt>
                <c:pt idx="471">
                  <c:v>39428.9375</c:v>
                </c:pt>
                <c:pt idx="472">
                  <c:v>39428.938194444636</c:v>
                </c:pt>
                <c:pt idx="473">
                  <c:v>39428.938888888893</c:v>
                </c:pt>
                <c:pt idx="474">
                  <c:v>39428.939583333326</c:v>
                </c:pt>
                <c:pt idx="475">
                  <c:v>39428.94027777794</c:v>
                </c:pt>
                <c:pt idx="476">
                  <c:v>39428.940972222219</c:v>
                </c:pt>
                <c:pt idx="477">
                  <c:v>39428.941666666586</c:v>
                </c:pt>
                <c:pt idx="478">
                  <c:v>39428.942361111105</c:v>
                </c:pt>
                <c:pt idx="479">
                  <c:v>39428.943055555552</c:v>
                </c:pt>
                <c:pt idx="480">
                  <c:v>39428.943749999999</c:v>
                </c:pt>
                <c:pt idx="481">
                  <c:v>39428.944444444613</c:v>
                </c:pt>
                <c:pt idx="482">
                  <c:v>39428.945138888892</c:v>
                </c:pt>
                <c:pt idx="483">
                  <c:v>39428.945833333331</c:v>
                </c:pt>
                <c:pt idx="484">
                  <c:v>39428.946527777793</c:v>
                </c:pt>
                <c:pt idx="485">
                  <c:v>39428.947222222218</c:v>
                </c:pt>
                <c:pt idx="486">
                  <c:v>39428.947916666664</c:v>
                </c:pt>
                <c:pt idx="487">
                  <c:v>39428.948611111111</c:v>
                </c:pt>
                <c:pt idx="488">
                  <c:v>39428.949305555558</c:v>
                </c:pt>
                <c:pt idx="489">
                  <c:v>39428.950000000012</c:v>
                </c:pt>
                <c:pt idx="490">
                  <c:v>39428.950694444698</c:v>
                </c:pt>
                <c:pt idx="491">
                  <c:v>39428.951388888883</c:v>
                </c:pt>
                <c:pt idx="492">
                  <c:v>39428.95208333333</c:v>
                </c:pt>
                <c:pt idx="493">
                  <c:v>39428.952777777791</c:v>
                </c:pt>
                <c:pt idx="494">
                  <c:v>39428.953472222223</c:v>
                </c:pt>
                <c:pt idx="495">
                  <c:v>39428.954166666656</c:v>
                </c:pt>
                <c:pt idx="496">
                  <c:v>39428.954861111109</c:v>
                </c:pt>
                <c:pt idx="497">
                  <c:v>39428.955555555549</c:v>
                </c:pt>
                <c:pt idx="498">
                  <c:v>39428.956250000207</c:v>
                </c:pt>
                <c:pt idx="499">
                  <c:v>39428.956944444668</c:v>
                </c:pt>
                <c:pt idx="500">
                  <c:v>39428.957638889013</c:v>
                </c:pt>
                <c:pt idx="501">
                  <c:v>39428.958333333343</c:v>
                </c:pt>
                <c:pt idx="502">
                  <c:v>39428.959027777782</c:v>
                </c:pt>
                <c:pt idx="503">
                  <c:v>39428.959722222222</c:v>
                </c:pt>
                <c:pt idx="504">
                  <c:v>39428.960416666654</c:v>
                </c:pt>
                <c:pt idx="505">
                  <c:v>39428.961111110984</c:v>
                </c:pt>
                <c:pt idx="506">
                  <c:v>39428.961805555555</c:v>
                </c:pt>
                <c:pt idx="507">
                  <c:v>39428.962500000001</c:v>
                </c:pt>
                <c:pt idx="508">
                  <c:v>39428.963194444441</c:v>
                </c:pt>
                <c:pt idx="509">
                  <c:v>39428.963888888888</c:v>
                </c:pt>
                <c:pt idx="510">
                  <c:v>39428.964583333327</c:v>
                </c:pt>
                <c:pt idx="511">
                  <c:v>39428.965277777781</c:v>
                </c:pt>
                <c:pt idx="512">
                  <c:v>39428.96597222222</c:v>
                </c:pt>
                <c:pt idx="513">
                  <c:v>39428.966666666594</c:v>
                </c:pt>
                <c:pt idx="514">
                  <c:v>39428.967361110976</c:v>
                </c:pt>
                <c:pt idx="515">
                  <c:v>39428.968055555553</c:v>
                </c:pt>
                <c:pt idx="516">
                  <c:v>39428.96875</c:v>
                </c:pt>
                <c:pt idx="517">
                  <c:v>39428.969444444439</c:v>
                </c:pt>
                <c:pt idx="518">
                  <c:v>39428.970138888893</c:v>
                </c:pt>
                <c:pt idx="519">
                  <c:v>39428.970833333333</c:v>
                </c:pt>
                <c:pt idx="520">
                  <c:v>39428.97152777778</c:v>
                </c:pt>
                <c:pt idx="521">
                  <c:v>39428.972222222219</c:v>
                </c:pt>
                <c:pt idx="522">
                  <c:v>39428.972916666666</c:v>
                </c:pt>
                <c:pt idx="523">
                  <c:v>39428.973611111105</c:v>
                </c:pt>
                <c:pt idx="524">
                  <c:v>39428.974305555552</c:v>
                </c:pt>
                <c:pt idx="525">
                  <c:v>39428.975000000006</c:v>
                </c:pt>
                <c:pt idx="526">
                  <c:v>39428.975694444613</c:v>
                </c:pt>
                <c:pt idx="527">
                  <c:v>39428.976388888892</c:v>
                </c:pt>
                <c:pt idx="528">
                  <c:v>39428.977083333324</c:v>
                </c:pt>
                <c:pt idx="529">
                  <c:v>39428.977777777771</c:v>
                </c:pt>
                <c:pt idx="530">
                  <c:v>39428.978472222218</c:v>
                </c:pt>
                <c:pt idx="531">
                  <c:v>39428.979166666584</c:v>
                </c:pt>
                <c:pt idx="532">
                  <c:v>39428.979861111104</c:v>
                </c:pt>
                <c:pt idx="533">
                  <c:v>39428.980555555601</c:v>
                </c:pt>
                <c:pt idx="534">
                  <c:v>39428.981250000012</c:v>
                </c:pt>
                <c:pt idx="535">
                  <c:v>39428.981944444604</c:v>
                </c:pt>
                <c:pt idx="536">
                  <c:v>39428.982638889043</c:v>
                </c:pt>
                <c:pt idx="537">
                  <c:v>39428.98333333333</c:v>
                </c:pt>
                <c:pt idx="538">
                  <c:v>39428.984027777791</c:v>
                </c:pt>
                <c:pt idx="539">
                  <c:v>39428.984722222223</c:v>
                </c:pt>
                <c:pt idx="540">
                  <c:v>39428.985416666656</c:v>
                </c:pt>
                <c:pt idx="541">
                  <c:v>39428.986111111109</c:v>
                </c:pt>
                <c:pt idx="542">
                  <c:v>39428.986805555549</c:v>
                </c:pt>
                <c:pt idx="543">
                  <c:v>39428.987500000003</c:v>
                </c:pt>
                <c:pt idx="544">
                  <c:v>39428.988194444668</c:v>
                </c:pt>
                <c:pt idx="545">
                  <c:v>39428.988888889013</c:v>
                </c:pt>
                <c:pt idx="546">
                  <c:v>39428.989583333328</c:v>
                </c:pt>
                <c:pt idx="547">
                  <c:v>39428.990277777782</c:v>
                </c:pt>
                <c:pt idx="548">
                  <c:v>39428.990972222222</c:v>
                </c:pt>
                <c:pt idx="549">
                  <c:v>39428.991666666574</c:v>
                </c:pt>
                <c:pt idx="550">
                  <c:v>39428.992361110984</c:v>
                </c:pt>
                <c:pt idx="551">
                  <c:v>39428.993055555555</c:v>
                </c:pt>
                <c:pt idx="552">
                  <c:v>39428.993749999994</c:v>
                </c:pt>
                <c:pt idx="553">
                  <c:v>39428.994444444441</c:v>
                </c:pt>
                <c:pt idx="554">
                  <c:v>39428.995138888888</c:v>
                </c:pt>
                <c:pt idx="555">
                  <c:v>39428.995833333327</c:v>
                </c:pt>
                <c:pt idx="556">
                  <c:v>39428.996527777781</c:v>
                </c:pt>
                <c:pt idx="557">
                  <c:v>39428.99722222222</c:v>
                </c:pt>
                <c:pt idx="558">
                  <c:v>39428.997916666594</c:v>
                </c:pt>
                <c:pt idx="559">
                  <c:v>39428.998611111107</c:v>
                </c:pt>
                <c:pt idx="560">
                  <c:v>39428.999305555524</c:v>
                </c:pt>
                <c:pt idx="561">
                  <c:v>39429</c:v>
                </c:pt>
                <c:pt idx="562">
                  <c:v>39429.000694444636</c:v>
                </c:pt>
                <c:pt idx="563">
                  <c:v>39429.001388888886</c:v>
                </c:pt>
                <c:pt idx="564">
                  <c:v>39429.002083333326</c:v>
                </c:pt>
                <c:pt idx="565">
                  <c:v>39429.00277777778</c:v>
                </c:pt>
                <c:pt idx="566">
                  <c:v>39429.003472222204</c:v>
                </c:pt>
                <c:pt idx="567">
                  <c:v>39429.004166666586</c:v>
                </c:pt>
                <c:pt idx="568">
                  <c:v>39429.004861111105</c:v>
                </c:pt>
                <c:pt idx="569">
                  <c:v>39429.005555555552</c:v>
                </c:pt>
                <c:pt idx="570">
                  <c:v>39429.006250000013</c:v>
                </c:pt>
                <c:pt idx="571">
                  <c:v>39429.006944444613</c:v>
                </c:pt>
                <c:pt idx="572">
                  <c:v>39429.007638888892</c:v>
                </c:pt>
                <c:pt idx="573">
                  <c:v>39429.008333333331</c:v>
                </c:pt>
                <c:pt idx="574">
                  <c:v>39429.009027777771</c:v>
                </c:pt>
                <c:pt idx="575">
                  <c:v>39429.009722222196</c:v>
                </c:pt>
                <c:pt idx="576">
                  <c:v>39429.010416666664</c:v>
                </c:pt>
                <c:pt idx="577">
                  <c:v>39429.011111111104</c:v>
                </c:pt>
                <c:pt idx="578">
                  <c:v>39429.011805555558</c:v>
                </c:pt>
                <c:pt idx="579">
                  <c:v>39429.012500000012</c:v>
                </c:pt>
                <c:pt idx="580">
                  <c:v>39429.013194444604</c:v>
                </c:pt>
                <c:pt idx="581">
                  <c:v>39429.013888888883</c:v>
                </c:pt>
                <c:pt idx="582">
                  <c:v>39429.01458333333</c:v>
                </c:pt>
                <c:pt idx="583">
                  <c:v>39429.015277777791</c:v>
                </c:pt>
                <c:pt idx="584">
                  <c:v>39429.015972222223</c:v>
                </c:pt>
                <c:pt idx="585">
                  <c:v>39429.016666666656</c:v>
                </c:pt>
                <c:pt idx="586">
                  <c:v>39429.017361110986</c:v>
                </c:pt>
                <c:pt idx="587">
                  <c:v>39429.018055555549</c:v>
                </c:pt>
                <c:pt idx="588">
                  <c:v>39429.018750000003</c:v>
                </c:pt>
                <c:pt idx="589">
                  <c:v>39429.019444444442</c:v>
                </c:pt>
                <c:pt idx="590">
                  <c:v>39429.020138888889</c:v>
                </c:pt>
                <c:pt idx="591">
                  <c:v>39429.020833333328</c:v>
                </c:pt>
                <c:pt idx="592">
                  <c:v>39429.021527777775</c:v>
                </c:pt>
                <c:pt idx="593">
                  <c:v>39429.022222222222</c:v>
                </c:pt>
                <c:pt idx="594">
                  <c:v>39429.022916666654</c:v>
                </c:pt>
                <c:pt idx="595">
                  <c:v>39429.023611110984</c:v>
                </c:pt>
                <c:pt idx="596">
                  <c:v>39429.024305555555</c:v>
                </c:pt>
                <c:pt idx="597">
                  <c:v>39429.025000000001</c:v>
                </c:pt>
                <c:pt idx="598">
                  <c:v>39429.025694444441</c:v>
                </c:pt>
                <c:pt idx="599">
                  <c:v>39429.026388888888</c:v>
                </c:pt>
                <c:pt idx="600">
                  <c:v>39429.027083333174</c:v>
                </c:pt>
                <c:pt idx="601">
                  <c:v>39429.027777777774</c:v>
                </c:pt>
                <c:pt idx="602">
                  <c:v>39429.02847222222</c:v>
                </c:pt>
                <c:pt idx="603">
                  <c:v>39429.029166666471</c:v>
                </c:pt>
                <c:pt idx="604">
                  <c:v>39429.029861110976</c:v>
                </c:pt>
                <c:pt idx="605">
                  <c:v>39429.030555555553</c:v>
                </c:pt>
                <c:pt idx="606">
                  <c:v>39429.03125</c:v>
                </c:pt>
                <c:pt idx="607">
                  <c:v>39429.031944444439</c:v>
                </c:pt>
                <c:pt idx="608">
                  <c:v>39429.032638888893</c:v>
                </c:pt>
                <c:pt idx="609">
                  <c:v>39429.033333333326</c:v>
                </c:pt>
                <c:pt idx="610">
                  <c:v>39429.03402777778</c:v>
                </c:pt>
                <c:pt idx="611">
                  <c:v>39429.034722222204</c:v>
                </c:pt>
                <c:pt idx="612">
                  <c:v>39429.035416666586</c:v>
                </c:pt>
                <c:pt idx="613">
                  <c:v>39429.036111111105</c:v>
                </c:pt>
                <c:pt idx="614">
                  <c:v>39429.036805555552</c:v>
                </c:pt>
                <c:pt idx="615">
                  <c:v>39429.037499999999</c:v>
                </c:pt>
                <c:pt idx="616">
                  <c:v>39429.038194444613</c:v>
                </c:pt>
                <c:pt idx="617">
                  <c:v>39429.038888888892</c:v>
                </c:pt>
                <c:pt idx="618">
                  <c:v>39429.039583333324</c:v>
                </c:pt>
                <c:pt idx="619">
                  <c:v>39429.040277777793</c:v>
                </c:pt>
                <c:pt idx="620">
                  <c:v>39429.040972222218</c:v>
                </c:pt>
                <c:pt idx="621">
                  <c:v>39429.041666666584</c:v>
                </c:pt>
                <c:pt idx="622">
                  <c:v>39429.042361111104</c:v>
                </c:pt>
                <c:pt idx="623">
                  <c:v>39429.043055555558</c:v>
                </c:pt>
                <c:pt idx="624">
                  <c:v>39429.043749999997</c:v>
                </c:pt>
                <c:pt idx="625">
                  <c:v>39429.044444444604</c:v>
                </c:pt>
                <c:pt idx="626">
                  <c:v>39429.045138888883</c:v>
                </c:pt>
                <c:pt idx="627">
                  <c:v>39429.04583333333</c:v>
                </c:pt>
                <c:pt idx="628">
                  <c:v>39429.046527777791</c:v>
                </c:pt>
                <c:pt idx="629">
                  <c:v>39429.047222222223</c:v>
                </c:pt>
                <c:pt idx="630">
                  <c:v>39429.047916666656</c:v>
                </c:pt>
                <c:pt idx="631">
                  <c:v>39429.048611111109</c:v>
                </c:pt>
                <c:pt idx="632">
                  <c:v>39429.049305555534</c:v>
                </c:pt>
                <c:pt idx="633">
                  <c:v>39429.050000000003</c:v>
                </c:pt>
                <c:pt idx="634">
                  <c:v>39429.050694444668</c:v>
                </c:pt>
                <c:pt idx="635">
                  <c:v>39429.051388888889</c:v>
                </c:pt>
                <c:pt idx="636">
                  <c:v>39429.052083333328</c:v>
                </c:pt>
                <c:pt idx="637">
                  <c:v>39429.052777777782</c:v>
                </c:pt>
                <c:pt idx="638">
                  <c:v>39429.053472222222</c:v>
                </c:pt>
                <c:pt idx="639">
                  <c:v>39429.054166666654</c:v>
                </c:pt>
                <c:pt idx="640">
                  <c:v>39429.054861111108</c:v>
                </c:pt>
                <c:pt idx="641">
                  <c:v>39429.055555555562</c:v>
                </c:pt>
                <c:pt idx="642">
                  <c:v>39429.056250000169</c:v>
                </c:pt>
                <c:pt idx="643">
                  <c:v>39429.056944444659</c:v>
                </c:pt>
                <c:pt idx="644">
                  <c:v>39429.057638889011</c:v>
                </c:pt>
                <c:pt idx="645">
                  <c:v>39429.058333333342</c:v>
                </c:pt>
                <c:pt idx="646">
                  <c:v>39429.059027777781</c:v>
                </c:pt>
                <c:pt idx="647">
                  <c:v>39429.05972222222</c:v>
                </c:pt>
                <c:pt idx="648">
                  <c:v>39429.060416666594</c:v>
                </c:pt>
                <c:pt idx="649">
                  <c:v>39429.061111110976</c:v>
                </c:pt>
                <c:pt idx="650">
                  <c:v>39429.061805555524</c:v>
                </c:pt>
                <c:pt idx="651">
                  <c:v>39429.0625</c:v>
                </c:pt>
                <c:pt idx="652">
                  <c:v>39429.063194444439</c:v>
                </c:pt>
                <c:pt idx="653">
                  <c:v>39429.063888888886</c:v>
                </c:pt>
                <c:pt idx="654">
                  <c:v>39429.064583333326</c:v>
                </c:pt>
                <c:pt idx="655">
                  <c:v>39429.06527777778</c:v>
                </c:pt>
                <c:pt idx="656">
                  <c:v>39429.065972222204</c:v>
                </c:pt>
                <c:pt idx="657">
                  <c:v>39429.066666666586</c:v>
                </c:pt>
                <c:pt idx="658">
                  <c:v>39429.067361110974</c:v>
                </c:pt>
                <c:pt idx="659">
                  <c:v>39429.068055555552</c:v>
                </c:pt>
                <c:pt idx="660">
                  <c:v>39429.068749999999</c:v>
                </c:pt>
                <c:pt idx="661">
                  <c:v>39429.069444444445</c:v>
                </c:pt>
                <c:pt idx="662">
                  <c:v>39429.070138888892</c:v>
                </c:pt>
                <c:pt idx="663">
                  <c:v>39429.070833333331</c:v>
                </c:pt>
                <c:pt idx="664">
                  <c:v>39429.071527777771</c:v>
                </c:pt>
                <c:pt idx="665">
                  <c:v>39429.072222222218</c:v>
                </c:pt>
                <c:pt idx="666">
                  <c:v>39429.072916666664</c:v>
                </c:pt>
                <c:pt idx="667">
                  <c:v>39429.073611111104</c:v>
                </c:pt>
                <c:pt idx="668">
                  <c:v>39429.074305555558</c:v>
                </c:pt>
                <c:pt idx="669">
                  <c:v>39429.075000000004</c:v>
                </c:pt>
                <c:pt idx="670">
                  <c:v>39429.075694444604</c:v>
                </c:pt>
                <c:pt idx="671">
                  <c:v>39429.076388888883</c:v>
                </c:pt>
                <c:pt idx="672">
                  <c:v>39429.077083333184</c:v>
                </c:pt>
                <c:pt idx="673">
                  <c:v>39429.077777777777</c:v>
                </c:pt>
                <c:pt idx="674">
                  <c:v>39429.078472222223</c:v>
                </c:pt>
                <c:pt idx="675">
                  <c:v>39429.079166666575</c:v>
                </c:pt>
                <c:pt idx="676">
                  <c:v>39429.079861110986</c:v>
                </c:pt>
                <c:pt idx="677">
                  <c:v>39429.080555555549</c:v>
                </c:pt>
                <c:pt idx="678">
                  <c:v>39429.081250000003</c:v>
                </c:pt>
                <c:pt idx="679">
                  <c:v>39429.081944444442</c:v>
                </c:pt>
                <c:pt idx="680">
                  <c:v>39429.082638889013</c:v>
                </c:pt>
                <c:pt idx="681">
                  <c:v>39429.083333333328</c:v>
                </c:pt>
                <c:pt idx="682">
                  <c:v>39429.084027777782</c:v>
                </c:pt>
                <c:pt idx="683">
                  <c:v>39429.084722222222</c:v>
                </c:pt>
                <c:pt idx="684">
                  <c:v>39429.085416666654</c:v>
                </c:pt>
                <c:pt idx="685">
                  <c:v>39429.086111111108</c:v>
                </c:pt>
                <c:pt idx="686">
                  <c:v>39429.086805555562</c:v>
                </c:pt>
                <c:pt idx="687">
                  <c:v>39429.087500000001</c:v>
                </c:pt>
                <c:pt idx="688">
                  <c:v>39429.088194444659</c:v>
                </c:pt>
                <c:pt idx="689">
                  <c:v>39429.088888889011</c:v>
                </c:pt>
                <c:pt idx="690">
                  <c:v>39429.089583333327</c:v>
                </c:pt>
                <c:pt idx="691">
                  <c:v>39429.090277777781</c:v>
                </c:pt>
                <c:pt idx="692">
                  <c:v>39429.09097222222</c:v>
                </c:pt>
                <c:pt idx="693">
                  <c:v>39429.091666666471</c:v>
                </c:pt>
                <c:pt idx="694">
                  <c:v>39429.092361110976</c:v>
                </c:pt>
                <c:pt idx="695">
                  <c:v>39429.093055555524</c:v>
                </c:pt>
                <c:pt idx="696">
                  <c:v>39429.093749999985</c:v>
                </c:pt>
                <c:pt idx="697">
                  <c:v>39429.094444444439</c:v>
                </c:pt>
                <c:pt idx="698">
                  <c:v>39429.095138888886</c:v>
                </c:pt>
                <c:pt idx="699">
                  <c:v>39429.095833333326</c:v>
                </c:pt>
                <c:pt idx="700">
                  <c:v>39429.09652777778</c:v>
                </c:pt>
                <c:pt idx="701">
                  <c:v>39429.097222222204</c:v>
                </c:pt>
                <c:pt idx="702">
                  <c:v>39429.097916666586</c:v>
                </c:pt>
                <c:pt idx="703">
                  <c:v>39429.098611111105</c:v>
                </c:pt>
                <c:pt idx="704">
                  <c:v>39429.099305555399</c:v>
                </c:pt>
                <c:pt idx="705">
                  <c:v>39429.1</c:v>
                </c:pt>
                <c:pt idx="706">
                  <c:v>39429.100694444613</c:v>
                </c:pt>
                <c:pt idx="707">
                  <c:v>39429.101388888885</c:v>
                </c:pt>
                <c:pt idx="708">
                  <c:v>39429.102083333324</c:v>
                </c:pt>
                <c:pt idx="709">
                  <c:v>39429.102777777771</c:v>
                </c:pt>
                <c:pt idx="710">
                  <c:v>39429.103472222196</c:v>
                </c:pt>
                <c:pt idx="711">
                  <c:v>39429.104166666584</c:v>
                </c:pt>
                <c:pt idx="712">
                  <c:v>39429.104861111104</c:v>
                </c:pt>
                <c:pt idx="713">
                  <c:v>39429.105555555558</c:v>
                </c:pt>
                <c:pt idx="714">
                  <c:v>39429.106250000012</c:v>
                </c:pt>
                <c:pt idx="715">
                  <c:v>39429.106944444604</c:v>
                </c:pt>
                <c:pt idx="716">
                  <c:v>39429.107638888883</c:v>
                </c:pt>
                <c:pt idx="717">
                  <c:v>39429.10833333333</c:v>
                </c:pt>
                <c:pt idx="718">
                  <c:v>39429.109027777777</c:v>
                </c:pt>
                <c:pt idx="719">
                  <c:v>39429.109722222194</c:v>
                </c:pt>
                <c:pt idx="720">
                  <c:v>39429.110416666656</c:v>
                </c:pt>
                <c:pt idx="721">
                  <c:v>39429.111111110986</c:v>
                </c:pt>
                <c:pt idx="722">
                  <c:v>39429.111805555534</c:v>
                </c:pt>
                <c:pt idx="723">
                  <c:v>39429.112500000003</c:v>
                </c:pt>
                <c:pt idx="724">
                  <c:v>39429.113194444442</c:v>
                </c:pt>
                <c:pt idx="725">
                  <c:v>39429.113888888889</c:v>
                </c:pt>
                <c:pt idx="726">
                  <c:v>39429.114583333328</c:v>
                </c:pt>
                <c:pt idx="727">
                  <c:v>39429.115277777782</c:v>
                </c:pt>
                <c:pt idx="728">
                  <c:v>39429.115972222222</c:v>
                </c:pt>
                <c:pt idx="729">
                  <c:v>39429.116666666654</c:v>
                </c:pt>
                <c:pt idx="730">
                  <c:v>39429.117361110984</c:v>
                </c:pt>
                <c:pt idx="731">
                  <c:v>39429.118055555562</c:v>
                </c:pt>
                <c:pt idx="732">
                  <c:v>39429.118750000001</c:v>
                </c:pt>
                <c:pt idx="733">
                  <c:v>39429.119444444441</c:v>
                </c:pt>
                <c:pt idx="734">
                  <c:v>39429.120138888888</c:v>
                </c:pt>
                <c:pt idx="735">
                  <c:v>39429.120833333327</c:v>
                </c:pt>
                <c:pt idx="736">
                  <c:v>39429.121527777774</c:v>
                </c:pt>
                <c:pt idx="737">
                  <c:v>39429.12222222222</c:v>
                </c:pt>
                <c:pt idx="738">
                  <c:v>39429.122916666594</c:v>
                </c:pt>
                <c:pt idx="739">
                  <c:v>39429.123611110976</c:v>
                </c:pt>
                <c:pt idx="740">
                  <c:v>39429.124305555524</c:v>
                </c:pt>
                <c:pt idx="741">
                  <c:v>39429.124999999993</c:v>
                </c:pt>
                <c:pt idx="742">
                  <c:v>39429.125694444439</c:v>
                </c:pt>
                <c:pt idx="743">
                  <c:v>39429.126388888886</c:v>
                </c:pt>
                <c:pt idx="744">
                  <c:v>39429.127083333122</c:v>
                </c:pt>
                <c:pt idx="745">
                  <c:v>39429.127777777598</c:v>
                </c:pt>
                <c:pt idx="746">
                  <c:v>39429.128472222204</c:v>
                </c:pt>
                <c:pt idx="747">
                  <c:v>39429.129166666447</c:v>
                </c:pt>
                <c:pt idx="748">
                  <c:v>39429.129861110974</c:v>
                </c:pt>
                <c:pt idx="749">
                  <c:v>39429.130555555552</c:v>
                </c:pt>
                <c:pt idx="750">
                  <c:v>39429.131249999999</c:v>
                </c:pt>
                <c:pt idx="751">
                  <c:v>39429.131944444445</c:v>
                </c:pt>
                <c:pt idx="752">
                  <c:v>39429.132638888892</c:v>
                </c:pt>
                <c:pt idx="753">
                  <c:v>39429.133333333324</c:v>
                </c:pt>
                <c:pt idx="754">
                  <c:v>39429.134027777771</c:v>
                </c:pt>
                <c:pt idx="755">
                  <c:v>39429.134722222196</c:v>
                </c:pt>
                <c:pt idx="756">
                  <c:v>39429.135416666584</c:v>
                </c:pt>
                <c:pt idx="757">
                  <c:v>39429.136111111104</c:v>
                </c:pt>
                <c:pt idx="758">
                  <c:v>39429.136805555558</c:v>
                </c:pt>
                <c:pt idx="759">
                  <c:v>39429.137499999997</c:v>
                </c:pt>
                <c:pt idx="760">
                  <c:v>39429.138194444604</c:v>
                </c:pt>
                <c:pt idx="761">
                  <c:v>39429.138888888883</c:v>
                </c:pt>
                <c:pt idx="762">
                  <c:v>39429.139583333184</c:v>
                </c:pt>
                <c:pt idx="763">
                  <c:v>39429.140277777791</c:v>
                </c:pt>
                <c:pt idx="764">
                  <c:v>39429.140972222223</c:v>
                </c:pt>
                <c:pt idx="765">
                  <c:v>39429.141666666575</c:v>
                </c:pt>
                <c:pt idx="766">
                  <c:v>39429.142361110986</c:v>
                </c:pt>
                <c:pt idx="767">
                  <c:v>39429.143055555534</c:v>
                </c:pt>
                <c:pt idx="768">
                  <c:v>39429.143749999996</c:v>
                </c:pt>
                <c:pt idx="769">
                  <c:v>39429.144444444442</c:v>
                </c:pt>
                <c:pt idx="770">
                  <c:v>39429.145138888889</c:v>
                </c:pt>
                <c:pt idx="771">
                  <c:v>39429.145833333328</c:v>
                </c:pt>
                <c:pt idx="772">
                  <c:v>39429.146527777782</c:v>
                </c:pt>
                <c:pt idx="773">
                  <c:v>39429.147222222222</c:v>
                </c:pt>
                <c:pt idx="774">
                  <c:v>39429.147916666654</c:v>
                </c:pt>
                <c:pt idx="775">
                  <c:v>39429.148611111108</c:v>
                </c:pt>
                <c:pt idx="776">
                  <c:v>39429.149305555555</c:v>
                </c:pt>
                <c:pt idx="777">
                  <c:v>39429.15</c:v>
                </c:pt>
                <c:pt idx="778">
                  <c:v>39429.150694444659</c:v>
                </c:pt>
                <c:pt idx="779">
                  <c:v>39429.151388888888</c:v>
                </c:pt>
                <c:pt idx="780">
                  <c:v>39429.152083333327</c:v>
                </c:pt>
                <c:pt idx="781">
                  <c:v>39429.152777777781</c:v>
                </c:pt>
                <c:pt idx="782">
                  <c:v>39429.15347222222</c:v>
                </c:pt>
                <c:pt idx="783">
                  <c:v>39429.154166666594</c:v>
                </c:pt>
                <c:pt idx="784">
                  <c:v>39429.154861111107</c:v>
                </c:pt>
                <c:pt idx="785">
                  <c:v>39429.155555555553</c:v>
                </c:pt>
                <c:pt idx="786">
                  <c:v>39429.156250000153</c:v>
                </c:pt>
                <c:pt idx="787">
                  <c:v>39429.156944444636</c:v>
                </c:pt>
                <c:pt idx="788">
                  <c:v>39429.157638888893</c:v>
                </c:pt>
                <c:pt idx="789">
                  <c:v>39429.158333333333</c:v>
                </c:pt>
                <c:pt idx="790">
                  <c:v>39429.15902777778</c:v>
                </c:pt>
                <c:pt idx="791">
                  <c:v>39429.159722222204</c:v>
                </c:pt>
                <c:pt idx="792">
                  <c:v>39429.160416666586</c:v>
                </c:pt>
                <c:pt idx="793">
                  <c:v>39429.161111110974</c:v>
                </c:pt>
                <c:pt idx="794">
                  <c:v>39429.161805555399</c:v>
                </c:pt>
                <c:pt idx="795">
                  <c:v>39429.162499999999</c:v>
                </c:pt>
                <c:pt idx="796">
                  <c:v>39429.163194444445</c:v>
                </c:pt>
                <c:pt idx="797">
                  <c:v>39429.163888888885</c:v>
                </c:pt>
                <c:pt idx="798">
                  <c:v>39429.164583333324</c:v>
                </c:pt>
                <c:pt idx="799">
                  <c:v>39429.165277777771</c:v>
                </c:pt>
                <c:pt idx="800">
                  <c:v>39429.165972222196</c:v>
                </c:pt>
                <c:pt idx="801">
                  <c:v>39429.166666666584</c:v>
                </c:pt>
                <c:pt idx="802">
                  <c:v>39429.167361110907</c:v>
                </c:pt>
                <c:pt idx="803">
                  <c:v>39429.168055555558</c:v>
                </c:pt>
                <c:pt idx="804">
                  <c:v>39429.168749999997</c:v>
                </c:pt>
                <c:pt idx="805">
                  <c:v>39429.169444444444</c:v>
                </c:pt>
                <c:pt idx="806">
                  <c:v>39429.170138888883</c:v>
                </c:pt>
                <c:pt idx="807">
                  <c:v>39429.17083333333</c:v>
                </c:pt>
                <c:pt idx="808">
                  <c:v>39429.171527777777</c:v>
                </c:pt>
                <c:pt idx="809">
                  <c:v>39429.172222222223</c:v>
                </c:pt>
                <c:pt idx="810">
                  <c:v>39429.172916666656</c:v>
                </c:pt>
                <c:pt idx="811">
                  <c:v>39429.173611110986</c:v>
                </c:pt>
                <c:pt idx="812">
                  <c:v>39429.174305555534</c:v>
                </c:pt>
                <c:pt idx="813">
                  <c:v>39429.174999999996</c:v>
                </c:pt>
                <c:pt idx="814">
                  <c:v>39429.175694444442</c:v>
                </c:pt>
                <c:pt idx="815">
                  <c:v>39429.176388888889</c:v>
                </c:pt>
                <c:pt idx="816">
                  <c:v>39429.177083333176</c:v>
                </c:pt>
                <c:pt idx="817">
                  <c:v>39429.177777777775</c:v>
                </c:pt>
                <c:pt idx="818">
                  <c:v>39429.178472222222</c:v>
                </c:pt>
                <c:pt idx="819">
                  <c:v>39429.179166666574</c:v>
                </c:pt>
                <c:pt idx="820">
                  <c:v>39429.179861110984</c:v>
                </c:pt>
                <c:pt idx="821">
                  <c:v>39429.180555555562</c:v>
                </c:pt>
                <c:pt idx="822">
                  <c:v>39429.181250000001</c:v>
                </c:pt>
                <c:pt idx="823">
                  <c:v>39429.181944444441</c:v>
                </c:pt>
                <c:pt idx="824">
                  <c:v>39429.182638889011</c:v>
                </c:pt>
                <c:pt idx="825">
                  <c:v>39429.183333333327</c:v>
                </c:pt>
                <c:pt idx="826">
                  <c:v>39429.184027777781</c:v>
                </c:pt>
                <c:pt idx="827">
                  <c:v>39429.18472222222</c:v>
                </c:pt>
                <c:pt idx="828">
                  <c:v>39429.185416666594</c:v>
                </c:pt>
                <c:pt idx="829">
                  <c:v>39429.186111111107</c:v>
                </c:pt>
                <c:pt idx="830">
                  <c:v>39429.186805555553</c:v>
                </c:pt>
                <c:pt idx="831">
                  <c:v>39429.1875</c:v>
                </c:pt>
                <c:pt idx="832">
                  <c:v>39429.188194444636</c:v>
                </c:pt>
                <c:pt idx="833">
                  <c:v>39429.188888888893</c:v>
                </c:pt>
                <c:pt idx="834">
                  <c:v>39429.189583333326</c:v>
                </c:pt>
                <c:pt idx="835">
                  <c:v>39429.19027777778</c:v>
                </c:pt>
                <c:pt idx="836">
                  <c:v>39429.190972222204</c:v>
                </c:pt>
                <c:pt idx="837">
                  <c:v>39429.191666666447</c:v>
                </c:pt>
                <c:pt idx="838">
                  <c:v>39429.192361110974</c:v>
                </c:pt>
                <c:pt idx="839">
                  <c:v>39429.193055555399</c:v>
                </c:pt>
                <c:pt idx="840">
                  <c:v>39429.193749999984</c:v>
                </c:pt>
                <c:pt idx="841">
                  <c:v>39429.194444444445</c:v>
                </c:pt>
                <c:pt idx="842">
                  <c:v>39429.195138888885</c:v>
                </c:pt>
                <c:pt idx="843">
                  <c:v>39429.195833333324</c:v>
                </c:pt>
                <c:pt idx="844">
                  <c:v>39429.196527777771</c:v>
                </c:pt>
                <c:pt idx="845">
                  <c:v>39429.197222222196</c:v>
                </c:pt>
                <c:pt idx="846">
                  <c:v>39429.197916666584</c:v>
                </c:pt>
                <c:pt idx="847">
                  <c:v>39429.198611111104</c:v>
                </c:pt>
                <c:pt idx="848">
                  <c:v>39429.199305555354</c:v>
                </c:pt>
                <c:pt idx="849">
                  <c:v>39429.199999999997</c:v>
                </c:pt>
                <c:pt idx="850">
                  <c:v>39429.200694444604</c:v>
                </c:pt>
                <c:pt idx="851">
                  <c:v>39429.201388888876</c:v>
                </c:pt>
                <c:pt idx="852">
                  <c:v>39429.202083333184</c:v>
                </c:pt>
                <c:pt idx="853">
                  <c:v>39429.202777777777</c:v>
                </c:pt>
                <c:pt idx="854">
                  <c:v>39429.203472222194</c:v>
                </c:pt>
                <c:pt idx="855">
                  <c:v>39429.204166666575</c:v>
                </c:pt>
                <c:pt idx="856">
                  <c:v>39429.204861110986</c:v>
                </c:pt>
                <c:pt idx="857">
                  <c:v>39429.205555555534</c:v>
                </c:pt>
                <c:pt idx="858">
                  <c:v>39429.206250000003</c:v>
                </c:pt>
                <c:pt idx="859">
                  <c:v>39429.206944444442</c:v>
                </c:pt>
                <c:pt idx="860">
                  <c:v>39429.207638888889</c:v>
                </c:pt>
                <c:pt idx="861">
                  <c:v>39429.208333333328</c:v>
                </c:pt>
                <c:pt idx="862">
                  <c:v>39429.209027777775</c:v>
                </c:pt>
                <c:pt idx="863">
                  <c:v>39429.209722222186</c:v>
                </c:pt>
                <c:pt idx="864">
                  <c:v>39429.210416666654</c:v>
                </c:pt>
                <c:pt idx="865">
                  <c:v>39429.211111110984</c:v>
                </c:pt>
                <c:pt idx="866">
                  <c:v>39429.211805555555</c:v>
                </c:pt>
                <c:pt idx="867">
                  <c:v>39429.212500000001</c:v>
                </c:pt>
                <c:pt idx="868">
                  <c:v>39429.213194444441</c:v>
                </c:pt>
                <c:pt idx="869">
                  <c:v>39429.213888888888</c:v>
                </c:pt>
                <c:pt idx="870">
                  <c:v>39429.214583333327</c:v>
                </c:pt>
                <c:pt idx="871">
                  <c:v>39429.215277777781</c:v>
                </c:pt>
                <c:pt idx="872">
                  <c:v>39429.21597222222</c:v>
                </c:pt>
                <c:pt idx="873">
                  <c:v>39429.216666666594</c:v>
                </c:pt>
                <c:pt idx="874">
                  <c:v>39429.217361110976</c:v>
                </c:pt>
                <c:pt idx="875">
                  <c:v>39429.218055555553</c:v>
                </c:pt>
                <c:pt idx="876">
                  <c:v>39429.21875</c:v>
                </c:pt>
                <c:pt idx="877">
                  <c:v>39429.219444444439</c:v>
                </c:pt>
                <c:pt idx="878">
                  <c:v>39429.220138888886</c:v>
                </c:pt>
                <c:pt idx="879">
                  <c:v>39429.220833333326</c:v>
                </c:pt>
                <c:pt idx="880">
                  <c:v>39429.221527777598</c:v>
                </c:pt>
                <c:pt idx="881">
                  <c:v>39429.222222222204</c:v>
                </c:pt>
                <c:pt idx="882">
                  <c:v>39429.222916666586</c:v>
                </c:pt>
                <c:pt idx="883">
                  <c:v>39429.223611110974</c:v>
                </c:pt>
                <c:pt idx="884">
                  <c:v>39429.224305555399</c:v>
                </c:pt>
                <c:pt idx="885">
                  <c:v>39429.224999999999</c:v>
                </c:pt>
                <c:pt idx="886">
                  <c:v>39429.225694444445</c:v>
                </c:pt>
                <c:pt idx="887">
                  <c:v>39429.226388888885</c:v>
                </c:pt>
                <c:pt idx="888">
                  <c:v>39429.227083333099</c:v>
                </c:pt>
                <c:pt idx="889">
                  <c:v>39429.227777777574</c:v>
                </c:pt>
                <c:pt idx="890">
                  <c:v>39429.228472222196</c:v>
                </c:pt>
                <c:pt idx="891">
                  <c:v>39429.229166666402</c:v>
                </c:pt>
                <c:pt idx="892">
                  <c:v>39429.229861110907</c:v>
                </c:pt>
                <c:pt idx="893">
                  <c:v>39429.230555555558</c:v>
                </c:pt>
                <c:pt idx="894">
                  <c:v>39429.231249999997</c:v>
                </c:pt>
                <c:pt idx="895">
                  <c:v>39429.231944444444</c:v>
                </c:pt>
                <c:pt idx="896">
                  <c:v>39429.232638888883</c:v>
                </c:pt>
                <c:pt idx="897">
                  <c:v>39429.233333333184</c:v>
                </c:pt>
                <c:pt idx="898">
                  <c:v>39429.234027777777</c:v>
                </c:pt>
                <c:pt idx="899">
                  <c:v>39429.234722222194</c:v>
                </c:pt>
                <c:pt idx="900">
                  <c:v>39429.235416666575</c:v>
                </c:pt>
                <c:pt idx="901">
                  <c:v>39429.236111110986</c:v>
                </c:pt>
                <c:pt idx="902">
                  <c:v>39429.236805555534</c:v>
                </c:pt>
                <c:pt idx="903">
                  <c:v>39429.237499999996</c:v>
                </c:pt>
                <c:pt idx="904">
                  <c:v>39429.238194444442</c:v>
                </c:pt>
                <c:pt idx="905">
                  <c:v>39429.238888888889</c:v>
                </c:pt>
                <c:pt idx="906">
                  <c:v>39429.239583333176</c:v>
                </c:pt>
                <c:pt idx="907">
                  <c:v>39429.240277777782</c:v>
                </c:pt>
                <c:pt idx="908">
                  <c:v>39429.240972222222</c:v>
                </c:pt>
                <c:pt idx="909">
                  <c:v>39429.241666666574</c:v>
                </c:pt>
                <c:pt idx="910">
                  <c:v>39429.242361110984</c:v>
                </c:pt>
                <c:pt idx="911">
                  <c:v>39429.243055555555</c:v>
                </c:pt>
                <c:pt idx="912">
                  <c:v>39429.243749999994</c:v>
                </c:pt>
                <c:pt idx="913">
                  <c:v>39429.244444444441</c:v>
                </c:pt>
                <c:pt idx="914">
                  <c:v>39429.245138888888</c:v>
                </c:pt>
                <c:pt idx="915">
                  <c:v>39429.245833333327</c:v>
                </c:pt>
                <c:pt idx="916">
                  <c:v>39429.246527777781</c:v>
                </c:pt>
                <c:pt idx="917">
                  <c:v>39429.24722222222</c:v>
                </c:pt>
                <c:pt idx="918">
                  <c:v>39429.247916666594</c:v>
                </c:pt>
                <c:pt idx="919">
                  <c:v>39429.248611111107</c:v>
                </c:pt>
                <c:pt idx="920">
                  <c:v>39429.249305555524</c:v>
                </c:pt>
                <c:pt idx="921">
                  <c:v>39429.25</c:v>
                </c:pt>
                <c:pt idx="922">
                  <c:v>39429.250694444636</c:v>
                </c:pt>
                <c:pt idx="923">
                  <c:v>39429.251388888886</c:v>
                </c:pt>
                <c:pt idx="924">
                  <c:v>39429.252083333326</c:v>
                </c:pt>
                <c:pt idx="925">
                  <c:v>39429.25277777778</c:v>
                </c:pt>
                <c:pt idx="926">
                  <c:v>39429.253472222204</c:v>
                </c:pt>
                <c:pt idx="927">
                  <c:v>39429.254166666586</c:v>
                </c:pt>
                <c:pt idx="928">
                  <c:v>39429.254861111105</c:v>
                </c:pt>
                <c:pt idx="929">
                  <c:v>39429.255555555552</c:v>
                </c:pt>
                <c:pt idx="930">
                  <c:v>39429.256250000013</c:v>
                </c:pt>
                <c:pt idx="931">
                  <c:v>39429.256944444613</c:v>
                </c:pt>
                <c:pt idx="932">
                  <c:v>39429.257638888892</c:v>
                </c:pt>
                <c:pt idx="933">
                  <c:v>39429.258333333331</c:v>
                </c:pt>
                <c:pt idx="934">
                  <c:v>39429.259027777771</c:v>
                </c:pt>
                <c:pt idx="935">
                  <c:v>39429.259722222196</c:v>
                </c:pt>
                <c:pt idx="936">
                  <c:v>39429.260416666584</c:v>
                </c:pt>
                <c:pt idx="937">
                  <c:v>39429.261111110907</c:v>
                </c:pt>
                <c:pt idx="938">
                  <c:v>39429.261805555354</c:v>
                </c:pt>
                <c:pt idx="939">
                  <c:v>39429.262499999997</c:v>
                </c:pt>
                <c:pt idx="940">
                  <c:v>39429.263194444444</c:v>
                </c:pt>
                <c:pt idx="941">
                  <c:v>39429.263888888876</c:v>
                </c:pt>
                <c:pt idx="942">
                  <c:v>39429.264583333184</c:v>
                </c:pt>
                <c:pt idx="943">
                  <c:v>39429.265277777777</c:v>
                </c:pt>
                <c:pt idx="944">
                  <c:v>39429.265972222194</c:v>
                </c:pt>
                <c:pt idx="945">
                  <c:v>39429.266666666575</c:v>
                </c:pt>
                <c:pt idx="946">
                  <c:v>39429.267361110877</c:v>
                </c:pt>
                <c:pt idx="947">
                  <c:v>39429.268055555534</c:v>
                </c:pt>
                <c:pt idx="948">
                  <c:v>39429.268749999996</c:v>
                </c:pt>
                <c:pt idx="949">
                  <c:v>39429.269444444435</c:v>
                </c:pt>
                <c:pt idx="950">
                  <c:v>39429.270138888889</c:v>
                </c:pt>
                <c:pt idx="951">
                  <c:v>39429.270833333328</c:v>
                </c:pt>
                <c:pt idx="952">
                  <c:v>39429.271527777775</c:v>
                </c:pt>
                <c:pt idx="953">
                  <c:v>39429.272222222222</c:v>
                </c:pt>
                <c:pt idx="954">
                  <c:v>39429.272916666654</c:v>
                </c:pt>
                <c:pt idx="955">
                  <c:v>39429.273611110984</c:v>
                </c:pt>
                <c:pt idx="956">
                  <c:v>39429.274305555555</c:v>
                </c:pt>
                <c:pt idx="957">
                  <c:v>39429.275000000001</c:v>
                </c:pt>
                <c:pt idx="958">
                  <c:v>39429.275694444441</c:v>
                </c:pt>
                <c:pt idx="959">
                  <c:v>39429.276388888888</c:v>
                </c:pt>
                <c:pt idx="960">
                  <c:v>39429.277083333174</c:v>
                </c:pt>
                <c:pt idx="961">
                  <c:v>39429.277777777774</c:v>
                </c:pt>
                <c:pt idx="962">
                  <c:v>39429.27847222222</c:v>
                </c:pt>
                <c:pt idx="963">
                  <c:v>39429.279166666471</c:v>
                </c:pt>
                <c:pt idx="964">
                  <c:v>39429.279861110976</c:v>
                </c:pt>
                <c:pt idx="965">
                  <c:v>39429.280555555553</c:v>
                </c:pt>
                <c:pt idx="966">
                  <c:v>39429.28125</c:v>
                </c:pt>
                <c:pt idx="967">
                  <c:v>39429.281944444439</c:v>
                </c:pt>
                <c:pt idx="968">
                  <c:v>39429.282638888893</c:v>
                </c:pt>
                <c:pt idx="969">
                  <c:v>39429.283333333326</c:v>
                </c:pt>
                <c:pt idx="970">
                  <c:v>39429.28402777778</c:v>
                </c:pt>
                <c:pt idx="971">
                  <c:v>39429.284722222204</c:v>
                </c:pt>
                <c:pt idx="972">
                  <c:v>39429.285416666586</c:v>
                </c:pt>
                <c:pt idx="973">
                  <c:v>39429.286111111105</c:v>
                </c:pt>
                <c:pt idx="974">
                  <c:v>39429.286805555552</c:v>
                </c:pt>
                <c:pt idx="975">
                  <c:v>39429.287499999999</c:v>
                </c:pt>
                <c:pt idx="976">
                  <c:v>39429.288194444613</c:v>
                </c:pt>
                <c:pt idx="977">
                  <c:v>39429.288888888892</c:v>
                </c:pt>
                <c:pt idx="978">
                  <c:v>39429.289583333324</c:v>
                </c:pt>
                <c:pt idx="979">
                  <c:v>39429.290277777771</c:v>
                </c:pt>
                <c:pt idx="980">
                  <c:v>39429.290972222196</c:v>
                </c:pt>
                <c:pt idx="981">
                  <c:v>39429.291666666402</c:v>
                </c:pt>
                <c:pt idx="982">
                  <c:v>39429.292361110907</c:v>
                </c:pt>
                <c:pt idx="983">
                  <c:v>39429.293055555354</c:v>
                </c:pt>
                <c:pt idx="984">
                  <c:v>39429.293749999975</c:v>
                </c:pt>
                <c:pt idx="985">
                  <c:v>39429.294444444444</c:v>
                </c:pt>
                <c:pt idx="986">
                  <c:v>39429.295138888876</c:v>
                </c:pt>
                <c:pt idx="987">
                  <c:v>39429.295833333184</c:v>
                </c:pt>
                <c:pt idx="988">
                  <c:v>39429.296527777777</c:v>
                </c:pt>
                <c:pt idx="989">
                  <c:v>39429.297222222194</c:v>
                </c:pt>
                <c:pt idx="990">
                  <c:v>39429.297916666575</c:v>
                </c:pt>
                <c:pt idx="991">
                  <c:v>39429.298611110986</c:v>
                </c:pt>
                <c:pt idx="992">
                  <c:v>39429.299305555294</c:v>
                </c:pt>
                <c:pt idx="993">
                  <c:v>39429.299999999996</c:v>
                </c:pt>
                <c:pt idx="994">
                  <c:v>39429.300694444668</c:v>
                </c:pt>
                <c:pt idx="995">
                  <c:v>39429.301388888889</c:v>
                </c:pt>
                <c:pt idx="996">
                  <c:v>39429.302083333328</c:v>
                </c:pt>
                <c:pt idx="997">
                  <c:v>39429.302777777782</c:v>
                </c:pt>
                <c:pt idx="998">
                  <c:v>39429.303472222222</c:v>
                </c:pt>
                <c:pt idx="999">
                  <c:v>39429.304166666654</c:v>
                </c:pt>
                <c:pt idx="1000">
                  <c:v>39429.304861111108</c:v>
                </c:pt>
                <c:pt idx="1001">
                  <c:v>39429.305555555562</c:v>
                </c:pt>
                <c:pt idx="1002">
                  <c:v>39429.306250000169</c:v>
                </c:pt>
                <c:pt idx="1003">
                  <c:v>39429.306944444659</c:v>
                </c:pt>
                <c:pt idx="1004">
                  <c:v>39429.307638889011</c:v>
                </c:pt>
                <c:pt idx="1005">
                  <c:v>39429.308333333342</c:v>
                </c:pt>
                <c:pt idx="1006">
                  <c:v>39429.309027777781</c:v>
                </c:pt>
                <c:pt idx="1007">
                  <c:v>39429.30972222222</c:v>
                </c:pt>
                <c:pt idx="1008">
                  <c:v>39429.310416666667</c:v>
                </c:pt>
                <c:pt idx="1009">
                  <c:v>39429.311111111107</c:v>
                </c:pt>
                <c:pt idx="1010">
                  <c:v>39429.311805555553</c:v>
                </c:pt>
                <c:pt idx="1011">
                  <c:v>39429.312500000153</c:v>
                </c:pt>
                <c:pt idx="1012">
                  <c:v>39429.313194444636</c:v>
                </c:pt>
                <c:pt idx="1013">
                  <c:v>39429.313888888893</c:v>
                </c:pt>
                <c:pt idx="1014">
                  <c:v>39429.314583333333</c:v>
                </c:pt>
                <c:pt idx="1015">
                  <c:v>39429.31527777794</c:v>
                </c:pt>
                <c:pt idx="1016">
                  <c:v>39429.315972222219</c:v>
                </c:pt>
                <c:pt idx="1017">
                  <c:v>39429.316666666666</c:v>
                </c:pt>
                <c:pt idx="1018">
                  <c:v>39429.317361111105</c:v>
                </c:pt>
                <c:pt idx="1019">
                  <c:v>39429.318055555603</c:v>
                </c:pt>
                <c:pt idx="1020">
                  <c:v>39429.318750000013</c:v>
                </c:pt>
                <c:pt idx="1021">
                  <c:v>39429.319444444613</c:v>
                </c:pt>
                <c:pt idx="1022">
                  <c:v>39429.320138888892</c:v>
                </c:pt>
                <c:pt idx="1023">
                  <c:v>39429.320833333331</c:v>
                </c:pt>
                <c:pt idx="1024">
                  <c:v>39429.321527777771</c:v>
                </c:pt>
                <c:pt idx="1025">
                  <c:v>39429.322222222218</c:v>
                </c:pt>
                <c:pt idx="1026">
                  <c:v>39429.322916666664</c:v>
                </c:pt>
                <c:pt idx="1027">
                  <c:v>39429.323611111104</c:v>
                </c:pt>
                <c:pt idx="1028">
                  <c:v>39429.324305555558</c:v>
                </c:pt>
                <c:pt idx="1029">
                  <c:v>39429.325000000004</c:v>
                </c:pt>
                <c:pt idx="1030">
                  <c:v>39429.325694444604</c:v>
                </c:pt>
                <c:pt idx="1031">
                  <c:v>39429.326388888883</c:v>
                </c:pt>
                <c:pt idx="1032">
                  <c:v>39429.327083333184</c:v>
                </c:pt>
                <c:pt idx="1033">
                  <c:v>39429.327777777777</c:v>
                </c:pt>
                <c:pt idx="1034">
                  <c:v>39429.328472222223</c:v>
                </c:pt>
                <c:pt idx="1035">
                  <c:v>39429.329166666575</c:v>
                </c:pt>
                <c:pt idx="1036">
                  <c:v>39429.329861110986</c:v>
                </c:pt>
                <c:pt idx="1037">
                  <c:v>39429.330555555549</c:v>
                </c:pt>
                <c:pt idx="1038">
                  <c:v>39429.331250000003</c:v>
                </c:pt>
                <c:pt idx="1039">
                  <c:v>39429.331944444442</c:v>
                </c:pt>
                <c:pt idx="1040">
                  <c:v>39429.332638889013</c:v>
                </c:pt>
                <c:pt idx="1041">
                  <c:v>39429.333333333328</c:v>
                </c:pt>
                <c:pt idx="1042">
                  <c:v>39429.334027777782</c:v>
                </c:pt>
                <c:pt idx="1043">
                  <c:v>39429.334722222222</c:v>
                </c:pt>
                <c:pt idx="1044">
                  <c:v>39429.335416666654</c:v>
                </c:pt>
                <c:pt idx="1045">
                  <c:v>39429.336111111108</c:v>
                </c:pt>
                <c:pt idx="1046">
                  <c:v>39429.336805555562</c:v>
                </c:pt>
                <c:pt idx="1047">
                  <c:v>39429.337500000001</c:v>
                </c:pt>
                <c:pt idx="1048">
                  <c:v>39429.338194444659</c:v>
                </c:pt>
                <c:pt idx="1049">
                  <c:v>39429.338888889011</c:v>
                </c:pt>
                <c:pt idx="1050">
                  <c:v>39429.339583333327</c:v>
                </c:pt>
                <c:pt idx="1051">
                  <c:v>39429.34027777797</c:v>
                </c:pt>
                <c:pt idx="1052">
                  <c:v>39429.340972222242</c:v>
                </c:pt>
                <c:pt idx="1053">
                  <c:v>39429.341666666594</c:v>
                </c:pt>
                <c:pt idx="1054">
                  <c:v>39429.342361111107</c:v>
                </c:pt>
                <c:pt idx="1055">
                  <c:v>39429.343055555553</c:v>
                </c:pt>
                <c:pt idx="1056">
                  <c:v>39429.34375</c:v>
                </c:pt>
                <c:pt idx="1057">
                  <c:v>39429.344444444636</c:v>
                </c:pt>
                <c:pt idx="1058">
                  <c:v>39429.345138888893</c:v>
                </c:pt>
                <c:pt idx="1059">
                  <c:v>39429.345833333333</c:v>
                </c:pt>
                <c:pt idx="1060">
                  <c:v>39429.34652777794</c:v>
                </c:pt>
                <c:pt idx="1061">
                  <c:v>39429.347222222219</c:v>
                </c:pt>
                <c:pt idx="1062">
                  <c:v>39429.347916666666</c:v>
                </c:pt>
                <c:pt idx="1063">
                  <c:v>39429.348611111112</c:v>
                </c:pt>
                <c:pt idx="1064">
                  <c:v>39429.349305555552</c:v>
                </c:pt>
                <c:pt idx="1065">
                  <c:v>39429.350000000013</c:v>
                </c:pt>
                <c:pt idx="1066">
                  <c:v>39429.350694444744</c:v>
                </c:pt>
                <c:pt idx="1067">
                  <c:v>39429.351388888892</c:v>
                </c:pt>
                <c:pt idx="1068">
                  <c:v>39429.352083333331</c:v>
                </c:pt>
                <c:pt idx="1069">
                  <c:v>39429.352777777793</c:v>
                </c:pt>
                <c:pt idx="1070">
                  <c:v>39429.353472222218</c:v>
                </c:pt>
                <c:pt idx="1071">
                  <c:v>39429.354166666664</c:v>
                </c:pt>
                <c:pt idx="1072">
                  <c:v>39429.354861111111</c:v>
                </c:pt>
                <c:pt idx="1073">
                  <c:v>39429.355555555601</c:v>
                </c:pt>
                <c:pt idx="1074">
                  <c:v>39429.35625000023</c:v>
                </c:pt>
                <c:pt idx="1075">
                  <c:v>39429.356944444698</c:v>
                </c:pt>
                <c:pt idx="1076">
                  <c:v>39429.357638889043</c:v>
                </c:pt>
                <c:pt idx="1077">
                  <c:v>39429.358333333505</c:v>
                </c:pt>
                <c:pt idx="1078">
                  <c:v>39429.359027777791</c:v>
                </c:pt>
                <c:pt idx="1079">
                  <c:v>39429.359722222223</c:v>
                </c:pt>
                <c:pt idx="1080">
                  <c:v>39429.360416666656</c:v>
                </c:pt>
                <c:pt idx="1081">
                  <c:v>39429.361111110986</c:v>
                </c:pt>
                <c:pt idx="1082">
                  <c:v>39429.361805555534</c:v>
                </c:pt>
                <c:pt idx="1083">
                  <c:v>39429.362500000003</c:v>
                </c:pt>
                <c:pt idx="1084">
                  <c:v>39429.363194444442</c:v>
                </c:pt>
                <c:pt idx="1085">
                  <c:v>39429.363888888889</c:v>
                </c:pt>
                <c:pt idx="1086">
                  <c:v>39429.364583333328</c:v>
                </c:pt>
                <c:pt idx="1087">
                  <c:v>39429.365277777782</c:v>
                </c:pt>
                <c:pt idx="1088">
                  <c:v>39429.365972222222</c:v>
                </c:pt>
                <c:pt idx="1089">
                  <c:v>39429.366666666654</c:v>
                </c:pt>
                <c:pt idx="1090">
                  <c:v>39429.367361110984</c:v>
                </c:pt>
                <c:pt idx="1091">
                  <c:v>39429.368055555562</c:v>
                </c:pt>
                <c:pt idx="1092">
                  <c:v>39429.368750000001</c:v>
                </c:pt>
                <c:pt idx="1093">
                  <c:v>39429.369444444441</c:v>
                </c:pt>
                <c:pt idx="1094">
                  <c:v>39429.370138889011</c:v>
                </c:pt>
                <c:pt idx="1095">
                  <c:v>39429.370833333342</c:v>
                </c:pt>
                <c:pt idx="1096">
                  <c:v>39429.371527777781</c:v>
                </c:pt>
                <c:pt idx="1097">
                  <c:v>39429.372222222242</c:v>
                </c:pt>
                <c:pt idx="1098">
                  <c:v>39429.372916666667</c:v>
                </c:pt>
                <c:pt idx="1099">
                  <c:v>39429.373611111107</c:v>
                </c:pt>
                <c:pt idx="1100">
                  <c:v>39429.374305555553</c:v>
                </c:pt>
                <c:pt idx="1101">
                  <c:v>39429.375</c:v>
                </c:pt>
                <c:pt idx="1102">
                  <c:v>39429.375694444636</c:v>
                </c:pt>
                <c:pt idx="1103">
                  <c:v>39429.376388888893</c:v>
                </c:pt>
                <c:pt idx="1104">
                  <c:v>39429.377083333326</c:v>
                </c:pt>
                <c:pt idx="1105">
                  <c:v>39429.37777777778</c:v>
                </c:pt>
                <c:pt idx="1106">
                  <c:v>39429.378472222219</c:v>
                </c:pt>
                <c:pt idx="1107">
                  <c:v>39429.379166666586</c:v>
                </c:pt>
                <c:pt idx="1108">
                  <c:v>39429.379861111105</c:v>
                </c:pt>
                <c:pt idx="1109">
                  <c:v>39429.380555555603</c:v>
                </c:pt>
                <c:pt idx="1110">
                  <c:v>39429.381250000013</c:v>
                </c:pt>
                <c:pt idx="1111">
                  <c:v>39429.381944444613</c:v>
                </c:pt>
                <c:pt idx="1112">
                  <c:v>39429.382638889096</c:v>
                </c:pt>
                <c:pt idx="1113">
                  <c:v>39429.383333333331</c:v>
                </c:pt>
                <c:pt idx="1114">
                  <c:v>39429.384027777793</c:v>
                </c:pt>
                <c:pt idx="1115">
                  <c:v>39429.384722222218</c:v>
                </c:pt>
                <c:pt idx="1116">
                  <c:v>39429.385416666664</c:v>
                </c:pt>
                <c:pt idx="1117">
                  <c:v>39429.386111111111</c:v>
                </c:pt>
                <c:pt idx="1118">
                  <c:v>39429.386805555601</c:v>
                </c:pt>
                <c:pt idx="1119">
                  <c:v>39429.387500000012</c:v>
                </c:pt>
                <c:pt idx="1120">
                  <c:v>39429.388194444698</c:v>
                </c:pt>
                <c:pt idx="1121">
                  <c:v>39429.388888889043</c:v>
                </c:pt>
                <c:pt idx="1122">
                  <c:v>39429.38958333333</c:v>
                </c:pt>
                <c:pt idx="1123">
                  <c:v>39429.390277777791</c:v>
                </c:pt>
                <c:pt idx="1124">
                  <c:v>39429.390972222223</c:v>
                </c:pt>
                <c:pt idx="1125">
                  <c:v>39429.391666666575</c:v>
                </c:pt>
                <c:pt idx="1126">
                  <c:v>39429.392361110986</c:v>
                </c:pt>
                <c:pt idx="1127">
                  <c:v>39429.393055555534</c:v>
                </c:pt>
                <c:pt idx="1128">
                  <c:v>39429.393749999996</c:v>
                </c:pt>
                <c:pt idx="1129">
                  <c:v>39429.394444444442</c:v>
                </c:pt>
                <c:pt idx="1130">
                  <c:v>39429.395138888889</c:v>
                </c:pt>
                <c:pt idx="1131">
                  <c:v>39429.395833333328</c:v>
                </c:pt>
                <c:pt idx="1132">
                  <c:v>39429.396527777782</c:v>
                </c:pt>
                <c:pt idx="1133">
                  <c:v>39429.397222222222</c:v>
                </c:pt>
                <c:pt idx="1134">
                  <c:v>39429.397916666654</c:v>
                </c:pt>
                <c:pt idx="1135">
                  <c:v>39429.398611111108</c:v>
                </c:pt>
                <c:pt idx="1136">
                  <c:v>39429.399305555555</c:v>
                </c:pt>
                <c:pt idx="1137">
                  <c:v>39429.4</c:v>
                </c:pt>
                <c:pt idx="1138">
                  <c:v>39429.400694444659</c:v>
                </c:pt>
                <c:pt idx="1139">
                  <c:v>39429.401388888888</c:v>
                </c:pt>
                <c:pt idx="1140">
                  <c:v>39429.402083333327</c:v>
                </c:pt>
                <c:pt idx="1141">
                  <c:v>39429.402777777781</c:v>
                </c:pt>
                <c:pt idx="1142">
                  <c:v>39429.40347222222</c:v>
                </c:pt>
                <c:pt idx="1143">
                  <c:v>39429.404166666594</c:v>
                </c:pt>
                <c:pt idx="1144">
                  <c:v>39429.404861111107</c:v>
                </c:pt>
                <c:pt idx="1145">
                  <c:v>39429.405555555553</c:v>
                </c:pt>
                <c:pt idx="1146">
                  <c:v>39429.406250000153</c:v>
                </c:pt>
                <c:pt idx="1147">
                  <c:v>39429.406944444636</c:v>
                </c:pt>
                <c:pt idx="1148">
                  <c:v>39429.407638888893</c:v>
                </c:pt>
                <c:pt idx="1149">
                  <c:v>39429.408333333333</c:v>
                </c:pt>
                <c:pt idx="1150">
                  <c:v>39429.40902777778</c:v>
                </c:pt>
                <c:pt idx="1151">
                  <c:v>39429.409722222204</c:v>
                </c:pt>
                <c:pt idx="1152">
                  <c:v>39429.410416666666</c:v>
                </c:pt>
                <c:pt idx="1153">
                  <c:v>39429.411111111105</c:v>
                </c:pt>
                <c:pt idx="1154">
                  <c:v>39429.411805555552</c:v>
                </c:pt>
                <c:pt idx="1155">
                  <c:v>39429.412500000013</c:v>
                </c:pt>
                <c:pt idx="1156">
                  <c:v>39429.413194444613</c:v>
                </c:pt>
                <c:pt idx="1157">
                  <c:v>39429.413888888892</c:v>
                </c:pt>
                <c:pt idx="1158">
                  <c:v>39429.414583333331</c:v>
                </c:pt>
                <c:pt idx="1159">
                  <c:v>39429.415277777793</c:v>
                </c:pt>
                <c:pt idx="1160">
                  <c:v>39429.415972222218</c:v>
                </c:pt>
                <c:pt idx="1161">
                  <c:v>39429.416666666664</c:v>
                </c:pt>
                <c:pt idx="1162">
                  <c:v>39429.417361111104</c:v>
                </c:pt>
                <c:pt idx="1163">
                  <c:v>39429.418055555601</c:v>
                </c:pt>
                <c:pt idx="1164">
                  <c:v>39429.418750000012</c:v>
                </c:pt>
                <c:pt idx="1165">
                  <c:v>39429.419444444604</c:v>
                </c:pt>
                <c:pt idx="1166">
                  <c:v>39429.420138888883</c:v>
                </c:pt>
                <c:pt idx="1167">
                  <c:v>39429.42083333333</c:v>
                </c:pt>
                <c:pt idx="1168">
                  <c:v>39429.421527777777</c:v>
                </c:pt>
                <c:pt idx="1169">
                  <c:v>39429.422222222223</c:v>
                </c:pt>
                <c:pt idx="1170">
                  <c:v>39429.422916666656</c:v>
                </c:pt>
                <c:pt idx="1171">
                  <c:v>39429.423611110986</c:v>
                </c:pt>
                <c:pt idx="1172">
                  <c:v>39429.424305555534</c:v>
                </c:pt>
                <c:pt idx="1173">
                  <c:v>39429.424999999996</c:v>
                </c:pt>
                <c:pt idx="1174">
                  <c:v>39429.425694444442</c:v>
                </c:pt>
                <c:pt idx="1175">
                  <c:v>39429.426388888889</c:v>
                </c:pt>
                <c:pt idx="1176">
                  <c:v>39429.427083333176</c:v>
                </c:pt>
                <c:pt idx="1177">
                  <c:v>39429.427777777775</c:v>
                </c:pt>
                <c:pt idx="1178">
                  <c:v>39429.428472222222</c:v>
                </c:pt>
                <c:pt idx="1179">
                  <c:v>39429.429166666574</c:v>
                </c:pt>
                <c:pt idx="1180">
                  <c:v>39429.429861110984</c:v>
                </c:pt>
                <c:pt idx="1181">
                  <c:v>39429.430555555562</c:v>
                </c:pt>
                <c:pt idx="1182">
                  <c:v>39429.431250000001</c:v>
                </c:pt>
                <c:pt idx="1183">
                  <c:v>39429.431944444441</c:v>
                </c:pt>
                <c:pt idx="1184">
                  <c:v>39429.432638889011</c:v>
                </c:pt>
                <c:pt idx="1185">
                  <c:v>39429.433333333327</c:v>
                </c:pt>
                <c:pt idx="1186">
                  <c:v>39429.434027777781</c:v>
                </c:pt>
                <c:pt idx="1187">
                  <c:v>39429.43472222222</c:v>
                </c:pt>
                <c:pt idx="1188">
                  <c:v>39429.435416666594</c:v>
                </c:pt>
                <c:pt idx="1189">
                  <c:v>39429.436111111107</c:v>
                </c:pt>
                <c:pt idx="1190">
                  <c:v>39429.436805555553</c:v>
                </c:pt>
                <c:pt idx="1191">
                  <c:v>39429.4375</c:v>
                </c:pt>
                <c:pt idx="1192">
                  <c:v>39429.438194444636</c:v>
                </c:pt>
                <c:pt idx="1193">
                  <c:v>39429.438888888893</c:v>
                </c:pt>
                <c:pt idx="1194">
                  <c:v>39429.439583333326</c:v>
                </c:pt>
                <c:pt idx="1195">
                  <c:v>39429.44027777794</c:v>
                </c:pt>
                <c:pt idx="1196">
                  <c:v>39429.440972222219</c:v>
                </c:pt>
                <c:pt idx="1197">
                  <c:v>39429.441666666586</c:v>
                </c:pt>
                <c:pt idx="1198">
                  <c:v>39429.442361111105</c:v>
                </c:pt>
                <c:pt idx="1199">
                  <c:v>39429.443055555552</c:v>
                </c:pt>
                <c:pt idx="1200">
                  <c:v>39429.443749999999</c:v>
                </c:pt>
                <c:pt idx="1201">
                  <c:v>39429.444444444613</c:v>
                </c:pt>
                <c:pt idx="1202">
                  <c:v>39429.445138888892</c:v>
                </c:pt>
                <c:pt idx="1203">
                  <c:v>39429.445833333331</c:v>
                </c:pt>
                <c:pt idx="1204">
                  <c:v>39429.446527777793</c:v>
                </c:pt>
                <c:pt idx="1205">
                  <c:v>39429.447222222218</c:v>
                </c:pt>
                <c:pt idx="1206">
                  <c:v>39429.447916666664</c:v>
                </c:pt>
                <c:pt idx="1207">
                  <c:v>39429.448611111111</c:v>
                </c:pt>
                <c:pt idx="1208">
                  <c:v>39429.449305555558</c:v>
                </c:pt>
                <c:pt idx="1209">
                  <c:v>39429.450000000012</c:v>
                </c:pt>
                <c:pt idx="1210">
                  <c:v>39429.450694444698</c:v>
                </c:pt>
                <c:pt idx="1211">
                  <c:v>39429.451388888883</c:v>
                </c:pt>
                <c:pt idx="1212">
                  <c:v>39429.45208333333</c:v>
                </c:pt>
                <c:pt idx="1213">
                  <c:v>39429.452777777791</c:v>
                </c:pt>
                <c:pt idx="1214">
                  <c:v>39429.453472222223</c:v>
                </c:pt>
                <c:pt idx="1215">
                  <c:v>39429.454166666656</c:v>
                </c:pt>
                <c:pt idx="1216">
                  <c:v>39429.454861111109</c:v>
                </c:pt>
                <c:pt idx="1217">
                  <c:v>39429.455555555549</c:v>
                </c:pt>
                <c:pt idx="1218">
                  <c:v>39429.456250000207</c:v>
                </c:pt>
                <c:pt idx="1219">
                  <c:v>39429.456944444668</c:v>
                </c:pt>
                <c:pt idx="1220">
                  <c:v>39429.457638889013</c:v>
                </c:pt>
                <c:pt idx="1221">
                  <c:v>39429.458333333343</c:v>
                </c:pt>
                <c:pt idx="1222">
                  <c:v>39429.459027777782</c:v>
                </c:pt>
                <c:pt idx="1223">
                  <c:v>39429.459722222222</c:v>
                </c:pt>
                <c:pt idx="1224">
                  <c:v>39429.460416666654</c:v>
                </c:pt>
                <c:pt idx="1225">
                  <c:v>39429.461111110984</c:v>
                </c:pt>
                <c:pt idx="1226">
                  <c:v>39429.461805555555</c:v>
                </c:pt>
                <c:pt idx="1227">
                  <c:v>39429.462500000001</c:v>
                </c:pt>
                <c:pt idx="1228">
                  <c:v>39429.463194444441</c:v>
                </c:pt>
                <c:pt idx="1229">
                  <c:v>39429.463888888888</c:v>
                </c:pt>
                <c:pt idx="1230">
                  <c:v>39429.464583333327</c:v>
                </c:pt>
                <c:pt idx="1231">
                  <c:v>39429.465277777781</c:v>
                </c:pt>
                <c:pt idx="1232">
                  <c:v>39429.46597222222</c:v>
                </c:pt>
                <c:pt idx="1233">
                  <c:v>39429.466666666594</c:v>
                </c:pt>
                <c:pt idx="1234">
                  <c:v>39429.467361110976</c:v>
                </c:pt>
                <c:pt idx="1235">
                  <c:v>39429.468055555553</c:v>
                </c:pt>
                <c:pt idx="1236">
                  <c:v>39429.46875</c:v>
                </c:pt>
                <c:pt idx="1237">
                  <c:v>39429.469444444439</c:v>
                </c:pt>
                <c:pt idx="1238">
                  <c:v>39429.470138888893</c:v>
                </c:pt>
                <c:pt idx="1239">
                  <c:v>39429.470833333333</c:v>
                </c:pt>
                <c:pt idx="1240">
                  <c:v>39429.47152777778</c:v>
                </c:pt>
                <c:pt idx="1241">
                  <c:v>39429.472222222219</c:v>
                </c:pt>
                <c:pt idx="1242">
                  <c:v>39429.472916666666</c:v>
                </c:pt>
                <c:pt idx="1243">
                  <c:v>39429.473611111105</c:v>
                </c:pt>
                <c:pt idx="1244">
                  <c:v>39429.474305555552</c:v>
                </c:pt>
                <c:pt idx="1245">
                  <c:v>39429.475000000006</c:v>
                </c:pt>
                <c:pt idx="1246">
                  <c:v>39429.475694444613</c:v>
                </c:pt>
                <c:pt idx="1247">
                  <c:v>39429.476388888892</c:v>
                </c:pt>
                <c:pt idx="1248">
                  <c:v>39429.477083333324</c:v>
                </c:pt>
                <c:pt idx="1249">
                  <c:v>39429.477777777771</c:v>
                </c:pt>
                <c:pt idx="1250">
                  <c:v>39429.478472222218</c:v>
                </c:pt>
                <c:pt idx="1251">
                  <c:v>39429.479166666584</c:v>
                </c:pt>
                <c:pt idx="1252">
                  <c:v>39429.479861111104</c:v>
                </c:pt>
                <c:pt idx="1253">
                  <c:v>39429.480555555601</c:v>
                </c:pt>
                <c:pt idx="1254">
                  <c:v>39429.481250000012</c:v>
                </c:pt>
                <c:pt idx="1255">
                  <c:v>39429.481944444604</c:v>
                </c:pt>
                <c:pt idx="1256">
                  <c:v>39429.482638889043</c:v>
                </c:pt>
                <c:pt idx="1257">
                  <c:v>39429.48333333333</c:v>
                </c:pt>
                <c:pt idx="1258">
                  <c:v>39429.484027777791</c:v>
                </c:pt>
                <c:pt idx="1259">
                  <c:v>39429.484722222223</c:v>
                </c:pt>
                <c:pt idx="1260">
                  <c:v>39429.485416666656</c:v>
                </c:pt>
                <c:pt idx="1261">
                  <c:v>39429.486111111109</c:v>
                </c:pt>
                <c:pt idx="1262">
                  <c:v>39429.486805555549</c:v>
                </c:pt>
                <c:pt idx="1263">
                  <c:v>39429.487500000003</c:v>
                </c:pt>
                <c:pt idx="1264">
                  <c:v>39429.488194444668</c:v>
                </c:pt>
                <c:pt idx="1265">
                  <c:v>39429.488888889013</c:v>
                </c:pt>
                <c:pt idx="1266">
                  <c:v>39429.489583333328</c:v>
                </c:pt>
                <c:pt idx="1267">
                  <c:v>39429.490277777782</c:v>
                </c:pt>
                <c:pt idx="1268">
                  <c:v>39429.490972222222</c:v>
                </c:pt>
                <c:pt idx="1269">
                  <c:v>39429.491666666574</c:v>
                </c:pt>
                <c:pt idx="1270">
                  <c:v>39429.492361110984</c:v>
                </c:pt>
                <c:pt idx="1271">
                  <c:v>39429.493055555555</c:v>
                </c:pt>
                <c:pt idx="1272">
                  <c:v>39429.493749999994</c:v>
                </c:pt>
                <c:pt idx="1273">
                  <c:v>39429.494444444441</c:v>
                </c:pt>
                <c:pt idx="1274">
                  <c:v>39429.495138888888</c:v>
                </c:pt>
                <c:pt idx="1275">
                  <c:v>39429.495833333327</c:v>
                </c:pt>
                <c:pt idx="1276">
                  <c:v>39429.496527777781</c:v>
                </c:pt>
                <c:pt idx="1277">
                  <c:v>39429.49722222222</c:v>
                </c:pt>
                <c:pt idx="1278">
                  <c:v>39429.497916666594</c:v>
                </c:pt>
                <c:pt idx="1279">
                  <c:v>39429.498611111107</c:v>
                </c:pt>
                <c:pt idx="1280">
                  <c:v>39429.499305555524</c:v>
                </c:pt>
                <c:pt idx="1281">
                  <c:v>39429.5</c:v>
                </c:pt>
                <c:pt idx="1282">
                  <c:v>39429.500694444636</c:v>
                </c:pt>
                <c:pt idx="1283">
                  <c:v>39429.501388888886</c:v>
                </c:pt>
                <c:pt idx="1284">
                  <c:v>39429.502083333326</c:v>
                </c:pt>
                <c:pt idx="1285">
                  <c:v>39429.50277777778</c:v>
                </c:pt>
                <c:pt idx="1286">
                  <c:v>39429.503472222204</c:v>
                </c:pt>
                <c:pt idx="1287">
                  <c:v>39429.504166666586</c:v>
                </c:pt>
                <c:pt idx="1288">
                  <c:v>39429.504861111105</c:v>
                </c:pt>
                <c:pt idx="1289">
                  <c:v>39429.505555555552</c:v>
                </c:pt>
                <c:pt idx="1290">
                  <c:v>39429.506250000013</c:v>
                </c:pt>
                <c:pt idx="1291">
                  <c:v>39429.506944444613</c:v>
                </c:pt>
                <c:pt idx="1292">
                  <c:v>39429.507638888892</c:v>
                </c:pt>
                <c:pt idx="1293">
                  <c:v>39429.508333333331</c:v>
                </c:pt>
                <c:pt idx="1294">
                  <c:v>39429.509027777771</c:v>
                </c:pt>
                <c:pt idx="1295">
                  <c:v>39429.509722222196</c:v>
                </c:pt>
                <c:pt idx="1296">
                  <c:v>39429.510416666664</c:v>
                </c:pt>
                <c:pt idx="1297">
                  <c:v>39429.511111111104</c:v>
                </c:pt>
                <c:pt idx="1298">
                  <c:v>39429.511805555558</c:v>
                </c:pt>
                <c:pt idx="1299">
                  <c:v>39429.512500000012</c:v>
                </c:pt>
                <c:pt idx="1300">
                  <c:v>39429.513194444604</c:v>
                </c:pt>
                <c:pt idx="1301">
                  <c:v>39429.513888888883</c:v>
                </c:pt>
                <c:pt idx="1302">
                  <c:v>39429.51458333333</c:v>
                </c:pt>
                <c:pt idx="1303">
                  <c:v>39429.515277777791</c:v>
                </c:pt>
                <c:pt idx="1304">
                  <c:v>39429.515972222223</c:v>
                </c:pt>
                <c:pt idx="1305">
                  <c:v>39429.516666666656</c:v>
                </c:pt>
                <c:pt idx="1306">
                  <c:v>39429.517361110986</c:v>
                </c:pt>
                <c:pt idx="1307">
                  <c:v>39429.518055555549</c:v>
                </c:pt>
                <c:pt idx="1308">
                  <c:v>39429.518750000003</c:v>
                </c:pt>
                <c:pt idx="1309">
                  <c:v>39429.519444444442</c:v>
                </c:pt>
                <c:pt idx="1310">
                  <c:v>39429.520138888889</c:v>
                </c:pt>
                <c:pt idx="1311">
                  <c:v>39429.520833333328</c:v>
                </c:pt>
                <c:pt idx="1312">
                  <c:v>39429.521527777775</c:v>
                </c:pt>
                <c:pt idx="1313">
                  <c:v>39429.522222222222</c:v>
                </c:pt>
                <c:pt idx="1314">
                  <c:v>39429.522916666654</c:v>
                </c:pt>
                <c:pt idx="1315">
                  <c:v>39429.523611110984</c:v>
                </c:pt>
                <c:pt idx="1316">
                  <c:v>39429.524305555555</c:v>
                </c:pt>
                <c:pt idx="1317">
                  <c:v>39429.525000000001</c:v>
                </c:pt>
                <c:pt idx="1318">
                  <c:v>39429.525694444441</c:v>
                </c:pt>
                <c:pt idx="1319">
                  <c:v>39429.526388888888</c:v>
                </c:pt>
                <c:pt idx="1320">
                  <c:v>39429.527083333174</c:v>
                </c:pt>
                <c:pt idx="1321">
                  <c:v>39429.527777777774</c:v>
                </c:pt>
                <c:pt idx="1322">
                  <c:v>39429.52847222222</c:v>
                </c:pt>
                <c:pt idx="1323">
                  <c:v>39429.529166666471</c:v>
                </c:pt>
                <c:pt idx="1324">
                  <c:v>39429.529861110976</c:v>
                </c:pt>
                <c:pt idx="1325">
                  <c:v>39429.530555555553</c:v>
                </c:pt>
                <c:pt idx="1326">
                  <c:v>39429.53125</c:v>
                </c:pt>
                <c:pt idx="1327">
                  <c:v>39429.531944444439</c:v>
                </c:pt>
                <c:pt idx="1328">
                  <c:v>39429.532638888893</c:v>
                </c:pt>
                <c:pt idx="1329">
                  <c:v>39429.533333333326</c:v>
                </c:pt>
                <c:pt idx="1330">
                  <c:v>39429.53402777778</c:v>
                </c:pt>
                <c:pt idx="1331">
                  <c:v>39429.534722222204</c:v>
                </c:pt>
                <c:pt idx="1332">
                  <c:v>39429.535416666586</c:v>
                </c:pt>
                <c:pt idx="1333">
                  <c:v>39429.536111111105</c:v>
                </c:pt>
                <c:pt idx="1334">
                  <c:v>39429.536805555552</c:v>
                </c:pt>
                <c:pt idx="1335">
                  <c:v>39429.537499999999</c:v>
                </c:pt>
                <c:pt idx="1336">
                  <c:v>39429.538194444613</c:v>
                </c:pt>
                <c:pt idx="1337">
                  <c:v>39429.538888888892</c:v>
                </c:pt>
                <c:pt idx="1338">
                  <c:v>39429.539583333324</c:v>
                </c:pt>
                <c:pt idx="1339">
                  <c:v>39429.540277777793</c:v>
                </c:pt>
                <c:pt idx="1340">
                  <c:v>39429.540972222218</c:v>
                </c:pt>
                <c:pt idx="1341">
                  <c:v>39429.541666666584</c:v>
                </c:pt>
                <c:pt idx="1342">
                  <c:v>39429.542361111104</c:v>
                </c:pt>
                <c:pt idx="1343">
                  <c:v>39429.543055555558</c:v>
                </c:pt>
                <c:pt idx="1344">
                  <c:v>39429.543749999997</c:v>
                </c:pt>
                <c:pt idx="1345">
                  <c:v>39429.544444444604</c:v>
                </c:pt>
                <c:pt idx="1346">
                  <c:v>39429.545138888883</c:v>
                </c:pt>
                <c:pt idx="1347">
                  <c:v>39429.54583333333</c:v>
                </c:pt>
                <c:pt idx="1348">
                  <c:v>39429.546527777791</c:v>
                </c:pt>
                <c:pt idx="1349">
                  <c:v>39429.547222222223</c:v>
                </c:pt>
                <c:pt idx="1350">
                  <c:v>39429.547916666656</c:v>
                </c:pt>
                <c:pt idx="1351">
                  <c:v>39429.548611111109</c:v>
                </c:pt>
                <c:pt idx="1352">
                  <c:v>39429.549305555534</c:v>
                </c:pt>
                <c:pt idx="1353">
                  <c:v>39429.550000000003</c:v>
                </c:pt>
                <c:pt idx="1354">
                  <c:v>39429.550694444668</c:v>
                </c:pt>
                <c:pt idx="1355">
                  <c:v>39429.551388888889</c:v>
                </c:pt>
                <c:pt idx="1356">
                  <c:v>39429.552083333328</c:v>
                </c:pt>
                <c:pt idx="1357">
                  <c:v>39429.552777777782</c:v>
                </c:pt>
                <c:pt idx="1358">
                  <c:v>39429.553472222222</c:v>
                </c:pt>
                <c:pt idx="1359">
                  <c:v>39429.554166666654</c:v>
                </c:pt>
                <c:pt idx="1360">
                  <c:v>39429.554861111108</c:v>
                </c:pt>
                <c:pt idx="1361">
                  <c:v>39429.555555555562</c:v>
                </c:pt>
                <c:pt idx="1362">
                  <c:v>39429.556250000169</c:v>
                </c:pt>
                <c:pt idx="1363">
                  <c:v>39429.556944444659</c:v>
                </c:pt>
                <c:pt idx="1364">
                  <c:v>39429.557638889011</c:v>
                </c:pt>
                <c:pt idx="1365">
                  <c:v>39429.558333333342</c:v>
                </c:pt>
                <c:pt idx="1366">
                  <c:v>39429.559027777781</c:v>
                </c:pt>
                <c:pt idx="1367">
                  <c:v>39429.55972222222</c:v>
                </c:pt>
                <c:pt idx="1368">
                  <c:v>39429.560416666594</c:v>
                </c:pt>
                <c:pt idx="1369">
                  <c:v>39429.561111110976</c:v>
                </c:pt>
                <c:pt idx="1370">
                  <c:v>39429.561805555524</c:v>
                </c:pt>
                <c:pt idx="1371">
                  <c:v>39429.5625</c:v>
                </c:pt>
                <c:pt idx="1372">
                  <c:v>39429.563194444439</c:v>
                </c:pt>
                <c:pt idx="1373">
                  <c:v>39429.563888888886</c:v>
                </c:pt>
                <c:pt idx="1374">
                  <c:v>39429.564583333326</c:v>
                </c:pt>
                <c:pt idx="1375">
                  <c:v>39429.56527777778</c:v>
                </c:pt>
                <c:pt idx="1376">
                  <c:v>39429.565972222204</c:v>
                </c:pt>
                <c:pt idx="1377">
                  <c:v>39429.566666666586</c:v>
                </c:pt>
                <c:pt idx="1378">
                  <c:v>39429.567361110974</c:v>
                </c:pt>
                <c:pt idx="1379">
                  <c:v>39429.568055555552</c:v>
                </c:pt>
                <c:pt idx="1380">
                  <c:v>39429.568749999999</c:v>
                </c:pt>
                <c:pt idx="1381">
                  <c:v>39429.569444444445</c:v>
                </c:pt>
                <c:pt idx="1382">
                  <c:v>39429.570138888892</c:v>
                </c:pt>
                <c:pt idx="1383">
                  <c:v>39429.570833333331</c:v>
                </c:pt>
                <c:pt idx="1384">
                  <c:v>39429.571527777771</c:v>
                </c:pt>
                <c:pt idx="1385">
                  <c:v>39429.572222222218</c:v>
                </c:pt>
                <c:pt idx="1386">
                  <c:v>39429.572916666664</c:v>
                </c:pt>
                <c:pt idx="1387">
                  <c:v>39429.573611111104</c:v>
                </c:pt>
                <c:pt idx="1388">
                  <c:v>39429.574305555558</c:v>
                </c:pt>
                <c:pt idx="1389">
                  <c:v>39429.575000000004</c:v>
                </c:pt>
                <c:pt idx="1390">
                  <c:v>39429.575694444604</c:v>
                </c:pt>
                <c:pt idx="1391">
                  <c:v>39429.576388888883</c:v>
                </c:pt>
                <c:pt idx="1392">
                  <c:v>39429.577083333184</c:v>
                </c:pt>
                <c:pt idx="1393">
                  <c:v>39429.577777777777</c:v>
                </c:pt>
                <c:pt idx="1394">
                  <c:v>39429.578472222223</c:v>
                </c:pt>
                <c:pt idx="1395">
                  <c:v>39429.579166666575</c:v>
                </c:pt>
                <c:pt idx="1396">
                  <c:v>39429.579861110986</c:v>
                </c:pt>
                <c:pt idx="1397">
                  <c:v>39429.580555555549</c:v>
                </c:pt>
                <c:pt idx="1398">
                  <c:v>39429.581250000003</c:v>
                </c:pt>
                <c:pt idx="1399">
                  <c:v>39429.581944444442</c:v>
                </c:pt>
                <c:pt idx="1400">
                  <c:v>39429.582638889013</c:v>
                </c:pt>
                <c:pt idx="1401">
                  <c:v>39429.583333333328</c:v>
                </c:pt>
                <c:pt idx="1402">
                  <c:v>39429.584027777782</c:v>
                </c:pt>
                <c:pt idx="1403">
                  <c:v>39429.584722222222</c:v>
                </c:pt>
                <c:pt idx="1404">
                  <c:v>39429.585416666654</c:v>
                </c:pt>
                <c:pt idx="1405">
                  <c:v>39429.586111111108</c:v>
                </c:pt>
                <c:pt idx="1406">
                  <c:v>39429.586805555562</c:v>
                </c:pt>
                <c:pt idx="1407">
                  <c:v>39429.587500000001</c:v>
                </c:pt>
                <c:pt idx="1408">
                  <c:v>39429.588194444659</c:v>
                </c:pt>
                <c:pt idx="1409">
                  <c:v>39429.588888889011</c:v>
                </c:pt>
                <c:pt idx="1410">
                  <c:v>39429.589583333327</c:v>
                </c:pt>
                <c:pt idx="1411">
                  <c:v>39429.590277777781</c:v>
                </c:pt>
                <c:pt idx="1412">
                  <c:v>39429.59097222222</c:v>
                </c:pt>
                <c:pt idx="1413">
                  <c:v>39429.591666666471</c:v>
                </c:pt>
                <c:pt idx="1414">
                  <c:v>39429.592361110976</c:v>
                </c:pt>
                <c:pt idx="1415">
                  <c:v>39429.593055555524</c:v>
                </c:pt>
                <c:pt idx="1416">
                  <c:v>39429.593749999985</c:v>
                </c:pt>
                <c:pt idx="1417">
                  <c:v>39429.594444444439</c:v>
                </c:pt>
                <c:pt idx="1418">
                  <c:v>39429.595138888886</c:v>
                </c:pt>
                <c:pt idx="1419">
                  <c:v>39429.595833333326</c:v>
                </c:pt>
                <c:pt idx="1420">
                  <c:v>39429.59652777778</c:v>
                </c:pt>
                <c:pt idx="1421">
                  <c:v>39429.597222222204</c:v>
                </c:pt>
                <c:pt idx="1422">
                  <c:v>39429.597916666586</c:v>
                </c:pt>
                <c:pt idx="1423">
                  <c:v>39429.598611111105</c:v>
                </c:pt>
                <c:pt idx="1424">
                  <c:v>39429.599305555399</c:v>
                </c:pt>
                <c:pt idx="1425">
                  <c:v>39429.599999999999</c:v>
                </c:pt>
                <c:pt idx="1426">
                  <c:v>39429.600694444613</c:v>
                </c:pt>
                <c:pt idx="1427">
                  <c:v>39429.601388888885</c:v>
                </c:pt>
                <c:pt idx="1428">
                  <c:v>39429.602083333324</c:v>
                </c:pt>
                <c:pt idx="1429">
                  <c:v>39429.602777777771</c:v>
                </c:pt>
                <c:pt idx="1430">
                  <c:v>39429.603472222196</c:v>
                </c:pt>
                <c:pt idx="1431">
                  <c:v>39429.604166666584</c:v>
                </c:pt>
                <c:pt idx="1432">
                  <c:v>39429.604861111104</c:v>
                </c:pt>
                <c:pt idx="1433">
                  <c:v>39429.605555555558</c:v>
                </c:pt>
                <c:pt idx="1434">
                  <c:v>39429.606250000012</c:v>
                </c:pt>
                <c:pt idx="1435">
                  <c:v>39429.606944444604</c:v>
                </c:pt>
                <c:pt idx="1436">
                  <c:v>39429.607638888883</c:v>
                </c:pt>
                <c:pt idx="1437">
                  <c:v>39429.60833333333</c:v>
                </c:pt>
                <c:pt idx="1438">
                  <c:v>39429.609027777777</c:v>
                </c:pt>
                <c:pt idx="1439">
                  <c:v>39429.609722222194</c:v>
                </c:pt>
                <c:pt idx="1440">
                  <c:v>39429.610416666656</c:v>
                </c:pt>
                <c:pt idx="1441">
                  <c:v>39429.611111110986</c:v>
                </c:pt>
                <c:pt idx="1442">
                  <c:v>39429.611805555534</c:v>
                </c:pt>
                <c:pt idx="1443">
                  <c:v>39429.612500000003</c:v>
                </c:pt>
                <c:pt idx="1444">
                  <c:v>39429.613194444442</c:v>
                </c:pt>
                <c:pt idx="1445">
                  <c:v>39429.613888888889</c:v>
                </c:pt>
                <c:pt idx="1446">
                  <c:v>39429.614583333328</c:v>
                </c:pt>
                <c:pt idx="1447">
                  <c:v>39429.615277777782</c:v>
                </c:pt>
                <c:pt idx="1448">
                  <c:v>39429.615972222222</c:v>
                </c:pt>
                <c:pt idx="1449">
                  <c:v>39429.616666666654</c:v>
                </c:pt>
                <c:pt idx="1450">
                  <c:v>39429.617361110984</c:v>
                </c:pt>
                <c:pt idx="1451">
                  <c:v>39429.618055555562</c:v>
                </c:pt>
                <c:pt idx="1452">
                  <c:v>39429.618750000001</c:v>
                </c:pt>
                <c:pt idx="1453">
                  <c:v>39429.619444444441</c:v>
                </c:pt>
              </c:numCache>
            </c:numRef>
          </c:cat>
          <c:val>
            <c:numRef>
              <c:f>'Request rate stats across vols'!$C$2:$C$1455</c:f>
              <c:numCache>
                <c:formatCode>General</c:formatCode>
                <c:ptCount val="1454"/>
                <c:pt idx="0">
                  <c:v>39799</c:v>
                </c:pt>
                <c:pt idx="1">
                  <c:v>44569</c:v>
                </c:pt>
                <c:pt idx="2">
                  <c:v>59782</c:v>
                </c:pt>
                <c:pt idx="3">
                  <c:v>48176</c:v>
                </c:pt>
                <c:pt idx="4">
                  <c:v>47405</c:v>
                </c:pt>
                <c:pt idx="5">
                  <c:v>47253</c:v>
                </c:pt>
                <c:pt idx="6">
                  <c:v>45462</c:v>
                </c:pt>
                <c:pt idx="7">
                  <c:v>40616</c:v>
                </c:pt>
                <c:pt idx="8">
                  <c:v>54239</c:v>
                </c:pt>
                <c:pt idx="9">
                  <c:v>43286</c:v>
                </c:pt>
                <c:pt idx="10">
                  <c:v>46777</c:v>
                </c:pt>
                <c:pt idx="11">
                  <c:v>42923</c:v>
                </c:pt>
                <c:pt idx="12">
                  <c:v>45980</c:v>
                </c:pt>
                <c:pt idx="13">
                  <c:v>39680</c:v>
                </c:pt>
                <c:pt idx="14">
                  <c:v>48189</c:v>
                </c:pt>
                <c:pt idx="15">
                  <c:v>35716</c:v>
                </c:pt>
                <c:pt idx="16">
                  <c:v>40714</c:v>
                </c:pt>
                <c:pt idx="17">
                  <c:v>40873</c:v>
                </c:pt>
                <c:pt idx="18">
                  <c:v>43876</c:v>
                </c:pt>
                <c:pt idx="19">
                  <c:v>51900</c:v>
                </c:pt>
                <c:pt idx="20">
                  <c:v>41039</c:v>
                </c:pt>
                <c:pt idx="21">
                  <c:v>46545</c:v>
                </c:pt>
                <c:pt idx="22">
                  <c:v>50694</c:v>
                </c:pt>
                <c:pt idx="23">
                  <c:v>55080</c:v>
                </c:pt>
                <c:pt idx="24">
                  <c:v>51555</c:v>
                </c:pt>
                <c:pt idx="25">
                  <c:v>42729</c:v>
                </c:pt>
                <c:pt idx="26">
                  <c:v>40293</c:v>
                </c:pt>
                <c:pt idx="27">
                  <c:v>49564</c:v>
                </c:pt>
                <c:pt idx="28">
                  <c:v>53811</c:v>
                </c:pt>
                <c:pt idx="29">
                  <c:v>51303</c:v>
                </c:pt>
                <c:pt idx="30">
                  <c:v>37916</c:v>
                </c:pt>
                <c:pt idx="31">
                  <c:v>43442</c:v>
                </c:pt>
                <c:pt idx="32">
                  <c:v>39701</c:v>
                </c:pt>
                <c:pt idx="33">
                  <c:v>42830</c:v>
                </c:pt>
                <c:pt idx="34">
                  <c:v>34384</c:v>
                </c:pt>
                <c:pt idx="35">
                  <c:v>43247</c:v>
                </c:pt>
                <c:pt idx="36">
                  <c:v>40287</c:v>
                </c:pt>
                <c:pt idx="37">
                  <c:v>38625</c:v>
                </c:pt>
                <c:pt idx="38">
                  <c:v>33637</c:v>
                </c:pt>
                <c:pt idx="39">
                  <c:v>36332</c:v>
                </c:pt>
                <c:pt idx="40">
                  <c:v>43206</c:v>
                </c:pt>
                <c:pt idx="41">
                  <c:v>36006</c:v>
                </c:pt>
                <c:pt idx="42">
                  <c:v>42570</c:v>
                </c:pt>
                <c:pt idx="43">
                  <c:v>49137</c:v>
                </c:pt>
                <c:pt idx="44">
                  <c:v>44994</c:v>
                </c:pt>
                <c:pt idx="45">
                  <c:v>38650</c:v>
                </c:pt>
                <c:pt idx="46">
                  <c:v>40643</c:v>
                </c:pt>
                <c:pt idx="47">
                  <c:v>39874</c:v>
                </c:pt>
                <c:pt idx="48">
                  <c:v>36135</c:v>
                </c:pt>
                <c:pt idx="49">
                  <c:v>37698</c:v>
                </c:pt>
                <c:pt idx="50">
                  <c:v>38545</c:v>
                </c:pt>
                <c:pt idx="51">
                  <c:v>38497</c:v>
                </c:pt>
                <c:pt idx="52">
                  <c:v>40186</c:v>
                </c:pt>
                <c:pt idx="53">
                  <c:v>36059</c:v>
                </c:pt>
                <c:pt idx="54">
                  <c:v>49685</c:v>
                </c:pt>
                <c:pt idx="55">
                  <c:v>34687</c:v>
                </c:pt>
                <c:pt idx="56">
                  <c:v>41386</c:v>
                </c:pt>
                <c:pt idx="57">
                  <c:v>47252</c:v>
                </c:pt>
                <c:pt idx="58">
                  <c:v>42550</c:v>
                </c:pt>
                <c:pt idx="59">
                  <c:v>30896</c:v>
                </c:pt>
                <c:pt idx="60">
                  <c:v>28576</c:v>
                </c:pt>
                <c:pt idx="61">
                  <c:v>37998</c:v>
                </c:pt>
                <c:pt idx="62">
                  <c:v>37797</c:v>
                </c:pt>
                <c:pt idx="63">
                  <c:v>35420</c:v>
                </c:pt>
                <c:pt idx="64">
                  <c:v>53338</c:v>
                </c:pt>
                <c:pt idx="65">
                  <c:v>40640</c:v>
                </c:pt>
                <c:pt idx="66">
                  <c:v>43347</c:v>
                </c:pt>
                <c:pt idx="67">
                  <c:v>43466</c:v>
                </c:pt>
                <c:pt idx="68">
                  <c:v>44436</c:v>
                </c:pt>
                <c:pt idx="69">
                  <c:v>33290</c:v>
                </c:pt>
                <c:pt idx="70">
                  <c:v>40617</c:v>
                </c:pt>
                <c:pt idx="71">
                  <c:v>31293</c:v>
                </c:pt>
                <c:pt idx="72">
                  <c:v>41186</c:v>
                </c:pt>
                <c:pt idx="73">
                  <c:v>49283</c:v>
                </c:pt>
                <c:pt idx="74">
                  <c:v>48754</c:v>
                </c:pt>
                <c:pt idx="75">
                  <c:v>39485</c:v>
                </c:pt>
                <c:pt idx="76">
                  <c:v>45402</c:v>
                </c:pt>
                <c:pt idx="77">
                  <c:v>39027</c:v>
                </c:pt>
                <c:pt idx="78">
                  <c:v>47044</c:v>
                </c:pt>
                <c:pt idx="79">
                  <c:v>36688</c:v>
                </c:pt>
                <c:pt idx="80">
                  <c:v>39470</c:v>
                </c:pt>
                <c:pt idx="81">
                  <c:v>34377</c:v>
                </c:pt>
                <c:pt idx="82">
                  <c:v>42363</c:v>
                </c:pt>
                <c:pt idx="83">
                  <c:v>46963</c:v>
                </c:pt>
                <c:pt idx="84">
                  <c:v>45322</c:v>
                </c:pt>
                <c:pt idx="85">
                  <c:v>40726</c:v>
                </c:pt>
                <c:pt idx="86">
                  <c:v>35888</c:v>
                </c:pt>
                <c:pt idx="87">
                  <c:v>40280</c:v>
                </c:pt>
                <c:pt idx="88">
                  <c:v>34493</c:v>
                </c:pt>
                <c:pt idx="89">
                  <c:v>32158</c:v>
                </c:pt>
                <c:pt idx="90">
                  <c:v>37103</c:v>
                </c:pt>
                <c:pt idx="91">
                  <c:v>33225</c:v>
                </c:pt>
                <c:pt idx="92">
                  <c:v>30765</c:v>
                </c:pt>
                <c:pt idx="93">
                  <c:v>33656</c:v>
                </c:pt>
                <c:pt idx="94">
                  <c:v>39153</c:v>
                </c:pt>
                <c:pt idx="95">
                  <c:v>35195</c:v>
                </c:pt>
                <c:pt idx="96">
                  <c:v>31249</c:v>
                </c:pt>
                <c:pt idx="97">
                  <c:v>39700</c:v>
                </c:pt>
                <c:pt idx="98">
                  <c:v>36850</c:v>
                </c:pt>
                <c:pt idx="99">
                  <c:v>41684</c:v>
                </c:pt>
                <c:pt idx="100">
                  <c:v>40850</c:v>
                </c:pt>
                <c:pt idx="101">
                  <c:v>39050</c:v>
                </c:pt>
                <c:pt idx="102">
                  <c:v>37946</c:v>
                </c:pt>
                <c:pt idx="103">
                  <c:v>38447</c:v>
                </c:pt>
                <c:pt idx="104">
                  <c:v>41932</c:v>
                </c:pt>
                <c:pt idx="105">
                  <c:v>33549</c:v>
                </c:pt>
                <c:pt idx="106">
                  <c:v>39397</c:v>
                </c:pt>
                <c:pt idx="107">
                  <c:v>37458</c:v>
                </c:pt>
                <c:pt idx="108">
                  <c:v>39009</c:v>
                </c:pt>
                <c:pt idx="109">
                  <c:v>46490</c:v>
                </c:pt>
                <c:pt idx="110">
                  <c:v>35981</c:v>
                </c:pt>
                <c:pt idx="111">
                  <c:v>30225</c:v>
                </c:pt>
                <c:pt idx="112">
                  <c:v>38546</c:v>
                </c:pt>
                <c:pt idx="113">
                  <c:v>37614</c:v>
                </c:pt>
                <c:pt idx="114">
                  <c:v>38427</c:v>
                </c:pt>
                <c:pt idx="115">
                  <c:v>39585</c:v>
                </c:pt>
                <c:pt idx="116">
                  <c:v>31462</c:v>
                </c:pt>
                <c:pt idx="117">
                  <c:v>36500</c:v>
                </c:pt>
                <c:pt idx="118">
                  <c:v>34140</c:v>
                </c:pt>
                <c:pt idx="119">
                  <c:v>38919</c:v>
                </c:pt>
                <c:pt idx="120">
                  <c:v>32616</c:v>
                </c:pt>
                <c:pt idx="121">
                  <c:v>30072</c:v>
                </c:pt>
                <c:pt idx="122">
                  <c:v>31472</c:v>
                </c:pt>
                <c:pt idx="123">
                  <c:v>43326</c:v>
                </c:pt>
                <c:pt idx="124">
                  <c:v>29697</c:v>
                </c:pt>
                <c:pt idx="125">
                  <c:v>30713</c:v>
                </c:pt>
                <c:pt idx="126">
                  <c:v>30105</c:v>
                </c:pt>
                <c:pt idx="127">
                  <c:v>38500</c:v>
                </c:pt>
                <c:pt idx="128">
                  <c:v>34980</c:v>
                </c:pt>
                <c:pt idx="129">
                  <c:v>31700</c:v>
                </c:pt>
                <c:pt idx="130">
                  <c:v>29821</c:v>
                </c:pt>
                <c:pt idx="131">
                  <c:v>37755</c:v>
                </c:pt>
                <c:pt idx="132">
                  <c:v>35609</c:v>
                </c:pt>
                <c:pt idx="133">
                  <c:v>26617</c:v>
                </c:pt>
                <c:pt idx="134">
                  <c:v>27994</c:v>
                </c:pt>
                <c:pt idx="135">
                  <c:v>34706</c:v>
                </c:pt>
                <c:pt idx="136">
                  <c:v>29500</c:v>
                </c:pt>
                <c:pt idx="137">
                  <c:v>42004</c:v>
                </c:pt>
                <c:pt idx="138">
                  <c:v>36874</c:v>
                </c:pt>
                <c:pt idx="139">
                  <c:v>35300</c:v>
                </c:pt>
                <c:pt idx="140">
                  <c:v>37139</c:v>
                </c:pt>
                <c:pt idx="141">
                  <c:v>42210</c:v>
                </c:pt>
                <c:pt idx="142">
                  <c:v>38666</c:v>
                </c:pt>
                <c:pt idx="143">
                  <c:v>30516</c:v>
                </c:pt>
                <c:pt idx="144">
                  <c:v>35409</c:v>
                </c:pt>
                <c:pt idx="145">
                  <c:v>30070</c:v>
                </c:pt>
                <c:pt idx="146">
                  <c:v>34698</c:v>
                </c:pt>
                <c:pt idx="147">
                  <c:v>41464</c:v>
                </c:pt>
                <c:pt idx="148">
                  <c:v>33285</c:v>
                </c:pt>
                <c:pt idx="149">
                  <c:v>55071</c:v>
                </c:pt>
                <c:pt idx="150">
                  <c:v>48163</c:v>
                </c:pt>
                <c:pt idx="151">
                  <c:v>32359</c:v>
                </c:pt>
                <c:pt idx="152">
                  <c:v>38224</c:v>
                </c:pt>
                <c:pt idx="153">
                  <c:v>35488</c:v>
                </c:pt>
                <c:pt idx="154">
                  <c:v>29607</c:v>
                </c:pt>
                <c:pt idx="155">
                  <c:v>30999</c:v>
                </c:pt>
                <c:pt idx="156">
                  <c:v>37596</c:v>
                </c:pt>
                <c:pt idx="157">
                  <c:v>31610</c:v>
                </c:pt>
                <c:pt idx="158">
                  <c:v>31200</c:v>
                </c:pt>
                <c:pt idx="159">
                  <c:v>30529</c:v>
                </c:pt>
                <c:pt idx="160">
                  <c:v>36735</c:v>
                </c:pt>
                <c:pt idx="161">
                  <c:v>33430</c:v>
                </c:pt>
                <c:pt idx="162">
                  <c:v>26841</c:v>
                </c:pt>
                <c:pt idx="163">
                  <c:v>26897</c:v>
                </c:pt>
                <c:pt idx="164">
                  <c:v>29598</c:v>
                </c:pt>
                <c:pt idx="165">
                  <c:v>27831</c:v>
                </c:pt>
                <c:pt idx="166">
                  <c:v>25740</c:v>
                </c:pt>
                <c:pt idx="167">
                  <c:v>26298</c:v>
                </c:pt>
                <c:pt idx="168">
                  <c:v>24123</c:v>
                </c:pt>
                <c:pt idx="169">
                  <c:v>29790</c:v>
                </c:pt>
                <c:pt idx="170">
                  <c:v>28829</c:v>
                </c:pt>
                <c:pt idx="171">
                  <c:v>35081</c:v>
                </c:pt>
                <c:pt idx="172">
                  <c:v>26581</c:v>
                </c:pt>
                <c:pt idx="173">
                  <c:v>34096</c:v>
                </c:pt>
                <c:pt idx="174">
                  <c:v>23533</c:v>
                </c:pt>
                <c:pt idx="175">
                  <c:v>26842</c:v>
                </c:pt>
                <c:pt idx="176">
                  <c:v>36144</c:v>
                </c:pt>
                <c:pt idx="177">
                  <c:v>30779</c:v>
                </c:pt>
                <c:pt idx="178">
                  <c:v>28782</c:v>
                </c:pt>
                <c:pt idx="179">
                  <c:v>31478</c:v>
                </c:pt>
                <c:pt idx="180">
                  <c:v>23839</c:v>
                </c:pt>
                <c:pt idx="181">
                  <c:v>20540</c:v>
                </c:pt>
                <c:pt idx="182">
                  <c:v>25007</c:v>
                </c:pt>
                <c:pt idx="183">
                  <c:v>24950</c:v>
                </c:pt>
                <c:pt idx="184">
                  <c:v>19492</c:v>
                </c:pt>
                <c:pt idx="185">
                  <c:v>18128</c:v>
                </c:pt>
                <c:pt idx="186">
                  <c:v>24889</c:v>
                </c:pt>
                <c:pt idx="187">
                  <c:v>24852</c:v>
                </c:pt>
                <c:pt idx="188">
                  <c:v>26377</c:v>
                </c:pt>
                <c:pt idx="189">
                  <c:v>27603</c:v>
                </c:pt>
                <c:pt idx="190">
                  <c:v>22913</c:v>
                </c:pt>
                <c:pt idx="191">
                  <c:v>24743</c:v>
                </c:pt>
                <c:pt idx="192">
                  <c:v>23971</c:v>
                </c:pt>
                <c:pt idx="193">
                  <c:v>37754</c:v>
                </c:pt>
                <c:pt idx="194">
                  <c:v>25288</c:v>
                </c:pt>
                <c:pt idx="195">
                  <c:v>24016</c:v>
                </c:pt>
                <c:pt idx="196">
                  <c:v>19619</c:v>
                </c:pt>
                <c:pt idx="197">
                  <c:v>20340</c:v>
                </c:pt>
                <c:pt idx="198">
                  <c:v>22085</c:v>
                </c:pt>
                <c:pt idx="199">
                  <c:v>18084</c:v>
                </c:pt>
                <c:pt idx="200">
                  <c:v>23675</c:v>
                </c:pt>
                <c:pt idx="201">
                  <c:v>19197</c:v>
                </c:pt>
                <c:pt idx="202">
                  <c:v>29658</c:v>
                </c:pt>
                <c:pt idx="203">
                  <c:v>21803</c:v>
                </c:pt>
                <c:pt idx="204">
                  <c:v>25068</c:v>
                </c:pt>
                <c:pt idx="205">
                  <c:v>19847</c:v>
                </c:pt>
                <c:pt idx="206">
                  <c:v>21619</c:v>
                </c:pt>
                <c:pt idx="207">
                  <c:v>20653</c:v>
                </c:pt>
                <c:pt idx="208">
                  <c:v>21783</c:v>
                </c:pt>
                <c:pt idx="209">
                  <c:v>19071</c:v>
                </c:pt>
                <c:pt idx="210">
                  <c:v>26414</c:v>
                </c:pt>
                <c:pt idx="211">
                  <c:v>29781</c:v>
                </c:pt>
                <c:pt idx="212">
                  <c:v>28990</c:v>
                </c:pt>
                <c:pt idx="213">
                  <c:v>26173</c:v>
                </c:pt>
                <c:pt idx="214">
                  <c:v>26136</c:v>
                </c:pt>
                <c:pt idx="215">
                  <c:v>22389</c:v>
                </c:pt>
                <c:pt idx="216">
                  <c:v>21163</c:v>
                </c:pt>
                <c:pt idx="217">
                  <c:v>23911</c:v>
                </c:pt>
                <c:pt idx="218">
                  <c:v>21997</c:v>
                </c:pt>
                <c:pt idx="219">
                  <c:v>19213</c:v>
                </c:pt>
                <c:pt idx="220">
                  <c:v>21152</c:v>
                </c:pt>
                <c:pt idx="221">
                  <c:v>18729</c:v>
                </c:pt>
                <c:pt idx="222">
                  <c:v>18872</c:v>
                </c:pt>
                <c:pt idx="223">
                  <c:v>23793</c:v>
                </c:pt>
                <c:pt idx="224">
                  <c:v>19811</c:v>
                </c:pt>
                <c:pt idx="225">
                  <c:v>17279</c:v>
                </c:pt>
                <c:pt idx="226">
                  <c:v>17916</c:v>
                </c:pt>
                <c:pt idx="227">
                  <c:v>16983</c:v>
                </c:pt>
                <c:pt idx="228">
                  <c:v>16168</c:v>
                </c:pt>
                <c:pt idx="229">
                  <c:v>16928</c:v>
                </c:pt>
                <c:pt idx="230">
                  <c:v>18875</c:v>
                </c:pt>
                <c:pt idx="231">
                  <c:v>16852</c:v>
                </c:pt>
                <c:pt idx="232">
                  <c:v>20695</c:v>
                </c:pt>
                <c:pt idx="233">
                  <c:v>25216</c:v>
                </c:pt>
                <c:pt idx="234">
                  <c:v>15579</c:v>
                </c:pt>
                <c:pt idx="235">
                  <c:v>24211</c:v>
                </c:pt>
                <c:pt idx="236">
                  <c:v>16832</c:v>
                </c:pt>
                <c:pt idx="237">
                  <c:v>18512</c:v>
                </c:pt>
                <c:pt idx="238">
                  <c:v>15558</c:v>
                </c:pt>
                <c:pt idx="239">
                  <c:v>19783</c:v>
                </c:pt>
                <c:pt idx="240">
                  <c:v>19534</c:v>
                </c:pt>
                <c:pt idx="241">
                  <c:v>16638</c:v>
                </c:pt>
                <c:pt idx="242">
                  <c:v>18859</c:v>
                </c:pt>
                <c:pt idx="243">
                  <c:v>21614</c:v>
                </c:pt>
                <c:pt idx="244">
                  <c:v>17336</c:v>
                </c:pt>
                <c:pt idx="245">
                  <c:v>19883</c:v>
                </c:pt>
                <c:pt idx="246">
                  <c:v>15365</c:v>
                </c:pt>
                <c:pt idx="247">
                  <c:v>19693</c:v>
                </c:pt>
                <c:pt idx="248">
                  <c:v>20277</c:v>
                </c:pt>
                <c:pt idx="249">
                  <c:v>21587</c:v>
                </c:pt>
                <c:pt idx="250">
                  <c:v>19514</c:v>
                </c:pt>
                <c:pt idx="251">
                  <c:v>20233</c:v>
                </c:pt>
                <c:pt idx="252">
                  <c:v>22129</c:v>
                </c:pt>
                <c:pt idx="253">
                  <c:v>16706</c:v>
                </c:pt>
                <c:pt idx="254">
                  <c:v>17658</c:v>
                </c:pt>
                <c:pt idx="255">
                  <c:v>20595</c:v>
                </c:pt>
                <c:pt idx="256">
                  <c:v>21270</c:v>
                </c:pt>
                <c:pt idx="257">
                  <c:v>22414</c:v>
                </c:pt>
                <c:pt idx="258">
                  <c:v>21684</c:v>
                </c:pt>
                <c:pt idx="259">
                  <c:v>26000</c:v>
                </c:pt>
                <c:pt idx="260">
                  <c:v>22356</c:v>
                </c:pt>
                <c:pt idx="261">
                  <c:v>23675</c:v>
                </c:pt>
                <c:pt idx="262">
                  <c:v>18535</c:v>
                </c:pt>
                <c:pt idx="263">
                  <c:v>15709</c:v>
                </c:pt>
                <c:pt idx="264">
                  <c:v>14493</c:v>
                </c:pt>
                <c:pt idx="265">
                  <c:v>15745</c:v>
                </c:pt>
                <c:pt idx="266">
                  <c:v>16015</c:v>
                </c:pt>
                <c:pt idx="267">
                  <c:v>17721</c:v>
                </c:pt>
                <c:pt idx="268">
                  <c:v>12796</c:v>
                </c:pt>
                <c:pt idx="269">
                  <c:v>13656</c:v>
                </c:pt>
                <c:pt idx="270">
                  <c:v>19356</c:v>
                </c:pt>
                <c:pt idx="271">
                  <c:v>16760</c:v>
                </c:pt>
                <c:pt idx="272">
                  <c:v>16468</c:v>
                </c:pt>
                <c:pt idx="273">
                  <c:v>15161</c:v>
                </c:pt>
                <c:pt idx="274">
                  <c:v>12852</c:v>
                </c:pt>
                <c:pt idx="275">
                  <c:v>12430</c:v>
                </c:pt>
                <c:pt idx="276">
                  <c:v>14118</c:v>
                </c:pt>
                <c:pt idx="277">
                  <c:v>18535</c:v>
                </c:pt>
                <c:pt idx="278">
                  <c:v>20742</c:v>
                </c:pt>
                <c:pt idx="279">
                  <c:v>15016</c:v>
                </c:pt>
                <c:pt idx="280">
                  <c:v>17707</c:v>
                </c:pt>
                <c:pt idx="281">
                  <c:v>16710</c:v>
                </c:pt>
                <c:pt idx="282">
                  <c:v>14375</c:v>
                </c:pt>
                <c:pt idx="283">
                  <c:v>17767</c:v>
                </c:pt>
                <c:pt idx="284">
                  <c:v>15599</c:v>
                </c:pt>
                <c:pt idx="285">
                  <c:v>14860</c:v>
                </c:pt>
                <c:pt idx="286">
                  <c:v>20222</c:v>
                </c:pt>
                <c:pt idx="287">
                  <c:v>24244</c:v>
                </c:pt>
                <c:pt idx="288">
                  <c:v>17033</c:v>
                </c:pt>
                <c:pt idx="289">
                  <c:v>20412</c:v>
                </c:pt>
                <c:pt idx="290">
                  <c:v>17043</c:v>
                </c:pt>
                <c:pt idx="291">
                  <c:v>17021</c:v>
                </c:pt>
                <c:pt idx="292">
                  <c:v>16998</c:v>
                </c:pt>
                <c:pt idx="293">
                  <c:v>22921</c:v>
                </c:pt>
                <c:pt idx="294">
                  <c:v>26196</c:v>
                </c:pt>
                <c:pt idx="295">
                  <c:v>18790</c:v>
                </c:pt>
                <c:pt idx="296">
                  <c:v>11967</c:v>
                </c:pt>
                <c:pt idx="297">
                  <c:v>12556</c:v>
                </c:pt>
                <c:pt idx="298">
                  <c:v>11354</c:v>
                </c:pt>
                <c:pt idx="299">
                  <c:v>13423</c:v>
                </c:pt>
                <c:pt idx="300">
                  <c:v>15332</c:v>
                </c:pt>
                <c:pt idx="301">
                  <c:v>13760</c:v>
                </c:pt>
                <c:pt idx="302">
                  <c:v>13717</c:v>
                </c:pt>
                <c:pt idx="303">
                  <c:v>16726</c:v>
                </c:pt>
                <c:pt idx="304">
                  <c:v>20740</c:v>
                </c:pt>
                <c:pt idx="305">
                  <c:v>30330</c:v>
                </c:pt>
                <c:pt idx="306">
                  <c:v>20211</c:v>
                </c:pt>
                <c:pt idx="307">
                  <c:v>14528</c:v>
                </c:pt>
                <c:pt idx="308">
                  <c:v>10654</c:v>
                </c:pt>
                <c:pt idx="309">
                  <c:v>13321</c:v>
                </c:pt>
                <c:pt idx="310">
                  <c:v>12664</c:v>
                </c:pt>
                <c:pt idx="311">
                  <c:v>15378</c:v>
                </c:pt>
                <c:pt idx="312">
                  <c:v>12547</c:v>
                </c:pt>
                <c:pt idx="313">
                  <c:v>12432</c:v>
                </c:pt>
                <c:pt idx="314">
                  <c:v>13116</c:v>
                </c:pt>
                <c:pt idx="315">
                  <c:v>14307</c:v>
                </c:pt>
                <c:pt idx="316">
                  <c:v>14719</c:v>
                </c:pt>
                <c:pt idx="317">
                  <c:v>12259</c:v>
                </c:pt>
                <c:pt idx="318">
                  <c:v>17570</c:v>
                </c:pt>
                <c:pt idx="319">
                  <c:v>12102</c:v>
                </c:pt>
                <c:pt idx="320">
                  <c:v>12918</c:v>
                </c:pt>
                <c:pt idx="321">
                  <c:v>21267</c:v>
                </c:pt>
                <c:pt idx="322">
                  <c:v>14000</c:v>
                </c:pt>
                <c:pt idx="323">
                  <c:v>15724</c:v>
                </c:pt>
                <c:pt idx="324">
                  <c:v>12074</c:v>
                </c:pt>
                <c:pt idx="325">
                  <c:v>13149</c:v>
                </c:pt>
                <c:pt idx="326">
                  <c:v>13269</c:v>
                </c:pt>
                <c:pt idx="327">
                  <c:v>10692</c:v>
                </c:pt>
                <c:pt idx="328">
                  <c:v>23162</c:v>
                </c:pt>
                <c:pt idx="329">
                  <c:v>17963</c:v>
                </c:pt>
                <c:pt idx="330">
                  <c:v>16807</c:v>
                </c:pt>
                <c:pt idx="331">
                  <c:v>21594</c:v>
                </c:pt>
                <c:pt idx="332">
                  <c:v>25841</c:v>
                </c:pt>
                <c:pt idx="333">
                  <c:v>17216</c:v>
                </c:pt>
                <c:pt idx="334">
                  <c:v>14744</c:v>
                </c:pt>
                <c:pt idx="335">
                  <c:v>17242</c:v>
                </c:pt>
                <c:pt idx="336">
                  <c:v>13192</c:v>
                </c:pt>
                <c:pt idx="337">
                  <c:v>18147</c:v>
                </c:pt>
                <c:pt idx="338">
                  <c:v>27425</c:v>
                </c:pt>
                <c:pt idx="339">
                  <c:v>20085</c:v>
                </c:pt>
                <c:pt idx="340">
                  <c:v>19269</c:v>
                </c:pt>
                <c:pt idx="341">
                  <c:v>21319</c:v>
                </c:pt>
                <c:pt idx="342">
                  <c:v>18777</c:v>
                </c:pt>
                <c:pt idx="343">
                  <c:v>16768</c:v>
                </c:pt>
                <c:pt idx="344">
                  <c:v>17537</c:v>
                </c:pt>
                <c:pt idx="345">
                  <c:v>16141</c:v>
                </c:pt>
                <c:pt idx="346">
                  <c:v>16739</c:v>
                </c:pt>
                <c:pt idx="347">
                  <c:v>16797</c:v>
                </c:pt>
                <c:pt idx="348">
                  <c:v>15636</c:v>
                </c:pt>
                <c:pt idx="349">
                  <c:v>25237</c:v>
                </c:pt>
                <c:pt idx="350">
                  <c:v>14084</c:v>
                </c:pt>
                <c:pt idx="351">
                  <c:v>15624</c:v>
                </c:pt>
                <c:pt idx="352">
                  <c:v>13535</c:v>
                </c:pt>
                <c:pt idx="353">
                  <c:v>11991</c:v>
                </c:pt>
                <c:pt idx="354">
                  <c:v>12167</c:v>
                </c:pt>
                <c:pt idx="355">
                  <c:v>12507</c:v>
                </c:pt>
                <c:pt idx="356">
                  <c:v>14975</c:v>
                </c:pt>
                <c:pt idx="357">
                  <c:v>12232</c:v>
                </c:pt>
                <c:pt idx="358">
                  <c:v>13830</c:v>
                </c:pt>
                <c:pt idx="359">
                  <c:v>12133</c:v>
                </c:pt>
                <c:pt idx="360">
                  <c:v>12151</c:v>
                </c:pt>
                <c:pt idx="361">
                  <c:v>14193</c:v>
                </c:pt>
                <c:pt idx="362">
                  <c:v>13448</c:v>
                </c:pt>
                <c:pt idx="363">
                  <c:v>14811</c:v>
                </c:pt>
                <c:pt idx="364">
                  <c:v>12480</c:v>
                </c:pt>
                <c:pt idx="365">
                  <c:v>14151</c:v>
                </c:pt>
                <c:pt idx="366">
                  <c:v>11755</c:v>
                </c:pt>
                <c:pt idx="367">
                  <c:v>15468</c:v>
                </c:pt>
                <c:pt idx="368">
                  <c:v>14323</c:v>
                </c:pt>
                <c:pt idx="369">
                  <c:v>13870</c:v>
                </c:pt>
                <c:pt idx="370">
                  <c:v>11679</c:v>
                </c:pt>
                <c:pt idx="371">
                  <c:v>11268</c:v>
                </c:pt>
                <c:pt idx="372">
                  <c:v>11539</c:v>
                </c:pt>
                <c:pt idx="373">
                  <c:v>12654</c:v>
                </c:pt>
                <c:pt idx="374">
                  <c:v>15083</c:v>
                </c:pt>
                <c:pt idx="375">
                  <c:v>12450</c:v>
                </c:pt>
                <c:pt idx="376">
                  <c:v>14512</c:v>
                </c:pt>
                <c:pt idx="377">
                  <c:v>16619</c:v>
                </c:pt>
                <c:pt idx="378">
                  <c:v>12224</c:v>
                </c:pt>
                <c:pt idx="379">
                  <c:v>16978</c:v>
                </c:pt>
                <c:pt idx="380">
                  <c:v>13690</c:v>
                </c:pt>
                <c:pt idx="381">
                  <c:v>13595</c:v>
                </c:pt>
                <c:pt idx="382">
                  <c:v>19999</c:v>
                </c:pt>
                <c:pt idx="383">
                  <c:v>13210</c:v>
                </c:pt>
                <c:pt idx="384">
                  <c:v>13132</c:v>
                </c:pt>
                <c:pt idx="385">
                  <c:v>14720</c:v>
                </c:pt>
                <c:pt idx="386">
                  <c:v>14259</c:v>
                </c:pt>
                <c:pt idx="387">
                  <c:v>17051</c:v>
                </c:pt>
                <c:pt idx="388">
                  <c:v>11843</c:v>
                </c:pt>
                <c:pt idx="389">
                  <c:v>13043</c:v>
                </c:pt>
                <c:pt idx="390">
                  <c:v>12457</c:v>
                </c:pt>
                <c:pt idx="391">
                  <c:v>12170</c:v>
                </c:pt>
                <c:pt idx="392">
                  <c:v>13425</c:v>
                </c:pt>
                <c:pt idx="393">
                  <c:v>15109</c:v>
                </c:pt>
                <c:pt idx="394">
                  <c:v>12213</c:v>
                </c:pt>
                <c:pt idx="395">
                  <c:v>13053</c:v>
                </c:pt>
                <c:pt idx="396">
                  <c:v>11687</c:v>
                </c:pt>
                <c:pt idx="397">
                  <c:v>14593</c:v>
                </c:pt>
                <c:pt idx="398">
                  <c:v>13394</c:v>
                </c:pt>
                <c:pt idx="399">
                  <c:v>13324</c:v>
                </c:pt>
                <c:pt idx="400">
                  <c:v>9439</c:v>
                </c:pt>
                <c:pt idx="401">
                  <c:v>14319</c:v>
                </c:pt>
                <c:pt idx="402">
                  <c:v>11415</c:v>
                </c:pt>
                <c:pt idx="403">
                  <c:v>15684</c:v>
                </c:pt>
                <c:pt idx="404">
                  <c:v>13326</c:v>
                </c:pt>
                <c:pt idx="405">
                  <c:v>14181</c:v>
                </c:pt>
                <c:pt idx="406">
                  <c:v>17475</c:v>
                </c:pt>
                <c:pt idx="407">
                  <c:v>16845</c:v>
                </c:pt>
                <c:pt idx="408">
                  <c:v>10856</c:v>
                </c:pt>
                <c:pt idx="409">
                  <c:v>12919</c:v>
                </c:pt>
                <c:pt idx="410">
                  <c:v>10453</c:v>
                </c:pt>
                <c:pt idx="411">
                  <c:v>12416</c:v>
                </c:pt>
                <c:pt idx="412">
                  <c:v>12788</c:v>
                </c:pt>
                <c:pt idx="413">
                  <c:v>14141</c:v>
                </c:pt>
                <c:pt idx="414">
                  <c:v>12127</c:v>
                </c:pt>
                <c:pt idx="415">
                  <c:v>10996</c:v>
                </c:pt>
                <c:pt idx="416">
                  <c:v>11103</c:v>
                </c:pt>
                <c:pt idx="417">
                  <c:v>12641</c:v>
                </c:pt>
                <c:pt idx="418">
                  <c:v>13292</c:v>
                </c:pt>
                <c:pt idx="419">
                  <c:v>10992</c:v>
                </c:pt>
                <c:pt idx="420">
                  <c:v>10765</c:v>
                </c:pt>
                <c:pt idx="421">
                  <c:v>14404</c:v>
                </c:pt>
                <c:pt idx="422">
                  <c:v>19998</c:v>
                </c:pt>
                <c:pt idx="423">
                  <c:v>12090</c:v>
                </c:pt>
                <c:pt idx="424">
                  <c:v>11379</c:v>
                </c:pt>
                <c:pt idx="425">
                  <c:v>13473</c:v>
                </c:pt>
                <c:pt idx="426">
                  <c:v>13416</c:v>
                </c:pt>
                <c:pt idx="427">
                  <c:v>17836</c:v>
                </c:pt>
                <c:pt idx="428">
                  <c:v>11450</c:v>
                </c:pt>
                <c:pt idx="429">
                  <c:v>18908</c:v>
                </c:pt>
                <c:pt idx="430">
                  <c:v>13854</c:v>
                </c:pt>
                <c:pt idx="431">
                  <c:v>9673</c:v>
                </c:pt>
                <c:pt idx="432">
                  <c:v>15250</c:v>
                </c:pt>
                <c:pt idx="433">
                  <c:v>13725</c:v>
                </c:pt>
                <c:pt idx="434">
                  <c:v>10700</c:v>
                </c:pt>
                <c:pt idx="435">
                  <c:v>13601</c:v>
                </c:pt>
                <c:pt idx="436">
                  <c:v>13546</c:v>
                </c:pt>
                <c:pt idx="437">
                  <c:v>11404</c:v>
                </c:pt>
                <c:pt idx="438">
                  <c:v>12621</c:v>
                </c:pt>
                <c:pt idx="439">
                  <c:v>10598</c:v>
                </c:pt>
                <c:pt idx="440">
                  <c:v>12085</c:v>
                </c:pt>
                <c:pt idx="441">
                  <c:v>14726</c:v>
                </c:pt>
                <c:pt idx="442">
                  <c:v>12056</c:v>
                </c:pt>
                <c:pt idx="443">
                  <c:v>13627</c:v>
                </c:pt>
                <c:pt idx="444">
                  <c:v>15555</c:v>
                </c:pt>
                <c:pt idx="445">
                  <c:v>11221</c:v>
                </c:pt>
                <c:pt idx="446">
                  <c:v>14390</c:v>
                </c:pt>
                <c:pt idx="447">
                  <c:v>12582</c:v>
                </c:pt>
                <c:pt idx="448">
                  <c:v>13638</c:v>
                </c:pt>
                <c:pt idx="449">
                  <c:v>12777</c:v>
                </c:pt>
                <c:pt idx="450">
                  <c:v>9115</c:v>
                </c:pt>
                <c:pt idx="451">
                  <c:v>11623</c:v>
                </c:pt>
                <c:pt idx="452">
                  <c:v>16491</c:v>
                </c:pt>
                <c:pt idx="453">
                  <c:v>12989</c:v>
                </c:pt>
                <c:pt idx="454">
                  <c:v>12469</c:v>
                </c:pt>
                <c:pt idx="455">
                  <c:v>13956</c:v>
                </c:pt>
                <c:pt idx="456">
                  <c:v>13740</c:v>
                </c:pt>
                <c:pt idx="457">
                  <c:v>11821</c:v>
                </c:pt>
                <c:pt idx="458">
                  <c:v>12926</c:v>
                </c:pt>
                <c:pt idx="459">
                  <c:v>14498</c:v>
                </c:pt>
                <c:pt idx="460">
                  <c:v>11258</c:v>
                </c:pt>
                <c:pt idx="461">
                  <c:v>12169</c:v>
                </c:pt>
                <c:pt idx="462">
                  <c:v>18407</c:v>
                </c:pt>
                <c:pt idx="463">
                  <c:v>11157</c:v>
                </c:pt>
                <c:pt idx="464">
                  <c:v>17251</c:v>
                </c:pt>
                <c:pt idx="465">
                  <c:v>20599</c:v>
                </c:pt>
                <c:pt idx="466">
                  <c:v>18838</c:v>
                </c:pt>
                <c:pt idx="467">
                  <c:v>18988</c:v>
                </c:pt>
                <c:pt idx="468">
                  <c:v>21407</c:v>
                </c:pt>
                <c:pt idx="469">
                  <c:v>19278</c:v>
                </c:pt>
                <c:pt idx="470">
                  <c:v>18486</c:v>
                </c:pt>
                <c:pt idx="471">
                  <c:v>22854</c:v>
                </c:pt>
                <c:pt idx="472">
                  <c:v>18861</c:v>
                </c:pt>
                <c:pt idx="473">
                  <c:v>23299</c:v>
                </c:pt>
                <c:pt idx="474">
                  <c:v>21211</c:v>
                </c:pt>
                <c:pt idx="475">
                  <c:v>44883</c:v>
                </c:pt>
                <c:pt idx="476">
                  <c:v>109366</c:v>
                </c:pt>
                <c:pt idx="477">
                  <c:v>64379</c:v>
                </c:pt>
                <c:pt idx="478">
                  <c:v>70367</c:v>
                </c:pt>
                <c:pt idx="479">
                  <c:v>29155</c:v>
                </c:pt>
                <c:pt idx="480">
                  <c:v>17039</c:v>
                </c:pt>
                <c:pt idx="481">
                  <c:v>14610</c:v>
                </c:pt>
                <c:pt idx="482">
                  <c:v>19967</c:v>
                </c:pt>
                <c:pt idx="483">
                  <c:v>12466</c:v>
                </c:pt>
                <c:pt idx="484">
                  <c:v>13225</c:v>
                </c:pt>
                <c:pt idx="485">
                  <c:v>13890</c:v>
                </c:pt>
                <c:pt idx="486">
                  <c:v>10322</c:v>
                </c:pt>
                <c:pt idx="487">
                  <c:v>14614</c:v>
                </c:pt>
                <c:pt idx="488">
                  <c:v>14537</c:v>
                </c:pt>
                <c:pt idx="489">
                  <c:v>13334</c:v>
                </c:pt>
                <c:pt idx="490">
                  <c:v>14295</c:v>
                </c:pt>
                <c:pt idx="491">
                  <c:v>9990</c:v>
                </c:pt>
                <c:pt idx="492">
                  <c:v>12048</c:v>
                </c:pt>
                <c:pt idx="493">
                  <c:v>13496</c:v>
                </c:pt>
                <c:pt idx="494">
                  <c:v>9769</c:v>
                </c:pt>
                <c:pt idx="495">
                  <c:v>14030</c:v>
                </c:pt>
                <c:pt idx="496">
                  <c:v>12933</c:v>
                </c:pt>
                <c:pt idx="497">
                  <c:v>11435</c:v>
                </c:pt>
                <c:pt idx="498">
                  <c:v>14550</c:v>
                </c:pt>
                <c:pt idx="499">
                  <c:v>14618</c:v>
                </c:pt>
                <c:pt idx="500">
                  <c:v>16589</c:v>
                </c:pt>
                <c:pt idx="501">
                  <c:v>20502</c:v>
                </c:pt>
                <c:pt idx="502">
                  <c:v>14831</c:v>
                </c:pt>
                <c:pt idx="503">
                  <c:v>16806</c:v>
                </c:pt>
                <c:pt idx="504">
                  <c:v>12596</c:v>
                </c:pt>
                <c:pt idx="505">
                  <c:v>13087</c:v>
                </c:pt>
                <c:pt idx="506">
                  <c:v>11495</c:v>
                </c:pt>
                <c:pt idx="507">
                  <c:v>14403</c:v>
                </c:pt>
                <c:pt idx="508">
                  <c:v>12488</c:v>
                </c:pt>
                <c:pt idx="509">
                  <c:v>12552</c:v>
                </c:pt>
                <c:pt idx="510">
                  <c:v>15061</c:v>
                </c:pt>
                <c:pt idx="511">
                  <c:v>11850</c:v>
                </c:pt>
                <c:pt idx="512">
                  <c:v>13426</c:v>
                </c:pt>
                <c:pt idx="513">
                  <c:v>10976</c:v>
                </c:pt>
                <c:pt idx="514">
                  <c:v>14157</c:v>
                </c:pt>
                <c:pt idx="515">
                  <c:v>10521</c:v>
                </c:pt>
                <c:pt idx="516">
                  <c:v>12104</c:v>
                </c:pt>
                <c:pt idx="517">
                  <c:v>11457</c:v>
                </c:pt>
                <c:pt idx="518">
                  <c:v>13638</c:v>
                </c:pt>
                <c:pt idx="519">
                  <c:v>9933</c:v>
                </c:pt>
                <c:pt idx="520">
                  <c:v>9799</c:v>
                </c:pt>
                <c:pt idx="521">
                  <c:v>11387</c:v>
                </c:pt>
                <c:pt idx="522">
                  <c:v>14211</c:v>
                </c:pt>
                <c:pt idx="523">
                  <c:v>13277</c:v>
                </c:pt>
                <c:pt idx="524">
                  <c:v>12542</c:v>
                </c:pt>
                <c:pt idx="525">
                  <c:v>11476</c:v>
                </c:pt>
                <c:pt idx="526">
                  <c:v>13448</c:v>
                </c:pt>
                <c:pt idx="527">
                  <c:v>11243</c:v>
                </c:pt>
                <c:pt idx="528">
                  <c:v>11258</c:v>
                </c:pt>
                <c:pt idx="529">
                  <c:v>11640</c:v>
                </c:pt>
                <c:pt idx="530">
                  <c:v>13900</c:v>
                </c:pt>
                <c:pt idx="531">
                  <c:v>14638</c:v>
                </c:pt>
                <c:pt idx="532">
                  <c:v>13584</c:v>
                </c:pt>
                <c:pt idx="533">
                  <c:v>10928</c:v>
                </c:pt>
                <c:pt idx="534">
                  <c:v>9962</c:v>
                </c:pt>
                <c:pt idx="535">
                  <c:v>10382</c:v>
                </c:pt>
                <c:pt idx="536">
                  <c:v>12972</c:v>
                </c:pt>
                <c:pt idx="537">
                  <c:v>10467</c:v>
                </c:pt>
                <c:pt idx="538">
                  <c:v>19158</c:v>
                </c:pt>
                <c:pt idx="539">
                  <c:v>11009</c:v>
                </c:pt>
                <c:pt idx="540">
                  <c:v>11727</c:v>
                </c:pt>
                <c:pt idx="541">
                  <c:v>10713</c:v>
                </c:pt>
                <c:pt idx="542">
                  <c:v>10139</c:v>
                </c:pt>
                <c:pt idx="543">
                  <c:v>9477</c:v>
                </c:pt>
                <c:pt idx="544">
                  <c:v>11513</c:v>
                </c:pt>
                <c:pt idx="545">
                  <c:v>9827</c:v>
                </c:pt>
                <c:pt idx="546">
                  <c:v>10701</c:v>
                </c:pt>
                <c:pt idx="547">
                  <c:v>13777</c:v>
                </c:pt>
                <c:pt idx="548">
                  <c:v>12743</c:v>
                </c:pt>
                <c:pt idx="549">
                  <c:v>9466</c:v>
                </c:pt>
                <c:pt idx="550">
                  <c:v>11515</c:v>
                </c:pt>
                <c:pt idx="551">
                  <c:v>9942</c:v>
                </c:pt>
                <c:pt idx="552">
                  <c:v>12911</c:v>
                </c:pt>
                <c:pt idx="553">
                  <c:v>10760</c:v>
                </c:pt>
                <c:pt idx="554">
                  <c:v>9019</c:v>
                </c:pt>
                <c:pt idx="555">
                  <c:v>13024</c:v>
                </c:pt>
                <c:pt idx="556">
                  <c:v>10462</c:v>
                </c:pt>
                <c:pt idx="557">
                  <c:v>11436</c:v>
                </c:pt>
                <c:pt idx="558">
                  <c:v>8949</c:v>
                </c:pt>
                <c:pt idx="559">
                  <c:v>11882</c:v>
                </c:pt>
                <c:pt idx="560">
                  <c:v>12989</c:v>
                </c:pt>
                <c:pt idx="561">
                  <c:v>41049</c:v>
                </c:pt>
                <c:pt idx="562">
                  <c:v>33980</c:v>
                </c:pt>
                <c:pt idx="563">
                  <c:v>39903</c:v>
                </c:pt>
                <c:pt idx="564">
                  <c:v>47566</c:v>
                </c:pt>
                <c:pt idx="565">
                  <c:v>33390</c:v>
                </c:pt>
                <c:pt idx="566">
                  <c:v>35533</c:v>
                </c:pt>
                <c:pt idx="567">
                  <c:v>24364</c:v>
                </c:pt>
                <c:pt idx="568">
                  <c:v>17410</c:v>
                </c:pt>
                <c:pt idx="569">
                  <c:v>18764</c:v>
                </c:pt>
                <c:pt idx="570">
                  <c:v>20513</c:v>
                </c:pt>
                <c:pt idx="571">
                  <c:v>15087</c:v>
                </c:pt>
                <c:pt idx="572">
                  <c:v>14382</c:v>
                </c:pt>
                <c:pt idx="573">
                  <c:v>12279</c:v>
                </c:pt>
                <c:pt idx="574">
                  <c:v>14298</c:v>
                </c:pt>
                <c:pt idx="575">
                  <c:v>12630</c:v>
                </c:pt>
                <c:pt idx="576">
                  <c:v>10005</c:v>
                </c:pt>
                <c:pt idx="577">
                  <c:v>13461</c:v>
                </c:pt>
                <c:pt idx="578">
                  <c:v>12545</c:v>
                </c:pt>
                <c:pt idx="579">
                  <c:v>12104</c:v>
                </c:pt>
                <c:pt idx="580">
                  <c:v>13267</c:v>
                </c:pt>
                <c:pt idx="581">
                  <c:v>14729</c:v>
                </c:pt>
                <c:pt idx="582">
                  <c:v>13544</c:v>
                </c:pt>
                <c:pt idx="583">
                  <c:v>18142</c:v>
                </c:pt>
                <c:pt idx="584">
                  <c:v>10802</c:v>
                </c:pt>
                <c:pt idx="585">
                  <c:v>9220</c:v>
                </c:pt>
                <c:pt idx="586">
                  <c:v>12602</c:v>
                </c:pt>
                <c:pt idx="587">
                  <c:v>8712</c:v>
                </c:pt>
                <c:pt idx="588">
                  <c:v>13443</c:v>
                </c:pt>
                <c:pt idx="589">
                  <c:v>8712</c:v>
                </c:pt>
                <c:pt idx="590">
                  <c:v>11148</c:v>
                </c:pt>
                <c:pt idx="591">
                  <c:v>11483</c:v>
                </c:pt>
                <c:pt idx="592">
                  <c:v>11367</c:v>
                </c:pt>
                <c:pt idx="593">
                  <c:v>14748</c:v>
                </c:pt>
                <c:pt idx="594">
                  <c:v>10914</c:v>
                </c:pt>
                <c:pt idx="595">
                  <c:v>13198</c:v>
                </c:pt>
                <c:pt idx="596">
                  <c:v>9595</c:v>
                </c:pt>
                <c:pt idx="597">
                  <c:v>10705</c:v>
                </c:pt>
                <c:pt idx="598">
                  <c:v>11294</c:v>
                </c:pt>
                <c:pt idx="599">
                  <c:v>9522</c:v>
                </c:pt>
                <c:pt idx="600">
                  <c:v>11157</c:v>
                </c:pt>
                <c:pt idx="601">
                  <c:v>10311</c:v>
                </c:pt>
                <c:pt idx="602">
                  <c:v>8725</c:v>
                </c:pt>
                <c:pt idx="603">
                  <c:v>9074</c:v>
                </c:pt>
                <c:pt idx="604">
                  <c:v>9197</c:v>
                </c:pt>
                <c:pt idx="605">
                  <c:v>6748</c:v>
                </c:pt>
                <c:pt idx="606">
                  <c:v>6195</c:v>
                </c:pt>
                <c:pt idx="607">
                  <c:v>12342</c:v>
                </c:pt>
                <c:pt idx="608">
                  <c:v>8885</c:v>
                </c:pt>
                <c:pt idx="609">
                  <c:v>9467</c:v>
                </c:pt>
                <c:pt idx="610">
                  <c:v>11038</c:v>
                </c:pt>
                <c:pt idx="611">
                  <c:v>10074</c:v>
                </c:pt>
                <c:pt idx="612">
                  <c:v>9742</c:v>
                </c:pt>
                <c:pt idx="613">
                  <c:v>9476</c:v>
                </c:pt>
                <c:pt idx="614">
                  <c:v>12812</c:v>
                </c:pt>
                <c:pt idx="615">
                  <c:v>9362</c:v>
                </c:pt>
                <c:pt idx="616">
                  <c:v>11180</c:v>
                </c:pt>
                <c:pt idx="617">
                  <c:v>12988</c:v>
                </c:pt>
                <c:pt idx="618">
                  <c:v>9820</c:v>
                </c:pt>
                <c:pt idx="619">
                  <c:v>7591</c:v>
                </c:pt>
                <c:pt idx="620">
                  <c:v>6224</c:v>
                </c:pt>
                <c:pt idx="621">
                  <c:v>13690</c:v>
                </c:pt>
                <c:pt idx="622">
                  <c:v>11322</c:v>
                </c:pt>
                <c:pt idx="623">
                  <c:v>10995</c:v>
                </c:pt>
                <c:pt idx="624">
                  <c:v>10499</c:v>
                </c:pt>
                <c:pt idx="625">
                  <c:v>9366</c:v>
                </c:pt>
                <c:pt idx="626">
                  <c:v>10975</c:v>
                </c:pt>
                <c:pt idx="627">
                  <c:v>10807</c:v>
                </c:pt>
                <c:pt idx="628">
                  <c:v>13134</c:v>
                </c:pt>
                <c:pt idx="629">
                  <c:v>16000</c:v>
                </c:pt>
                <c:pt idx="630">
                  <c:v>14558</c:v>
                </c:pt>
                <c:pt idx="631">
                  <c:v>12049</c:v>
                </c:pt>
                <c:pt idx="632">
                  <c:v>9920</c:v>
                </c:pt>
                <c:pt idx="633">
                  <c:v>8215</c:v>
                </c:pt>
                <c:pt idx="634">
                  <c:v>9523</c:v>
                </c:pt>
                <c:pt idx="635">
                  <c:v>8618</c:v>
                </c:pt>
                <c:pt idx="636">
                  <c:v>11734</c:v>
                </c:pt>
                <c:pt idx="637">
                  <c:v>8678</c:v>
                </c:pt>
                <c:pt idx="638">
                  <c:v>10634</c:v>
                </c:pt>
                <c:pt idx="639">
                  <c:v>10000</c:v>
                </c:pt>
                <c:pt idx="640">
                  <c:v>11105</c:v>
                </c:pt>
                <c:pt idx="641">
                  <c:v>11034</c:v>
                </c:pt>
                <c:pt idx="642">
                  <c:v>8861</c:v>
                </c:pt>
                <c:pt idx="643">
                  <c:v>10521</c:v>
                </c:pt>
                <c:pt idx="644">
                  <c:v>9638</c:v>
                </c:pt>
                <c:pt idx="645">
                  <c:v>22843</c:v>
                </c:pt>
                <c:pt idx="646">
                  <c:v>18125</c:v>
                </c:pt>
                <c:pt idx="647">
                  <c:v>9368</c:v>
                </c:pt>
                <c:pt idx="648">
                  <c:v>10585</c:v>
                </c:pt>
                <c:pt idx="649">
                  <c:v>8396</c:v>
                </c:pt>
                <c:pt idx="650">
                  <c:v>9406</c:v>
                </c:pt>
                <c:pt idx="651">
                  <c:v>9934</c:v>
                </c:pt>
                <c:pt idx="652">
                  <c:v>8533</c:v>
                </c:pt>
                <c:pt idx="653">
                  <c:v>9844</c:v>
                </c:pt>
                <c:pt idx="654">
                  <c:v>8356</c:v>
                </c:pt>
                <c:pt idx="655">
                  <c:v>9494</c:v>
                </c:pt>
                <c:pt idx="656">
                  <c:v>10563</c:v>
                </c:pt>
                <c:pt idx="657">
                  <c:v>10663</c:v>
                </c:pt>
                <c:pt idx="658">
                  <c:v>11295</c:v>
                </c:pt>
                <c:pt idx="659">
                  <c:v>11698</c:v>
                </c:pt>
                <c:pt idx="660">
                  <c:v>8415</c:v>
                </c:pt>
                <c:pt idx="661">
                  <c:v>12087</c:v>
                </c:pt>
                <c:pt idx="662">
                  <c:v>9691</c:v>
                </c:pt>
                <c:pt idx="663">
                  <c:v>8473</c:v>
                </c:pt>
                <c:pt idx="664">
                  <c:v>8282</c:v>
                </c:pt>
                <c:pt idx="665">
                  <c:v>8732</c:v>
                </c:pt>
                <c:pt idx="666">
                  <c:v>8285</c:v>
                </c:pt>
                <c:pt idx="667">
                  <c:v>9590</c:v>
                </c:pt>
                <c:pt idx="668">
                  <c:v>9387</c:v>
                </c:pt>
                <c:pt idx="669">
                  <c:v>9597</c:v>
                </c:pt>
                <c:pt idx="670">
                  <c:v>7504</c:v>
                </c:pt>
                <c:pt idx="671">
                  <c:v>10425</c:v>
                </c:pt>
                <c:pt idx="672">
                  <c:v>8869</c:v>
                </c:pt>
                <c:pt idx="673">
                  <c:v>7618</c:v>
                </c:pt>
                <c:pt idx="674">
                  <c:v>10681</c:v>
                </c:pt>
                <c:pt idx="675">
                  <c:v>9119</c:v>
                </c:pt>
                <c:pt idx="676">
                  <c:v>8381</c:v>
                </c:pt>
                <c:pt idx="677">
                  <c:v>9822</c:v>
                </c:pt>
                <c:pt idx="678">
                  <c:v>10840</c:v>
                </c:pt>
                <c:pt idx="679">
                  <c:v>10447</c:v>
                </c:pt>
                <c:pt idx="680">
                  <c:v>11214</c:v>
                </c:pt>
                <c:pt idx="681">
                  <c:v>11121</c:v>
                </c:pt>
                <c:pt idx="682">
                  <c:v>11456</c:v>
                </c:pt>
                <c:pt idx="683">
                  <c:v>10292</c:v>
                </c:pt>
                <c:pt idx="684">
                  <c:v>8539</c:v>
                </c:pt>
                <c:pt idx="685">
                  <c:v>8853</c:v>
                </c:pt>
                <c:pt idx="686">
                  <c:v>9323</c:v>
                </c:pt>
                <c:pt idx="687">
                  <c:v>9206</c:v>
                </c:pt>
                <c:pt idx="688">
                  <c:v>10667</c:v>
                </c:pt>
                <c:pt idx="689">
                  <c:v>9754</c:v>
                </c:pt>
                <c:pt idx="690">
                  <c:v>10798</c:v>
                </c:pt>
                <c:pt idx="691">
                  <c:v>9001</c:v>
                </c:pt>
                <c:pt idx="692">
                  <c:v>7612</c:v>
                </c:pt>
                <c:pt idx="693">
                  <c:v>6809</c:v>
                </c:pt>
                <c:pt idx="694">
                  <c:v>8452</c:v>
                </c:pt>
                <c:pt idx="695">
                  <c:v>10312</c:v>
                </c:pt>
                <c:pt idx="696">
                  <c:v>10942</c:v>
                </c:pt>
                <c:pt idx="697">
                  <c:v>10721</c:v>
                </c:pt>
                <c:pt idx="698">
                  <c:v>10284</c:v>
                </c:pt>
                <c:pt idx="699">
                  <c:v>8491</c:v>
                </c:pt>
                <c:pt idx="700">
                  <c:v>8786</c:v>
                </c:pt>
                <c:pt idx="701">
                  <c:v>10607</c:v>
                </c:pt>
                <c:pt idx="702">
                  <c:v>8879</c:v>
                </c:pt>
                <c:pt idx="703">
                  <c:v>8791</c:v>
                </c:pt>
                <c:pt idx="704">
                  <c:v>13653</c:v>
                </c:pt>
                <c:pt idx="705">
                  <c:v>9861</c:v>
                </c:pt>
                <c:pt idx="706">
                  <c:v>9221</c:v>
                </c:pt>
                <c:pt idx="707">
                  <c:v>8955</c:v>
                </c:pt>
                <c:pt idx="708">
                  <c:v>9631</c:v>
                </c:pt>
                <c:pt idx="709">
                  <c:v>9543</c:v>
                </c:pt>
                <c:pt idx="710">
                  <c:v>6204</c:v>
                </c:pt>
                <c:pt idx="711">
                  <c:v>8586</c:v>
                </c:pt>
                <c:pt idx="712">
                  <c:v>7447</c:v>
                </c:pt>
                <c:pt idx="713">
                  <c:v>8810</c:v>
                </c:pt>
                <c:pt idx="714">
                  <c:v>8534</c:v>
                </c:pt>
                <c:pt idx="715">
                  <c:v>9047</c:v>
                </c:pt>
                <c:pt idx="716">
                  <c:v>7707</c:v>
                </c:pt>
                <c:pt idx="717">
                  <c:v>8686</c:v>
                </c:pt>
                <c:pt idx="718">
                  <c:v>8988</c:v>
                </c:pt>
                <c:pt idx="719">
                  <c:v>9190</c:v>
                </c:pt>
                <c:pt idx="720">
                  <c:v>8387</c:v>
                </c:pt>
                <c:pt idx="721">
                  <c:v>8650</c:v>
                </c:pt>
                <c:pt idx="722">
                  <c:v>9480</c:v>
                </c:pt>
                <c:pt idx="723">
                  <c:v>10988</c:v>
                </c:pt>
                <c:pt idx="724">
                  <c:v>9234</c:v>
                </c:pt>
                <c:pt idx="725">
                  <c:v>7005</c:v>
                </c:pt>
                <c:pt idx="726">
                  <c:v>7741</c:v>
                </c:pt>
                <c:pt idx="727">
                  <c:v>8877</c:v>
                </c:pt>
                <c:pt idx="728">
                  <c:v>12329</c:v>
                </c:pt>
                <c:pt idx="729">
                  <c:v>8828</c:v>
                </c:pt>
                <c:pt idx="730">
                  <c:v>7328</c:v>
                </c:pt>
                <c:pt idx="731">
                  <c:v>7290</c:v>
                </c:pt>
                <c:pt idx="732">
                  <c:v>7298</c:v>
                </c:pt>
                <c:pt idx="733">
                  <c:v>7300</c:v>
                </c:pt>
                <c:pt idx="734">
                  <c:v>8584</c:v>
                </c:pt>
                <c:pt idx="735">
                  <c:v>8557</c:v>
                </c:pt>
                <c:pt idx="736">
                  <c:v>8767</c:v>
                </c:pt>
                <c:pt idx="737">
                  <c:v>8776</c:v>
                </c:pt>
                <c:pt idx="738">
                  <c:v>8331</c:v>
                </c:pt>
                <c:pt idx="739">
                  <c:v>10420</c:v>
                </c:pt>
                <c:pt idx="740">
                  <c:v>8068</c:v>
                </c:pt>
                <c:pt idx="741">
                  <c:v>13606</c:v>
                </c:pt>
                <c:pt idx="742">
                  <c:v>14854</c:v>
                </c:pt>
                <c:pt idx="743">
                  <c:v>10638</c:v>
                </c:pt>
                <c:pt idx="744">
                  <c:v>9981</c:v>
                </c:pt>
                <c:pt idx="745">
                  <c:v>12008</c:v>
                </c:pt>
                <c:pt idx="746">
                  <c:v>10215</c:v>
                </c:pt>
                <c:pt idx="747">
                  <c:v>8649</c:v>
                </c:pt>
                <c:pt idx="748">
                  <c:v>12743</c:v>
                </c:pt>
                <c:pt idx="749">
                  <c:v>16409</c:v>
                </c:pt>
                <c:pt idx="750">
                  <c:v>7280</c:v>
                </c:pt>
                <c:pt idx="751">
                  <c:v>7536</c:v>
                </c:pt>
                <c:pt idx="752">
                  <c:v>7952</c:v>
                </c:pt>
                <c:pt idx="753">
                  <c:v>7935</c:v>
                </c:pt>
                <c:pt idx="754">
                  <c:v>6505</c:v>
                </c:pt>
                <c:pt idx="755">
                  <c:v>7361</c:v>
                </c:pt>
                <c:pt idx="756">
                  <c:v>7732</c:v>
                </c:pt>
                <c:pt idx="757">
                  <c:v>8176</c:v>
                </c:pt>
                <c:pt idx="758">
                  <c:v>6521</c:v>
                </c:pt>
                <c:pt idx="759">
                  <c:v>8793</c:v>
                </c:pt>
                <c:pt idx="760">
                  <c:v>13666</c:v>
                </c:pt>
                <c:pt idx="761">
                  <c:v>11733</c:v>
                </c:pt>
                <c:pt idx="762">
                  <c:v>10178</c:v>
                </c:pt>
                <c:pt idx="763">
                  <c:v>8464</c:v>
                </c:pt>
                <c:pt idx="764">
                  <c:v>8248</c:v>
                </c:pt>
                <c:pt idx="765">
                  <c:v>9300</c:v>
                </c:pt>
                <c:pt idx="766">
                  <c:v>10374</c:v>
                </c:pt>
                <c:pt idx="767">
                  <c:v>8649</c:v>
                </c:pt>
                <c:pt idx="768">
                  <c:v>8836</c:v>
                </c:pt>
                <c:pt idx="769">
                  <c:v>8787</c:v>
                </c:pt>
                <c:pt idx="770">
                  <c:v>9193</c:v>
                </c:pt>
                <c:pt idx="771">
                  <c:v>120880</c:v>
                </c:pt>
                <c:pt idx="772">
                  <c:v>318162</c:v>
                </c:pt>
                <c:pt idx="773">
                  <c:v>471114</c:v>
                </c:pt>
                <c:pt idx="774">
                  <c:v>470456</c:v>
                </c:pt>
                <c:pt idx="775">
                  <c:v>529728</c:v>
                </c:pt>
                <c:pt idx="776">
                  <c:v>532961</c:v>
                </c:pt>
                <c:pt idx="777">
                  <c:v>510671</c:v>
                </c:pt>
                <c:pt idx="778">
                  <c:v>503806</c:v>
                </c:pt>
                <c:pt idx="779">
                  <c:v>491399</c:v>
                </c:pt>
                <c:pt idx="780">
                  <c:v>504683</c:v>
                </c:pt>
                <c:pt idx="781">
                  <c:v>509576</c:v>
                </c:pt>
                <c:pt idx="782">
                  <c:v>500972</c:v>
                </c:pt>
                <c:pt idx="783">
                  <c:v>508898</c:v>
                </c:pt>
                <c:pt idx="784">
                  <c:v>511133</c:v>
                </c:pt>
                <c:pt idx="785">
                  <c:v>508196</c:v>
                </c:pt>
                <c:pt idx="786">
                  <c:v>517561</c:v>
                </c:pt>
                <c:pt idx="787">
                  <c:v>468668</c:v>
                </c:pt>
                <c:pt idx="788">
                  <c:v>509304</c:v>
                </c:pt>
                <c:pt idx="789">
                  <c:v>515882</c:v>
                </c:pt>
                <c:pt idx="790">
                  <c:v>509557</c:v>
                </c:pt>
                <c:pt idx="791">
                  <c:v>517659</c:v>
                </c:pt>
                <c:pt idx="792">
                  <c:v>521815</c:v>
                </c:pt>
                <c:pt idx="793">
                  <c:v>508450</c:v>
                </c:pt>
                <c:pt idx="794">
                  <c:v>493232</c:v>
                </c:pt>
                <c:pt idx="795">
                  <c:v>525169</c:v>
                </c:pt>
                <c:pt idx="796">
                  <c:v>513894</c:v>
                </c:pt>
                <c:pt idx="797">
                  <c:v>518248</c:v>
                </c:pt>
                <c:pt idx="798">
                  <c:v>516996</c:v>
                </c:pt>
                <c:pt idx="799">
                  <c:v>518224</c:v>
                </c:pt>
                <c:pt idx="800">
                  <c:v>510558</c:v>
                </c:pt>
                <c:pt idx="801">
                  <c:v>58412</c:v>
                </c:pt>
                <c:pt idx="802">
                  <c:v>58875</c:v>
                </c:pt>
                <c:pt idx="803">
                  <c:v>62929</c:v>
                </c:pt>
                <c:pt idx="804">
                  <c:v>61997</c:v>
                </c:pt>
                <c:pt idx="805">
                  <c:v>59185</c:v>
                </c:pt>
                <c:pt idx="806">
                  <c:v>61743</c:v>
                </c:pt>
                <c:pt idx="807">
                  <c:v>52033</c:v>
                </c:pt>
                <c:pt idx="808">
                  <c:v>54961</c:v>
                </c:pt>
                <c:pt idx="809">
                  <c:v>58130</c:v>
                </c:pt>
                <c:pt idx="810">
                  <c:v>57470</c:v>
                </c:pt>
                <c:pt idx="811">
                  <c:v>56235</c:v>
                </c:pt>
                <c:pt idx="812">
                  <c:v>56369</c:v>
                </c:pt>
                <c:pt idx="813">
                  <c:v>52171</c:v>
                </c:pt>
                <c:pt idx="814">
                  <c:v>50817</c:v>
                </c:pt>
                <c:pt idx="815">
                  <c:v>65889</c:v>
                </c:pt>
                <c:pt idx="816">
                  <c:v>64434</c:v>
                </c:pt>
                <c:pt idx="817">
                  <c:v>54029</c:v>
                </c:pt>
                <c:pt idx="818">
                  <c:v>53809</c:v>
                </c:pt>
                <c:pt idx="819">
                  <c:v>60220</c:v>
                </c:pt>
                <c:pt idx="820">
                  <c:v>58493</c:v>
                </c:pt>
                <c:pt idx="821">
                  <c:v>60885</c:v>
                </c:pt>
                <c:pt idx="822">
                  <c:v>58589</c:v>
                </c:pt>
                <c:pt idx="823">
                  <c:v>59352</c:v>
                </c:pt>
                <c:pt idx="824">
                  <c:v>58480</c:v>
                </c:pt>
                <c:pt idx="825">
                  <c:v>55187</c:v>
                </c:pt>
                <c:pt idx="826">
                  <c:v>65047</c:v>
                </c:pt>
                <c:pt idx="827">
                  <c:v>57074</c:v>
                </c:pt>
                <c:pt idx="828">
                  <c:v>61084</c:v>
                </c:pt>
                <c:pt idx="829">
                  <c:v>67256</c:v>
                </c:pt>
                <c:pt idx="830">
                  <c:v>61446</c:v>
                </c:pt>
                <c:pt idx="831">
                  <c:v>60346</c:v>
                </c:pt>
                <c:pt idx="832">
                  <c:v>57732</c:v>
                </c:pt>
                <c:pt idx="833">
                  <c:v>58227</c:v>
                </c:pt>
                <c:pt idx="834">
                  <c:v>60027</c:v>
                </c:pt>
                <c:pt idx="835">
                  <c:v>59649</c:v>
                </c:pt>
                <c:pt idx="836">
                  <c:v>58253</c:v>
                </c:pt>
                <c:pt idx="837">
                  <c:v>58262</c:v>
                </c:pt>
                <c:pt idx="838">
                  <c:v>60643</c:v>
                </c:pt>
                <c:pt idx="839">
                  <c:v>58478</c:v>
                </c:pt>
                <c:pt idx="840">
                  <c:v>58609</c:v>
                </c:pt>
                <c:pt idx="841">
                  <c:v>55072</c:v>
                </c:pt>
                <c:pt idx="842">
                  <c:v>61324</c:v>
                </c:pt>
                <c:pt idx="843">
                  <c:v>59671</c:v>
                </c:pt>
                <c:pt idx="844">
                  <c:v>59931</c:v>
                </c:pt>
                <c:pt idx="845">
                  <c:v>60214</c:v>
                </c:pt>
                <c:pt idx="846">
                  <c:v>47523</c:v>
                </c:pt>
                <c:pt idx="847">
                  <c:v>55876</c:v>
                </c:pt>
                <c:pt idx="848">
                  <c:v>51498</c:v>
                </c:pt>
                <c:pt idx="849">
                  <c:v>63043</c:v>
                </c:pt>
                <c:pt idx="850">
                  <c:v>60448</c:v>
                </c:pt>
                <c:pt idx="851">
                  <c:v>55455</c:v>
                </c:pt>
                <c:pt idx="852">
                  <c:v>62738</c:v>
                </c:pt>
                <c:pt idx="853">
                  <c:v>81785</c:v>
                </c:pt>
                <c:pt idx="854">
                  <c:v>61055</c:v>
                </c:pt>
                <c:pt idx="855">
                  <c:v>53238</c:v>
                </c:pt>
                <c:pt idx="856">
                  <c:v>53692</c:v>
                </c:pt>
                <c:pt idx="857">
                  <c:v>53992</c:v>
                </c:pt>
                <c:pt idx="858">
                  <c:v>58190</c:v>
                </c:pt>
                <c:pt idx="859">
                  <c:v>55924</c:v>
                </c:pt>
                <c:pt idx="860">
                  <c:v>70682</c:v>
                </c:pt>
                <c:pt idx="861">
                  <c:v>71693</c:v>
                </c:pt>
                <c:pt idx="862">
                  <c:v>52352</c:v>
                </c:pt>
                <c:pt idx="863">
                  <c:v>40574</c:v>
                </c:pt>
                <c:pt idx="864">
                  <c:v>65163</c:v>
                </c:pt>
                <c:pt idx="865">
                  <c:v>40757</c:v>
                </c:pt>
                <c:pt idx="866">
                  <c:v>14727</c:v>
                </c:pt>
                <c:pt idx="867">
                  <c:v>19947</c:v>
                </c:pt>
                <c:pt idx="868">
                  <c:v>14443</c:v>
                </c:pt>
                <c:pt idx="869">
                  <c:v>12943</c:v>
                </c:pt>
                <c:pt idx="870">
                  <c:v>17851</c:v>
                </c:pt>
                <c:pt idx="871">
                  <c:v>15438</c:v>
                </c:pt>
                <c:pt idx="872">
                  <c:v>12880</c:v>
                </c:pt>
                <c:pt idx="873">
                  <c:v>16311</c:v>
                </c:pt>
                <c:pt idx="874">
                  <c:v>15872</c:v>
                </c:pt>
                <c:pt idx="875">
                  <c:v>12483</c:v>
                </c:pt>
                <c:pt idx="876">
                  <c:v>15830</c:v>
                </c:pt>
                <c:pt idx="877">
                  <c:v>16994</c:v>
                </c:pt>
                <c:pt idx="878">
                  <c:v>10371</c:v>
                </c:pt>
                <c:pt idx="879">
                  <c:v>11427</c:v>
                </c:pt>
                <c:pt idx="880">
                  <c:v>13839</c:v>
                </c:pt>
                <c:pt idx="881">
                  <c:v>16671</c:v>
                </c:pt>
                <c:pt idx="882">
                  <c:v>12224</c:v>
                </c:pt>
                <c:pt idx="883">
                  <c:v>13412</c:v>
                </c:pt>
                <c:pt idx="884">
                  <c:v>11398</c:v>
                </c:pt>
                <c:pt idx="885">
                  <c:v>13561</c:v>
                </c:pt>
                <c:pt idx="886">
                  <c:v>13446</c:v>
                </c:pt>
                <c:pt idx="887">
                  <c:v>15149</c:v>
                </c:pt>
                <c:pt idx="888">
                  <c:v>13612</c:v>
                </c:pt>
                <c:pt idx="889">
                  <c:v>13067</c:v>
                </c:pt>
                <c:pt idx="890">
                  <c:v>13488</c:v>
                </c:pt>
                <c:pt idx="891">
                  <c:v>16595</c:v>
                </c:pt>
                <c:pt idx="892">
                  <c:v>20052</c:v>
                </c:pt>
                <c:pt idx="893">
                  <c:v>20341</c:v>
                </c:pt>
                <c:pt idx="894">
                  <c:v>15980</c:v>
                </c:pt>
                <c:pt idx="895">
                  <c:v>17772</c:v>
                </c:pt>
                <c:pt idx="896">
                  <c:v>15047</c:v>
                </c:pt>
                <c:pt idx="897">
                  <c:v>19515</c:v>
                </c:pt>
                <c:pt idx="898">
                  <c:v>13317</c:v>
                </c:pt>
                <c:pt idx="899">
                  <c:v>13456</c:v>
                </c:pt>
                <c:pt idx="900">
                  <c:v>14694</c:v>
                </c:pt>
                <c:pt idx="901">
                  <c:v>17531</c:v>
                </c:pt>
                <c:pt idx="902">
                  <c:v>19079</c:v>
                </c:pt>
                <c:pt idx="903">
                  <c:v>16642</c:v>
                </c:pt>
                <c:pt idx="904">
                  <c:v>21658</c:v>
                </c:pt>
                <c:pt idx="905">
                  <c:v>15315</c:v>
                </c:pt>
                <c:pt idx="906">
                  <c:v>19353</c:v>
                </c:pt>
                <c:pt idx="907">
                  <c:v>15178</c:v>
                </c:pt>
                <c:pt idx="908">
                  <c:v>12087</c:v>
                </c:pt>
                <c:pt idx="909">
                  <c:v>18714</c:v>
                </c:pt>
                <c:pt idx="910">
                  <c:v>16315</c:v>
                </c:pt>
                <c:pt idx="911">
                  <c:v>13325</c:v>
                </c:pt>
                <c:pt idx="912">
                  <c:v>12141</c:v>
                </c:pt>
                <c:pt idx="913">
                  <c:v>15967</c:v>
                </c:pt>
                <c:pt idx="914">
                  <c:v>16520</c:v>
                </c:pt>
                <c:pt idx="915">
                  <c:v>13077</c:v>
                </c:pt>
                <c:pt idx="916">
                  <c:v>16016</c:v>
                </c:pt>
                <c:pt idx="917">
                  <c:v>13588</c:v>
                </c:pt>
                <c:pt idx="918">
                  <c:v>15306</c:v>
                </c:pt>
                <c:pt idx="919">
                  <c:v>15302</c:v>
                </c:pt>
                <c:pt idx="920">
                  <c:v>16057</c:v>
                </c:pt>
                <c:pt idx="921">
                  <c:v>17599</c:v>
                </c:pt>
                <c:pt idx="922">
                  <c:v>17916</c:v>
                </c:pt>
                <c:pt idx="923">
                  <c:v>17997</c:v>
                </c:pt>
                <c:pt idx="924">
                  <c:v>18334</c:v>
                </c:pt>
                <c:pt idx="925">
                  <c:v>18019</c:v>
                </c:pt>
                <c:pt idx="926">
                  <c:v>12610</c:v>
                </c:pt>
                <c:pt idx="927">
                  <c:v>15368</c:v>
                </c:pt>
                <c:pt idx="928">
                  <c:v>15233</c:v>
                </c:pt>
                <c:pt idx="929">
                  <c:v>14318</c:v>
                </c:pt>
                <c:pt idx="930">
                  <c:v>15057</c:v>
                </c:pt>
                <c:pt idx="931">
                  <c:v>17891</c:v>
                </c:pt>
                <c:pt idx="932">
                  <c:v>17346</c:v>
                </c:pt>
                <c:pt idx="933">
                  <c:v>16452</c:v>
                </c:pt>
                <c:pt idx="934">
                  <c:v>19524</c:v>
                </c:pt>
                <c:pt idx="935">
                  <c:v>18302</c:v>
                </c:pt>
                <c:pt idx="936">
                  <c:v>16161</c:v>
                </c:pt>
                <c:pt idx="937">
                  <c:v>17173</c:v>
                </c:pt>
                <c:pt idx="938">
                  <c:v>15408</c:v>
                </c:pt>
                <c:pt idx="939">
                  <c:v>19166</c:v>
                </c:pt>
                <c:pt idx="940">
                  <c:v>17577</c:v>
                </c:pt>
                <c:pt idx="941">
                  <c:v>16982</c:v>
                </c:pt>
                <c:pt idx="942">
                  <c:v>17247</c:v>
                </c:pt>
                <c:pt idx="943">
                  <c:v>19605</c:v>
                </c:pt>
                <c:pt idx="944">
                  <c:v>21737</c:v>
                </c:pt>
                <c:pt idx="945">
                  <c:v>17726</c:v>
                </c:pt>
                <c:pt idx="946">
                  <c:v>18158</c:v>
                </c:pt>
                <c:pt idx="947">
                  <c:v>17448</c:v>
                </c:pt>
                <c:pt idx="948">
                  <c:v>19999</c:v>
                </c:pt>
                <c:pt idx="949">
                  <c:v>17558</c:v>
                </c:pt>
                <c:pt idx="950">
                  <c:v>15718</c:v>
                </c:pt>
                <c:pt idx="951">
                  <c:v>20574</c:v>
                </c:pt>
                <c:pt idx="952">
                  <c:v>16201</c:v>
                </c:pt>
                <c:pt idx="953">
                  <c:v>16833</c:v>
                </c:pt>
                <c:pt idx="954">
                  <c:v>13558</c:v>
                </c:pt>
                <c:pt idx="955">
                  <c:v>21097</c:v>
                </c:pt>
                <c:pt idx="956">
                  <c:v>19763</c:v>
                </c:pt>
                <c:pt idx="957">
                  <c:v>20837</c:v>
                </c:pt>
                <c:pt idx="958">
                  <c:v>18917</c:v>
                </c:pt>
                <c:pt idx="959">
                  <c:v>16815</c:v>
                </c:pt>
                <c:pt idx="960">
                  <c:v>17864</c:v>
                </c:pt>
                <c:pt idx="961">
                  <c:v>22571</c:v>
                </c:pt>
                <c:pt idx="962">
                  <c:v>20692</c:v>
                </c:pt>
                <c:pt idx="963">
                  <c:v>22955</c:v>
                </c:pt>
                <c:pt idx="964">
                  <c:v>18622</c:v>
                </c:pt>
                <c:pt idx="965">
                  <c:v>20242</c:v>
                </c:pt>
                <c:pt idx="966">
                  <c:v>20839</c:v>
                </c:pt>
                <c:pt idx="967">
                  <c:v>22104</c:v>
                </c:pt>
                <c:pt idx="968">
                  <c:v>16903</c:v>
                </c:pt>
                <c:pt idx="969">
                  <c:v>18972</c:v>
                </c:pt>
                <c:pt idx="970">
                  <c:v>20857</c:v>
                </c:pt>
                <c:pt idx="971">
                  <c:v>20103</c:v>
                </c:pt>
                <c:pt idx="972">
                  <c:v>22109</c:v>
                </c:pt>
                <c:pt idx="973">
                  <c:v>14043</c:v>
                </c:pt>
                <c:pt idx="974">
                  <c:v>16857</c:v>
                </c:pt>
                <c:pt idx="975">
                  <c:v>18804</c:v>
                </c:pt>
                <c:pt idx="976">
                  <c:v>20422</c:v>
                </c:pt>
                <c:pt idx="977">
                  <c:v>18808</c:v>
                </c:pt>
                <c:pt idx="978">
                  <c:v>37378</c:v>
                </c:pt>
                <c:pt idx="979">
                  <c:v>20472</c:v>
                </c:pt>
                <c:pt idx="980">
                  <c:v>22371</c:v>
                </c:pt>
                <c:pt idx="981">
                  <c:v>27488</c:v>
                </c:pt>
                <c:pt idx="982">
                  <c:v>24647</c:v>
                </c:pt>
                <c:pt idx="983">
                  <c:v>20255</c:v>
                </c:pt>
                <c:pt idx="984">
                  <c:v>25472</c:v>
                </c:pt>
                <c:pt idx="985">
                  <c:v>21307</c:v>
                </c:pt>
                <c:pt idx="986">
                  <c:v>26438</c:v>
                </c:pt>
                <c:pt idx="987">
                  <c:v>26135</c:v>
                </c:pt>
                <c:pt idx="988">
                  <c:v>25032</c:v>
                </c:pt>
                <c:pt idx="989">
                  <c:v>31116</c:v>
                </c:pt>
                <c:pt idx="990">
                  <c:v>28466</c:v>
                </c:pt>
                <c:pt idx="991">
                  <c:v>25520</c:v>
                </c:pt>
                <c:pt idx="992">
                  <c:v>23902</c:v>
                </c:pt>
                <c:pt idx="993">
                  <c:v>18775</c:v>
                </c:pt>
                <c:pt idx="994">
                  <c:v>20579</c:v>
                </c:pt>
                <c:pt idx="995">
                  <c:v>29578</c:v>
                </c:pt>
                <c:pt idx="996">
                  <c:v>24721</c:v>
                </c:pt>
                <c:pt idx="997">
                  <c:v>24526</c:v>
                </c:pt>
                <c:pt idx="998">
                  <c:v>18789</c:v>
                </c:pt>
                <c:pt idx="999">
                  <c:v>25902</c:v>
                </c:pt>
                <c:pt idx="1000">
                  <c:v>22870</c:v>
                </c:pt>
                <c:pt idx="1001">
                  <c:v>28579</c:v>
                </c:pt>
                <c:pt idx="1002">
                  <c:v>26207</c:v>
                </c:pt>
                <c:pt idx="1003">
                  <c:v>27485</c:v>
                </c:pt>
                <c:pt idx="1004">
                  <c:v>26168</c:v>
                </c:pt>
                <c:pt idx="1005">
                  <c:v>20840</c:v>
                </c:pt>
                <c:pt idx="1006">
                  <c:v>24303</c:v>
                </c:pt>
                <c:pt idx="1007">
                  <c:v>22312</c:v>
                </c:pt>
                <c:pt idx="1008">
                  <c:v>26181</c:v>
                </c:pt>
                <c:pt idx="1009">
                  <c:v>30780</c:v>
                </c:pt>
                <c:pt idx="1010">
                  <c:v>27410</c:v>
                </c:pt>
                <c:pt idx="1011">
                  <c:v>40511</c:v>
                </c:pt>
                <c:pt idx="1012">
                  <c:v>25850</c:v>
                </c:pt>
                <c:pt idx="1013">
                  <c:v>29720</c:v>
                </c:pt>
                <c:pt idx="1014">
                  <c:v>42358</c:v>
                </c:pt>
                <c:pt idx="1015">
                  <c:v>37963</c:v>
                </c:pt>
                <c:pt idx="1016">
                  <c:v>30798</c:v>
                </c:pt>
                <c:pt idx="1017">
                  <c:v>32503</c:v>
                </c:pt>
                <c:pt idx="1018">
                  <c:v>30469</c:v>
                </c:pt>
                <c:pt idx="1019">
                  <c:v>38804</c:v>
                </c:pt>
                <c:pt idx="1020">
                  <c:v>27934</c:v>
                </c:pt>
                <c:pt idx="1021">
                  <c:v>35970</c:v>
                </c:pt>
                <c:pt idx="1022">
                  <c:v>28829</c:v>
                </c:pt>
                <c:pt idx="1023">
                  <c:v>30336</c:v>
                </c:pt>
                <c:pt idx="1024">
                  <c:v>33384</c:v>
                </c:pt>
                <c:pt idx="1025">
                  <c:v>29894</c:v>
                </c:pt>
                <c:pt idx="1026">
                  <c:v>37219</c:v>
                </c:pt>
                <c:pt idx="1027">
                  <c:v>40983</c:v>
                </c:pt>
                <c:pt idx="1028">
                  <c:v>45871</c:v>
                </c:pt>
                <c:pt idx="1029">
                  <c:v>38530</c:v>
                </c:pt>
                <c:pt idx="1030">
                  <c:v>49841</c:v>
                </c:pt>
                <c:pt idx="1031">
                  <c:v>43516</c:v>
                </c:pt>
                <c:pt idx="1032">
                  <c:v>30693</c:v>
                </c:pt>
                <c:pt idx="1033">
                  <c:v>25713</c:v>
                </c:pt>
                <c:pt idx="1034">
                  <c:v>25269</c:v>
                </c:pt>
                <c:pt idx="1035">
                  <c:v>26496</c:v>
                </c:pt>
                <c:pt idx="1036">
                  <c:v>34388</c:v>
                </c:pt>
                <c:pt idx="1037">
                  <c:v>36180</c:v>
                </c:pt>
                <c:pt idx="1038">
                  <c:v>30962</c:v>
                </c:pt>
                <c:pt idx="1039">
                  <c:v>29640</c:v>
                </c:pt>
                <c:pt idx="1040">
                  <c:v>30410</c:v>
                </c:pt>
                <c:pt idx="1041">
                  <c:v>41800</c:v>
                </c:pt>
                <c:pt idx="1042">
                  <c:v>39570</c:v>
                </c:pt>
                <c:pt idx="1043">
                  <c:v>37603</c:v>
                </c:pt>
                <c:pt idx="1044">
                  <c:v>39232</c:v>
                </c:pt>
                <c:pt idx="1045">
                  <c:v>36698</c:v>
                </c:pt>
                <c:pt idx="1046">
                  <c:v>41845</c:v>
                </c:pt>
                <c:pt idx="1047">
                  <c:v>32674</c:v>
                </c:pt>
                <c:pt idx="1048">
                  <c:v>42855</c:v>
                </c:pt>
                <c:pt idx="1049">
                  <c:v>43505</c:v>
                </c:pt>
                <c:pt idx="1050">
                  <c:v>39291</c:v>
                </c:pt>
                <c:pt idx="1051">
                  <c:v>37974</c:v>
                </c:pt>
                <c:pt idx="1052">
                  <c:v>38341</c:v>
                </c:pt>
                <c:pt idx="1053">
                  <c:v>39328</c:v>
                </c:pt>
                <c:pt idx="1054">
                  <c:v>40289</c:v>
                </c:pt>
                <c:pt idx="1055">
                  <c:v>35880</c:v>
                </c:pt>
                <c:pt idx="1056">
                  <c:v>35069</c:v>
                </c:pt>
                <c:pt idx="1057">
                  <c:v>40445</c:v>
                </c:pt>
                <c:pt idx="1058">
                  <c:v>36477</c:v>
                </c:pt>
                <c:pt idx="1059">
                  <c:v>33153</c:v>
                </c:pt>
                <c:pt idx="1060">
                  <c:v>36436</c:v>
                </c:pt>
                <c:pt idx="1061">
                  <c:v>35334</c:v>
                </c:pt>
                <c:pt idx="1062">
                  <c:v>41484</c:v>
                </c:pt>
                <c:pt idx="1063">
                  <c:v>37596</c:v>
                </c:pt>
                <c:pt idx="1064">
                  <c:v>39818</c:v>
                </c:pt>
                <c:pt idx="1065">
                  <c:v>50762</c:v>
                </c:pt>
                <c:pt idx="1066">
                  <c:v>41298</c:v>
                </c:pt>
                <c:pt idx="1067">
                  <c:v>38301</c:v>
                </c:pt>
                <c:pt idx="1068">
                  <c:v>37815</c:v>
                </c:pt>
                <c:pt idx="1069">
                  <c:v>38027</c:v>
                </c:pt>
                <c:pt idx="1070">
                  <c:v>37540</c:v>
                </c:pt>
                <c:pt idx="1071">
                  <c:v>36166</c:v>
                </c:pt>
                <c:pt idx="1072">
                  <c:v>39460</c:v>
                </c:pt>
                <c:pt idx="1073">
                  <c:v>37250</c:v>
                </c:pt>
                <c:pt idx="1074">
                  <c:v>35792</c:v>
                </c:pt>
                <c:pt idx="1075">
                  <c:v>33177</c:v>
                </c:pt>
                <c:pt idx="1076">
                  <c:v>45611</c:v>
                </c:pt>
                <c:pt idx="1077">
                  <c:v>42771</c:v>
                </c:pt>
                <c:pt idx="1078">
                  <c:v>49622</c:v>
                </c:pt>
                <c:pt idx="1079">
                  <c:v>40760</c:v>
                </c:pt>
                <c:pt idx="1080">
                  <c:v>37589</c:v>
                </c:pt>
                <c:pt idx="1081">
                  <c:v>39696</c:v>
                </c:pt>
                <c:pt idx="1082">
                  <c:v>38804</c:v>
                </c:pt>
                <c:pt idx="1083">
                  <c:v>29158</c:v>
                </c:pt>
                <c:pt idx="1084">
                  <c:v>37882</c:v>
                </c:pt>
                <c:pt idx="1085">
                  <c:v>34570</c:v>
                </c:pt>
                <c:pt idx="1086">
                  <c:v>43500</c:v>
                </c:pt>
                <c:pt idx="1087">
                  <c:v>41017</c:v>
                </c:pt>
                <c:pt idx="1088">
                  <c:v>38350</c:v>
                </c:pt>
                <c:pt idx="1089">
                  <c:v>34145</c:v>
                </c:pt>
                <c:pt idx="1090">
                  <c:v>46513</c:v>
                </c:pt>
                <c:pt idx="1091">
                  <c:v>41735</c:v>
                </c:pt>
                <c:pt idx="1092">
                  <c:v>45830</c:v>
                </c:pt>
                <c:pt idx="1093">
                  <c:v>44196</c:v>
                </c:pt>
                <c:pt idx="1094">
                  <c:v>46121</c:v>
                </c:pt>
                <c:pt idx="1095">
                  <c:v>39904</c:v>
                </c:pt>
                <c:pt idx="1096">
                  <c:v>34669</c:v>
                </c:pt>
                <c:pt idx="1097">
                  <c:v>45791</c:v>
                </c:pt>
                <c:pt idx="1098">
                  <c:v>47935</c:v>
                </c:pt>
                <c:pt idx="1099">
                  <c:v>37337</c:v>
                </c:pt>
                <c:pt idx="1100">
                  <c:v>44075</c:v>
                </c:pt>
                <c:pt idx="1101">
                  <c:v>58034</c:v>
                </c:pt>
                <c:pt idx="1102">
                  <c:v>42518</c:v>
                </c:pt>
                <c:pt idx="1103">
                  <c:v>55952</c:v>
                </c:pt>
                <c:pt idx="1104">
                  <c:v>47760</c:v>
                </c:pt>
                <c:pt idx="1105">
                  <c:v>34605</c:v>
                </c:pt>
                <c:pt idx="1106">
                  <c:v>46855</c:v>
                </c:pt>
                <c:pt idx="1107">
                  <c:v>45475</c:v>
                </c:pt>
                <c:pt idx="1108">
                  <c:v>47999</c:v>
                </c:pt>
                <c:pt idx="1109">
                  <c:v>46096</c:v>
                </c:pt>
                <c:pt idx="1110">
                  <c:v>44856</c:v>
                </c:pt>
                <c:pt idx="1111">
                  <c:v>49656</c:v>
                </c:pt>
                <c:pt idx="1112">
                  <c:v>52233</c:v>
                </c:pt>
                <c:pt idx="1113">
                  <c:v>61367</c:v>
                </c:pt>
                <c:pt idx="1114">
                  <c:v>49333</c:v>
                </c:pt>
                <c:pt idx="1115">
                  <c:v>38304</c:v>
                </c:pt>
                <c:pt idx="1116">
                  <c:v>53058</c:v>
                </c:pt>
                <c:pt idx="1117">
                  <c:v>49703</c:v>
                </c:pt>
                <c:pt idx="1118">
                  <c:v>72455</c:v>
                </c:pt>
                <c:pt idx="1119">
                  <c:v>47893</c:v>
                </c:pt>
                <c:pt idx="1120">
                  <c:v>38748</c:v>
                </c:pt>
                <c:pt idx="1121">
                  <c:v>49352</c:v>
                </c:pt>
                <c:pt idx="1122">
                  <c:v>59395</c:v>
                </c:pt>
                <c:pt idx="1123">
                  <c:v>44579</c:v>
                </c:pt>
                <c:pt idx="1124">
                  <c:v>49370</c:v>
                </c:pt>
                <c:pt idx="1125">
                  <c:v>52918</c:v>
                </c:pt>
                <c:pt idx="1126">
                  <c:v>47370</c:v>
                </c:pt>
                <c:pt idx="1127">
                  <c:v>42712</c:v>
                </c:pt>
                <c:pt idx="1128">
                  <c:v>49906</c:v>
                </c:pt>
                <c:pt idx="1129">
                  <c:v>49100</c:v>
                </c:pt>
                <c:pt idx="1130">
                  <c:v>43531</c:v>
                </c:pt>
                <c:pt idx="1131">
                  <c:v>49457</c:v>
                </c:pt>
                <c:pt idx="1132">
                  <c:v>39944</c:v>
                </c:pt>
                <c:pt idx="1133">
                  <c:v>50339</c:v>
                </c:pt>
                <c:pt idx="1134">
                  <c:v>45199</c:v>
                </c:pt>
                <c:pt idx="1135">
                  <c:v>48127</c:v>
                </c:pt>
                <c:pt idx="1136">
                  <c:v>53050</c:v>
                </c:pt>
                <c:pt idx="1137">
                  <c:v>63670</c:v>
                </c:pt>
                <c:pt idx="1138">
                  <c:v>53793</c:v>
                </c:pt>
                <c:pt idx="1139">
                  <c:v>57245</c:v>
                </c:pt>
                <c:pt idx="1140">
                  <c:v>42409</c:v>
                </c:pt>
                <c:pt idx="1141">
                  <c:v>51301</c:v>
                </c:pt>
                <c:pt idx="1142">
                  <c:v>52217</c:v>
                </c:pt>
                <c:pt idx="1143">
                  <c:v>46904</c:v>
                </c:pt>
                <c:pt idx="1144">
                  <c:v>42325</c:v>
                </c:pt>
                <c:pt idx="1145">
                  <c:v>51008</c:v>
                </c:pt>
                <c:pt idx="1146">
                  <c:v>56868</c:v>
                </c:pt>
                <c:pt idx="1147">
                  <c:v>61670</c:v>
                </c:pt>
                <c:pt idx="1148">
                  <c:v>48623</c:v>
                </c:pt>
                <c:pt idx="1149">
                  <c:v>50208</c:v>
                </c:pt>
                <c:pt idx="1150">
                  <c:v>57220</c:v>
                </c:pt>
                <c:pt idx="1151">
                  <c:v>54755</c:v>
                </c:pt>
                <c:pt idx="1152">
                  <c:v>43492</c:v>
                </c:pt>
                <c:pt idx="1153">
                  <c:v>52056</c:v>
                </c:pt>
                <c:pt idx="1154">
                  <c:v>58486</c:v>
                </c:pt>
                <c:pt idx="1155">
                  <c:v>61328</c:v>
                </c:pt>
                <c:pt idx="1156">
                  <c:v>57147</c:v>
                </c:pt>
                <c:pt idx="1157">
                  <c:v>67133</c:v>
                </c:pt>
                <c:pt idx="1158">
                  <c:v>56222</c:v>
                </c:pt>
                <c:pt idx="1159">
                  <c:v>56200</c:v>
                </c:pt>
                <c:pt idx="1160">
                  <c:v>64336</c:v>
                </c:pt>
                <c:pt idx="1161">
                  <c:v>73481</c:v>
                </c:pt>
                <c:pt idx="1162">
                  <c:v>90615</c:v>
                </c:pt>
                <c:pt idx="1163">
                  <c:v>69514</c:v>
                </c:pt>
                <c:pt idx="1164">
                  <c:v>75347</c:v>
                </c:pt>
                <c:pt idx="1165">
                  <c:v>90921</c:v>
                </c:pt>
                <c:pt idx="1166">
                  <c:v>79765</c:v>
                </c:pt>
                <c:pt idx="1167">
                  <c:v>89321</c:v>
                </c:pt>
                <c:pt idx="1168">
                  <c:v>75145</c:v>
                </c:pt>
                <c:pt idx="1169">
                  <c:v>56282</c:v>
                </c:pt>
                <c:pt idx="1170">
                  <c:v>43894</c:v>
                </c:pt>
                <c:pt idx="1171">
                  <c:v>44979</c:v>
                </c:pt>
                <c:pt idx="1172">
                  <c:v>58349</c:v>
                </c:pt>
                <c:pt idx="1173">
                  <c:v>48760</c:v>
                </c:pt>
                <c:pt idx="1174">
                  <c:v>46654</c:v>
                </c:pt>
                <c:pt idx="1175">
                  <c:v>73427</c:v>
                </c:pt>
                <c:pt idx="1176">
                  <c:v>54257</c:v>
                </c:pt>
                <c:pt idx="1177">
                  <c:v>51145</c:v>
                </c:pt>
                <c:pt idx="1178">
                  <c:v>51425</c:v>
                </c:pt>
                <c:pt idx="1179">
                  <c:v>52938</c:v>
                </c:pt>
                <c:pt idx="1180">
                  <c:v>63829</c:v>
                </c:pt>
                <c:pt idx="1181">
                  <c:v>57064</c:v>
                </c:pt>
                <c:pt idx="1182">
                  <c:v>46099</c:v>
                </c:pt>
                <c:pt idx="1183">
                  <c:v>49224</c:v>
                </c:pt>
                <c:pt idx="1184">
                  <c:v>45832</c:v>
                </c:pt>
                <c:pt idx="1185">
                  <c:v>59571</c:v>
                </c:pt>
                <c:pt idx="1186">
                  <c:v>58699</c:v>
                </c:pt>
                <c:pt idx="1187">
                  <c:v>50419</c:v>
                </c:pt>
                <c:pt idx="1188">
                  <c:v>58802</c:v>
                </c:pt>
                <c:pt idx="1189">
                  <c:v>53423</c:v>
                </c:pt>
                <c:pt idx="1190">
                  <c:v>50850</c:v>
                </c:pt>
                <c:pt idx="1191">
                  <c:v>48952</c:v>
                </c:pt>
                <c:pt idx="1192">
                  <c:v>55260</c:v>
                </c:pt>
                <c:pt idx="1193">
                  <c:v>51541</c:v>
                </c:pt>
                <c:pt idx="1194">
                  <c:v>48492</c:v>
                </c:pt>
                <c:pt idx="1195">
                  <c:v>55201</c:v>
                </c:pt>
                <c:pt idx="1196">
                  <c:v>54754</c:v>
                </c:pt>
                <c:pt idx="1197">
                  <c:v>48978</c:v>
                </c:pt>
                <c:pt idx="1198">
                  <c:v>53760</c:v>
                </c:pt>
                <c:pt idx="1199">
                  <c:v>40981</c:v>
                </c:pt>
                <c:pt idx="1200">
                  <c:v>50049</c:v>
                </c:pt>
                <c:pt idx="1201">
                  <c:v>48058</c:v>
                </c:pt>
                <c:pt idx="1202">
                  <c:v>45792</c:v>
                </c:pt>
                <c:pt idx="1203">
                  <c:v>54593</c:v>
                </c:pt>
                <c:pt idx="1204">
                  <c:v>59693</c:v>
                </c:pt>
                <c:pt idx="1205">
                  <c:v>43092</c:v>
                </c:pt>
                <c:pt idx="1206">
                  <c:v>62731</c:v>
                </c:pt>
                <c:pt idx="1207">
                  <c:v>52082</c:v>
                </c:pt>
                <c:pt idx="1208">
                  <c:v>44575</c:v>
                </c:pt>
                <c:pt idx="1209">
                  <c:v>43139</c:v>
                </c:pt>
                <c:pt idx="1210">
                  <c:v>55443</c:v>
                </c:pt>
                <c:pt idx="1211">
                  <c:v>50422</c:v>
                </c:pt>
                <c:pt idx="1212">
                  <c:v>69257</c:v>
                </c:pt>
                <c:pt idx="1213">
                  <c:v>51422</c:v>
                </c:pt>
                <c:pt idx="1214">
                  <c:v>42697</c:v>
                </c:pt>
                <c:pt idx="1215">
                  <c:v>51079</c:v>
                </c:pt>
                <c:pt idx="1216">
                  <c:v>54628</c:v>
                </c:pt>
                <c:pt idx="1217">
                  <c:v>57423</c:v>
                </c:pt>
                <c:pt idx="1218">
                  <c:v>63084</c:v>
                </c:pt>
                <c:pt idx="1219">
                  <c:v>56488</c:v>
                </c:pt>
                <c:pt idx="1220">
                  <c:v>52702</c:v>
                </c:pt>
                <c:pt idx="1221">
                  <c:v>65834</c:v>
                </c:pt>
                <c:pt idx="1222">
                  <c:v>60215</c:v>
                </c:pt>
                <c:pt idx="1223">
                  <c:v>49390</c:v>
                </c:pt>
                <c:pt idx="1224">
                  <c:v>51935</c:v>
                </c:pt>
                <c:pt idx="1225">
                  <c:v>49574</c:v>
                </c:pt>
                <c:pt idx="1226">
                  <c:v>51203</c:v>
                </c:pt>
                <c:pt idx="1227">
                  <c:v>52223</c:v>
                </c:pt>
                <c:pt idx="1228">
                  <c:v>48395</c:v>
                </c:pt>
                <c:pt idx="1229">
                  <c:v>50702</c:v>
                </c:pt>
                <c:pt idx="1230">
                  <c:v>47190</c:v>
                </c:pt>
                <c:pt idx="1231">
                  <c:v>37336</c:v>
                </c:pt>
                <c:pt idx="1232">
                  <c:v>40512</c:v>
                </c:pt>
                <c:pt idx="1233">
                  <c:v>47571</c:v>
                </c:pt>
                <c:pt idx="1234">
                  <c:v>39034</c:v>
                </c:pt>
                <c:pt idx="1235">
                  <c:v>42968</c:v>
                </c:pt>
                <c:pt idx="1236">
                  <c:v>48591</c:v>
                </c:pt>
                <c:pt idx="1237">
                  <c:v>45208</c:v>
                </c:pt>
                <c:pt idx="1238">
                  <c:v>41202</c:v>
                </c:pt>
                <c:pt idx="1239">
                  <c:v>43668</c:v>
                </c:pt>
                <c:pt idx="1240">
                  <c:v>42069</c:v>
                </c:pt>
                <c:pt idx="1241">
                  <c:v>43758</c:v>
                </c:pt>
                <c:pt idx="1242">
                  <c:v>45204</c:v>
                </c:pt>
                <c:pt idx="1243">
                  <c:v>48952</c:v>
                </c:pt>
                <c:pt idx="1244">
                  <c:v>48644</c:v>
                </c:pt>
                <c:pt idx="1245">
                  <c:v>44130</c:v>
                </c:pt>
                <c:pt idx="1246">
                  <c:v>39058</c:v>
                </c:pt>
                <c:pt idx="1247">
                  <c:v>44843</c:v>
                </c:pt>
                <c:pt idx="1248">
                  <c:v>48276</c:v>
                </c:pt>
                <c:pt idx="1249">
                  <c:v>46541</c:v>
                </c:pt>
                <c:pt idx="1250">
                  <c:v>48484</c:v>
                </c:pt>
                <c:pt idx="1251">
                  <c:v>49551</c:v>
                </c:pt>
                <c:pt idx="1252">
                  <c:v>39841</c:v>
                </c:pt>
                <c:pt idx="1253">
                  <c:v>39920</c:v>
                </c:pt>
                <c:pt idx="1254">
                  <c:v>46081</c:v>
                </c:pt>
                <c:pt idx="1255">
                  <c:v>44042</c:v>
                </c:pt>
                <c:pt idx="1256">
                  <c:v>41660</c:v>
                </c:pt>
                <c:pt idx="1257">
                  <c:v>44053</c:v>
                </c:pt>
                <c:pt idx="1258">
                  <c:v>47069</c:v>
                </c:pt>
                <c:pt idx="1259">
                  <c:v>45327</c:v>
                </c:pt>
                <c:pt idx="1260">
                  <c:v>51546</c:v>
                </c:pt>
                <c:pt idx="1261">
                  <c:v>69578</c:v>
                </c:pt>
                <c:pt idx="1262">
                  <c:v>60477</c:v>
                </c:pt>
                <c:pt idx="1263">
                  <c:v>52976</c:v>
                </c:pt>
                <c:pt idx="1264">
                  <c:v>44426</c:v>
                </c:pt>
                <c:pt idx="1265">
                  <c:v>37522</c:v>
                </c:pt>
                <c:pt idx="1266">
                  <c:v>44941</c:v>
                </c:pt>
                <c:pt idx="1267">
                  <c:v>42928</c:v>
                </c:pt>
                <c:pt idx="1268">
                  <c:v>45353</c:v>
                </c:pt>
                <c:pt idx="1269">
                  <c:v>40425</c:v>
                </c:pt>
                <c:pt idx="1270">
                  <c:v>53286</c:v>
                </c:pt>
                <c:pt idx="1271">
                  <c:v>42402</c:v>
                </c:pt>
                <c:pt idx="1272">
                  <c:v>48892</c:v>
                </c:pt>
                <c:pt idx="1273">
                  <c:v>43025</c:v>
                </c:pt>
                <c:pt idx="1274">
                  <c:v>46258</c:v>
                </c:pt>
                <c:pt idx="1275">
                  <c:v>45244</c:v>
                </c:pt>
                <c:pt idx="1276">
                  <c:v>47661</c:v>
                </c:pt>
                <c:pt idx="1277">
                  <c:v>46635</c:v>
                </c:pt>
                <c:pt idx="1278">
                  <c:v>40358</c:v>
                </c:pt>
                <c:pt idx="1279">
                  <c:v>35026</c:v>
                </c:pt>
                <c:pt idx="1280">
                  <c:v>40998</c:v>
                </c:pt>
                <c:pt idx="1281">
                  <c:v>55118</c:v>
                </c:pt>
                <c:pt idx="1282">
                  <c:v>64057</c:v>
                </c:pt>
                <c:pt idx="1283">
                  <c:v>40997</c:v>
                </c:pt>
                <c:pt idx="1284">
                  <c:v>45990</c:v>
                </c:pt>
                <c:pt idx="1285">
                  <c:v>39320</c:v>
                </c:pt>
                <c:pt idx="1286">
                  <c:v>38499</c:v>
                </c:pt>
                <c:pt idx="1287">
                  <c:v>45892</c:v>
                </c:pt>
                <c:pt idx="1288">
                  <c:v>42683</c:v>
                </c:pt>
                <c:pt idx="1289">
                  <c:v>43135</c:v>
                </c:pt>
                <c:pt idx="1290">
                  <c:v>37072</c:v>
                </c:pt>
                <c:pt idx="1291">
                  <c:v>43115</c:v>
                </c:pt>
                <c:pt idx="1292">
                  <c:v>47024</c:v>
                </c:pt>
                <c:pt idx="1293">
                  <c:v>53328</c:v>
                </c:pt>
                <c:pt idx="1294">
                  <c:v>51310</c:v>
                </c:pt>
                <c:pt idx="1295">
                  <c:v>43942</c:v>
                </c:pt>
                <c:pt idx="1296">
                  <c:v>39867</c:v>
                </c:pt>
                <c:pt idx="1297">
                  <c:v>40775</c:v>
                </c:pt>
                <c:pt idx="1298">
                  <c:v>45918</c:v>
                </c:pt>
                <c:pt idx="1299">
                  <c:v>44232</c:v>
                </c:pt>
                <c:pt idx="1300">
                  <c:v>36704</c:v>
                </c:pt>
                <c:pt idx="1301">
                  <c:v>37420</c:v>
                </c:pt>
                <c:pt idx="1302">
                  <c:v>38477</c:v>
                </c:pt>
                <c:pt idx="1303">
                  <c:v>35713</c:v>
                </c:pt>
                <c:pt idx="1304">
                  <c:v>46573</c:v>
                </c:pt>
                <c:pt idx="1305">
                  <c:v>39548</c:v>
                </c:pt>
                <c:pt idx="1306">
                  <c:v>40306</c:v>
                </c:pt>
                <c:pt idx="1307">
                  <c:v>43445</c:v>
                </c:pt>
                <c:pt idx="1308">
                  <c:v>35081</c:v>
                </c:pt>
                <c:pt idx="1309">
                  <c:v>38503</c:v>
                </c:pt>
                <c:pt idx="1310">
                  <c:v>39809</c:v>
                </c:pt>
                <c:pt idx="1311">
                  <c:v>42450</c:v>
                </c:pt>
                <c:pt idx="1312">
                  <c:v>36285</c:v>
                </c:pt>
                <c:pt idx="1313">
                  <c:v>49509</c:v>
                </c:pt>
                <c:pt idx="1314">
                  <c:v>51996</c:v>
                </c:pt>
                <c:pt idx="1315">
                  <c:v>39742</c:v>
                </c:pt>
                <c:pt idx="1316">
                  <c:v>47488</c:v>
                </c:pt>
                <c:pt idx="1317">
                  <c:v>41371</c:v>
                </c:pt>
                <c:pt idx="1318">
                  <c:v>44048</c:v>
                </c:pt>
                <c:pt idx="1319">
                  <c:v>45917</c:v>
                </c:pt>
                <c:pt idx="1320">
                  <c:v>50482</c:v>
                </c:pt>
                <c:pt idx="1321">
                  <c:v>39777</c:v>
                </c:pt>
                <c:pt idx="1322">
                  <c:v>37853</c:v>
                </c:pt>
                <c:pt idx="1323">
                  <c:v>44601</c:v>
                </c:pt>
                <c:pt idx="1324">
                  <c:v>36213</c:v>
                </c:pt>
                <c:pt idx="1325">
                  <c:v>48599</c:v>
                </c:pt>
                <c:pt idx="1326">
                  <c:v>57179</c:v>
                </c:pt>
                <c:pt idx="1327">
                  <c:v>49806</c:v>
                </c:pt>
                <c:pt idx="1328">
                  <c:v>36367</c:v>
                </c:pt>
                <c:pt idx="1329">
                  <c:v>46193</c:v>
                </c:pt>
                <c:pt idx="1330">
                  <c:v>40434</c:v>
                </c:pt>
                <c:pt idx="1331">
                  <c:v>37658</c:v>
                </c:pt>
                <c:pt idx="1332">
                  <c:v>37386</c:v>
                </c:pt>
                <c:pt idx="1333">
                  <c:v>46371</c:v>
                </c:pt>
                <c:pt idx="1334">
                  <c:v>44800</c:v>
                </c:pt>
                <c:pt idx="1335">
                  <c:v>58948</c:v>
                </c:pt>
                <c:pt idx="1336">
                  <c:v>55867</c:v>
                </c:pt>
                <c:pt idx="1337">
                  <c:v>57237</c:v>
                </c:pt>
                <c:pt idx="1338">
                  <c:v>47568</c:v>
                </c:pt>
                <c:pt idx="1339">
                  <c:v>48425</c:v>
                </c:pt>
                <c:pt idx="1340">
                  <c:v>62398</c:v>
                </c:pt>
                <c:pt idx="1341">
                  <c:v>45381</c:v>
                </c:pt>
                <c:pt idx="1342">
                  <c:v>56094</c:v>
                </c:pt>
                <c:pt idx="1343">
                  <c:v>42419</c:v>
                </c:pt>
                <c:pt idx="1344">
                  <c:v>47504</c:v>
                </c:pt>
                <c:pt idx="1345">
                  <c:v>48929</c:v>
                </c:pt>
                <c:pt idx="1346">
                  <c:v>54298</c:v>
                </c:pt>
                <c:pt idx="1347">
                  <c:v>40684</c:v>
                </c:pt>
                <c:pt idx="1348">
                  <c:v>50071</c:v>
                </c:pt>
                <c:pt idx="1349">
                  <c:v>42864</c:v>
                </c:pt>
                <c:pt idx="1350">
                  <c:v>45017</c:v>
                </c:pt>
                <c:pt idx="1351">
                  <c:v>48848</c:v>
                </c:pt>
                <c:pt idx="1352">
                  <c:v>54924</c:v>
                </c:pt>
                <c:pt idx="1353">
                  <c:v>41905</c:v>
                </c:pt>
                <c:pt idx="1354">
                  <c:v>42414</c:v>
                </c:pt>
                <c:pt idx="1355">
                  <c:v>37108</c:v>
                </c:pt>
                <c:pt idx="1356">
                  <c:v>49571</c:v>
                </c:pt>
                <c:pt idx="1357">
                  <c:v>44604</c:v>
                </c:pt>
                <c:pt idx="1358">
                  <c:v>44925</c:v>
                </c:pt>
                <c:pt idx="1359">
                  <c:v>57766</c:v>
                </c:pt>
                <c:pt idx="1360">
                  <c:v>51029</c:v>
                </c:pt>
                <c:pt idx="1361">
                  <c:v>41805</c:v>
                </c:pt>
                <c:pt idx="1362">
                  <c:v>36650</c:v>
                </c:pt>
                <c:pt idx="1363">
                  <c:v>41347</c:v>
                </c:pt>
                <c:pt idx="1364">
                  <c:v>42057</c:v>
                </c:pt>
                <c:pt idx="1365">
                  <c:v>50330</c:v>
                </c:pt>
                <c:pt idx="1366">
                  <c:v>46894</c:v>
                </c:pt>
                <c:pt idx="1367">
                  <c:v>44458</c:v>
                </c:pt>
                <c:pt idx="1368">
                  <c:v>46206</c:v>
                </c:pt>
                <c:pt idx="1369">
                  <c:v>46834</c:v>
                </c:pt>
                <c:pt idx="1370">
                  <c:v>39414</c:v>
                </c:pt>
                <c:pt idx="1371">
                  <c:v>46081</c:v>
                </c:pt>
                <c:pt idx="1372">
                  <c:v>42425</c:v>
                </c:pt>
                <c:pt idx="1373">
                  <c:v>44079</c:v>
                </c:pt>
                <c:pt idx="1374">
                  <c:v>43511</c:v>
                </c:pt>
                <c:pt idx="1375">
                  <c:v>36311</c:v>
                </c:pt>
                <c:pt idx="1376">
                  <c:v>40477</c:v>
                </c:pt>
                <c:pt idx="1377">
                  <c:v>63440</c:v>
                </c:pt>
                <c:pt idx="1378">
                  <c:v>50506</c:v>
                </c:pt>
                <c:pt idx="1379">
                  <c:v>49997</c:v>
                </c:pt>
                <c:pt idx="1380">
                  <c:v>44439</c:v>
                </c:pt>
                <c:pt idx="1381">
                  <c:v>43847</c:v>
                </c:pt>
                <c:pt idx="1382">
                  <c:v>42507</c:v>
                </c:pt>
                <c:pt idx="1383">
                  <c:v>50533</c:v>
                </c:pt>
                <c:pt idx="1384">
                  <c:v>44819</c:v>
                </c:pt>
                <c:pt idx="1385">
                  <c:v>49392</c:v>
                </c:pt>
                <c:pt idx="1386">
                  <c:v>49488</c:v>
                </c:pt>
                <c:pt idx="1387">
                  <c:v>44874</c:v>
                </c:pt>
                <c:pt idx="1388">
                  <c:v>44204</c:v>
                </c:pt>
                <c:pt idx="1389">
                  <c:v>50850</c:v>
                </c:pt>
                <c:pt idx="1390">
                  <c:v>47683</c:v>
                </c:pt>
                <c:pt idx="1391">
                  <c:v>52169</c:v>
                </c:pt>
                <c:pt idx="1392">
                  <c:v>50203</c:v>
                </c:pt>
                <c:pt idx="1393">
                  <c:v>37055</c:v>
                </c:pt>
                <c:pt idx="1394">
                  <c:v>37690</c:v>
                </c:pt>
                <c:pt idx="1395">
                  <c:v>42721</c:v>
                </c:pt>
                <c:pt idx="1396">
                  <c:v>43773</c:v>
                </c:pt>
                <c:pt idx="1397">
                  <c:v>49413</c:v>
                </c:pt>
                <c:pt idx="1398">
                  <c:v>46592</c:v>
                </c:pt>
                <c:pt idx="1399">
                  <c:v>39694</c:v>
                </c:pt>
                <c:pt idx="1400">
                  <c:v>44327</c:v>
                </c:pt>
                <c:pt idx="1401">
                  <c:v>66318</c:v>
                </c:pt>
                <c:pt idx="1402">
                  <c:v>47615</c:v>
                </c:pt>
                <c:pt idx="1403">
                  <c:v>47645</c:v>
                </c:pt>
                <c:pt idx="1404">
                  <c:v>41341</c:v>
                </c:pt>
                <c:pt idx="1405">
                  <c:v>54149</c:v>
                </c:pt>
                <c:pt idx="1406">
                  <c:v>49840</c:v>
                </c:pt>
                <c:pt idx="1407">
                  <c:v>50680</c:v>
                </c:pt>
                <c:pt idx="1408">
                  <c:v>43285</c:v>
                </c:pt>
                <c:pt idx="1409">
                  <c:v>53077</c:v>
                </c:pt>
                <c:pt idx="1410">
                  <c:v>60369</c:v>
                </c:pt>
                <c:pt idx="1411">
                  <c:v>43195</c:v>
                </c:pt>
                <c:pt idx="1412">
                  <c:v>45945</c:v>
                </c:pt>
                <c:pt idx="1413">
                  <c:v>44659</c:v>
                </c:pt>
                <c:pt idx="1414">
                  <c:v>36180</c:v>
                </c:pt>
                <c:pt idx="1415">
                  <c:v>35507</c:v>
                </c:pt>
                <c:pt idx="1416">
                  <c:v>36730</c:v>
                </c:pt>
                <c:pt idx="1417">
                  <c:v>42603</c:v>
                </c:pt>
                <c:pt idx="1418">
                  <c:v>45070</c:v>
                </c:pt>
                <c:pt idx="1419">
                  <c:v>49075</c:v>
                </c:pt>
                <c:pt idx="1420">
                  <c:v>56237</c:v>
                </c:pt>
                <c:pt idx="1421">
                  <c:v>42150</c:v>
                </c:pt>
                <c:pt idx="1422">
                  <c:v>41950</c:v>
                </c:pt>
                <c:pt idx="1423">
                  <c:v>37497</c:v>
                </c:pt>
                <c:pt idx="1424">
                  <c:v>42736</c:v>
                </c:pt>
                <c:pt idx="1425">
                  <c:v>42509</c:v>
                </c:pt>
                <c:pt idx="1426">
                  <c:v>58027</c:v>
                </c:pt>
                <c:pt idx="1427">
                  <c:v>43147</c:v>
                </c:pt>
                <c:pt idx="1428">
                  <c:v>51794</c:v>
                </c:pt>
                <c:pt idx="1429">
                  <c:v>53798</c:v>
                </c:pt>
                <c:pt idx="1430">
                  <c:v>43237</c:v>
                </c:pt>
                <c:pt idx="1431">
                  <c:v>40328</c:v>
                </c:pt>
                <c:pt idx="1432">
                  <c:v>46574</c:v>
                </c:pt>
                <c:pt idx="1433">
                  <c:v>47600</c:v>
                </c:pt>
                <c:pt idx="1434">
                  <c:v>44375</c:v>
                </c:pt>
                <c:pt idx="1435">
                  <c:v>56861</c:v>
                </c:pt>
                <c:pt idx="1436">
                  <c:v>51829</c:v>
                </c:pt>
                <c:pt idx="1437">
                  <c:v>47560</c:v>
                </c:pt>
                <c:pt idx="1438">
                  <c:v>33193</c:v>
                </c:pt>
                <c:pt idx="1439">
                  <c:v>57112</c:v>
                </c:pt>
                <c:pt idx="1440">
                  <c:v>35031</c:v>
                </c:pt>
                <c:pt idx="1441">
                  <c:v>39677</c:v>
                </c:pt>
                <c:pt idx="1442">
                  <c:v>41058</c:v>
                </c:pt>
                <c:pt idx="1443">
                  <c:v>35021</c:v>
                </c:pt>
                <c:pt idx="1444">
                  <c:v>46031</c:v>
                </c:pt>
                <c:pt idx="1445">
                  <c:v>36517</c:v>
                </c:pt>
                <c:pt idx="1446">
                  <c:v>46115</c:v>
                </c:pt>
                <c:pt idx="1447">
                  <c:v>44906</c:v>
                </c:pt>
                <c:pt idx="1448">
                  <c:v>43249</c:v>
                </c:pt>
                <c:pt idx="1449">
                  <c:v>52499</c:v>
                </c:pt>
                <c:pt idx="1450">
                  <c:v>61369</c:v>
                </c:pt>
                <c:pt idx="1451">
                  <c:v>66487</c:v>
                </c:pt>
                <c:pt idx="1452">
                  <c:v>49779</c:v>
                </c:pt>
                <c:pt idx="1453">
                  <c:v>41922</c:v>
                </c:pt>
              </c:numCache>
            </c:numRef>
          </c:val>
        </c:ser>
        <c:marker val="1"/>
        <c:axId val="45271296"/>
        <c:axId val="45363584"/>
      </c:lineChart>
      <c:catAx>
        <c:axId val="452712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Time</a:t>
                </a:r>
                <a:r>
                  <a:rPr lang="en-GB" sz="2800" baseline="0"/>
                  <a:t> of day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0.50483686244950265"/>
              <c:y val="0.91030362214769511"/>
            </c:manualLayout>
          </c:layout>
        </c:title>
        <c:numFmt formatCode="hh:mm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n-US"/>
          </a:p>
        </c:txPr>
        <c:crossAx val="45363584"/>
        <c:crosses val="autoZero"/>
        <c:auto val="1"/>
        <c:lblAlgn val="ctr"/>
        <c:lblOffset val="100"/>
      </c:catAx>
      <c:valAx>
        <c:axId val="45363584"/>
        <c:scaling>
          <c:logBase val="10"/>
          <c:orientation val="minMax"/>
          <c:max val="1000000"/>
          <c:min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/>
                  <a:t>Total I/O</a:t>
                </a:r>
                <a:r>
                  <a:rPr lang="en-GB" sz="2800" baseline="0"/>
                  <a:t> rate (reqs/s)</a:t>
                </a:r>
                <a:endParaRPr lang="en-GB" sz="2800"/>
              </a:p>
            </c:rich>
          </c:tx>
          <c:layout>
            <c:manualLayout>
              <c:xMode val="edge"/>
              <c:yMode val="edge"/>
              <c:x val="9.5565523227152931E-3"/>
              <c:y val="6.7626062427374289E-2"/>
            </c:manualLayout>
          </c:layout>
        </c:title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5271296"/>
        <c:crosses val="autoZero"/>
        <c:crossBetween val="between"/>
      </c:valAx>
    </c:plotArea>
    <c:plotVisOnly val="1"/>
    <c:dispBlanksAs val="zero"/>
  </c:chart>
  <c:spPr>
    <a:noFill/>
    <a:ln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'resp vs policy'!$A$60</c:f>
              <c:strCache>
                <c:ptCount val="1"/>
                <c:pt idx="0">
                  <c:v>No off-load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strRef>
              <c:f>'resp vs policy'!$B$59:$G$59</c:f>
              <c:strCache>
                <c:ptCount val="6"/>
                <c:pt idx="0">
                  <c:v>Peak 1 reads</c:v>
                </c:pt>
                <c:pt idx="1">
                  <c:v>Peak 2 reads</c:v>
                </c:pt>
                <c:pt idx="2">
                  <c:v>Peak 3 reads</c:v>
                </c:pt>
                <c:pt idx="3">
                  <c:v>Peak 1 writes</c:v>
                </c:pt>
                <c:pt idx="4">
                  <c:v>Peak 2 writes</c:v>
                </c:pt>
                <c:pt idx="5">
                  <c:v>Peak 3 writes</c:v>
                </c:pt>
              </c:strCache>
            </c:strRef>
          </c:cat>
          <c:val>
            <c:numRef>
              <c:f>'resp vs policy'!$B$60:$G$60</c:f>
              <c:numCache>
                <c:formatCode>General</c:formatCode>
                <c:ptCount val="6"/>
                <c:pt idx="0">
                  <c:v>852.756408631</c:v>
                </c:pt>
                <c:pt idx="1">
                  <c:v>47.561813462400004</c:v>
                </c:pt>
                <c:pt idx="2">
                  <c:v>7.3484129118999864</c:v>
                </c:pt>
                <c:pt idx="3">
                  <c:v>1785.6837142799936</c:v>
                </c:pt>
                <c:pt idx="4">
                  <c:v>195.20823989500042</c:v>
                </c:pt>
                <c:pt idx="5">
                  <c:v>46.138936753300001</c:v>
                </c:pt>
              </c:numCache>
            </c:numRef>
          </c:val>
        </c:ser>
        <c:ser>
          <c:idx val="3"/>
          <c:order val="1"/>
          <c:tx>
            <c:strRef>
              <c:f>'resp vs policy'!$A$61</c:f>
              <c:strCache>
                <c:ptCount val="1"/>
                <c:pt idx="0">
                  <c:v>Off-load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cat>
            <c:strRef>
              <c:f>'resp vs policy'!$B$59:$G$59</c:f>
              <c:strCache>
                <c:ptCount val="6"/>
                <c:pt idx="0">
                  <c:v>Peak 1 reads</c:v>
                </c:pt>
                <c:pt idx="1">
                  <c:v>Peak 2 reads</c:v>
                </c:pt>
                <c:pt idx="2">
                  <c:v>Peak 3 reads</c:v>
                </c:pt>
                <c:pt idx="3">
                  <c:v>Peak 1 writes</c:v>
                </c:pt>
                <c:pt idx="4">
                  <c:v>Peak 2 writes</c:v>
                </c:pt>
                <c:pt idx="5">
                  <c:v>Peak 3 writes</c:v>
                </c:pt>
              </c:strCache>
            </c:strRef>
          </c:cat>
          <c:val>
            <c:numRef>
              <c:f>'resp vs policy'!$B$61:$G$61</c:f>
              <c:numCache>
                <c:formatCode>General</c:formatCode>
                <c:ptCount val="6"/>
                <c:pt idx="0">
                  <c:v>14.705224101400001</c:v>
                </c:pt>
                <c:pt idx="1">
                  <c:v>39.481661266799847</c:v>
                </c:pt>
                <c:pt idx="2">
                  <c:v>6.2888029589799945</c:v>
                </c:pt>
                <c:pt idx="3">
                  <c:v>24.482722342899862</c:v>
                </c:pt>
                <c:pt idx="4">
                  <c:v>62.836877050199945</c:v>
                </c:pt>
                <c:pt idx="5">
                  <c:v>24.094379412399999</c:v>
                </c:pt>
              </c:numCache>
            </c:numRef>
          </c:val>
        </c:ser>
        <c:axId val="45374080"/>
        <c:axId val="45410560"/>
      </c:barChart>
      <c:catAx>
        <c:axId val="453740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 sz="2800" b="1"/>
            </a:pPr>
            <a:endParaRPr lang="en-US"/>
          </a:p>
        </c:txPr>
        <c:crossAx val="45410560"/>
        <c:crosses val="autoZero"/>
        <c:auto val="1"/>
        <c:lblAlgn val="ctr"/>
        <c:lblOffset val="100"/>
      </c:catAx>
      <c:valAx>
        <c:axId val="45410560"/>
        <c:scaling>
          <c:orientation val="minMax"/>
          <c:max val="21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2800"/>
                </a:pPr>
                <a:r>
                  <a:rPr lang="en-GB" sz="2800"/>
                  <a:t>Mean</a:t>
                </a:r>
                <a:r>
                  <a:rPr lang="en-GB" sz="2800" baseline="0"/>
                  <a:t> resp time (ms)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45374080"/>
        <c:crosses val="autoZero"/>
        <c:crossBetween val="between"/>
        <c:majorUnit val="50"/>
      </c:valAx>
    </c:plotArea>
    <c:legend>
      <c:legendPos val="t"/>
      <c:layout>
        <c:manualLayout>
          <c:xMode val="edge"/>
          <c:yMode val="edge"/>
          <c:x val="0.32003862115679832"/>
          <c:y val="9.2006741453153282E-2"/>
          <c:w val="0.27142528918155384"/>
          <c:h val="0.20859433193687757"/>
        </c:manualLayout>
      </c:layout>
      <c:overlay val="1"/>
      <c:txPr>
        <a:bodyPr/>
        <a:lstStyle/>
        <a:p>
          <a:pPr>
            <a:defRPr lang="en-GB" sz="2400" b="1"/>
          </a:pPr>
          <a:endParaRPr lang="en-US"/>
        </a:p>
      </c:txPr>
    </c:legend>
    <c:plotVisOnly val="1"/>
  </c:chart>
  <c:spPr>
    <a:noFill/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'resp vs policy'!$A$64</c:f>
              <c:strCache>
                <c:ptCount val="1"/>
                <c:pt idx="0">
                  <c:v>No off-load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strRef>
              <c:f>'resp vs policy'!$B$63:$G$63</c:f>
              <c:strCache>
                <c:ptCount val="6"/>
                <c:pt idx="0">
                  <c:v>Peak 1 reads</c:v>
                </c:pt>
                <c:pt idx="1">
                  <c:v>Peak 2 reads</c:v>
                </c:pt>
                <c:pt idx="2">
                  <c:v>Peak 3 reads</c:v>
                </c:pt>
                <c:pt idx="3">
                  <c:v>Peak 1 writes</c:v>
                </c:pt>
                <c:pt idx="4">
                  <c:v>Peak 2 writes</c:v>
                </c:pt>
                <c:pt idx="5">
                  <c:v>Peak 3 writes</c:v>
                </c:pt>
              </c:strCache>
            </c:strRef>
          </c:cat>
          <c:val>
            <c:numRef>
              <c:f>'resp vs policy'!$B$64:$G$64</c:f>
              <c:numCache>
                <c:formatCode>General</c:formatCode>
                <c:ptCount val="6"/>
                <c:pt idx="0">
                  <c:v>10486.625</c:v>
                </c:pt>
                <c:pt idx="1">
                  <c:v>438.36764705899969</c:v>
                </c:pt>
                <c:pt idx="2">
                  <c:v>50.683673469399878</c:v>
                </c:pt>
                <c:pt idx="3">
                  <c:v>11223.0625</c:v>
                </c:pt>
                <c:pt idx="4">
                  <c:v>2781.1666666699916</c:v>
                </c:pt>
                <c:pt idx="5">
                  <c:v>461.52272727299885</c:v>
                </c:pt>
              </c:numCache>
            </c:numRef>
          </c:val>
        </c:ser>
        <c:ser>
          <c:idx val="3"/>
          <c:order val="1"/>
          <c:tx>
            <c:strRef>
              <c:f>'resp vs policy'!$A$65</c:f>
              <c:strCache>
                <c:ptCount val="1"/>
                <c:pt idx="0">
                  <c:v>Off-load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cat>
            <c:strRef>
              <c:f>'resp vs policy'!$B$63:$G$63</c:f>
              <c:strCache>
                <c:ptCount val="6"/>
                <c:pt idx="0">
                  <c:v>Peak 1 reads</c:v>
                </c:pt>
                <c:pt idx="1">
                  <c:v>Peak 2 reads</c:v>
                </c:pt>
                <c:pt idx="2">
                  <c:v>Peak 3 reads</c:v>
                </c:pt>
                <c:pt idx="3">
                  <c:v>Peak 1 writes</c:v>
                </c:pt>
                <c:pt idx="4">
                  <c:v>Peak 2 writes</c:v>
                </c:pt>
                <c:pt idx="5">
                  <c:v>Peak 3 writes</c:v>
                </c:pt>
              </c:strCache>
            </c:strRef>
          </c:cat>
          <c:val>
            <c:numRef>
              <c:f>'resp vs policy'!$B$65:$G$65</c:f>
              <c:numCache>
                <c:formatCode>General</c:formatCode>
                <c:ptCount val="6"/>
                <c:pt idx="0">
                  <c:v>92.535714285699981</c:v>
                </c:pt>
                <c:pt idx="1">
                  <c:v>220.08863080700061</c:v>
                </c:pt>
                <c:pt idx="2">
                  <c:v>38.710884353699818</c:v>
                </c:pt>
                <c:pt idx="3">
                  <c:v>211.27631578899999</c:v>
                </c:pt>
                <c:pt idx="4">
                  <c:v>222.44642857100001</c:v>
                </c:pt>
                <c:pt idx="5">
                  <c:v>230.37755101999997</c:v>
                </c:pt>
              </c:numCache>
            </c:numRef>
          </c:val>
        </c:ser>
        <c:axId val="48548864"/>
        <c:axId val="45298432"/>
      </c:barChart>
      <c:catAx>
        <c:axId val="485488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 sz="2800" b="1"/>
            </a:pPr>
            <a:endParaRPr lang="en-US"/>
          </a:p>
        </c:txPr>
        <c:crossAx val="45298432"/>
        <c:crosses val="autoZero"/>
        <c:auto val="1"/>
        <c:lblAlgn val="ctr"/>
        <c:lblOffset val="100"/>
      </c:catAx>
      <c:valAx>
        <c:axId val="45298432"/>
        <c:scaling>
          <c:orientation val="minMax"/>
          <c:max val="21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2800"/>
                </a:pPr>
                <a:r>
                  <a:rPr lang="en-GB" sz="2800" baseline="0"/>
                  <a:t>99% resp time (ms)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48548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2003862115679832"/>
          <c:y val="9.2006741453153282E-2"/>
          <c:w val="0.2714252891815539"/>
          <c:h val="0.20859433193687762"/>
        </c:manualLayout>
      </c:layout>
      <c:overlay val="1"/>
      <c:txPr>
        <a:bodyPr/>
        <a:lstStyle/>
        <a:p>
          <a:pPr>
            <a:defRPr lang="en-GB" sz="2400" b="1"/>
          </a:pPr>
          <a:endParaRPr lang="en-US"/>
        </a:p>
      </c:txPr>
    </c:legend>
    <c:plotVisOnly val="1"/>
  </c:chart>
  <c:spPr>
    <a:noFill/>
    <a:ln>
      <a:noFill/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21401074332655939"/>
          <c:y val="4.1129993083545383E-2"/>
          <c:w val="0.78598925667344444"/>
          <c:h val="0.76658284284087663"/>
        </c:manualLayout>
      </c:layout>
      <c:barChart>
        <c:barDir val="col"/>
        <c:grouping val="clustered"/>
        <c:ser>
          <c:idx val="5"/>
          <c:order val="0"/>
          <c:spPr>
            <a:solidFill>
              <a:srgbClr val="0070C0"/>
            </a:solidFill>
          </c:spPr>
          <c:errBars>
            <c:errBarType val="both"/>
            <c:errValType val="cust"/>
            <c:plus>
              <c:numRef>
                <c:f>Sheet1!$C$46:$C$50</c:f>
                <c:numCache>
                  <c:formatCode>General</c:formatCode>
                  <c:ptCount val="5"/>
                  <c:pt idx="0">
                    <c:v>147.20000000000005</c:v>
                  </c:pt>
                  <c:pt idx="1">
                    <c:v>141.40000000000009</c:v>
                  </c:pt>
                  <c:pt idx="2">
                    <c:v>142.59999999999991</c:v>
                  </c:pt>
                  <c:pt idx="3">
                    <c:v>183.79999999999995</c:v>
                  </c:pt>
                  <c:pt idx="4">
                    <c:v>186.40000000000009</c:v>
                  </c:pt>
                </c:numCache>
              </c:numRef>
            </c:plus>
            <c:minus>
              <c:numRef>
                <c:f>Sheet1!$D$46:$D$50</c:f>
                <c:numCache>
                  <c:formatCode>General</c:formatCode>
                  <c:ptCount val="5"/>
                  <c:pt idx="0">
                    <c:v>219.79999999999995</c:v>
                  </c:pt>
                  <c:pt idx="1">
                    <c:v>138.19999999999982</c:v>
                  </c:pt>
                  <c:pt idx="2">
                    <c:v>169.40000000000009</c:v>
                  </c:pt>
                  <c:pt idx="3">
                    <c:v>279</c:v>
                  </c:pt>
                  <c:pt idx="4">
                    <c:v>139.19999999999982</c:v>
                  </c:pt>
                </c:numCache>
              </c:numRef>
            </c:minus>
            <c:spPr>
              <a:ln w="38100"/>
            </c:spPr>
          </c:errBars>
          <c:cat>
            <c:strRef>
              <c:f>Sheet1!$A$46:$A$50</c:f>
              <c:strCache>
                <c:ptCount val="5"/>
                <c:pt idx="0">
                  <c:v>No off-load</c:v>
                </c:pt>
                <c:pt idx="1">
                  <c:v>Off-load</c:v>
                </c:pt>
                <c:pt idx="2">
                  <c:v>Log structured</c:v>
                </c:pt>
                <c:pt idx="3">
                  <c:v>2-disk striped</c:v>
                </c:pt>
                <c:pt idx="4">
                  <c:v>Striped + Log-structured</c:v>
                </c:pt>
              </c:strCache>
            </c:strRef>
          </c:cat>
          <c:val>
            <c:numRef>
              <c:f>Sheet1!$B$46:$B$50</c:f>
              <c:numCache>
                <c:formatCode>General</c:formatCode>
                <c:ptCount val="5"/>
                <c:pt idx="0">
                  <c:v>783.28000000000054</c:v>
                </c:pt>
                <c:pt idx="1">
                  <c:v>2439.46</c:v>
                </c:pt>
                <c:pt idx="2">
                  <c:v>1254.7600000000002</c:v>
                </c:pt>
                <c:pt idx="3">
                  <c:v>1384.08</c:v>
                </c:pt>
                <c:pt idx="4">
                  <c:v>2472.0199999999995</c:v>
                </c:pt>
              </c:numCache>
            </c:numRef>
          </c:val>
        </c:ser>
        <c:axId val="45374464"/>
        <c:axId val="48445312"/>
      </c:barChart>
      <c:catAx>
        <c:axId val="453744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anchor="t" anchorCtr="0"/>
          <a:lstStyle/>
          <a:p>
            <a:pPr>
              <a:defRPr sz="1800" b="1"/>
            </a:pPr>
            <a:endParaRPr lang="en-US"/>
          </a:p>
        </c:txPr>
        <c:crossAx val="48445312"/>
        <c:crosses val="autoZero"/>
        <c:auto val="1"/>
        <c:lblAlgn val="ctr"/>
        <c:lblOffset val="100"/>
      </c:catAx>
      <c:valAx>
        <c:axId val="48445312"/>
        <c:scaling>
          <c:orientation val="minMax"/>
          <c:max val="3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 b="1"/>
                </a:pPr>
                <a:r>
                  <a:rPr lang="en-US" sz="2400" b="1"/>
                  <a:t>Throughput</a:t>
                </a:r>
                <a:r>
                  <a:rPr lang="en-US" sz="2400" b="1" baseline="0"/>
                  <a:t> (tpm)</a:t>
                </a:r>
                <a:endParaRPr lang="en-US" sz="2400" b="1"/>
              </a:p>
            </c:rich>
          </c:tx>
          <c:layout>
            <c:manualLayout>
              <c:xMode val="edge"/>
              <c:yMode val="edge"/>
              <c:x val="1.6182209571767342E-3"/>
              <c:y val="0.22950514052798526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5374464"/>
        <c:crosses val="autoZero"/>
        <c:crossBetween val="between"/>
      </c:valAx>
    </c:plotArea>
    <c:plotVisOnly val="1"/>
    <c:dispBlanksAs val="gap"/>
  </c:chart>
  <c:spPr>
    <a:noFill/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1866949025394545"/>
          <c:y val="4.1129993083545383E-2"/>
          <c:w val="0.80920964113804661"/>
          <c:h val="0.76658284284087663"/>
        </c:manualLayout>
      </c:layout>
      <c:barChart>
        <c:barDir val="col"/>
        <c:grouping val="clustered"/>
        <c:ser>
          <c:idx val="5"/>
          <c:order val="0"/>
          <c:spPr>
            <a:solidFill>
              <a:srgbClr val="0070C0"/>
            </a:solidFill>
          </c:spPr>
          <c:errBars>
            <c:errBarType val="both"/>
            <c:errValType val="cust"/>
            <c:plus>
              <c:numRef>
                <c:f>Sheet1!$C$50:$C$52</c:f>
                <c:numCache>
                  <c:formatCode>General</c:formatCode>
                  <c:ptCount val="3"/>
                  <c:pt idx="0">
                    <c:v>0.1611173526708205</c:v>
                  </c:pt>
                  <c:pt idx="1">
                    <c:v>0.33372484935144708</c:v>
                  </c:pt>
                  <c:pt idx="2">
                    <c:v>0.10264528648759103</c:v>
                  </c:pt>
                </c:numCache>
              </c:numRef>
            </c:plus>
            <c:minus>
              <c:numRef>
                <c:f>Sheet1!$D$50:$D$52</c:f>
                <c:numCache>
                  <c:formatCode>General</c:formatCode>
                  <c:ptCount val="3"/>
                  <c:pt idx="0">
                    <c:v>0.22954754366254759</c:v>
                  </c:pt>
                  <c:pt idx="1">
                    <c:v>0.39679297313859774</c:v>
                  </c:pt>
                  <c:pt idx="2">
                    <c:v>0.12383821877234191</c:v>
                  </c:pt>
                </c:numCache>
              </c:numRef>
            </c:minus>
            <c:spPr>
              <a:ln w="38100"/>
            </c:spPr>
          </c:errBars>
          <c:cat>
            <c:strRef>
              <c:f>Sheet1!$A$50:$A$52</c:f>
              <c:strCache>
                <c:ptCount val="3"/>
                <c:pt idx="0">
                  <c:v>Off-load</c:v>
                </c:pt>
                <c:pt idx="1">
                  <c:v>Contention  (server 1)</c:v>
                </c:pt>
                <c:pt idx="2">
                  <c:v>Contention  (server 2)</c:v>
                </c:pt>
              </c:strCache>
            </c:strRef>
          </c:cat>
          <c:val>
            <c:numRef>
              <c:f>Sheet1!$B$50:$B$52</c:f>
              <c:numCache>
                <c:formatCode>General</c:formatCode>
                <c:ptCount val="3"/>
                <c:pt idx="0">
                  <c:v>3.0467393524665614</c:v>
                </c:pt>
                <c:pt idx="1">
                  <c:v>0.90532121335920934</c:v>
                </c:pt>
                <c:pt idx="2">
                  <c:v>0.59211265447860251</c:v>
                </c:pt>
              </c:numCache>
            </c:numRef>
          </c:val>
        </c:ser>
        <c:axId val="48278528"/>
        <c:axId val="48284416"/>
      </c:barChart>
      <c:catAx>
        <c:axId val="482785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anchor="t" anchorCtr="0"/>
          <a:lstStyle/>
          <a:p>
            <a:pPr>
              <a:defRPr sz="2400" b="1"/>
            </a:pPr>
            <a:endParaRPr lang="en-US"/>
          </a:p>
        </c:txPr>
        <c:crossAx val="48284416"/>
        <c:crosses val="autoZero"/>
        <c:auto val="1"/>
        <c:lblAlgn val="ctr"/>
        <c:lblOffset val="100"/>
      </c:catAx>
      <c:valAx>
        <c:axId val="482844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3200" b="1"/>
                </a:pPr>
                <a:r>
                  <a:rPr lang="en-US" sz="3200" b="1"/>
                  <a:t>Speedup</a:t>
                </a:r>
              </a:p>
            </c:rich>
          </c:tx>
          <c:layout>
            <c:manualLayout>
              <c:xMode val="edge"/>
              <c:yMode val="edge"/>
              <c:x val="4.9328528646092424E-3"/>
              <c:y val="0.2966979368657581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8278528"/>
        <c:crosses val="autoZero"/>
        <c:crossBetween val="between"/>
        <c:majorUnit val="1"/>
      </c:valAx>
    </c:plotArea>
    <c:plotVisOnly val="1"/>
    <c:dispBlanksAs val="gap"/>
  </c:chart>
  <c:spPr>
    <a:noFill/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'resp vs policy'!$A$60</c:f>
              <c:strCache>
                <c:ptCount val="1"/>
                <c:pt idx="0">
                  <c:v>No off-load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errBars>
            <c:errBarType val="plus"/>
            <c:errValType val="cust"/>
            <c:plus>
              <c:numRef>
                <c:f>'resp vs policy'!$I$60:$N$60</c:f>
                <c:numCache>
                  <c:formatCode>General</c:formatCode>
                  <c:ptCount val="6"/>
                  <c:pt idx="0">
                    <c:v>9633.8685913689696</c:v>
                  </c:pt>
                  <c:pt idx="1">
                    <c:v>390.8058335966</c:v>
                  </c:pt>
                  <c:pt idx="2">
                    <c:v>43.335260557499893</c:v>
                  </c:pt>
                  <c:pt idx="3">
                    <c:v>9437.378785719995</c:v>
                  </c:pt>
                  <c:pt idx="4">
                    <c:v>2585.9584267750001</c:v>
                  </c:pt>
                  <c:pt idx="5">
                    <c:v>415.38379051969969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38100">
                <a:solidFill>
                  <a:srgbClr val="FF0000"/>
                </a:solidFill>
              </a:ln>
            </c:spPr>
          </c:errBars>
          <c:cat>
            <c:strRef>
              <c:f>'resp vs policy'!$B$59:$G$59</c:f>
              <c:strCache>
                <c:ptCount val="6"/>
                <c:pt idx="0">
                  <c:v>Peak 1 reads</c:v>
                </c:pt>
                <c:pt idx="1">
                  <c:v>Peak 2 reads</c:v>
                </c:pt>
                <c:pt idx="2">
                  <c:v>Peak 3 reads</c:v>
                </c:pt>
                <c:pt idx="3">
                  <c:v>Peak 1 writes</c:v>
                </c:pt>
                <c:pt idx="4">
                  <c:v>Peak 2 writes</c:v>
                </c:pt>
                <c:pt idx="5">
                  <c:v>Peak 3 writes</c:v>
                </c:pt>
              </c:strCache>
            </c:strRef>
          </c:cat>
          <c:val>
            <c:numRef>
              <c:f>'resp vs policy'!$B$60:$G$60</c:f>
              <c:numCache>
                <c:formatCode>General</c:formatCode>
                <c:ptCount val="6"/>
                <c:pt idx="0">
                  <c:v>852.756408631</c:v>
                </c:pt>
                <c:pt idx="1">
                  <c:v>47.561813462400004</c:v>
                </c:pt>
                <c:pt idx="2">
                  <c:v>7.3484129118999864</c:v>
                </c:pt>
                <c:pt idx="3">
                  <c:v>1785.6837142799936</c:v>
                </c:pt>
                <c:pt idx="4">
                  <c:v>195.20823989500042</c:v>
                </c:pt>
                <c:pt idx="5">
                  <c:v>46.138936753300001</c:v>
                </c:pt>
              </c:numCache>
            </c:numRef>
          </c:val>
        </c:ser>
        <c:ser>
          <c:idx val="3"/>
          <c:order val="1"/>
          <c:tx>
            <c:strRef>
              <c:f>'resp vs policy'!$A$61</c:f>
              <c:strCache>
                <c:ptCount val="1"/>
                <c:pt idx="0">
                  <c:v>Off-load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errBars>
            <c:errBarType val="plus"/>
            <c:errValType val="cust"/>
            <c:plus>
              <c:numRef>
                <c:f>'resp vs policy'!$I$61:$N$61</c:f>
                <c:numCache>
                  <c:formatCode>General</c:formatCode>
                  <c:ptCount val="6"/>
                  <c:pt idx="0">
                    <c:v>77.830490184299919</c:v>
                  </c:pt>
                  <c:pt idx="1">
                    <c:v>180.6069695402</c:v>
                  </c:pt>
                  <c:pt idx="2">
                    <c:v>32.422081394720003</c:v>
                  </c:pt>
                  <c:pt idx="3">
                    <c:v>186.79359344609995</c:v>
                  </c:pt>
                  <c:pt idx="4">
                    <c:v>159.60955152079936</c:v>
                  </c:pt>
                  <c:pt idx="5">
                    <c:v>206.2831716076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38100">
                <a:solidFill>
                  <a:srgbClr val="00B050"/>
                </a:solidFill>
              </a:ln>
            </c:spPr>
          </c:errBars>
          <c:cat>
            <c:strRef>
              <c:f>'resp vs policy'!$B$59:$G$59</c:f>
              <c:strCache>
                <c:ptCount val="6"/>
                <c:pt idx="0">
                  <c:v>Peak 1 reads</c:v>
                </c:pt>
                <c:pt idx="1">
                  <c:v>Peak 2 reads</c:v>
                </c:pt>
                <c:pt idx="2">
                  <c:v>Peak 3 reads</c:v>
                </c:pt>
                <c:pt idx="3">
                  <c:v>Peak 1 writes</c:v>
                </c:pt>
                <c:pt idx="4">
                  <c:v>Peak 2 writes</c:v>
                </c:pt>
                <c:pt idx="5">
                  <c:v>Peak 3 writes</c:v>
                </c:pt>
              </c:strCache>
            </c:strRef>
          </c:cat>
          <c:val>
            <c:numRef>
              <c:f>'resp vs policy'!$B$61:$G$61</c:f>
              <c:numCache>
                <c:formatCode>General</c:formatCode>
                <c:ptCount val="6"/>
                <c:pt idx="0">
                  <c:v>14.705224101400001</c:v>
                </c:pt>
                <c:pt idx="1">
                  <c:v>39.481661266799847</c:v>
                </c:pt>
                <c:pt idx="2">
                  <c:v>6.2888029589799945</c:v>
                </c:pt>
                <c:pt idx="3">
                  <c:v>24.482722342899862</c:v>
                </c:pt>
                <c:pt idx="4">
                  <c:v>62.836877050199945</c:v>
                </c:pt>
                <c:pt idx="5">
                  <c:v>24.094379412399999</c:v>
                </c:pt>
              </c:numCache>
            </c:numRef>
          </c:val>
        </c:ser>
        <c:axId val="43648896"/>
        <c:axId val="43650432"/>
      </c:barChart>
      <c:catAx>
        <c:axId val="436488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 sz="2800" b="1"/>
            </a:pPr>
            <a:endParaRPr lang="en-US"/>
          </a:p>
        </c:txPr>
        <c:crossAx val="43650432"/>
        <c:crosses val="autoZero"/>
        <c:auto val="1"/>
        <c:lblAlgn val="ctr"/>
        <c:lblOffset val="100"/>
      </c:catAx>
      <c:valAx>
        <c:axId val="43650432"/>
        <c:scaling>
          <c:logBase val="10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2800"/>
                </a:pPr>
                <a:r>
                  <a:rPr lang="en-GB" sz="2800" baseline="0"/>
                  <a:t>Response time (ms)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43648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889260886926472"/>
          <c:y val="7.1096118395618454E-2"/>
          <c:w val="0.75484348720323913"/>
          <c:h val="7.8948468980160905E-2"/>
        </c:manualLayout>
      </c:layout>
      <c:overlay val="1"/>
      <c:txPr>
        <a:bodyPr/>
        <a:lstStyle/>
        <a:p>
          <a:pPr>
            <a:defRPr lang="en-GB" sz="2400" b="1"/>
          </a:pPr>
          <a:endParaRPr lang="en-US"/>
        </a:p>
      </c:txPr>
    </c:legend>
    <c:plotVisOnly val="1"/>
  </c:chart>
  <c:spPr>
    <a:noFill/>
    <a:ln>
      <a:noFill/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'Read write ratios'!$A$1</c:f>
              <c:strCache>
                <c:ptCount val="1"/>
                <c:pt idx="0">
                  <c:v>Cumulative fraction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'Read write ratios'!$B$2:$B$810</c:f>
              <c:numCache>
                <c:formatCode>General</c:formatCode>
                <c:ptCount val="809"/>
                <c:pt idx="0">
                  <c:v>0.2</c:v>
                </c:pt>
                <c:pt idx="1">
                  <c:v>0.5</c:v>
                </c:pt>
                <c:pt idx="2">
                  <c:v>0.60000000000000064</c:v>
                </c:pt>
                <c:pt idx="3">
                  <c:v>0.8</c:v>
                </c:pt>
                <c:pt idx="4">
                  <c:v>0.9</c:v>
                </c:pt>
                <c:pt idx="5">
                  <c:v>1.2</c:v>
                </c:pt>
                <c:pt idx="6">
                  <c:v>1.2</c:v>
                </c:pt>
                <c:pt idx="7">
                  <c:v>1.3</c:v>
                </c:pt>
                <c:pt idx="8">
                  <c:v>1.8</c:v>
                </c:pt>
                <c:pt idx="9">
                  <c:v>1.8</c:v>
                </c:pt>
                <c:pt idx="10">
                  <c:v>2.4</c:v>
                </c:pt>
                <c:pt idx="11">
                  <c:v>2.5</c:v>
                </c:pt>
                <c:pt idx="12">
                  <c:v>3.1</c:v>
                </c:pt>
                <c:pt idx="13">
                  <c:v>3.8</c:v>
                </c:pt>
                <c:pt idx="14">
                  <c:v>3.9</c:v>
                </c:pt>
                <c:pt idx="15">
                  <c:v>4.5999999999999996</c:v>
                </c:pt>
                <c:pt idx="16">
                  <c:v>4.9000000000000004</c:v>
                </c:pt>
                <c:pt idx="17">
                  <c:v>5.0999999999999996</c:v>
                </c:pt>
                <c:pt idx="18">
                  <c:v>5.0999999999999996</c:v>
                </c:pt>
                <c:pt idx="19">
                  <c:v>5.0999999999999996</c:v>
                </c:pt>
                <c:pt idx="20">
                  <c:v>5.3</c:v>
                </c:pt>
                <c:pt idx="21">
                  <c:v>5.3</c:v>
                </c:pt>
                <c:pt idx="22">
                  <c:v>5.5</c:v>
                </c:pt>
                <c:pt idx="23">
                  <c:v>5.8</c:v>
                </c:pt>
                <c:pt idx="24">
                  <c:v>5.9</c:v>
                </c:pt>
                <c:pt idx="25">
                  <c:v>6</c:v>
                </c:pt>
                <c:pt idx="26">
                  <c:v>6.3</c:v>
                </c:pt>
                <c:pt idx="27">
                  <c:v>6.7</c:v>
                </c:pt>
                <c:pt idx="28">
                  <c:v>6.9</c:v>
                </c:pt>
                <c:pt idx="29">
                  <c:v>7</c:v>
                </c:pt>
                <c:pt idx="30">
                  <c:v>7.3</c:v>
                </c:pt>
                <c:pt idx="31">
                  <c:v>7.4</c:v>
                </c:pt>
                <c:pt idx="32">
                  <c:v>8.3000000000000007</c:v>
                </c:pt>
                <c:pt idx="33">
                  <c:v>8.4</c:v>
                </c:pt>
                <c:pt idx="34">
                  <c:v>8.5</c:v>
                </c:pt>
                <c:pt idx="35">
                  <c:v>8.9</c:v>
                </c:pt>
                <c:pt idx="36">
                  <c:v>9</c:v>
                </c:pt>
                <c:pt idx="37">
                  <c:v>9</c:v>
                </c:pt>
                <c:pt idx="38">
                  <c:v>9.1</c:v>
                </c:pt>
                <c:pt idx="39">
                  <c:v>9.8000000000000007</c:v>
                </c:pt>
                <c:pt idx="40">
                  <c:v>10</c:v>
                </c:pt>
                <c:pt idx="41">
                  <c:v>10</c:v>
                </c:pt>
                <c:pt idx="42">
                  <c:v>10.5</c:v>
                </c:pt>
                <c:pt idx="43">
                  <c:v>10.6</c:v>
                </c:pt>
                <c:pt idx="44">
                  <c:v>10.8</c:v>
                </c:pt>
                <c:pt idx="45">
                  <c:v>11.2</c:v>
                </c:pt>
                <c:pt idx="46">
                  <c:v>11.6</c:v>
                </c:pt>
                <c:pt idx="47">
                  <c:v>11.8</c:v>
                </c:pt>
                <c:pt idx="48">
                  <c:v>12.1</c:v>
                </c:pt>
                <c:pt idx="49">
                  <c:v>12.1</c:v>
                </c:pt>
                <c:pt idx="50">
                  <c:v>12.2</c:v>
                </c:pt>
                <c:pt idx="51">
                  <c:v>12.4</c:v>
                </c:pt>
                <c:pt idx="52">
                  <c:v>12.6</c:v>
                </c:pt>
                <c:pt idx="53">
                  <c:v>13.2</c:v>
                </c:pt>
                <c:pt idx="54">
                  <c:v>13.6</c:v>
                </c:pt>
                <c:pt idx="55">
                  <c:v>14</c:v>
                </c:pt>
                <c:pt idx="56">
                  <c:v>14.3</c:v>
                </c:pt>
                <c:pt idx="57">
                  <c:v>14.7</c:v>
                </c:pt>
                <c:pt idx="58">
                  <c:v>14.9</c:v>
                </c:pt>
                <c:pt idx="59">
                  <c:v>15</c:v>
                </c:pt>
                <c:pt idx="60">
                  <c:v>15</c:v>
                </c:pt>
                <c:pt idx="61">
                  <c:v>15.2</c:v>
                </c:pt>
                <c:pt idx="62">
                  <c:v>15.3</c:v>
                </c:pt>
                <c:pt idx="63">
                  <c:v>15.5</c:v>
                </c:pt>
                <c:pt idx="64">
                  <c:v>15.7</c:v>
                </c:pt>
                <c:pt idx="65">
                  <c:v>15.7</c:v>
                </c:pt>
                <c:pt idx="66">
                  <c:v>15.9</c:v>
                </c:pt>
                <c:pt idx="67">
                  <c:v>16.2</c:v>
                </c:pt>
                <c:pt idx="68">
                  <c:v>16.3</c:v>
                </c:pt>
                <c:pt idx="69">
                  <c:v>16.399999999999999</c:v>
                </c:pt>
                <c:pt idx="70">
                  <c:v>16.899999999999999</c:v>
                </c:pt>
                <c:pt idx="71">
                  <c:v>17.399999999999999</c:v>
                </c:pt>
                <c:pt idx="72">
                  <c:v>17.8</c:v>
                </c:pt>
                <c:pt idx="73">
                  <c:v>17.8</c:v>
                </c:pt>
                <c:pt idx="74">
                  <c:v>17.8</c:v>
                </c:pt>
                <c:pt idx="75">
                  <c:v>17.8</c:v>
                </c:pt>
                <c:pt idx="76">
                  <c:v>17.899999999999999</c:v>
                </c:pt>
                <c:pt idx="77">
                  <c:v>18.600000000000001</c:v>
                </c:pt>
                <c:pt idx="78">
                  <c:v>18.7</c:v>
                </c:pt>
                <c:pt idx="79">
                  <c:v>18.7</c:v>
                </c:pt>
                <c:pt idx="80">
                  <c:v>18.8</c:v>
                </c:pt>
                <c:pt idx="81">
                  <c:v>18.899999999999999</c:v>
                </c:pt>
                <c:pt idx="82">
                  <c:v>19.100000000000001</c:v>
                </c:pt>
                <c:pt idx="83">
                  <c:v>19.2</c:v>
                </c:pt>
                <c:pt idx="84">
                  <c:v>19.3</c:v>
                </c:pt>
                <c:pt idx="85">
                  <c:v>19.399999999999999</c:v>
                </c:pt>
                <c:pt idx="86">
                  <c:v>19.5</c:v>
                </c:pt>
                <c:pt idx="87">
                  <c:v>19.600000000000001</c:v>
                </c:pt>
                <c:pt idx="88">
                  <c:v>19.600000000000001</c:v>
                </c:pt>
                <c:pt idx="89">
                  <c:v>19.600000000000001</c:v>
                </c:pt>
                <c:pt idx="90">
                  <c:v>19.7</c:v>
                </c:pt>
                <c:pt idx="91">
                  <c:v>19.7</c:v>
                </c:pt>
                <c:pt idx="92">
                  <c:v>19.8</c:v>
                </c:pt>
                <c:pt idx="93">
                  <c:v>19.899999999999999</c:v>
                </c:pt>
                <c:pt idx="94">
                  <c:v>20.2</c:v>
                </c:pt>
                <c:pt idx="95">
                  <c:v>20.3</c:v>
                </c:pt>
                <c:pt idx="96">
                  <c:v>20.5</c:v>
                </c:pt>
                <c:pt idx="97">
                  <c:v>20.8</c:v>
                </c:pt>
                <c:pt idx="98">
                  <c:v>20.8</c:v>
                </c:pt>
                <c:pt idx="99">
                  <c:v>20.9</c:v>
                </c:pt>
                <c:pt idx="100">
                  <c:v>20.9</c:v>
                </c:pt>
                <c:pt idx="101">
                  <c:v>21</c:v>
                </c:pt>
                <c:pt idx="102">
                  <c:v>21.1</c:v>
                </c:pt>
                <c:pt idx="103">
                  <c:v>21.1</c:v>
                </c:pt>
                <c:pt idx="104">
                  <c:v>21.2</c:v>
                </c:pt>
                <c:pt idx="105">
                  <c:v>21.5</c:v>
                </c:pt>
                <c:pt idx="106">
                  <c:v>21.7</c:v>
                </c:pt>
                <c:pt idx="107">
                  <c:v>21.9</c:v>
                </c:pt>
                <c:pt idx="108">
                  <c:v>22.2</c:v>
                </c:pt>
                <c:pt idx="109">
                  <c:v>22.3</c:v>
                </c:pt>
                <c:pt idx="110">
                  <c:v>22.5</c:v>
                </c:pt>
                <c:pt idx="111">
                  <c:v>22.5</c:v>
                </c:pt>
                <c:pt idx="112">
                  <c:v>22.6</c:v>
                </c:pt>
                <c:pt idx="113">
                  <c:v>22.6</c:v>
                </c:pt>
                <c:pt idx="114">
                  <c:v>22.6</c:v>
                </c:pt>
                <c:pt idx="115">
                  <c:v>23.2</c:v>
                </c:pt>
                <c:pt idx="116">
                  <c:v>23.4</c:v>
                </c:pt>
                <c:pt idx="117">
                  <c:v>23.6</c:v>
                </c:pt>
                <c:pt idx="118">
                  <c:v>24.1</c:v>
                </c:pt>
                <c:pt idx="119">
                  <c:v>24.1</c:v>
                </c:pt>
                <c:pt idx="120">
                  <c:v>24.2</c:v>
                </c:pt>
                <c:pt idx="121">
                  <c:v>24.5</c:v>
                </c:pt>
                <c:pt idx="122">
                  <c:v>24.9</c:v>
                </c:pt>
                <c:pt idx="123">
                  <c:v>25.5</c:v>
                </c:pt>
                <c:pt idx="124">
                  <c:v>25.8</c:v>
                </c:pt>
                <c:pt idx="125">
                  <c:v>25.9</c:v>
                </c:pt>
                <c:pt idx="126">
                  <c:v>26</c:v>
                </c:pt>
                <c:pt idx="127">
                  <c:v>26</c:v>
                </c:pt>
                <c:pt idx="128">
                  <c:v>26.6</c:v>
                </c:pt>
                <c:pt idx="129">
                  <c:v>27.1</c:v>
                </c:pt>
                <c:pt idx="130">
                  <c:v>27.8</c:v>
                </c:pt>
                <c:pt idx="131">
                  <c:v>28.1</c:v>
                </c:pt>
                <c:pt idx="132">
                  <c:v>28.4</c:v>
                </c:pt>
                <c:pt idx="133">
                  <c:v>28.7</c:v>
                </c:pt>
                <c:pt idx="134">
                  <c:v>28.9</c:v>
                </c:pt>
                <c:pt idx="135">
                  <c:v>29</c:v>
                </c:pt>
                <c:pt idx="136">
                  <c:v>29.3</c:v>
                </c:pt>
                <c:pt idx="137">
                  <c:v>30.5</c:v>
                </c:pt>
                <c:pt idx="138">
                  <c:v>30.7</c:v>
                </c:pt>
                <c:pt idx="139">
                  <c:v>31.5</c:v>
                </c:pt>
                <c:pt idx="140">
                  <c:v>32.9</c:v>
                </c:pt>
                <c:pt idx="141">
                  <c:v>33.200000000000003</c:v>
                </c:pt>
                <c:pt idx="142">
                  <c:v>33.200000000000003</c:v>
                </c:pt>
                <c:pt idx="143">
                  <c:v>33.800000000000004</c:v>
                </c:pt>
                <c:pt idx="144">
                  <c:v>34.1</c:v>
                </c:pt>
                <c:pt idx="145">
                  <c:v>34.200000000000003</c:v>
                </c:pt>
                <c:pt idx="146">
                  <c:v>34.300000000000004</c:v>
                </c:pt>
                <c:pt idx="147">
                  <c:v>34.6</c:v>
                </c:pt>
                <c:pt idx="148">
                  <c:v>35.200000000000003</c:v>
                </c:pt>
                <c:pt idx="149">
                  <c:v>36.1</c:v>
                </c:pt>
                <c:pt idx="150">
                  <c:v>36.1</c:v>
                </c:pt>
                <c:pt idx="151">
                  <c:v>36.1</c:v>
                </c:pt>
                <c:pt idx="152">
                  <c:v>36.4</c:v>
                </c:pt>
                <c:pt idx="153">
                  <c:v>36.5</c:v>
                </c:pt>
                <c:pt idx="154">
                  <c:v>36.5</c:v>
                </c:pt>
                <c:pt idx="155">
                  <c:v>36.6</c:v>
                </c:pt>
                <c:pt idx="156">
                  <c:v>36.700000000000003</c:v>
                </c:pt>
                <c:pt idx="157">
                  <c:v>36.800000000000004</c:v>
                </c:pt>
                <c:pt idx="158">
                  <c:v>38.1</c:v>
                </c:pt>
                <c:pt idx="159">
                  <c:v>38.200000000000003</c:v>
                </c:pt>
                <c:pt idx="160">
                  <c:v>38.200000000000003</c:v>
                </c:pt>
                <c:pt idx="161">
                  <c:v>38.6</c:v>
                </c:pt>
                <c:pt idx="162">
                  <c:v>38.9</c:v>
                </c:pt>
                <c:pt idx="163">
                  <c:v>39.300000000000004</c:v>
                </c:pt>
                <c:pt idx="164">
                  <c:v>39.300000000000004</c:v>
                </c:pt>
                <c:pt idx="165">
                  <c:v>39.5</c:v>
                </c:pt>
                <c:pt idx="166">
                  <c:v>39.9</c:v>
                </c:pt>
                <c:pt idx="167">
                  <c:v>39.9</c:v>
                </c:pt>
                <c:pt idx="168">
                  <c:v>40</c:v>
                </c:pt>
                <c:pt idx="169">
                  <c:v>40.700000000000003</c:v>
                </c:pt>
                <c:pt idx="170">
                  <c:v>40.800000000000004</c:v>
                </c:pt>
                <c:pt idx="171">
                  <c:v>41.1</c:v>
                </c:pt>
                <c:pt idx="172">
                  <c:v>41.2</c:v>
                </c:pt>
                <c:pt idx="173">
                  <c:v>41.4</c:v>
                </c:pt>
                <c:pt idx="174">
                  <c:v>41.7</c:v>
                </c:pt>
                <c:pt idx="175">
                  <c:v>41.8</c:v>
                </c:pt>
                <c:pt idx="176">
                  <c:v>41.9</c:v>
                </c:pt>
                <c:pt idx="177">
                  <c:v>41.9</c:v>
                </c:pt>
                <c:pt idx="178">
                  <c:v>42.3</c:v>
                </c:pt>
                <c:pt idx="179">
                  <c:v>42.3</c:v>
                </c:pt>
                <c:pt idx="180">
                  <c:v>42.8</c:v>
                </c:pt>
                <c:pt idx="181">
                  <c:v>43.1</c:v>
                </c:pt>
                <c:pt idx="182">
                  <c:v>43.1</c:v>
                </c:pt>
                <c:pt idx="183">
                  <c:v>43.9</c:v>
                </c:pt>
                <c:pt idx="184">
                  <c:v>44</c:v>
                </c:pt>
                <c:pt idx="185">
                  <c:v>44.8</c:v>
                </c:pt>
                <c:pt idx="186">
                  <c:v>45.2</c:v>
                </c:pt>
                <c:pt idx="187">
                  <c:v>45.4</c:v>
                </c:pt>
                <c:pt idx="188">
                  <c:v>45.4</c:v>
                </c:pt>
                <c:pt idx="189">
                  <c:v>45.5</c:v>
                </c:pt>
                <c:pt idx="190">
                  <c:v>45.8</c:v>
                </c:pt>
                <c:pt idx="191">
                  <c:v>45.9</c:v>
                </c:pt>
                <c:pt idx="192">
                  <c:v>46.1</c:v>
                </c:pt>
                <c:pt idx="193">
                  <c:v>46.7</c:v>
                </c:pt>
                <c:pt idx="194">
                  <c:v>46.7</c:v>
                </c:pt>
                <c:pt idx="195">
                  <c:v>46.7</c:v>
                </c:pt>
                <c:pt idx="196">
                  <c:v>46.8</c:v>
                </c:pt>
                <c:pt idx="197">
                  <c:v>46.8</c:v>
                </c:pt>
                <c:pt idx="198">
                  <c:v>47.1</c:v>
                </c:pt>
                <c:pt idx="199">
                  <c:v>47.3</c:v>
                </c:pt>
                <c:pt idx="200">
                  <c:v>47.4</c:v>
                </c:pt>
                <c:pt idx="201">
                  <c:v>47.5</c:v>
                </c:pt>
                <c:pt idx="202">
                  <c:v>47.6</c:v>
                </c:pt>
                <c:pt idx="203">
                  <c:v>47.7</c:v>
                </c:pt>
                <c:pt idx="204">
                  <c:v>47.7</c:v>
                </c:pt>
                <c:pt idx="205">
                  <c:v>47.9</c:v>
                </c:pt>
                <c:pt idx="206">
                  <c:v>47.9</c:v>
                </c:pt>
                <c:pt idx="207">
                  <c:v>48</c:v>
                </c:pt>
                <c:pt idx="208">
                  <c:v>48.2</c:v>
                </c:pt>
                <c:pt idx="209">
                  <c:v>48.2</c:v>
                </c:pt>
                <c:pt idx="210">
                  <c:v>48.2</c:v>
                </c:pt>
                <c:pt idx="211">
                  <c:v>48.4</c:v>
                </c:pt>
                <c:pt idx="212">
                  <c:v>48.6</c:v>
                </c:pt>
                <c:pt idx="213">
                  <c:v>48.6</c:v>
                </c:pt>
                <c:pt idx="214">
                  <c:v>48.6</c:v>
                </c:pt>
                <c:pt idx="215">
                  <c:v>48.7</c:v>
                </c:pt>
                <c:pt idx="216">
                  <c:v>48.7</c:v>
                </c:pt>
                <c:pt idx="217">
                  <c:v>49</c:v>
                </c:pt>
                <c:pt idx="218">
                  <c:v>49.1</c:v>
                </c:pt>
                <c:pt idx="219">
                  <c:v>49.1</c:v>
                </c:pt>
                <c:pt idx="220">
                  <c:v>49.1</c:v>
                </c:pt>
                <c:pt idx="221">
                  <c:v>49.2</c:v>
                </c:pt>
                <c:pt idx="222">
                  <c:v>49.3</c:v>
                </c:pt>
                <c:pt idx="223">
                  <c:v>49.4</c:v>
                </c:pt>
                <c:pt idx="224">
                  <c:v>49.4</c:v>
                </c:pt>
                <c:pt idx="225">
                  <c:v>49.4</c:v>
                </c:pt>
                <c:pt idx="226">
                  <c:v>49.5</c:v>
                </c:pt>
                <c:pt idx="227">
                  <c:v>49.6</c:v>
                </c:pt>
                <c:pt idx="228">
                  <c:v>49.7</c:v>
                </c:pt>
                <c:pt idx="229">
                  <c:v>49.8</c:v>
                </c:pt>
                <c:pt idx="230">
                  <c:v>49.9</c:v>
                </c:pt>
                <c:pt idx="231">
                  <c:v>49.9</c:v>
                </c:pt>
                <c:pt idx="232">
                  <c:v>49.9</c:v>
                </c:pt>
                <c:pt idx="233">
                  <c:v>50</c:v>
                </c:pt>
                <c:pt idx="234">
                  <c:v>50.2</c:v>
                </c:pt>
                <c:pt idx="235">
                  <c:v>50.2</c:v>
                </c:pt>
                <c:pt idx="236">
                  <c:v>50.3</c:v>
                </c:pt>
                <c:pt idx="237">
                  <c:v>50.3</c:v>
                </c:pt>
                <c:pt idx="238">
                  <c:v>50.3</c:v>
                </c:pt>
                <c:pt idx="239">
                  <c:v>50.4</c:v>
                </c:pt>
                <c:pt idx="240">
                  <c:v>50.4</c:v>
                </c:pt>
                <c:pt idx="241">
                  <c:v>50.6</c:v>
                </c:pt>
                <c:pt idx="242">
                  <c:v>50.7</c:v>
                </c:pt>
                <c:pt idx="243">
                  <c:v>50.9</c:v>
                </c:pt>
                <c:pt idx="244">
                  <c:v>50.9</c:v>
                </c:pt>
                <c:pt idx="245">
                  <c:v>51</c:v>
                </c:pt>
                <c:pt idx="246">
                  <c:v>51</c:v>
                </c:pt>
                <c:pt idx="247">
                  <c:v>51</c:v>
                </c:pt>
                <c:pt idx="248">
                  <c:v>51.1</c:v>
                </c:pt>
                <c:pt idx="249">
                  <c:v>51.1</c:v>
                </c:pt>
                <c:pt idx="250">
                  <c:v>51.1</c:v>
                </c:pt>
                <c:pt idx="251">
                  <c:v>51.4</c:v>
                </c:pt>
                <c:pt idx="252">
                  <c:v>51.6</c:v>
                </c:pt>
                <c:pt idx="253">
                  <c:v>51.6</c:v>
                </c:pt>
                <c:pt idx="254">
                  <c:v>51.8</c:v>
                </c:pt>
                <c:pt idx="255">
                  <c:v>51.8</c:v>
                </c:pt>
                <c:pt idx="256">
                  <c:v>51.9</c:v>
                </c:pt>
                <c:pt idx="257">
                  <c:v>52.1</c:v>
                </c:pt>
                <c:pt idx="258">
                  <c:v>52.3</c:v>
                </c:pt>
                <c:pt idx="259">
                  <c:v>52.3</c:v>
                </c:pt>
                <c:pt idx="260">
                  <c:v>52.4</c:v>
                </c:pt>
                <c:pt idx="261">
                  <c:v>52.4</c:v>
                </c:pt>
                <c:pt idx="262">
                  <c:v>52.4</c:v>
                </c:pt>
                <c:pt idx="263">
                  <c:v>52.5</c:v>
                </c:pt>
                <c:pt idx="264">
                  <c:v>52.6</c:v>
                </c:pt>
                <c:pt idx="265">
                  <c:v>52.7</c:v>
                </c:pt>
                <c:pt idx="266">
                  <c:v>52.9</c:v>
                </c:pt>
                <c:pt idx="267">
                  <c:v>53</c:v>
                </c:pt>
                <c:pt idx="268">
                  <c:v>53.1</c:v>
                </c:pt>
                <c:pt idx="269">
                  <c:v>53.1</c:v>
                </c:pt>
                <c:pt idx="270">
                  <c:v>53.2</c:v>
                </c:pt>
                <c:pt idx="271">
                  <c:v>53.2</c:v>
                </c:pt>
                <c:pt idx="272">
                  <c:v>53.3</c:v>
                </c:pt>
                <c:pt idx="273">
                  <c:v>53.3</c:v>
                </c:pt>
                <c:pt idx="274">
                  <c:v>53.4</c:v>
                </c:pt>
                <c:pt idx="275">
                  <c:v>53.4</c:v>
                </c:pt>
                <c:pt idx="276">
                  <c:v>53.6</c:v>
                </c:pt>
                <c:pt idx="277">
                  <c:v>53.6</c:v>
                </c:pt>
                <c:pt idx="278">
                  <c:v>53.6</c:v>
                </c:pt>
                <c:pt idx="279">
                  <c:v>53.7</c:v>
                </c:pt>
                <c:pt idx="280">
                  <c:v>53.8</c:v>
                </c:pt>
                <c:pt idx="281">
                  <c:v>53.9</c:v>
                </c:pt>
                <c:pt idx="282">
                  <c:v>54</c:v>
                </c:pt>
                <c:pt idx="283">
                  <c:v>54.1</c:v>
                </c:pt>
                <c:pt idx="284">
                  <c:v>54.1</c:v>
                </c:pt>
                <c:pt idx="285">
                  <c:v>54.1</c:v>
                </c:pt>
                <c:pt idx="286">
                  <c:v>54.3</c:v>
                </c:pt>
                <c:pt idx="287">
                  <c:v>54.3</c:v>
                </c:pt>
                <c:pt idx="288">
                  <c:v>54.4</c:v>
                </c:pt>
                <c:pt idx="289">
                  <c:v>54.4</c:v>
                </c:pt>
                <c:pt idx="290">
                  <c:v>54.6</c:v>
                </c:pt>
                <c:pt idx="291">
                  <c:v>54.6</c:v>
                </c:pt>
                <c:pt idx="292">
                  <c:v>54.7</c:v>
                </c:pt>
                <c:pt idx="293">
                  <c:v>54.7</c:v>
                </c:pt>
                <c:pt idx="294">
                  <c:v>54.8</c:v>
                </c:pt>
                <c:pt idx="295">
                  <c:v>54.9</c:v>
                </c:pt>
                <c:pt idx="296">
                  <c:v>55.1</c:v>
                </c:pt>
                <c:pt idx="297">
                  <c:v>55.1</c:v>
                </c:pt>
                <c:pt idx="298">
                  <c:v>55.1</c:v>
                </c:pt>
                <c:pt idx="299">
                  <c:v>55.2</c:v>
                </c:pt>
                <c:pt idx="300">
                  <c:v>55.3</c:v>
                </c:pt>
                <c:pt idx="301">
                  <c:v>55.6</c:v>
                </c:pt>
                <c:pt idx="302">
                  <c:v>55.7</c:v>
                </c:pt>
                <c:pt idx="303">
                  <c:v>55.8</c:v>
                </c:pt>
                <c:pt idx="304">
                  <c:v>56.1</c:v>
                </c:pt>
                <c:pt idx="305">
                  <c:v>56.2</c:v>
                </c:pt>
                <c:pt idx="306">
                  <c:v>56.2</c:v>
                </c:pt>
                <c:pt idx="307">
                  <c:v>56.2</c:v>
                </c:pt>
                <c:pt idx="308">
                  <c:v>56.3</c:v>
                </c:pt>
                <c:pt idx="309">
                  <c:v>56.4</c:v>
                </c:pt>
                <c:pt idx="310">
                  <c:v>56.7</c:v>
                </c:pt>
                <c:pt idx="311">
                  <c:v>56.7</c:v>
                </c:pt>
                <c:pt idx="312">
                  <c:v>56.8</c:v>
                </c:pt>
                <c:pt idx="313">
                  <c:v>56.8</c:v>
                </c:pt>
                <c:pt idx="314">
                  <c:v>56.9</c:v>
                </c:pt>
                <c:pt idx="315">
                  <c:v>56.9</c:v>
                </c:pt>
                <c:pt idx="316">
                  <c:v>57.1</c:v>
                </c:pt>
                <c:pt idx="317">
                  <c:v>57.1</c:v>
                </c:pt>
                <c:pt idx="318">
                  <c:v>57.2</c:v>
                </c:pt>
                <c:pt idx="319">
                  <c:v>57.3</c:v>
                </c:pt>
                <c:pt idx="320">
                  <c:v>57.3</c:v>
                </c:pt>
                <c:pt idx="321">
                  <c:v>57.4</c:v>
                </c:pt>
                <c:pt idx="322">
                  <c:v>57.4</c:v>
                </c:pt>
                <c:pt idx="323">
                  <c:v>57.4</c:v>
                </c:pt>
                <c:pt idx="324">
                  <c:v>57.6</c:v>
                </c:pt>
                <c:pt idx="325">
                  <c:v>57.7</c:v>
                </c:pt>
                <c:pt idx="326">
                  <c:v>57.7</c:v>
                </c:pt>
                <c:pt idx="327">
                  <c:v>57.7</c:v>
                </c:pt>
                <c:pt idx="328">
                  <c:v>57.9</c:v>
                </c:pt>
                <c:pt idx="329">
                  <c:v>57.9</c:v>
                </c:pt>
                <c:pt idx="330">
                  <c:v>58</c:v>
                </c:pt>
                <c:pt idx="331">
                  <c:v>58.1</c:v>
                </c:pt>
                <c:pt idx="332">
                  <c:v>58.2</c:v>
                </c:pt>
                <c:pt idx="333">
                  <c:v>58.2</c:v>
                </c:pt>
                <c:pt idx="334">
                  <c:v>58.2</c:v>
                </c:pt>
                <c:pt idx="335">
                  <c:v>58.3</c:v>
                </c:pt>
                <c:pt idx="336">
                  <c:v>58.3</c:v>
                </c:pt>
                <c:pt idx="337">
                  <c:v>58.4</c:v>
                </c:pt>
                <c:pt idx="338">
                  <c:v>58.4</c:v>
                </c:pt>
                <c:pt idx="339">
                  <c:v>58.9</c:v>
                </c:pt>
                <c:pt idx="340">
                  <c:v>58.9</c:v>
                </c:pt>
                <c:pt idx="341">
                  <c:v>58.9</c:v>
                </c:pt>
                <c:pt idx="342">
                  <c:v>59.1</c:v>
                </c:pt>
                <c:pt idx="343">
                  <c:v>59.3</c:v>
                </c:pt>
                <c:pt idx="344">
                  <c:v>59.3</c:v>
                </c:pt>
                <c:pt idx="345">
                  <c:v>59.4</c:v>
                </c:pt>
                <c:pt idx="346">
                  <c:v>59.4</c:v>
                </c:pt>
                <c:pt idx="347">
                  <c:v>59.5</c:v>
                </c:pt>
                <c:pt idx="348">
                  <c:v>59.5</c:v>
                </c:pt>
                <c:pt idx="349">
                  <c:v>59.6</c:v>
                </c:pt>
                <c:pt idx="350">
                  <c:v>59.6</c:v>
                </c:pt>
                <c:pt idx="351">
                  <c:v>59.7</c:v>
                </c:pt>
                <c:pt idx="352">
                  <c:v>59.8</c:v>
                </c:pt>
                <c:pt idx="353">
                  <c:v>59.8</c:v>
                </c:pt>
                <c:pt idx="354">
                  <c:v>59.8</c:v>
                </c:pt>
                <c:pt idx="355">
                  <c:v>60</c:v>
                </c:pt>
                <c:pt idx="356">
                  <c:v>60.2</c:v>
                </c:pt>
                <c:pt idx="357">
                  <c:v>60.4</c:v>
                </c:pt>
                <c:pt idx="358">
                  <c:v>60.4</c:v>
                </c:pt>
                <c:pt idx="359">
                  <c:v>60.5</c:v>
                </c:pt>
                <c:pt idx="360">
                  <c:v>60.6</c:v>
                </c:pt>
                <c:pt idx="361">
                  <c:v>60.6</c:v>
                </c:pt>
                <c:pt idx="362">
                  <c:v>60.6</c:v>
                </c:pt>
                <c:pt idx="363">
                  <c:v>60.7</c:v>
                </c:pt>
                <c:pt idx="364">
                  <c:v>60.8</c:v>
                </c:pt>
                <c:pt idx="365">
                  <c:v>60.9</c:v>
                </c:pt>
                <c:pt idx="366">
                  <c:v>60.9</c:v>
                </c:pt>
                <c:pt idx="367">
                  <c:v>61</c:v>
                </c:pt>
                <c:pt idx="368">
                  <c:v>61</c:v>
                </c:pt>
                <c:pt idx="369">
                  <c:v>61</c:v>
                </c:pt>
                <c:pt idx="370">
                  <c:v>61.1</c:v>
                </c:pt>
                <c:pt idx="371">
                  <c:v>61.1</c:v>
                </c:pt>
                <c:pt idx="372">
                  <c:v>61.2</c:v>
                </c:pt>
                <c:pt idx="373">
                  <c:v>61.2</c:v>
                </c:pt>
                <c:pt idx="374">
                  <c:v>61.4</c:v>
                </c:pt>
                <c:pt idx="375">
                  <c:v>61.5</c:v>
                </c:pt>
                <c:pt idx="376">
                  <c:v>61.5</c:v>
                </c:pt>
                <c:pt idx="377">
                  <c:v>61.5</c:v>
                </c:pt>
                <c:pt idx="378">
                  <c:v>61.6</c:v>
                </c:pt>
                <c:pt idx="379">
                  <c:v>61.7</c:v>
                </c:pt>
                <c:pt idx="380">
                  <c:v>61.7</c:v>
                </c:pt>
                <c:pt idx="381">
                  <c:v>61.8</c:v>
                </c:pt>
                <c:pt idx="382">
                  <c:v>61.8</c:v>
                </c:pt>
                <c:pt idx="383">
                  <c:v>61.8</c:v>
                </c:pt>
                <c:pt idx="384">
                  <c:v>62</c:v>
                </c:pt>
                <c:pt idx="385">
                  <c:v>62.1</c:v>
                </c:pt>
                <c:pt idx="386">
                  <c:v>62.4</c:v>
                </c:pt>
                <c:pt idx="387">
                  <c:v>62.5</c:v>
                </c:pt>
                <c:pt idx="388">
                  <c:v>62.5</c:v>
                </c:pt>
                <c:pt idx="389">
                  <c:v>62.7</c:v>
                </c:pt>
                <c:pt idx="390">
                  <c:v>62.7</c:v>
                </c:pt>
                <c:pt idx="391">
                  <c:v>62.9</c:v>
                </c:pt>
                <c:pt idx="392">
                  <c:v>63</c:v>
                </c:pt>
                <c:pt idx="393">
                  <c:v>63.1</c:v>
                </c:pt>
                <c:pt idx="394">
                  <c:v>63.2</c:v>
                </c:pt>
                <c:pt idx="395">
                  <c:v>63.2</c:v>
                </c:pt>
                <c:pt idx="396">
                  <c:v>63.3</c:v>
                </c:pt>
                <c:pt idx="397">
                  <c:v>63.3</c:v>
                </c:pt>
                <c:pt idx="398">
                  <c:v>63.6</c:v>
                </c:pt>
                <c:pt idx="399">
                  <c:v>63.6</c:v>
                </c:pt>
                <c:pt idx="400">
                  <c:v>63.7</c:v>
                </c:pt>
                <c:pt idx="401">
                  <c:v>63.7</c:v>
                </c:pt>
                <c:pt idx="402">
                  <c:v>63.9</c:v>
                </c:pt>
                <c:pt idx="403">
                  <c:v>63.9</c:v>
                </c:pt>
                <c:pt idx="404">
                  <c:v>64</c:v>
                </c:pt>
                <c:pt idx="405">
                  <c:v>64</c:v>
                </c:pt>
                <c:pt idx="406">
                  <c:v>64.099999999999994</c:v>
                </c:pt>
                <c:pt idx="407">
                  <c:v>64.099999999999994</c:v>
                </c:pt>
                <c:pt idx="408">
                  <c:v>64.099999999999994</c:v>
                </c:pt>
                <c:pt idx="409">
                  <c:v>64.2</c:v>
                </c:pt>
                <c:pt idx="410">
                  <c:v>64.2</c:v>
                </c:pt>
                <c:pt idx="411">
                  <c:v>64.3</c:v>
                </c:pt>
                <c:pt idx="412">
                  <c:v>64.400000000000006</c:v>
                </c:pt>
                <c:pt idx="413">
                  <c:v>64.400000000000006</c:v>
                </c:pt>
                <c:pt idx="414">
                  <c:v>64.5</c:v>
                </c:pt>
                <c:pt idx="415">
                  <c:v>64.599999999999994</c:v>
                </c:pt>
                <c:pt idx="416">
                  <c:v>64.599999999999994</c:v>
                </c:pt>
                <c:pt idx="417">
                  <c:v>64.7</c:v>
                </c:pt>
                <c:pt idx="418">
                  <c:v>64.7</c:v>
                </c:pt>
                <c:pt idx="419">
                  <c:v>64.8</c:v>
                </c:pt>
                <c:pt idx="420">
                  <c:v>64.8</c:v>
                </c:pt>
                <c:pt idx="421">
                  <c:v>65</c:v>
                </c:pt>
                <c:pt idx="422">
                  <c:v>65</c:v>
                </c:pt>
                <c:pt idx="423">
                  <c:v>65.099999999999994</c:v>
                </c:pt>
                <c:pt idx="424">
                  <c:v>65.099999999999994</c:v>
                </c:pt>
                <c:pt idx="425">
                  <c:v>65.2</c:v>
                </c:pt>
                <c:pt idx="426">
                  <c:v>65.2</c:v>
                </c:pt>
                <c:pt idx="427">
                  <c:v>65.400000000000006</c:v>
                </c:pt>
                <c:pt idx="428">
                  <c:v>65.400000000000006</c:v>
                </c:pt>
                <c:pt idx="429">
                  <c:v>65.400000000000006</c:v>
                </c:pt>
                <c:pt idx="430">
                  <c:v>65.400000000000006</c:v>
                </c:pt>
                <c:pt idx="431">
                  <c:v>65.5</c:v>
                </c:pt>
                <c:pt idx="432">
                  <c:v>65.5</c:v>
                </c:pt>
                <c:pt idx="433">
                  <c:v>65.5</c:v>
                </c:pt>
                <c:pt idx="434">
                  <c:v>65.599999999999994</c:v>
                </c:pt>
                <c:pt idx="435">
                  <c:v>65.7</c:v>
                </c:pt>
                <c:pt idx="436">
                  <c:v>65.7</c:v>
                </c:pt>
                <c:pt idx="437">
                  <c:v>65.7</c:v>
                </c:pt>
                <c:pt idx="438">
                  <c:v>65.8</c:v>
                </c:pt>
                <c:pt idx="439">
                  <c:v>65.900000000000006</c:v>
                </c:pt>
                <c:pt idx="440">
                  <c:v>65.900000000000006</c:v>
                </c:pt>
                <c:pt idx="441">
                  <c:v>65.900000000000006</c:v>
                </c:pt>
                <c:pt idx="442">
                  <c:v>66.099999999999994</c:v>
                </c:pt>
                <c:pt idx="443">
                  <c:v>66.2</c:v>
                </c:pt>
                <c:pt idx="444">
                  <c:v>66.2</c:v>
                </c:pt>
                <c:pt idx="445">
                  <c:v>66.3</c:v>
                </c:pt>
                <c:pt idx="446">
                  <c:v>66.3</c:v>
                </c:pt>
                <c:pt idx="447">
                  <c:v>66.3</c:v>
                </c:pt>
                <c:pt idx="448">
                  <c:v>66.400000000000006</c:v>
                </c:pt>
                <c:pt idx="449">
                  <c:v>66.599999999999994</c:v>
                </c:pt>
                <c:pt idx="450">
                  <c:v>66.599999999999994</c:v>
                </c:pt>
                <c:pt idx="451">
                  <c:v>66.599999999999994</c:v>
                </c:pt>
                <c:pt idx="452">
                  <c:v>66.7</c:v>
                </c:pt>
                <c:pt idx="453">
                  <c:v>66.7</c:v>
                </c:pt>
                <c:pt idx="454">
                  <c:v>66.7</c:v>
                </c:pt>
                <c:pt idx="455">
                  <c:v>66.8</c:v>
                </c:pt>
                <c:pt idx="456">
                  <c:v>66.900000000000006</c:v>
                </c:pt>
                <c:pt idx="457">
                  <c:v>67.2</c:v>
                </c:pt>
                <c:pt idx="458">
                  <c:v>67.3</c:v>
                </c:pt>
                <c:pt idx="459">
                  <c:v>67.5</c:v>
                </c:pt>
                <c:pt idx="460">
                  <c:v>67.599999999999994</c:v>
                </c:pt>
                <c:pt idx="461">
                  <c:v>67.599999999999994</c:v>
                </c:pt>
                <c:pt idx="462">
                  <c:v>67.7</c:v>
                </c:pt>
                <c:pt idx="463">
                  <c:v>67.7</c:v>
                </c:pt>
                <c:pt idx="464">
                  <c:v>68</c:v>
                </c:pt>
                <c:pt idx="465">
                  <c:v>68.099999999999994</c:v>
                </c:pt>
                <c:pt idx="466">
                  <c:v>68.099999999999994</c:v>
                </c:pt>
                <c:pt idx="467">
                  <c:v>68.3</c:v>
                </c:pt>
                <c:pt idx="468">
                  <c:v>68.400000000000006</c:v>
                </c:pt>
                <c:pt idx="469">
                  <c:v>68.5</c:v>
                </c:pt>
                <c:pt idx="470">
                  <c:v>68.5</c:v>
                </c:pt>
                <c:pt idx="471">
                  <c:v>68.5</c:v>
                </c:pt>
                <c:pt idx="472">
                  <c:v>68.599999999999994</c:v>
                </c:pt>
                <c:pt idx="473">
                  <c:v>68.8</c:v>
                </c:pt>
                <c:pt idx="474">
                  <c:v>68.900000000000006</c:v>
                </c:pt>
                <c:pt idx="475">
                  <c:v>68.900000000000006</c:v>
                </c:pt>
                <c:pt idx="476">
                  <c:v>68.900000000000006</c:v>
                </c:pt>
                <c:pt idx="477">
                  <c:v>69</c:v>
                </c:pt>
                <c:pt idx="478">
                  <c:v>69</c:v>
                </c:pt>
                <c:pt idx="479">
                  <c:v>69</c:v>
                </c:pt>
                <c:pt idx="480">
                  <c:v>69.099999999999994</c:v>
                </c:pt>
                <c:pt idx="481">
                  <c:v>69.2</c:v>
                </c:pt>
                <c:pt idx="482">
                  <c:v>69.5</c:v>
                </c:pt>
                <c:pt idx="483">
                  <c:v>69.599999999999994</c:v>
                </c:pt>
                <c:pt idx="484">
                  <c:v>69.7</c:v>
                </c:pt>
                <c:pt idx="485">
                  <c:v>69.8</c:v>
                </c:pt>
                <c:pt idx="486">
                  <c:v>69.8</c:v>
                </c:pt>
                <c:pt idx="487">
                  <c:v>69.900000000000006</c:v>
                </c:pt>
                <c:pt idx="488">
                  <c:v>69.900000000000006</c:v>
                </c:pt>
                <c:pt idx="489">
                  <c:v>70</c:v>
                </c:pt>
                <c:pt idx="490">
                  <c:v>70.400000000000006</c:v>
                </c:pt>
                <c:pt idx="491">
                  <c:v>70.5</c:v>
                </c:pt>
                <c:pt idx="492">
                  <c:v>70.8</c:v>
                </c:pt>
                <c:pt idx="493">
                  <c:v>71</c:v>
                </c:pt>
                <c:pt idx="494">
                  <c:v>71.099999999999994</c:v>
                </c:pt>
                <c:pt idx="495">
                  <c:v>71.099999999999994</c:v>
                </c:pt>
                <c:pt idx="496">
                  <c:v>71.400000000000006</c:v>
                </c:pt>
                <c:pt idx="497">
                  <c:v>71.400000000000006</c:v>
                </c:pt>
                <c:pt idx="498">
                  <c:v>71.400000000000006</c:v>
                </c:pt>
                <c:pt idx="499">
                  <c:v>71.599999999999994</c:v>
                </c:pt>
                <c:pt idx="500">
                  <c:v>71.7</c:v>
                </c:pt>
                <c:pt idx="501">
                  <c:v>71.7</c:v>
                </c:pt>
                <c:pt idx="502">
                  <c:v>71.7</c:v>
                </c:pt>
                <c:pt idx="503">
                  <c:v>71.8</c:v>
                </c:pt>
                <c:pt idx="504">
                  <c:v>71.8</c:v>
                </c:pt>
                <c:pt idx="505">
                  <c:v>72</c:v>
                </c:pt>
                <c:pt idx="506">
                  <c:v>72.099999999999994</c:v>
                </c:pt>
                <c:pt idx="507">
                  <c:v>72.099999999999994</c:v>
                </c:pt>
                <c:pt idx="508">
                  <c:v>72.400000000000006</c:v>
                </c:pt>
                <c:pt idx="509">
                  <c:v>72.400000000000006</c:v>
                </c:pt>
                <c:pt idx="510">
                  <c:v>72.400000000000006</c:v>
                </c:pt>
                <c:pt idx="511">
                  <c:v>72.5</c:v>
                </c:pt>
                <c:pt idx="512">
                  <c:v>72.5</c:v>
                </c:pt>
                <c:pt idx="513">
                  <c:v>72.599999999999994</c:v>
                </c:pt>
                <c:pt idx="514">
                  <c:v>72.599999999999994</c:v>
                </c:pt>
                <c:pt idx="515">
                  <c:v>72.7</c:v>
                </c:pt>
                <c:pt idx="516">
                  <c:v>72.8</c:v>
                </c:pt>
                <c:pt idx="517">
                  <c:v>73</c:v>
                </c:pt>
                <c:pt idx="518">
                  <c:v>73</c:v>
                </c:pt>
                <c:pt idx="519">
                  <c:v>73.2</c:v>
                </c:pt>
                <c:pt idx="520">
                  <c:v>73.2</c:v>
                </c:pt>
                <c:pt idx="521">
                  <c:v>73.3</c:v>
                </c:pt>
                <c:pt idx="522">
                  <c:v>73.5</c:v>
                </c:pt>
                <c:pt idx="523">
                  <c:v>73.7</c:v>
                </c:pt>
                <c:pt idx="524">
                  <c:v>73.900000000000006</c:v>
                </c:pt>
                <c:pt idx="525">
                  <c:v>74</c:v>
                </c:pt>
                <c:pt idx="526">
                  <c:v>74.099999999999994</c:v>
                </c:pt>
                <c:pt idx="527">
                  <c:v>74.099999999999994</c:v>
                </c:pt>
                <c:pt idx="528">
                  <c:v>74.3</c:v>
                </c:pt>
                <c:pt idx="529">
                  <c:v>74.400000000000006</c:v>
                </c:pt>
                <c:pt idx="530">
                  <c:v>74.400000000000006</c:v>
                </c:pt>
                <c:pt idx="531">
                  <c:v>74.8</c:v>
                </c:pt>
                <c:pt idx="532">
                  <c:v>74.900000000000006</c:v>
                </c:pt>
                <c:pt idx="533">
                  <c:v>75.099999999999994</c:v>
                </c:pt>
                <c:pt idx="534">
                  <c:v>75.099999999999994</c:v>
                </c:pt>
                <c:pt idx="535">
                  <c:v>75.2</c:v>
                </c:pt>
                <c:pt idx="536">
                  <c:v>75.3</c:v>
                </c:pt>
                <c:pt idx="537">
                  <c:v>75.3</c:v>
                </c:pt>
                <c:pt idx="538">
                  <c:v>75.400000000000006</c:v>
                </c:pt>
                <c:pt idx="539">
                  <c:v>75.400000000000006</c:v>
                </c:pt>
                <c:pt idx="540">
                  <c:v>75.400000000000006</c:v>
                </c:pt>
                <c:pt idx="541">
                  <c:v>75.5</c:v>
                </c:pt>
                <c:pt idx="542">
                  <c:v>75.5</c:v>
                </c:pt>
                <c:pt idx="543">
                  <c:v>75.599999999999994</c:v>
                </c:pt>
                <c:pt idx="544">
                  <c:v>76</c:v>
                </c:pt>
                <c:pt idx="545">
                  <c:v>76</c:v>
                </c:pt>
                <c:pt idx="546">
                  <c:v>76.400000000000006</c:v>
                </c:pt>
                <c:pt idx="547">
                  <c:v>76.400000000000006</c:v>
                </c:pt>
                <c:pt idx="548">
                  <c:v>76.5</c:v>
                </c:pt>
                <c:pt idx="549">
                  <c:v>76.599999999999994</c:v>
                </c:pt>
                <c:pt idx="550">
                  <c:v>76.7</c:v>
                </c:pt>
                <c:pt idx="551">
                  <c:v>76.8</c:v>
                </c:pt>
                <c:pt idx="552">
                  <c:v>77</c:v>
                </c:pt>
                <c:pt idx="553">
                  <c:v>77.099999999999994</c:v>
                </c:pt>
                <c:pt idx="554">
                  <c:v>77.2</c:v>
                </c:pt>
                <c:pt idx="555">
                  <c:v>77.400000000000006</c:v>
                </c:pt>
                <c:pt idx="556">
                  <c:v>77.5</c:v>
                </c:pt>
                <c:pt idx="557">
                  <c:v>77.5</c:v>
                </c:pt>
                <c:pt idx="558">
                  <c:v>77.5</c:v>
                </c:pt>
                <c:pt idx="559">
                  <c:v>77.5</c:v>
                </c:pt>
                <c:pt idx="560">
                  <c:v>78.599999999999994</c:v>
                </c:pt>
                <c:pt idx="561">
                  <c:v>78.8</c:v>
                </c:pt>
                <c:pt idx="562">
                  <c:v>78.900000000000006</c:v>
                </c:pt>
                <c:pt idx="563">
                  <c:v>79.099999999999994</c:v>
                </c:pt>
                <c:pt idx="564">
                  <c:v>79.400000000000006</c:v>
                </c:pt>
                <c:pt idx="565">
                  <c:v>79.5</c:v>
                </c:pt>
                <c:pt idx="566">
                  <c:v>79.5</c:v>
                </c:pt>
                <c:pt idx="567">
                  <c:v>79.599999999999994</c:v>
                </c:pt>
                <c:pt idx="568">
                  <c:v>79.7</c:v>
                </c:pt>
                <c:pt idx="569">
                  <c:v>79.7</c:v>
                </c:pt>
                <c:pt idx="570">
                  <c:v>79.900000000000006</c:v>
                </c:pt>
                <c:pt idx="571">
                  <c:v>80</c:v>
                </c:pt>
                <c:pt idx="572">
                  <c:v>80</c:v>
                </c:pt>
                <c:pt idx="573">
                  <c:v>80.099999999999994</c:v>
                </c:pt>
                <c:pt idx="574">
                  <c:v>80.099999999999994</c:v>
                </c:pt>
                <c:pt idx="575">
                  <c:v>80.2</c:v>
                </c:pt>
                <c:pt idx="576">
                  <c:v>80.3</c:v>
                </c:pt>
                <c:pt idx="577">
                  <c:v>80.3</c:v>
                </c:pt>
                <c:pt idx="578">
                  <c:v>80.599999999999994</c:v>
                </c:pt>
                <c:pt idx="579">
                  <c:v>80.599999999999994</c:v>
                </c:pt>
                <c:pt idx="580">
                  <c:v>80.599999999999994</c:v>
                </c:pt>
                <c:pt idx="581">
                  <c:v>80.7</c:v>
                </c:pt>
                <c:pt idx="582">
                  <c:v>80.900000000000006</c:v>
                </c:pt>
                <c:pt idx="583">
                  <c:v>81.099999999999994</c:v>
                </c:pt>
                <c:pt idx="584">
                  <c:v>81.3</c:v>
                </c:pt>
                <c:pt idx="585">
                  <c:v>81.3</c:v>
                </c:pt>
                <c:pt idx="586">
                  <c:v>81.3</c:v>
                </c:pt>
                <c:pt idx="587">
                  <c:v>81.3</c:v>
                </c:pt>
                <c:pt idx="588">
                  <c:v>81.400000000000006</c:v>
                </c:pt>
                <c:pt idx="589">
                  <c:v>81.7</c:v>
                </c:pt>
                <c:pt idx="590">
                  <c:v>82</c:v>
                </c:pt>
                <c:pt idx="591">
                  <c:v>82</c:v>
                </c:pt>
                <c:pt idx="592">
                  <c:v>82.1</c:v>
                </c:pt>
                <c:pt idx="593">
                  <c:v>82.2</c:v>
                </c:pt>
                <c:pt idx="594">
                  <c:v>82.3</c:v>
                </c:pt>
                <c:pt idx="595">
                  <c:v>82.4</c:v>
                </c:pt>
                <c:pt idx="596">
                  <c:v>82.8</c:v>
                </c:pt>
                <c:pt idx="597">
                  <c:v>83.1</c:v>
                </c:pt>
                <c:pt idx="598">
                  <c:v>83.1</c:v>
                </c:pt>
                <c:pt idx="599">
                  <c:v>83.1</c:v>
                </c:pt>
                <c:pt idx="600">
                  <c:v>83.2</c:v>
                </c:pt>
                <c:pt idx="601">
                  <c:v>83.2</c:v>
                </c:pt>
                <c:pt idx="602">
                  <c:v>83.3</c:v>
                </c:pt>
                <c:pt idx="603">
                  <c:v>83.4</c:v>
                </c:pt>
                <c:pt idx="604">
                  <c:v>83.5</c:v>
                </c:pt>
                <c:pt idx="605">
                  <c:v>83.6</c:v>
                </c:pt>
                <c:pt idx="606">
                  <c:v>83.7</c:v>
                </c:pt>
                <c:pt idx="607">
                  <c:v>83.9</c:v>
                </c:pt>
                <c:pt idx="608">
                  <c:v>84.2</c:v>
                </c:pt>
                <c:pt idx="609">
                  <c:v>84.2</c:v>
                </c:pt>
                <c:pt idx="610">
                  <c:v>84.3</c:v>
                </c:pt>
                <c:pt idx="611">
                  <c:v>84.6</c:v>
                </c:pt>
                <c:pt idx="612">
                  <c:v>84.7</c:v>
                </c:pt>
                <c:pt idx="613">
                  <c:v>84.9</c:v>
                </c:pt>
                <c:pt idx="614">
                  <c:v>84.9</c:v>
                </c:pt>
                <c:pt idx="615">
                  <c:v>85</c:v>
                </c:pt>
                <c:pt idx="616">
                  <c:v>85.2</c:v>
                </c:pt>
                <c:pt idx="617">
                  <c:v>85.4</c:v>
                </c:pt>
                <c:pt idx="618">
                  <c:v>85.4</c:v>
                </c:pt>
                <c:pt idx="619">
                  <c:v>85.4</c:v>
                </c:pt>
                <c:pt idx="620">
                  <c:v>85.7</c:v>
                </c:pt>
                <c:pt idx="621">
                  <c:v>85.7</c:v>
                </c:pt>
                <c:pt idx="622">
                  <c:v>86.2</c:v>
                </c:pt>
                <c:pt idx="623">
                  <c:v>86.2</c:v>
                </c:pt>
                <c:pt idx="624">
                  <c:v>86.4</c:v>
                </c:pt>
                <c:pt idx="625">
                  <c:v>86.5</c:v>
                </c:pt>
                <c:pt idx="626">
                  <c:v>86.5</c:v>
                </c:pt>
                <c:pt idx="627">
                  <c:v>86.7</c:v>
                </c:pt>
                <c:pt idx="628">
                  <c:v>87</c:v>
                </c:pt>
                <c:pt idx="629">
                  <c:v>87</c:v>
                </c:pt>
                <c:pt idx="630">
                  <c:v>87.1</c:v>
                </c:pt>
                <c:pt idx="631">
                  <c:v>87.2</c:v>
                </c:pt>
                <c:pt idx="632">
                  <c:v>87.4</c:v>
                </c:pt>
                <c:pt idx="633">
                  <c:v>87.5</c:v>
                </c:pt>
                <c:pt idx="634">
                  <c:v>87.8</c:v>
                </c:pt>
                <c:pt idx="635">
                  <c:v>88</c:v>
                </c:pt>
                <c:pt idx="636">
                  <c:v>88.2</c:v>
                </c:pt>
                <c:pt idx="637">
                  <c:v>88.6</c:v>
                </c:pt>
                <c:pt idx="638">
                  <c:v>88.7</c:v>
                </c:pt>
                <c:pt idx="639">
                  <c:v>89</c:v>
                </c:pt>
                <c:pt idx="640">
                  <c:v>89.3</c:v>
                </c:pt>
                <c:pt idx="641">
                  <c:v>89.4</c:v>
                </c:pt>
                <c:pt idx="642">
                  <c:v>89.4</c:v>
                </c:pt>
                <c:pt idx="643">
                  <c:v>89.5</c:v>
                </c:pt>
                <c:pt idx="644">
                  <c:v>89.7</c:v>
                </c:pt>
                <c:pt idx="645">
                  <c:v>89.9</c:v>
                </c:pt>
                <c:pt idx="646">
                  <c:v>90.2</c:v>
                </c:pt>
                <c:pt idx="647">
                  <c:v>90.3</c:v>
                </c:pt>
                <c:pt idx="648">
                  <c:v>90.5</c:v>
                </c:pt>
                <c:pt idx="649">
                  <c:v>90.8</c:v>
                </c:pt>
                <c:pt idx="650">
                  <c:v>91.2</c:v>
                </c:pt>
                <c:pt idx="651">
                  <c:v>91.5</c:v>
                </c:pt>
                <c:pt idx="652">
                  <c:v>91.6</c:v>
                </c:pt>
                <c:pt idx="653">
                  <c:v>91.7</c:v>
                </c:pt>
                <c:pt idx="654">
                  <c:v>91.9</c:v>
                </c:pt>
                <c:pt idx="655">
                  <c:v>92.4</c:v>
                </c:pt>
                <c:pt idx="656">
                  <c:v>92.6</c:v>
                </c:pt>
                <c:pt idx="657">
                  <c:v>92.8</c:v>
                </c:pt>
                <c:pt idx="658">
                  <c:v>92.8</c:v>
                </c:pt>
                <c:pt idx="659">
                  <c:v>92.9</c:v>
                </c:pt>
                <c:pt idx="660">
                  <c:v>92.9</c:v>
                </c:pt>
                <c:pt idx="661">
                  <c:v>93.1</c:v>
                </c:pt>
                <c:pt idx="662">
                  <c:v>93.2</c:v>
                </c:pt>
                <c:pt idx="663">
                  <c:v>93.2</c:v>
                </c:pt>
                <c:pt idx="664">
                  <c:v>93.3</c:v>
                </c:pt>
                <c:pt idx="665">
                  <c:v>93.3</c:v>
                </c:pt>
                <c:pt idx="666">
                  <c:v>93.3</c:v>
                </c:pt>
                <c:pt idx="667">
                  <c:v>93.3</c:v>
                </c:pt>
                <c:pt idx="668">
                  <c:v>93.3</c:v>
                </c:pt>
                <c:pt idx="669">
                  <c:v>93.4</c:v>
                </c:pt>
                <c:pt idx="670">
                  <c:v>93.4</c:v>
                </c:pt>
                <c:pt idx="671">
                  <c:v>93.5</c:v>
                </c:pt>
                <c:pt idx="672">
                  <c:v>93.5</c:v>
                </c:pt>
                <c:pt idx="673">
                  <c:v>93.5</c:v>
                </c:pt>
                <c:pt idx="674">
                  <c:v>93.6</c:v>
                </c:pt>
                <c:pt idx="675">
                  <c:v>93.6</c:v>
                </c:pt>
                <c:pt idx="676">
                  <c:v>93.6</c:v>
                </c:pt>
                <c:pt idx="677">
                  <c:v>93.6</c:v>
                </c:pt>
                <c:pt idx="678">
                  <c:v>93.8</c:v>
                </c:pt>
                <c:pt idx="679">
                  <c:v>93.9</c:v>
                </c:pt>
                <c:pt idx="680">
                  <c:v>94.1</c:v>
                </c:pt>
                <c:pt idx="681">
                  <c:v>94.1</c:v>
                </c:pt>
                <c:pt idx="682">
                  <c:v>94.2</c:v>
                </c:pt>
                <c:pt idx="683">
                  <c:v>94.2</c:v>
                </c:pt>
                <c:pt idx="684">
                  <c:v>94.2</c:v>
                </c:pt>
                <c:pt idx="685">
                  <c:v>94.3</c:v>
                </c:pt>
                <c:pt idx="686">
                  <c:v>94.3</c:v>
                </c:pt>
                <c:pt idx="687">
                  <c:v>94.3</c:v>
                </c:pt>
                <c:pt idx="688">
                  <c:v>94.3</c:v>
                </c:pt>
                <c:pt idx="689">
                  <c:v>94.4</c:v>
                </c:pt>
                <c:pt idx="690">
                  <c:v>94.6</c:v>
                </c:pt>
                <c:pt idx="691">
                  <c:v>94.7</c:v>
                </c:pt>
                <c:pt idx="692">
                  <c:v>94.7</c:v>
                </c:pt>
                <c:pt idx="693">
                  <c:v>94.7</c:v>
                </c:pt>
                <c:pt idx="694">
                  <c:v>94.7</c:v>
                </c:pt>
                <c:pt idx="695">
                  <c:v>94.9</c:v>
                </c:pt>
                <c:pt idx="696">
                  <c:v>94.9</c:v>
                </c:pt>
                <c:pt idx="697">
                  <c:v>94.9</c:v>
                </c:pt>
                <c:pt idx="698">
                  <c:v>94.9</c:v>
                </c:pt>
                <c:pt idx="699">
                  <c:v>95</c:v>
                </c:pt>
                <c:pt idx="700">
                  <c:v>95</c:v>
                </c:pt>
                <c:pt idx="701">
                  <c:v>95</c:v>
                </c:pt>
                <c:pt idx="702">
                  <c:v>95.1</c:v>
                </c:pt>
                <c:pt idx="703">
                  <c:v>95.2</c:v>
                </c:pt>
                <c:pt idx="704">
                  <c:v>95.2</c:v>
                </c:pt>
                <c:pt idx="705">
                  <c:v>95.2</c:v>
                </c:pt>
                <c:pt idx="706">
                  <c:v>95.3</c:v>
                </c:pt>
                <c:pt idx="707">
                  <c:v>95.3</c:v>
                </c:pt>
                <c:pt idx="708">
                  <c:v>95.3</c:v>
                </c:pt>
                <c:pt idx="709">
                  <c:v>95.3</c:v>
                </c:pt>
                <c:pt idx="710">
                  <c:v>95.3</c:v>
                </c:pt>
                <c:pt idx="711">
                  <c:v>95.3</c:v>
                </c:pt>
                <c:pt idx="712">
                  <c:v>95.3</c:v>
                </c:pt>
                <c:pt idx="713">
                  <c:v>95.4</c:v>
                </c:pt>
                <c:pt idx="714">
                  <c:v>95.5</c:v>
                </c:pt>
                <c:pt idx="715">
                  <c:v>95.5</c:v>
                </c:pt>
                <c:pt idx="716">
                  <c:v>95.7</c:v>
                </c:pt>
                <c:pt idx="717">
                  <c:v>95.7</c:v>
                </c:pt>
                <c:pt idx="718">
                  <c:v>95.7</c:v>
                </c:pt>
                <c:pt idx="719">
                  <c:v>95.8</c:v>
                </c:pt>
                <c:pt idx="720">
                  <c:v>95.8</c:v>
                </c:pt>
                <c:pt idx="721">
                  <c:v>95.9</c:v>
                </c:pt>
                <c:pt idx="722">
                  <c:v>95.9</c:v>
                </c:pt>
                <c:pt idx="723">
                  <c:v>95.9</c:v>
                </c:pt>
                <c:pt idx="724">
                  <c:v>95.9</c:v>
                </c:pt>
                <c:pt idx="725">
                  <c:v>96</c:v>
                </c:pt>
                <c:pt idx="726">
                  <c:v>96</c:v>
                </c:pt>
                <c:pt idx="727">
                  <c:v>96</c:v>
                </c:pt>
                <c:pt idx="728">
                  <c:v>96</c:v>
                </c:pt>
                <c:pt idx="729">
                  <c:v>96.1</c:v>
                </c:pt>
                <c:pt idx="730">
                  <c:v>96.1</c:v>
                </c:pt>
                <c:pt idx="731">
                  <c:v>96.1</c:v>
                </c:pt>
                <c:pt idx="732">
                  <c:v>96.1</c:v>
                </c:pt>
                <c:pt idx="733">
                  <c:v>96.2</c:v>
                </c:pt>
                <c:pt idx="734">
                  <c:v>96.3</c:v>
                </c:pt>
                <c:pt idx="735">
                  <c:v>96.3</c:v>
                </c:pt>
                <c:pt idx="736">
                  <c:v>96.3</c:v>
                </c:pt>
                <c:pt idx="737">
                  <c:v>96.4</c:v>
                </c:pt>
                <c:pt idx="738">
                  <c:v>96.4</c:v>
                </c:pt>
                <c:pt idx="739">
                  <c:v>96.4</c:v>
                </c:pt>
                <c:pt idx="740">
                  <c:v>96.4</c:v>
                </c:pt>
                <c:pt idx="741">
                  <c:v>96.4</c:v>
                </c:pt>
                <c:pt idx="742">
                  <c:v>96.5</c:v>
                </c:pt>
                <c:pt idx="743">
                  <c:v>96.5</c:v>
                </c:pt>
                <c:pt idx="744">
                  <c:v>96.5</c:v>
                </c:pt>
                <c:pt idx="745">
                  <c:v>96.5</c:v>
                </c:pt>
                <c:pt idx="746">
                  <c:v>96.6</c:v>
                </c:pt>
                <c:pt idx="747">
                  <c:v>96.6</c:v>
                </c:pt>
                <c:pt idx="748">
                  <c:v>96.6</c:v>
                </c:pt>
                <c:pt idx="749">
                  <c:v>96.6</c:v>
                </c:pt>
                <c:pt idx="750">
                  <c:v>96.6</c:v>
                </c:pt>
                <c:pt idx="751">
                  <c:v>96.6</c:v>
                </c:pt>
                <c:pt idx="752">
                  <c:v>96.7</c:v>
                </c:pt>
                <c:pt idx="753">
                  <c:v>96.7</c:v>
                </c:pt>
                <c:pt idx="754">
                  <c:v>96.7</c:v>
                </c:pt>
                <c:pt idx="755">
                  <c:v>96.7</c:v>
                </c:pt>
                <c:pt idx="756">
                  <c:v>96.7</c:v>
                </c:pt>
                <c:pt idx="757">
                  <c:v>96.7</c:v>
                </c:pt>
                <c:pt idx="758">
                  <c:v>96.7</c:v>
                </c:pt>
                <c:pt idx="759">
                  <c:v>96.8</c:v>
                </c:pt>
                <c:pt idx="760">
                  <c:v>96.8</c:v>
                </c:pt>
                <c:pt idx="761">
                  <c:v>96.9</c:v>
                </c:pt>
                <c:pt idx="762">
                  <c:v>96.9</c:v>
                </c:pt>
                <c:pt idx="763">
                  <c:v>97</c:v>
                </c:pt>
                <c:pt idx="764">
                  <c:v>97</c:v>
                </c:pt>
                <c:pt idx="765">
                  <c:v>97.1</c:v>
                </c:pt>
                <c:pt idx="766">
                  <c:v>97.1</c:v>
                </c:pt>
                <c:pt idx="767">
                  <c:v>97.1</c:v>
                </c:pt>
                <c:pt idx="768">
                  <c:v>97.1</c:v>
                </c:pt>
                <c:pt idx="769">
                  <c:v>97.1</c:v>
                </c:pt>
                <c:pt idx="770">
                  <c:v>97.2</c:v>
                </c:pt>
                <c:pt idx="771">
                  <c:v>97.2</c:v>
                </c:pt>
                <c:pt idx="772">
                  <c:v>97.3</c:v>
                </c:pt>
                <c:pt idx="773">
                  <c:v>97.3</c:v>
                </c:pt>
                <c:pt idx="774">
                  <c:v>97.4</c:v>
                </c:pt>
                <c:pt idx="775">
                  <c:v>97.6</c:v>
                </c:pt>
                <c:pt idx="776">
                  <c:v>97.6</c:v>
                </c:pt>
                <c:pt idx="777">
                  <c:v>97.7</c:v>
                </c:pt>
                <c:pt idx="778">
                  <c:v>97.7</c:v>
                </c:pt>
                <c:pt idx="779">
                  <c:v>97.7</c:v>
                </c:pt>
                <c:pt idx="780">
                  <c:v>97.7</c:v>
                </c:pt>
                <c:pt idx="781">
                  <c:v>97.8</c:v>
                </c:pt>
                <c:pt idx="782">
                  <c:v>97.8</c:v>
                </c:pt>
                <c:pt idx="783">
                  <c:v>97.8</c:v>
                </c:pt>
                <c:pt idx="784">
                  <c:v>97.8</c:v>
                </c:pt>
                <c:pt idx="785">
                  <c:v>97.8</c:v>
                </c:pt>
                <c:pt idx="786">
                  <c:v>97.8</c:v>
                </c:pt>
                <c:pt idx="787">
                  <c:v>97.8</c:v>
                </c:pt>
                <c:pt idx="788">
                  <c:v>97.9</c:v>
                </c:pt>
                <c:pt idx="789">
                  <c:v>98</c:v>
                </c:pt>
                <c:pt idx="790">
                  <c:v>98</c:v>
                </c:pt>
                <c:pt idx="791">
                  <c:v>98</c:v>
                </c:pt>
                <c:pt idx="792">
                  <c:v>98</c:v>
                </c:pt>
                <c:pt idx="793">
                  <c:v>98.1</c:v>
                </c:pt>
                <c:pt idx="794">
                  <c:v>98.1</c:v>
                </c:pt>
                <c:pt idx="795">
                  <c:v>98.2</c:v>
                </c:pt>
                <c:pt idx="796">
                  <c:v>98.3</c:v>
                </c:pt>
                <c:pt idx="797">
                  <c:v>98.5</c:v>
                </c:pt>
                <c:pt idx="798">
                  <c:v>98.5</c:v>
                </c:pt>
                <c:pt idx="799">
                  <c:v>98.6</c:v>
                </c:pt>
                <c:pt idx="800">
                  <c:v>98.6</c:v>
                </c:pt>
                <c:pt idx="801">
                  <c:v>98.7</c:v>
                </c:pt>
                <c:pt idx="802">
                  <c:v>98.7</c:v>
                </c:pt>
                <c:pt idx="803">
                  <c:v>98.9</c:v>
                </c:pt>
                <c:pt idx="804">
                  <c:v>98.9</c:v>
                </c:pt>
                <c:pt idx="805">
                  <c:v>99.2</c:v>
                </c:pt>
                <c:pt idx="806">
                  <c:v>99.2</c:v>
                </c:pt>
                <c:pt idx="807">
                  <c:v>99.5</c:v>
                </c:pt>
                <c:pt idx="808">
                  <c:v>99.6</c:v>
                </c:pt>
              </c:numCache>
            </c:numRef>
          </c:xVal>
          <c:yVal>
            <c:numRef>
              <c:f>'Read write ratios'!$A$2:$A$810</c:f>
              <c:numCache>
                <c:formatCode>General</c:formatCode>
                <c:ptCount val="809"/>
                <c:pt idx="0">
                  <c:v>0</c:v>
                </c:pt>
                <c:pt idx="1">
                  <c:v>1.2360939431400001E-3</c:v>
                </c:pt>
                <c:pt idx="2">
                  <c:v>2.4721878862800002E-3</c:v>
                </c:pt>
                <c:pt idx="3">
                  <c:v>3.7082818294200191E-3</c:v>
                </c:pt>
                <c:pt idx="4">
                  <c:v>4.9443757725600003E-3</c:v>
                </c:pt>
                <c:pt idx="5">
                  <c:v>6.1804697157000436E-3</c:v>
                </c:pt>
                <c:pt idx="6">
                  <c:v>7.4165636588400348E-3</c:v>
                </c:pt>
                <c:pt idx="7">
                  <c:v>8.6526576019800589E-3</c:v>
                </c:pt>
                <c:pt idx="8">
                  <c:v>9.8887515451200007E-3</c:v>
                </c:pt>
                <c:pt idx="9">
                  <c:v>1.1124845488300067E-2</c:v>
                </c:pt>
                <c:pt idx="10">
                  <c:v>1.23609394314E-2</c:v>
                </c:pt>
                <c:pt idx="11">
                  <c:v>1.35970333745E-2</c:v>
                </c:pt>
                <c:pt idx="12">
                  <c:v>1.4833127317700071E-2</c:v>
                </c:pt>
                <c:pt idx="13">
                  <c:v>1.6069221260800088E-2</c:v>
                </c:pt>
                <c:pt idx="14">
                  <c:v>1.7305315203999999E-2</c:v>
                </c:pt>
                <c:pt idx="15">
                  <c:v>1.8541409147100132E-2</c:v>
                </c:pt>
                <c:pt idx="16">
                  <c:v>1.9777503090200085E-2</c:v>
                </c:pt>
                <c:pt idx="17">
                  <c:v>2.101359703340001E-2</c:v>
                </c:pt>
                <c:pt idx="18">
                  <c:v>2.2249690976500119E-2</c:v>
                </c:pt>
                <c:pt idx="19">
                  <c:v>2.3485784919699999E-2</c:v>
                </c:pt>
                <c:pt idx="20">
                  <c:v>2.4721878862800001E-2</c:v>
                </c:pt>
                <c:pt idx="21">
                  <c:v>2.5957972805900131E-2</c:v>
                </c:pt>
                <c:pt idx="22">
                  <c:v>2.71940667491E-2</c:v>
                </c:pt>
                <c:pt idx="23">
                  <c:v>2.8430160692200002E-2</c:v>
                </c:pt>
                <c:pt idx="24">
                  <c:v>2.9666254635399993E-2</c:v>
                </c:pt>
                <c:pt idx="25">
                  <c:v>3.0902348578500216E-2</c:v>
                </c:pt>
                <c:pt idx="26">
                  <c:v>3.2138442521600197E-2</c:v>
                </c:pt>
                <c:pt idx="27">
                  <c:v>3.33745364648E-2</c:v>
                </c:pt>
                <c:pt idx="28">
                  <c:v>3.4610630407900002E-2</c:v>
                </c:pt>
                <c:pt idx="29">
                  <c:v>3.58467243511E-2</c:v>
                </c:pt>
                <c:pt idx="30">
                  <c:v>3.7082818294200091E-2</c:v>
                </c:pt>
                <c:pt idx="31">
                  <c:v>3.8318912237300003E-2</c:v>
                </c:pt>
                <c:pt idx="32">
                  <c:v>3.9555006180500001E-2</c:v>
                </c:pt>
                <c:pt idx="33">
                  <c:v>4.0791100123600023E-2</c:v>
                </c:pt>
                <c:pt idx="34">
                  <c:v>4.2027194066699997E-2</c:v>
                </c:pt>
                <c:pt idx="35">
                  <c:v>4.3263288009900001E-2</c:v>
                </c:pt>
                <c:pt idx="36">
                  <c:v>4.4499381953000447E-2</c:v>
                </c:pt>
                <c:pt idx="37">
                  <c:v>4.5735475896200133E-2</c:v>
                </c:pt>
                <c:pt idx="38">
                  <c:v>4.6971569839300002E-2</c:v>
                </c:pt>
                <c:pt idx="39">
                  <c:v>4.8207663782399955E-2</c:v>
                </c:pt>
                <c:pt idx="40">
                  <c:v>4.9443757725600002E-2</c:v>
                </c:pt>
                <c:pt idx="41">
                  <c:v>5.0679851668699642E-2</c:v>
                </c:pt>
                <c:pt idx="42">
                  <c:v>5.1915945611899765E-2</c:v>
                </c:pt>
                <c:pt idx="43">
                  <c:v>5.3152039555000113E-2</c:v>
                </c:pt>
                <c:pt idx="44">
                  <c:v>5.4388133498099997E-2</c:v>
                </c:pt>
                <c:pt idx="45">
                  <c:v>5.5624227441300023E-2</c:v>
                </c:pt>
                <c:pt idx="46">
                  <c:v>5.6860321384400003E-2</c:v>
                </c:pt>
                <c:pt idx="47">
                  <c:v>5.8096415327600286E-2</c:v>
                </c:pt>
                <c:pt idx="48">
                  <c:v>5.9332509270700134E-2</c:v>
                </c:pt>
                <c:pt idx="49">
                  <c:v>6.0568603213800122E-2</c:v>
                </c:pt>
                <c:pt idx="50">
                  <c:v>6.1804697157000411E-2</c:v>
                </c:pt>
                <c:pt idx="51">
                  <c:v>6.3040791100099997E-2</c:v>
                </c:pt>
                <c:pt idx="52">
                  <c:v>6.4276885043299994E-2</c:v>
                </c:pt>
                <c:pt idx="53">
                  <c:v>6.5512978986400114E-2</c:v>
                </c:pt>
                <c:pt idx="54">
                  <c:v>6.6749072929499997E-2</c:v>
                </c:pt>
                <c:pt idx="55">
                  <c:v>6.7985166872699995E-2</c:v>
                </c:pt>
                <c:pt idx="56">
                  <c:v>6.9221260815800004E-2</c:v>
                </c:pt>
                <c:pt idx="57">
                  <c:v>7.0457354759000002E-2</c:v>
                </c:pt>
                <c:pt idx="58">
                  <c:v>7.1693448702099941E-2</c:v>
                </c:pt>
                <c:pt idx="59">
                  <c:v>7.2929542645200005E-2</c:v>
                </c:pt>
                <c:pt idx="60">
                  <c:v>7.4165636588400113E-2</c:v>
                </c:pt>
                <c:pt idx="61">
                  <c:v>7.5401730531499997E-2</c:v>
                </c:pt>
                <c:pt idx="62">
                  <c:v>7.6637824474699995E-2</c:v>
                </c:pt>
                <c:pt idx="63">
                  <c:v>7.7873918417800003E-2</c:v>
                </c:pt>
                <c:pt idx="64">
                  <c:v>7.9110012360899998E-2</c:v>
                </c:pt>
                <c:pt idx="65">
                  <c:v>8.034610630410001E-2</c:v>
                </c:pt>
                <c:pt idx="66">
                  <c:v>8.158220024719999E-2</c:v>
                </c:pt>
                <c:pt idx="67">
                  <c:v>8.2818294190400002E-2</c:v>
                </c:pt>
                <c:pt idx="68">
                  <c:v>8.405438813350076E-2</c:v>
                </c:pt>
                <c:pt idx="69">
                  <c:v>8.5290482076600047E-2</c:v>
                </c:pt>
                <c:pt idx="70">
                  <c:v>8.6526576019800266E-2</c:v>
                </c:pt>
                <c:pt idx="71">
                  <c:v>8.7762669962900025E-2</c:v>
                </c:pt>
                <c:pt idx="72">
                  <c:v>8.8998763906100065E-2</c:v>
                </c:pt>
                <c:pt idx="73">
                  <c:v>9.0234857849200045E-2</c:v>
                </c:pt>
                <c:pt idx="74">
                  <c:v>9.1470951792300012E-2</c:v>
                </c:pt>
                <c:pt idx="75">
                  <c:v>9.2707045735500065E-2</c:v>
                </c:pt>
                <c:pt idx="76">
                  <c:v>9.3943139678600004E-2</c:v>
                </c:pt>
                <c:pt idx="77">
                  <c:v>9.5179233621799988E-2</c:v>
                </c:pt>
                <c:pt idx="78">
                  <c:v>9.6415327564900025E-2</c:v>
                </c:pt>
                <c:pt idx="79">
                  <c:v>9.7651421508000227E-2</c:v>
                </c:pt>
                <c:pt idx="80">
                  <c:v>9.8887515451200003E-2</c:v>
                </c:pt>
                <c:pt idx="81">
                  <c:v>0.100123609394</c:v>
                </c:pt>
                <c:pt idx="82">
                  <c:v>0.10135970333700001</c:v>
                </c:pt>
                <c:pt idx="83">
                  <c:v>0.10259579728100066</c:v>
                </c:pt>
                <c:pt idx="84">
                  <c:v>0.10383189122399999</c:v>
                </c:pt>
                <c:pt idx="85">
                  <c:v>0.105067985167</c:v>
                </c:pt>
                <c:pt idx="86">
                  <c:v>0.10630407911</c:v>
                </c:pt>
                <c:pt idx="87">
                  <c:v>0.1075401730530005</c:v>
                </c:pt>
                <c:pt idx="88">
                  <c:v>0.10877626699600063</c:v>
                </c:pt>
                <c:pt idx="89">
                  <c:v>0.11001236093900001</c:v>
                </c:pt>
                <c:pt idx="90">
                  <c:v>0.111248454883</c:v>
                </c:pt>
                <c:pt idx="91">
                  <c:v>0.11248454882599999</c:v>
                </c:pt>
                <c:pt idx="92">
                  <c:v>0.11372064276900058</c:v>
                </c:pt>
                <c:pt idx="93">
                  <c:v>0.114956736712</c:v>
                </c:pt>
                <c:pt idx="94">
                  <c:v>0.11619283065500002</c:v>
                </c:pt>
                <c:pt idx="95">
                  <c:v>0.117428924598</c:v>
                </c:pt>
                <c:pt idx="96">
                  <c:v>0.11866501854100039</c:v>
                </c:pt>
                <c:pt idx="97">
                  <c:v>0.11990111248500022</c:v>
                </c:pt>
                <c:pt idx="98">
                  <c:v>0.12113720642800041</c:v>
                </c:pt>
                <c:pt idx="99">
                  <c:v>0.12237330037100012</c:v>
                </c:pt>
                <c:pt idx="100">
                  <c:v>0.12360939431399999</c:v>
                </c:pt>
                <c:pt idx="101">
                  <c:v>0.12484548825700002</c:v>
                </c:pt>
                <c:pt idx="102">
                  <c:v>0.12608158219999999</c:v>
                </c:pt>
                <c:pt idx="103">
                  <c:v>0.12731767614299999</c:v>
                </c:pt>
                <c:pt idx="104">
                  <c:v>0.128553770087</c:v>
                </c:pt>
                <c:pt idx="105">
                  <c:v>0.12978986403000001</c:v>
                </c:pt>
                <c:pt idx="106">
                  <c:v>0.13102595797299998</c:v>
                </c:pt>
                <c:pt idx="107">
                  <c:v>0.13226205191599999</c:v>
                </c:pt>
                <c:pt idx="108">
                  <c:v>0.13349814585900108</c:v>
                </c:pt>
                <c:pt idx="109">
                  <c:v>0.13473423980200125</c:v>
                </c:pt>
                <c:pt idx="110">
                  <c:v>0.13597033374500075</c:v>
                </c:pt>
                <c:pt idx="111">
                  <c:v>0.13720642768899999</c:v>
                </c:pt>
                <c:pt idx="112">
                  <c:v>0.13844252163199999</c:v>
                </c:pt>
                <c:pt idx="113">
                  <c:v>0.139678615575</c:v>
                </c:pt>
                <c:pt idx="114">
                  <c:v>0.14091470951800064</c:v>
                </c:pt>
                <c:pt idx="115">
                  <c:v>0.14215080346100001</c:v>
                </c:pt>
                <c:pt idx="116">
                  <c:v>0.14338689740400001</c:v>
                </c:pt>
                <c:pt idx="117">
                  <c:v>0.14462299134699999</c:v>
                </c:pt>
                <c:pt idx="118">
                  <c:v>0.14585908529000041</c:v>
                </c:pt>
                <c:pt idx="119">
                  <c:v>0.14709517923400001</c:v>
                </c:pt>
                <c:pt idx="120">
                  <c:v>0.14833127317700087</c:v>
                </c:pt>
                <c:pt idx="121">
                  <c:v>0.14956736712000099</c:v>
                </c:pt>
                <c:pt idx="122">
                  <c:v>0.15080346106300024</c:v>
                </c:pt>
                <c:pt idx="123">
                  <c:v>0.15203955500600044</c:v>
                </c:pt>
                <c:pt idx="124">
                  <c:v>0.153275648949</c:v>
                </c:pt>
                <c:pt idx="125">
                  <c:v>0.15451174289200137</c:v>
                </c:pt>
                <c:pt idx="126">
                  <c:v>0.15574783683600155</c:v>
                </c:pt>
                <c:pt idx="127">
                  <c:v>0.15698393077900114</c:v>
                </c:pt>
                <c:pt idx="128">
                  <c:v>0.15822002472200064</c:v>
                </c:pt>
                <c:pt idx="129">
                  <c:v>0.15945611866500076</c:v>
                </c:pt>
                <c:pt idx="130">
                  <c:v>0.16069221260799998</c:v>
                </c:pt>
                <c:pt idx="131">
                  <c:v>0.16192830655100099</c:v>
                </c:pt>
                <c:pt idx="132">
                  <c:v>0.16316440049399999</c:v>
                </c:pt>
                <c:pt idx="133">
                  <c:v>0.16440049443800075</c:v>
                </c:pt>
                <c:pt idx="134">
                  <c:v>0.16563658838100001</c:v>
                </c:pt>
                <c:pt idx="135">
                  <c:v>0.16687268232399988</c:v>
                </c:pt>
                <c:pt idx="136">
                  <c:v>0.16810877626699997</c:v>
                </c:pt>
                <c:pt idx="137">
                  <c:v>0.16934487021</c:v>
                </c:pt>
                <c:pt idx="138">
                  <c:v>0.170580964153</c:v>
                </c:pt>
                <c:pt idx="139">
                  <c:v>0.17181705809600076</c:v>
                </c:pt>
                <c:pt idx="140">
                  <c:v>0.17305315203999999</c:v>
                </c:pt>
                <c:pt idx="141">
                  <c:v>0.17428924598300041</c:v>
                </c:pt>
                <c:pt idx="142">
                  <c:v>0.17552533992600064</c:v>
                </c:pt>
                <c:pt idx="143">
                  <c:v>0.17676143386900137</c:v>
                </c:pt>
                <c:pt idx="144">
                  <c:v>0.17799752781200087</c:v>
                </c:pt>
                <c:pt idx="145">
                  <c:v>0.17923362175499999</c:v>
                </c:pt>
                <c:pt idx="146">
                  <c:v>0.18046971569800024</c:v>
                </c:pt>
                <c:pt idx="147">
                  <c:v>0.18170580964200075</c:v>
                </c:pt>
                <c:pt idx="148">
                  <c:v>0.18294190358500137</c:v>
                </c:pt>
                <c:pt idx="149">
                  <c:v>0.18417799752800001</c:v>
                </c:pt>
                <c:pt idx="150">
                  <c:v>0.18541409147100155</c:v>
                </c:pt>
                <c:pt idx="151">
                  <c:v>0.18665018541400041</c:v>
                </c:pt>
                <c:pt idx="152">
                  <c:v>0.18788627935700064</c:v>
                </c:pt>
                <c:pt idx="153">
                  <c:v>0.18912237330000001</c:v>
                </c:pt>
                <c:pt idx="154">
                  <c:v>0.19035846724399988</c:v>
                </c:pt>
                <c:pt idx="155">
                  <c:v>0.19159456118700041</c:v>
                </c:pt>
                <c:pt idx="156">
                  <c:v>0.19283065513</c:v>
                </c:pt>
                <c:pt idx="157">
                  <c:v>0.19406674907300001</c:v>
                </c:pt>
                <c:pt idx="158">
                  <c:v>0.19530284301600001</c:v>
                </c:pt>
                <c:pt idx="159">
                  <c:v>0.19653893695899999</c:v>
                </c:pt>
                <c:pt idx="160">
                  <c:v>0.19777503090199999</c:v>
                </c:pt>
                <c:pt idx="161">
                  <c:v>0.19901112484500041</c:v>
                </c:pt>
                <c:pt idx="162">
                  <c:v>0.20024721878900076</c:v>
                </c:pt>
                <c:pt idx="163">
                  <c:v>0.20148331273200082</c:v>
                </c:pt>
                <c:pt idx="164">
                  <c:v>0.20271940667500099</c:v>
                </c:pt>
                <c:pt idx="165">
                  <c:v>0.203955500618</c:v>
                </c:pt>
                <c:pt idx="166">
                  <c:v>0.20519159456100064</c:v>
                </c:pt>
                <c:pt idx="167">
                  <c:v>0.20642768850400076</c:v>
                </c:pt>
                <c:pt idx="168">
                  <c:v>0.20766378244700087</c:v>
                </c:pt>
                <c:pt idx="169">
                  <c:v>0.20889987639099999</c:v>
                </c:pt>
                <c:pt idx="170">
                  <c:v>0.210135970334</c:v>
                </c:pt>
                <c:pt idx="171">
                  <c:v>0.211372064277</c:v>
                </c:pt>
                <c:pt idx="172">
                  <c:v>0.21260815822000001</c:v>
                </c:pt>
                <c:pt idx="173">
                  <c:v>0.21384425216300088</c:v>
                </c:pt>
                <c:pt idx="174">
                  <c:v>0.21508034610600099</c:v>
                </c:pt>
                <c:pt idx="175">
                  <c:v>0.21631644004900114</c:v>
                </c:pt>
                <c:pt idx="176">
                  <c:v>0.21755253399300001</c:v>
                </c:pt>
                <c:pt idx="177">
                  <c:v>0.21878862793600001</c:v>
                </c:pt>
                <c:pt idx="178">
                  <c:v>0.22002472187899988</c:v>
                </c:pt>
                <c:pt idx="179">
                  <c:v>0.22126081582200041</c:v>
                </c:pt>
                <c:pt idx="180">
                  <c:v>0.22249690976500044</c:v>
                </c:pt>
                <c:pt idx="181">
                  <c:v>0.22373300370800001</c:v>
                </c:pt>
                <c:pt idx="182">
                  <c:v>0.22496909765100087</c:v>
                </c:pt>
                <c:pt idx="183">
                  <c:v>0.22620519159500108</c:v>
                </c:pt>
                <c:pt idx="184">
                  <c:v>0.22744128553800119</c:v>
                </c:pt>
                <c:pt idx="185">
                  <c:v>0.228677379481</c:v>
                </c:pt>
                <c:pt idx="186">
                  <c:v>0.22991347342400076</c:v>
                </c:pt>
                <c:pt idx="187">
                  <c:v>0.23114956736699999</c:v>
                </c:pt>
                <c:pt idx="188">
                  <c:v>0.23238566130999988</c:v>
                </c:pt>
                <c:pt idx="189">
                  <c:v>0.23362175525299997</c:v>
                </c:pt>
                <c:pt idx="190">
                  <c:v>0.23485784919700076</c:v>
                </c:pt>
                <c:pt idx="191">
                  <c:v>0.23609394314000087</c:v>
                </c:pt>
                <c:pt idx="192">
                  <c:v>0.23733003708300004</c:v>
                </c:pt>
                <c:pt idx="193">
                  <c:v>0.23856613102600108</c:v>
                </c:pt>
                <c:pt idx="194">
                  <c:v>0.239802224969</c:v>
                </c:pt>
                <c:pt idx="195">
                  <c:v>0.24103831891200075</c:v>
                </c:pt>
                <c:pt idx="196">
                  <c:v>0.24227441285500081</c:v>
                </c:pt>
                <c:pt idx="197">
                  <c:v>0.24351050679899999</c:v>
                </c:pt>
                <c:pt idx="198">
                  <c:v>0.24474660074200114</c:v>
                </c:pt>
                <c:pt idx="199">
                  <c:v>0.24598269468500064</c:v>
                </c:pt>
                <c:pt idx="200">
                  <c:v>0.24721878862800076</c:v>
                </c:pt>
                <c:pt idx="201">
                  <c:v>0.24845488257100148</c:v>
                </c:pt>
                <c:pt idx="202">
                  <c:v>0.24969097651399999</c:v>
                </c:pt>
                <c:pt idx="203">
                  <c:v>0.25092707045700002</c:v>
                </c:pt>
                <c:pt idx="204">
                  <c:v>0.25216316439999997</c:v>
                </c:pt>
                <c:pt idx="205">
                  <c:v>0.25339925834400001</c:v>
                </c:pt>
                <c:pt idx="206">
                  <c:v>0.25463535228699785</c:v>
                </c:pt>
                <c:pt idx="207">
                  <c:v>0.25587144623000002</c:v>
                </c:pt>
                <c:pt idx="208">
                  <c:v>0.25710754017300003</c:v>
                </c:pt>
                <c:pt idx="209">
                  <c:v>0.25834363411599975</c:v>
                </c:pt>
                <c:pt idx="210">
                  <c:v>0.25957972805899993</c:v>
                </c:pt>
                <c:pt idx="211">
                  <c:v>0.26081582200199999</c:v>
                </c:pt>
                <c:pt idx="212">
                  <c:v>0.26205191594600002</c:v>
                </c:pt>
                <c:pt idx="213">
                  <c:v>0.26328800988899997</c:v>
                </c:pt>
                <c:pt idx="214">
                  <c:v>0.26452410383199998</c:v>
                </c:pt>
                <c:pt idx="215">
                  <c:v>0.26576019777499998</c:v>
                </c:pt>
                <c:pt idx="216">
                  <c:v>0.26699629171800032</c:v>
                </c:pt>
                <c:pt idx="217">
                  <c:v>0.26823238566099999</c:v>
                </c:pt>
                <c:pt idx="218">
                  <c:v>0.26946847960400244</c:v>
                </c:pt>
                <c:pt idx="219">
                  <c:v>0.27070457354799998</c:v>
                </c:pt>
                <c:pt idx="220">
                  <c:v>0.27194066749100032</c:v>
                </c:pt>
                <c:pt idx="221">
                  <c:v>0.27317676143400216</c:v>
                </c:pt>
                <c:pt idx="222">
                  <c:v>0.27441285537700244</c:v>
                </c:pt>
                <c:pt idx="223">
                  <c:v>0.27564894932000122</c:v>
                </c:pt>
                <c:pt idx="224">
                  <c:v>0.2768850432630014</c:v>
                </c:pt>
                <c:pt idx="225">
                  <c:v>0.27812113720600001</c:v>
                </c:pt>
                <c:pt idx="226">
                  <c:v>0.27935723115000038</c:v>
                </c:pt>
                <c:pt idx="227">
                  <c:v>0.280593325093</c:v>
                </c:pt>
                <c:pt idx="228">
                  <c:v>0.28182941903600139</c:v>
                </c:pt>
                <c:pt idx="229">
                  <c:v>0.2830655129790014</c:v>
                </c:pt>
                <c:pt idx="230">
                  <c:v>0.28430160692200157</c:v>
                </c:pt>
                <c:pt idx="231">
                  <c:v>0.28553770086500002</c:v>
                </c:pt>
                <c:pt idx="232">
                  <c:v>0.28677379480800008</c:v>
                </c:pt>
                <c:pt idx="233">
                  <c:v>0.2880098887520014</c:v>
                </c:pt>
                <c:pt idx="234">
                  <c:v>0.28924598269500001</c:v>
                </c:pt>
                <c:pt idx="235">
                  <c:v>0.29048207663800157</c:v>
                </c:pt>
                <c:pt idx="236">
                  <c:v>0.29171817058100002</c:v>
                </c:pt>
                <c:pt idx="237">
                  <c:v>0.29295426452399997</c:v>
                </c:pt>
                <c:pt idx="238">
                  <c:v>0.29419035846699837</c:v>
                </c:pt>
                <c:pt idx="239">
                  <c:v>0.29542645240999998</c:v>
                </c:pt>
                <c:pt idx="240">
                  <c:v>0.29666254635400158</c:v>
                </c:pt>
                <c:pt idx="241">
                  <c:v>0.29789864029699997</c:v>
                </c:pt>
                <c:pt idx="242">
                  <c:v>0.29913473423999998</c:v>
                </c:pt>
                <c:pt idx="243">
                  <c:v>0.30037082818300215</c:v>
                </c:pt>
                <c:pt idx="244">
                  <c:v>0.30160692212600032</c:v>
                </c:pt>
                <c:pt idx="245">
                  <c:v>0.30284301606899999</c:v>
                </c:pt>
                <c:pt idx="246">
                  <c:v>0.30407911001200122</c:v>
                </c:pt>
                <c:pt idx="247">
                  <c:v>0.30531520395600187</c:v>
                </c:pt>
                <c:pt idx="248">
                  <c:v>0.30655129789900215</c:v>
                </c:pt>
                <c:pt idx="249">
                  <c:v>0.30778739184200216</c:v>
                </c:pt>
                <c:pt idx="250">
                  <c:v>0.30902348578500227</c:v>
                </c:pt>
                <c:pt idx="251">
                  <c:v>0.31025957972800122</c:v>
                </c:pt>
                <c:pt idx="252">
                  <c:v>0.31149567367100139</c:v>
                </c:pt>
                <c:pt idx="253">
                  <c:v>0.3127317676140014</c:v>
                </c:pt>
                <c:pt idx="254">
                  <c:v>0.31396786155700279</c:v>
                </c:pt>
                <c:pt idx="255">
                  <c:v>0.315203955501</c:v>
                </c:pt>
                <c:pt idx="256">
                  <c:v>0.31644004944400139</c:v>
                </c:pt>
                <c:pt idx="257">
                  <c:v>0.31767614338700273</c:v>
                </c:pt>
                <c:pt idx="258">
                  <c:v>0.31891223733000279</c:v>
                </c:pt>
                <c:pt idx="259">
                  <c:v>0.32014833127300157</c:v>
                </c:pt>
                <c:pt idx="260">
                  <c:v>0.3213844252160028</c:v>
                </c:pt>
                <c:pt idx="261">
                  <c:v>0.32262051915900269</c:v>
                </c:pt>
                <c:pt idx="262">
                  <c:v>0.32385661310300273</c:v>
                </c:pt>
                <c:pt idx="263">
                  <c:v>0.32509270704600157</c:v>
                </c:pt>
                <c:pt idx="264">
                  <c:v>0.32632880098900413</c:v>
                </c:pt>
                <c:pt idx="265">
                  <c:v>0.32756489493200269</c:v>
                </c:pt>
                <c:pt idx="266">
                  <c:v>0.32880098887500309</c:v>
                </c:pt>
                <c:pt idx="267">
                  <c:v>0.33003708281799998</c:v>
                </c:pt>
                <c:pt idx="268">
                  <c:v>0.33127317676100032</c:v>
                </c:pt>
                <c:pt idx="269">
                  <c:v>0.33250927070500191</c:v>
                </c:pt>
                <c:pt idx="270">
                  <c:v>0.33374536464799998</c:v>
                </c:pt>
                <c:pt idx="271">
                  <c:v>0.33498145859099998</c:v>
                </c:pt>
                <c:pt idx="272">
                  <c:v>0.33621755253399999</c:v>
                </c:pt>
                <c:pt idx="273">
                  <c:v>0.33745364647699999</c:v>
                </c:pt>
                <c:pt idx="274">
                  <c:v>0.33868974042000038</c:v>
                </c:pt>
                <c:pt idx="275">
                  <c:v>0.33992583436300244</c:v>
                </c:pt>
                <c:pt idx="276">
                  <c:v>0.34116192830699993</c:v>
                </c:pt>
                <c:pt idx="277">
                  <c:v>0.34239802225000032</c:v>
                </c:pt>
                <c:pt idx="278">
                  <c:v>0.34363411619299999</c:v>
                </c:pt>
                <c:pt idx="279">
                  <c:v>0.34487021013600122</c:v>
                </c:pt>
                <c:pt idx="280">
                  <c:v>0.34610630407900139</c:v>
                </c:pt>
                <c:pt idx="281">
                  <c:v>0.3473423980220014</c:v>
                </c:pt>
                <c:pt idx="282">
                  <c:v>0.34857849196500279</c:v>
                </c:pt>
                <c:pt idx="283">
                  <c:v>0.34981458590900366</c:v>
                </c:pt>
                <c:pt idx="284">
                  <c:v>0.35105067985200245</c:v>
                </c:pt>
                <c:pt idx="285">
                  <c:v>0.35228677379500273</c:v>
                </c:pt>
                <c:pt idx="286">
                  <c:v>0.35352286773800273</c:v>
                </c:pt>
                <c:pt idx="287">
                  <c:v>0.35475896168100157</c:v>
                </c:pt>
                <c:pt idx="288">
                  <c:v>0.35599505562400002</c:v>
                </c:pt>
                <c:pt idx="289">
                  <c:v>0.35723114956699814</c:v>
                </c:pt>
                <c:pt idx="290">
                  <c:v>0.35846724351100001</c:v>
                </c:pt>
                <c:pt idx="291">
                  <c:v>0.35970333745400002</c:v>
                </c:pt>
                <c:pt idx="292">
                  <c:v>0.36093943139700158</c:v>
                </c:pt>
                <c:pt idx="293">
                  <c:v>0.36217552534000191</c:v>
                </c:pt>
                <c:pt idx="294">
                  <c:v>0.36341161928300186</c:v>
                </c:pt>
                <c:pt idx="295">
                  <c:v>0.36464771322599998</c:v>
                </c:pt>
                <c:pt idx="296">
                  <c:v>0.36588380716900359</c:v>
                </c:pt>
                <c:pt idx="297">
                  <c:v>0.36711990111200216</c:v>
                </c:pt>
                <c:pt idx="298">
                  <c:v>0.36835599505600186</c:v>
                </c:pt>
                <c:pt idx="299">
                  <c:v>0.36959208899899998</c:v>
                </c:pt>
                <c:pt idx="300">
                  <c:v>0.37082818294200343</c:v>
                </c:pt>
                <c:pt idx="301">
                  <c:v>0.37206427688500215</c:v>
                </c:pt>
                <c:pt idx="302">
                  <c:v>0.37330037082800227</c:v>
                </c:pt>
                <c:pt idx="303">
                  <c:v>0.37453646477100122</c:v>
                </c:pt>
                <c:pt idx="304">
                  <c:v>0.37577255871400139</c:v>
                </c:pt>
                <c:pt idx="305">
                  <c:v>0.37700865265800032</c:v>
                </c:pt>
                <c:pt idx="306">
                  <c:v>0.37824474660099999</c:v>
                </c:pt>
                <c:pt idx="307">
                  <c:v>0.37948084054400244</c:v>
                </c:pt>
                <c:pt idx="308">
                  <c:v>0.38071693448700122</c:v>
                </c:pt>
                <c:pt idx="309">
                  <c:v>0.38195302843000001</c:v>
                </c:pt>
                <c:pt idx="310">
                  <c:v>0.3831891223730014</c:v>
                </c:pt>
                <c:pt idx="311">
                  <c:v>0.38442521631600157</c:v>
                </c:pt>
                <c:pt idx="312">
                  <c:v>0.38566131026000122</c:v>
                </c:pt>
                <c:pt idx="313">
                  <c:v>0.38689740420300139</c:v>
                </c:pt>
                <c:pt idx="314">
                  <c:v>0.38813349814600001</c:v>
                </c:pt>
                <c:pt idx="315">
                  <c:v>0.38936959208900279</c:v>
                </c:pt>
                <c:pt idx="316">
                  <c:v>0.39060568603200158</c:v>
                </c:pt>
                <c:pt idx="317">
                  <c:v>0.39184177997500286</c:v>
                </c:pt>
                <c:pt idx="318">
                  <c:v>0.39307787391800308</c:v>
                </c:pt>
                <c:pt idx="319">
                  <c:v>0.39431396786200368</c:v>
                </c:pt>
                <c:pt idx="320">
                  <c:v>0.3955500618050028</c:v>
                </c:pt>
                <c:pt idx="321">
                  <c:v>0.39678615574800158</c:v>
                </c:pt>
                <c:pt idx="322">
                  <c:v>0.39802224969100186</c:v>
                </c:pt>
                <c:pt idx="323">
                  <c:v>0.39925834363399998</c:v>
                </c:pt>
                <c:pt idx="324">
                  <c:v>0.40049443757699993</c:v>
                </c:pt>
                <c:pt idx="325">
                  <c:v>0.40173053151999999</c:v>
                </c:pt>
                <c:pt idx="326">
                  <c:v>0.40296662546399997</c:v>
                </c:pt>
                <c:pt idx="327">
                  <c:v>0.40420271940699976</c:v>
                </c:pt>
                <c:pt idx="328">
                  <c:v>0.40543881335000215</c:v>
                </c:pt>
                <c:pt idx="329">
                  <c:v>0.40667490729300215</c:v>
                </c:pt>
                <c:pt idx="330">
                  <c:v>0.40791100123600038</c:v>
                </c:pt>
                <c:pt idx="331">
                  <c:v>0.40914709517900122</c:v>
                </c:pt>
                <c:pt idx="332">
                  <c:v>0.41038318912200245</c:v>
                </c:pt>
                <c:pt idx="333">
                  <c:v>0.41161928306600032</c:v>
                </c:pt>
                <c:pt idx="334">
                  <c:v>0.41285537700900216</c:v>
                </c:pt>
                <c:pt idx="335">
                  <c:v>0.41409147095200038</c:v>
                </c:pt>
                <c:pt idx="336">
                  <c:v>0.41532756489500244</c:v>
                </c:pt>
                <c:pt idx="337">
                  <c:v>0.41656365883800001</c:v>
                </c:pt>
                <c:pt idx="338">
                  <c:v>0.41779975278099979</c:v>
                </c:pt>
                <c:pt idx="339">
                  <c:v>0.41903584672400002</c:v>
                </c:pt>
                <c:pt idx="340">
                  <c:v>0.42027194066700002</c:v>
                </c:pt>
                <c:pt idx="341">
                  <c:v>0.421508034611</c:v>
                </c:pt>
                <c:pt idx="342">
                  <c:v>0.42274412855400001</c:v>
                </c:pt>
                <c:pt idx="343">
                  <c:v>0.42398022249700151</c:v>
                </c:pt>
                <c:pt idx="344">
                  <c:v>0.42521631644000002</c:v>
                </c:pt>
                <c:pt idx="345">
                  <c:v>0.42645241038300158</c:v>
                </c:pt>
                <c:pt idx="346">
                  <c:v>0.42768850432600186</c:v>
                </c:pt>
                <c:pt idx="347">
                  <c:v>0.42892459826900303</c:v>
                </c:pt>
                <c:pt idx="348">
                  <c:v>0.43016069221300157</c:v>
                </c:pt>
                <c:pt idx="349">
                  <c:v>0.43139678615600158</c:v>
                </c:pt>
                <c:pt idx="350">
                  <c:v>0.43263288009899997</c:v>
                </c:pt>
                <c:pt idx="351">
                  <c:v>0.43386897404200303</c:v>
                </c:pt>
                <c:pt idx="352">
                  <c:v>0.43510506798500215</c:v>
                </c:pt>
                <c:pt idx="353">
                  <c:v>0.43634116192800215</c:v>
                </c:pt>
                <c:pt idx="354">
                  <c:v>0.43757725587100038</c:v>
                </c:pt>
                <c:pt idx="355">
                  <c:v>0.43881334981500186</c:v>
                </c:pt>
                <c:pt idx="356">
                  <c:v>0.44004944375799993</c:v>
                </c:pt>
                <c:pt idx="357">
                  <c:v>0.44128553770099999</c:v>
                </c:pt>
                <c:pt idx="358">
                  <c:v>0.44252163164399999</c:v>
                </c:pt>
                <c:pt idx="359">
                  <c:v>0.443757725587</c:v>
                </c:pt>
                <c:pt idx="360">
                  <c:v>0.44499381953</c:v>
                </c:pt>
                <c:pt idx="361">
                  <c:v>0.44622991347300001</c:v>
                </c:pt>
                <c:pt idx="362">
                  <c:v>0.44746600741699999</c:v>
                </c:pt>
                <c:pt idx="363">
                  <c:v>0.44870210136000038</c:v>
                </c:pt>
                <c:pt idx="364">
                  <c:v>0.44993819530300122</c:v>
                </c:pt>
                <c:pt idx="365">
                  <c:v>0.45117428924600139</c:v>
                </c:pt>
                <c:pt idx="366">
                  <c:v>0.45241038318900273</c:v>
                </c:pt>
                <c:pt idx="367">
                  <c:v>0.45364647713200151</c:v>
                </c:pt>
                <c:pt idx="368">
                  <c:v>0.4548825710750028</c:v>
                </c:pt>
                <c:pt idx="369">
                  <c:v>0.45611866501900244</c:v>
                </c:pt>
                <c:pt idx="370">
                  <c:v>0.4573547589620014</c:v>
                </c:pt>
                <c:pt idx="371">
                  <c:v>0.45859085290500001</c:v>
                </c:pt>
                <c:pt idx="372">
                  <c:v>0.45982694684800157</c:v>
                </c:pt>
                <c:pt idx="373">
                  <c:v>0.46106304079099975</c:v>
                </c:pt>
                <c:pt idx="374">
                  <c:v>0.46229913473399814</c:v>
                </c:pt>
                <c:pt idx="375">
                  <c:v>0.46353522867699837</c:v>
                </c:pt>
                <c:pt idx="376">
                  <c:v>0.46477132262099979</c:v>
                </c:pt>
                <c:pt idx="377">
                  <c:v>0.46600741656400002</c:v>
                </c:pt>
                <c:pt idx="378">
                  <c:v>0.46724351050700003</c:v>
                </c:pt>
                <c:pt idx="379">
                  <c:v>0.46847960444999998</c:v>
                </c:pt>
                <c:pt idx="380">
                  <c:v>0.46971569839299998</c:v>
                </c:pt>
                <c:pt idx="381">
                  <c:v>0.47095179233600032</c:v>
                </c:pt>
                <c:pt idx="382">
                  <c:v>0.47218788627900216</c:v>
                </c:pt>
                <c:pt idx="383">
                  <c:v>0.47342398022200227</c:v>
                </c:pt>
                <c:pt idx="384">
                  <c:v>0.47466007416599998</c:v>
                </c:pt>
                <c:pt idx="385">
                  <c:v>0.47589616810899998</c:v>
                </c:pt>
                <c:pt idx="386">
                  <c:v>0.47713226205199999</c:v>
                </c:pt>
                <c:pt idx="387">
                  <c:v>0.47836835599500227</c:v>
                </c:pt>
                <c:pt idx="388">
                  <c:v>0.47960444993800122</c:v>
                </c:pt>
                <c:pt idx="389">
                  <c:v>0.48084054388100139</c:v>
                </c:pt>
                <c:pt idx="390">
                  <c:v>0.48207663782400273</c:v>
                </c:pt>
                <c:pt idx="391">
                  <c:v>0.48331273176800227</c:v>
                </c:pt>
                <c:pt idx="392">
                  <c:v>0.48454882571100122</c:v>
                </c:pt>
                <c:pt idx="393">
                  <c:v>0.48578491965400245</c:v>
                </c:pt>
                <c:pt idx="394">
                  <c:v>0.4870210135970014</c:v>
                </c:pt>
                <c:pt idx="395">
                  <c:v>0.48825710754000001</c:v>
                </c:pt>
                <c:pt idx="396">
                  <c:v>0.48949320148300002</c:v>
                </c:pt>
                <c:pt idx="397">
                  <c:v>0.49072929542600002</c:v>
                </c:pt>
                <c:pt idx="398">
                  <c:v>0.49196538937000273</c:v>
                </c:pt>
                <c:pt idx="399">
                  <c:v>0.4932014833130014</c:v>
                </c:pt>
                <c:pt idx="400">
                  <c:v>0.49443757725600157</c:v>
                </c:pt>
                <c:pt idx="401">
                  <c:v>0.4956736711990028</c:v>
                </c:pt>
                <c:pt idx="402">
                  <c:v>0.49690976514200286</c:v>
                </c:pt>
                <c:pt idx="403">
                  <c:v>0.49814585908499998</c:v>
                </c:pt>
                <c:pt idx="404">
                  <c:v>0.49938195302800187</c:v>
                </c:pt>
                <c:pt idx="405">
                  <c:v>0.50061804697199996</c:v>
                </c:pt>
                <c:pt idx="406">
                  <c:v>0.50185414091499958</c:v>
                </c:pt>
                <c:pt idx="407">
                  <c:v>0.50309023485799997</c:v>
                </c:pt>
                <c:pt idx="408">
                  <c:v>0.50432632880099637</c:v>
                </c:pt>
                <c:pt idx="409">
                  <c:v>0.50556242274399721</c:v>
                </c:pt>
                <c:pt idx="410">
                  <c:v>0.50679851668700315</c:v>
                </c:pt>
                <c:pt idx="411">
                  <c:v>0.50803461063000244</c:v>
                </c:pt>
                <c:pt idx="412">
                  <c:v>0.50927070457400003</c:v>
                </c:pt>
                <c:pt idx="413">
                  <c:v>0.51050679851699721</c:v>
                </c:pt>
                <c:pt idx="414">
                  <c:v>0.51174289246000315</c:v>
                </c:pt>
                <c:pt idx="415">
                  <c:v>0.51297898640299999</c:v>
                </c:pt>
                <c:pt idx="416">
                  <c:v>0.5142150803459995</c:v>
                </c:pt>
                <c:pt idx="417">
                  <c:v>0.515451174289</c:v>
                </c:pt>
                <c:pt idx="418">
                  <c:v>0.51668726823199951</c:v>
                </c:pt>
                <c:pt idx="419">
                  <c:v>0.51792336217599999</c:v>
                </c:pt>
                <c:pt idx="420">
                  <c:v>0.51915945611900316</c:v>
                </c:pt>
                <c:pt idx="421">
                  <c:v>0.520395550062</c:v>
                </c:pt>
                <c:pt idx="422">
                  <c:v>0.52163164400499995</c:v>
                </c:pt>
                <c:pt idx="423">
                  <c:v>0.52286773794800001</c:v>
                </c:pt>
                <c:pt idx="424">
                  <c:v>0.52410383189099996</c:v>
                </c:pt>
                <c:pt idx="425">
                  <c:v>0.52533992583399958</c:v>
                </c:pt>
                <c:pt idx="426">
                  <c:v>0.52657601977799673</c:v>
                </c:pt>
                <c:pt idx="427">
                  <c:v>0.52781211372099957</c:v>
                </c:pt>
                <c:pt idx="428">
                  <c:v>0.52904820766400373</c:v>
                </c:pt>
                <c:pt idx="429">
                  <c:v>0.53028430160699958</c:v>
                </c:pt>
                <c:pt idx="430">
                  <c:v>0.53152039554999997</c:v>
                </c:pt>
                <c:pt idx="431">
                  <c:v>0.53275648949300003</c:v>
                </c:pt>
                <c:pt idx="432">
                  <c:v>0.53399258343599998</c:v>
                </c:pt>
                <c:pt idx="433">
                  <c:v>0.53522867737900315</c:v>
                </c:pt>
                <c:pt idx="434">
                  <c:v>0.53646477132299719</c:v>
                </c:pt>
                <c:pt idx="435">
                  <c:v>0.53770086526600003</c:v>
                </c:pt>
                <c:pt idx="436">
                  <c:v>0.53893695920899998</c:v>
                </c:pt>
                <c:pt idx="437">
                  <c:v>0.54017305315200004</c:v>
                </c:pt>
                <c:pt idx="438">
                  <c:v>0.54140914709499999</c:v>
                </c:pt>
                <c:pt idx="439">
                  <c:v>0.54264524103800316</c:v>
                </c:pt>
                <c:pt idx="440">
                  <c:v>0.543881334981</c:v>
                </c:pt>
                <c:pt idx="441">
                  <c:v>0.54511742892499959</c:v>
                </c:pt>
                <c:pt idx="442">
                  <c:v>0.54635352286799721</c:v>
                </c:pt>
                <c:pt idx="443">
                  <c:v>0.54758961681100005</c:v>
                </c:pt>
                <c:pt idx="444">
                  <c:v>0.54882571075400244</c:v>
                </c:pt>
                <c:pt idx="445">
                  <c:v>0.55006180469699995</c:v>
                </c:pt>
                <c:pt idx="446">
                  <c:v>0.55129789864000278</c:v>
                </c:pt>
                <c:pt idx="447">
                  <c:v>0.55253399258299996</c:v>
                </c:pt>
                <c:pt idx="448">
                  <c:v>0.55377008652700244</c:v>
                </c:pt>
                <c:pt idx="449">
                  <c:v>0.5550061804699995</c:v>
                </c:pt>
                <c:pt idx="450">
                  <c:v>0.55624227441300278</c:v>
                </c:pt>
                <c:pt idx="451">
                  <c:v>0.55747836835599951</c:v>
                </c:pt>
                <c:pt idx="452">
                  <c:v>0.55871446229900279</c:v>
                </c:pt>
                <c:pt idx="453">
                  <c:v>0.55995055624200063</c:v>
                </c:pt>
                <c:pt idx="454">
                  <c:v>0.56118665018500002</c:v>
                </c:pt>
                <c:pt idx="455">
                  <c:v>0.56242274412899951</c:v>
                </c:pt>
                <c:pt idx="456">
                  <c:v>0.56365883807200279</c:v>
                </c:pt>
                <c:pt idx="457">
                  <c:v>0.56489493201500374</c:v>
                </c:pt>
                <c:pt idx="458">
                  <c:v>0.56613102595800002</c:v>
                </c:pt>
                <c:pt idx="459">
                  <c:v>0.5673671199009972</c:v>
                </c:pt>
                <c:pt idx="460">
                  <c:v>0.56860321384400314</c:v>
                </c:pt>
                <c:pt idx="461">
                  <c:v>0.56983930778699998</c:v>
                </c:pt>
                <c:pt idx="462">
                  <c:v>0.57107540173100002</c:v>
                </c:pt>
                <c:pt idx="463">
                  <c:v>0.57231149567400064</c:v>
                </c:pt>
                <c:pt idx="464">
                  <c:v>0.57354758961699959</c:v>
                </c:pt>
                <c:pt idx="465">
                  <c:v>0.57478368356000065</c:v>
                </c:pt>
                <c:pt idx="466">
                  <c:v>0.57601977750300315</c:v>
                </c:pt>
                <c:pt idx="467">
                  <c:v>0.57725587144600243</c:v>
                </c:pt>
                <c:pt idx="468">
                  <c:v>0.57849196538900005</c:v>
                </c:pt>
                <c:pt idx="469">
                  <c:v>0.57972805933300431</c:v>
                </c:pt>
                <c:pt idx="470">
                  <c:v>0.58096415327599948</c:v>
                </c:pt>
                <c:pt idx="471">
                  <c:v>0.58220024721899999</c:v>
                </c:pt>
                <c:pt idx="472">
                  <c:v>0.58343634116199372</c:v>
                </c:pt>
                <c:pt idx="473">
                  <c:v>0.584672435105</c:v>
                </c:pt>
                <c:pt idx="474">
                  <c:v>0.58590852904799673</c:v>
                </c:pt>
                <c:pt idx="475">
                  <c:v>0.58714462299100001</c:v>
                </c:pt>
                <c:pt idx="476">
                  <c:v>0.58838071693399996</c:v>
                </c:pt>
                <c:pt idx="477">
                  <c:v>0.589616810878</c:v>
                </c:pt>
                <c:pt idx="478">
                  <c:v>0.59085290482099673</c:v>
                </c:pt>
                <c:pt idx="479">
                  <c:v>0.59208899876399956</c:v>
                </c:pt>
                <c:pt idx="480">
                  <c:v>0.59332509270699996</c:v>
                </c:pt>
                <c:pt idx="481">
                  <c:v>0.59456118664999957</c:v>
                </c:pt>
                <c:pt idx="482">
                  <c:v>0.59579728059299997</c:v>
                </c:pt>
                <c:pt idx="483">
                  <c:v>0.59703337453599958</c:v>
                </c:pt>
                <c:pt idx="484">
                  <c:v>0.59826946847999996</c:v>
                </c:pt>
                <c:pt idx="485">
                  <c:v>0.59950556242300002</c:v>
                </c:pt>
                <c:pt idx="486">
                  <c:v>0.60074165636600629</c:v>
                </c:pt>
                <c:pt idx="487">
                  <c:v>0.60197775030900313</c:v>
                </c:pt>
                <c:pt idx="488">
                  <c:v>0.60321384425199998</c:v>
                </c:pt>
                <c:pt idx="489">
                  <c:v>0.60444993819500314</c:v>
                </c:pt>
                <c:pt idx="490">
                  <c:v>0.60568603213800443</c:v>
                </c:pt>
                <c:pt idx="491">
                  <c:v>0.60692212608200002</c:v>
                </c:pt>
                <c:pt idx="492">
                  <c:v>0.60815822002500064</c:v>
                </c:pt>
                <c:pt idx="493">
                  <c:v>0.60939431396800314</c:v>
                </c:pt>
                <c:pt idx="494">
                  <c:v>0.61063040791100065</c:v>
                </c:pt>
                <c:pt idx="495">
                  <c:v>0.61186650185399949</c:v>
                </c:pt>
                <c:pt idx="496">
                  <c:v>0.61310259579699755</c:v>
                </c:pt>
                <c:pt idx="497">
                  <c:v>0.6143386897399995</c:v>
                </c:pt>
                <c:pt idx="498">
                  <c:v>0.61557478368400065</c:v>
                </c:pt>
                <c:pt idx="499">
                  <c:v>0.61681087762700315</c:v>
                </c:pt>
                <c:pt idx="500">
                  <c:v>0.61804697157000243</c:v>
                </c:pt>
                <c:pt idx="501">
                  <c:v>0.61928306551300005</c:v>
                </c:pt>
                <c:pt idx="502">
                  <c:v>0.620519159456</c:v>
                </c:pt>
                <c:pt idx="503">
                  <c:v>0.62175525339900617</c:v>
                </c:pt>
                <c:pt idx="504">
                  <c:v>0.62299134734200279</c:v>
                </c:pt>
                <c:pt idx="505">
                  <c:v>0.62422744128600005</c:v>
                </c:pt>
                <c:pt idx="506">
                  <c:v>0.625463535229</c:v>
                </c:pt>
                <c:pt idx="507">
                  <c:v>0.62669962917200372</c:v>
                </c:pt>
                <c:pt idx="508">
                  <c:v>0.62793572311500279</c:v>
                </c:pt>
                <c:pt idx="509">
                  <c:v>0.62917181705800629</c:v>
                </c:pt>
                <c:pt idx="510">
                  <c:v>0.63040791100100002</c:v>
                </c:pt>
                <c:pt idx="511">
                  <c:v>0.6316440049440043</c:v>
                </c:pt>
                <c:pt idx="512">
                  <c:v>0.63288009888800278</c:v>
                </c:pt>
                <c:pt idx="513">
                  <c:v>0.63411619283099996</c:v>
                </c:pt>
                <c:pt idx="514">
                  <c:v>0.63535228677400002</c:v>
                </c:pt>
                <c:pt idx="515">
                  <c:v>0.63658838071699719</c:v>
                </c:pt>
                <c:pt idx="516">
                  <c:v>0.63782447466000547</c:v>
                </c:pt>
                <c:pt idx="517">
                  <c:v>0.63906056860299998</c:v>
                </c:pt>
                <c:pt idx="518">
                  <c:v>0.64029666254600315</c:v>
                </c:pt>
                <c:pt idx="519">
                  <c:v>0.64153275648900165</c:v>
                </c:pt>
                <c:pt idx="520">
                  <c:v>0.64276885043300547</c:v>
                </c:pt>
                <c:pt idx="521">
                  <c:v>0.64400494437600064</c:v>
                </c:pt>
                <c:pt idx="522">
                  <c:v>0.6452410383190057</c:v>
                </c:pt>
                <c:pt idx="523">
                  <c:v>0.64647713226200065</c:v>
                </c:pt>
                <c:pt idx="524">
                  <c:v>0.64771322620500316</c:v>
                </c:pt>
                <c:pt idx="525">
                  <c:v>0.64894932014800488</c:v>
                </c:pt>
                <c:pt idx="526">
                  <c:v>0.65018541409100372</c:v>
                </c:pt>
                <c:pt idx="527">
                  <c:v>0.65142150803500065</c:v>
                </c:pt>
                <c:pt idx="528">
                  <c:v>0.65265760197800315</c:v>
                </c:pt>
                <c:pt idx="529">
                  <c:v>0.65389369592100244</c:v>
                </c:pt>
                <c:pt idx="530">
                  <c:v>0.65512978986399995</c:v>
                </c:pt>
                <c:pt idx="531">
                  <c:v>0.65636588380700001</c:v>
                </c:pt>
                <c:pt idx="532">
                  <c:v>0.65760197775000373</c:v>
                </c:pt>
                <c:pt idx="533">
                  <c:v>0.65883807169300546</c:v>
                </c:pt>
                <c:pt idx="534">
                  <c:v>0.66007416563700005</c:v>
                </c:pt>
                <c:pt idx="535">
                  <c:v>0.66131025958000278</c:v>
                </c:pt>
                <c:pt idx="536">
                  <c:v>0.66254635352299995</c:v>
                </c:pt>
                <c:pt idx="537">
                  <c:v>0.66378244746600279</c:v>
                </c:pt>
                <c:pt idx="538">
                  <c:v>0.66501854140900063</c:v>
                </c:pt>
                <c:pt idx="539">
                  <c:v>0.66625463535200313</c:v>
                </c:pt>
                <c:pt idx="540">
                  <c:v>0.66749072929500064</c:v>
                </c:pt>
                <c:pt idx="541">
                  <c:v>0.66872682323900534</c:v>
                </c:pt>
                <c:pt idx="542">
                  <c:v>0.66996291718200063</c:v>
                </c:pt>
                <c:pt idx="543">
                  <c:v>0.67119901112500546</c:v>
                </c:pt>
                <c:pt idx="544">
                  <c:v>0.67243510506799997</c:v>
                </c:pt>
                <c:pt idx="545">
                  <c:v>0.67367119901100314</c:v>
                </c:pt>
                <c:pt idx="546">
                  <c:v>0.67490729295400442</c:v>
                </c:pt>
                <c:pt idx="547">
                  <c:v>0.67614338689700004</c:v>
                </c:pt>
                <c:pt idx="548">
                  <c:v>0.67737948084100064</c:v>
                </c:pt>
                <c:pt idx="549">
                  <c:v>0.67861557478400314</c:v>
                </c:pt>
                <c:pt idx="550">
                  <c:v>0.67985166872700065</c:v>
                </c:pt>
                <c:pt idx="551">
                  <c:v>0.68108776267000004</c:v>
                </c:pt>
                <c:pt idx="552">
                  <c:v>0.68232385661300465</c:v>
                </c:pt>
                <c:pt idx="553">
                  <c:v>0.68355995055600005</c:v>
                </c:pt>
                <c:pt idx="554">
                  <c:v>0.68479604449900255</c:v>
                </c:pt>
                <c:pt idx="555">
                  <c:v>0.68603213844300004</c:v>
                </c:pt>
                <c:pt idx="556">
                  <c:v>0.68726823238600065</c:v>
                </c:pt>
                <c:pt idx="557">
                  <c:v>0.68850432632900005</c:v>
                </c:pt>
                <c:pt idx="558">
                  <c:v>0.68974042027200244</c:v>
                </c:pt>
                <c:pt idx="559">
                  <c:v>0.69097651421499995</c:v>
                </c:pt>
                <c:pt idx="560">
                  <c:v>0.69221260815800001</c:v>
                </c:pt>
                <c:pt idx="561">
                  <c:v>0.69344870210100062</c:v>
                </c:pt>
                <c:pt idx="562">
                  <c:v>0.69468479604400279</c:v>
                </c:pt>
                <c:pt idx="563">
                  <c:v>0.6959208899879995</c:v>
                </c:pt>
                <c:pt idx="564">
                  <c:v>0.69715698393099956</c:v>
                </c:pt>
                <c:pt idx="565">
                  <c:v>0.69839307787400062</c:v>
                </c:pt>
                <c:pt idx="566">
                  <c:v>0.69962917181700002</c:v>
                </c:pt>
                <c:pt idx="567">
                  <c:v>0.70086526575999997</c:v>
                </c:pt>
                <c:pt idx="568">
                  <c:v>0.70210135970300003</c:v>
                </c:pt>
                <c:pt idx="569">
                  <c:v>0.70333745364600064</c:v>
                </c:pt>
                <c:pt idx="570">
                  <c:v>0.70457354759000002</c:v>
                </c:pt>
                <c:pt idx="571">
                  <c:v>0.70580964153300374</c:v>
                </c:pt>
                <c:pt idx="572">
                  <c:v>0.70704573547600313</c:v>
                </c:pt>
                <c:pt idx="573">
                  <c:v>0.70828182941900064</c:v>
                </c:pt>
                <c:pt idx="574">
                  <c:v>0.70951792336199959</c:v>
                </c:pt>
                <c:pt idx="575">
                  <c:v>0.71075401730500443</c:v>
                </c:pt>
                <c:pt idx="576">
                  <c:v>0.71199011124800315</c:v>
                </c:pt>
                <c:pt idx="577">
                  <c:v>0.71322620519199997</c:v>
                </c:pt>
                <c:pt idx="578">
                  <c:v>0.71446229913499959</c:v>
                </c:pt>
                <c:pt idx="579">
                  <c:v>0.71569839307800442</c:v>
                </c:pt>
                <c:pt idx="580">
                  <c:v>0.71693448702100004</c:v>
                </c:pt>
                <c:pt idx="581">
                  <c:v>0.71817058096399999</c:v>
                </c:pt>
                <c:pt idx="582">
                  <c:v>0.7194066749069995</c:v>
                </c:pt>
                <c:pt idx="583">
                  <c:v>0.72064276885</c:v>
                </c:pt>
                <c:pt idx="584">
                  <c:v>0.72187886279400315</c:v>
                </c:pt>
                <c:pt idx="585">
                  <c:v>0.72311495673699999</c:v>
                </c:pt>
                <c:pt idx="586">
                  <c:v>0.72435105068000316</c:v>
                </c:pt>
                <c:pt idx="587">
                  <c:v>0.725587144623</c:v>
                </c:pt>
                <c:pt idx="588">
                  <c:v>0.72682323856600373</c:v>
                </c:pt>
                <c:pt idx="589">
                  <c:v>0.72805933250900534</c:v>
                </c:pt>
                <c:pt idx="590">
                  <c:v>0.72929542645200374</c:v>
                </c:pt>
                <c:pt idx="591">
                  <c:v>0.730531520396</c:v>
                </c:pt>
                <c:pt idx="592">
                  <c:v>0.73176761433900372</c:v>
                </c:pt>
                <c:pt idx="593">
                  <c:v>0.73300370828200001</c:v>
                </c:pt>
                <c:pt idx="594">
                  <c:v>0.73423980222500373</c:v>
                </c:pt>
                <c:pt idx="595">
                  <c:v>0.73547589616800546</c:v>
                </c:pt>
                <c:pt idx="596">
                  <c:v>0.73671199011100064</c:v>
                </c:pt>
                <c:pt idx="597">
                  <c:v>0.73794808405400314</c:v>
                </c:pt>
                <c:pt idx="598">
                  <c:v>0.73918417799799996</c:v>
                </c:pt>
                <c:pt idx="599">
                  <c:v>0.74042027194100002</c:v>
                </c:pt>
                <c:pt idx="600">
                  <c:v>0.74165636588399997</c:v>
                </c:pt>
                <c:pt idx="601">
                  <c:v>0.74289245982700003</c:v>
                </c:pt>
                <c:pt idx="602">
                  <c:v>0.74412855377000064</c:v>
                </c:pt>
                <c:pt idx="603">
                  <c:v>0.74536464771300004</c:v>
                </c:pt>
                <c:pt idx="604">
                  <c:v>0.74660074165600065</c:v>
                </c:pt>
                <c:pt idx="605">
                  <c:v>0.74783683560000314</c:v>
                </c:pt>
                <c:pt idx="606">
                  <c:v>0.74907292954299998</c:v>
                </c:pt>
                <c:pt idx="607">
                  <c:v>0.75030902348600315</c:v>
                </c:pt>
                <c:pt idx="608">
                  <c:v>0.75154511742900443</c:v>
                </c:pt>
                <c:pt idx="609">
                  <c:v>0.75278121137200316</c:v>
                </c:pt>
                <c:pt idx="610">
                  <c:v>0.754017305315</c:v>
                </c:pt>
                <c:pt idx="611">
                  <c:v>0.7552533992579995</c:v>
                </c:pt>
                <c:pt idx="612">
                  <c:v>0.75648949320100278</c:v>
                </c:pt>
                <c:pt idx="613">
                  <c:v>0.75772558714500315</c:v>
                </c:pt>
                <c:pt idx="614">
                  <c:v>0.75896168108800244</c:v>
                </c:pt>
                <c:pt idx="615">
                  <c:v>0.76019777503099994</c:v>
                </c:pt>
                <c:pt idx="616">
                  <c:v>0.76143386897400001</c:v>
                </c:pt>
                <c:pt idx="617">
                  <c:v>0.76266996291700062</c:v>
                </c:pt>
                <c:pt idx="618">
                  <c:v>0.76390605686000279</c:v>
                </c:pt>
                <c:pt idx="619">
                  <c:v>0.76514215080299997</c:v>
                </c:pt>
                <c:pt idx="620">
                  <c:v>0.766378244747</c:v>
                </c:pt>
                <c:pt idx="621">
                  <c:v>0.76761433869000373</c:v>
                </c:pt>
                <c:pt idx="622">
                  <c:v>0.76885043263300734</c:v>
                </c:pt>
                <c:pt idx="623">
                  <c:v>0.77008652657600063</c:v>
                </c:pt>
                <c:pt idx="624">
                  <c:v>0.77132262051900313</c:v>
                </c:pt>
                <c:pt idx="625">
                  <c:v>0.77255871446200064</c:v>
                </c:pt>
                <c:pt idx="626">
                  <c:v>0.7737948084050057</c:v>
                </c:pt>
                <c:pt idx="627">
                  <c:v>0.77503090234900374</c:v>
                </c:pt>
                <c:pt idx="628">
                  <c:v>0.77626699629200002</c:v>
                </c:pt>
                <c:pt idx="629">
                  <c:v>0.77750309023500064</c:v>
                </c:pt>
                <c:pt idx="630">
                  <c:v>0.77873918417800314</c:v>
                </c:pt>
                <c:pt idx="631">
                  <c:v>0.77997527812100442</c:v>
                </c:pt>
                <c:pt idx="632">
                  <c:v>0.78121137206400004</c:v>
                </c:pt>
                <c:pt idx="633">
                  <c:v>0.78244746600699999</c:v>
                </c:pt>
                <c:pt idx="634">
                  <c:v>0.78368355995099959</c:v>
                </c:pt>
                <c:pt idx="635">
                  <c:v>0.78491965389400065</c:v>
                </c:pt>
                <c:pt idx="636">
                  <c:v>0.78615574783699949</c:v>
                </c:pt>
                <c:pt idx="637">
                  <c:v>0.78739184177999999</c:v>
                </c:pt>
                <c:pt idx="638">
                  <c:v>0.78862793572300005</c:v>
                </c:pt>
                <c:pt idx="639">
                  <c:v>0.789864029666</c:v>
                </c:pt>
                <c:pt idx="640">
                  <c:v>0.79110012360899995</c:v>
                </c:pt>
                <c:pt idx="641">
                  <c:v>0.79233621755299999</c:v>
                </c:pt>
                <c:pt idx="642">
                  <c:v>0.79357231149599949</c:v>
                </c:pt>
                <c:pt idx="643">
                  <c:v>0.79480840543900244</c:v>
                </c:pt>
                <c:pt idx="644">
                  <c:v>0.79604449938199995</c:v>
                </c:pt>
                <c:pt idx="645">
                  <c:v>0.79728059332500001</c:v>
                </c:pt>
                <c:pt idx="646">
                  <c:v>0.79851668726799685</c:v>
                </c:pt>
                <c:pt idx="647">
                  <c:v>0.79975278121099957</c:v>
                </c:pt>
                <c:pt idx="648">
                  <c:v>0.80098887515499995</c:v>
                </c:pt>
                <c:pt idx="649">
                  <c:v>0.80222496909800001</c:v>
                </c:pt>
                <c:pt idx="650">
                  <c:v>0.80346106304099996</c:v>
                </c:pt>
                <c:pt idx="651">
                  <c:v>0.80469715698400279</c:v>
                </c:pt>
                <c:pt idx="652">
                  <c:v>0.80593325092699997</c:v>
                </c:pt>
                <c:pt idx="653">
                  <c:v>0.80716934486999958</c:v>
                </c:pt>
                <c:pt idx="654">
                  <c:v>0.80840543881299998</c:v>
                </c:pt>
                <c:pt idx="655">
                  <c:v>0.80964153275600315</c:v>
                </c:pt>
                <c:pt idx="656">
                  <c:v>0.81087762670000063</c:v>
                </c:pt>
                <c:pt idx="657">
                  <c:v>0.81211372064300003</c:v>
                </c:pt>
                <c:pt idx="658">
                  <c:v>0.8133498145860043</c:v>
                </c:pt>
                <c:pt idx="659">
                  <c:v>0.81458590852900004</c:v>
                </c:pt>
                <c:pt idx="660">
                  <c:v>0.81582200247200065</c:v>
                </c:pt>
                <c:pt idx="661">
                  <c:v>0.81705809641500315</c:v>
                </c:pt>
                <c:pt idx="662">
                  <c:v>0.81829419035800244</c:v>
                </c:pt>
                <c:pt idx="663">
                  <c:v>0.81953028430199959</c:v>
                </c:pt>
                <c:pt idx="664">
                  <c:v>0.82076637824499998</c:v>
                </c:pt>
                <c:pt idx="665">
                  <c:v>0.82200247218800315</c:v>
                </c:pt>
                <c:pt idx="666">
                  <c:v>0.82323856613099999</c:v>
                </c:pt>
                <c:pt idx="667">
                  <c:v>0.82447466007400005</c:v>
                </c:pt>
                <c:pt idx="668">
                  <c:v>0.825710754017</c:v>
                </c:pt>
                <c:pt idx="669">
                  <c:v>0.82694684795999995</c:v>
                </c:pt>
                <c:pt idx="670">
                  <c:v>0.82818294190399755</c:v>
                </c:pt>
                <c:pt idx="671">
                  <c:v>0.8294190358469995</c:v>
                </c:pt>
                <c:pt idx="672">
                  <c:v>0.83065512979</c:v>
                </c:pt>
                <c:pt idx="673">
                  <c:v>0.83189122373299995</c:v>
                </c:pt>
                <c:pt idx="674">
                  <c:v>0.83312731767600279</c:v>
                </c:pt>
                <c:pt idx="675">
                  <c:v>0.83436341161900063</c:v>
                </c:pt>
                <c:pt idx="676">
                  <c:v>0.83559950556200002</c:v>
                </c:pt>
                <c:pt idx="677">
                  <c:v>0.83683559950599995</c:v>
                </c:pt>
                <c:pt idx="678">
                  <c:v>0.83807169344900534</c:v>
                </c:pt>
                <c:pt idx="679">
                  <c:v>0.83930778739199996</c:v>
                </c:pt>
                <c:pt idx="680">
                  <c:v>0.84054388133500002</c:v>
                </c:pt>
                <c:pt idx="681">
                  <c:v>0.8417799752780043</c:v>
                </c:pt>
                <c:pt idx="682">
                  <c:v>0.84301606922099959</c:v>
                </c:pt>
                <c:pt idx="683">
                  <c:v>0.84425216316399998</c:v>
                </c:pt>
                <c:pt idx="684">
                  <c:v>0.84548825710800279</c:v>
                </c:pt>
                <c:pt idx="685">
                  <c:v>0.84672435105100063</c:v>
                </c:pt>
                <c:pt idx="686">
                  <c:v>0.84796044499400003</c:v>
                </c:pt>
                <c:pt idx="687">
                  <c:v>0.84919653893699998</c:v>
                </c:pt>
                <c:pt idx="688">
                  <c:v>0.85043263288000004</c:v>
                </c:pt>
                <c:pt idx="689">
                  <c:v>0.85166872682299999</c:v>
                </c:pt>
                <c:pt idx="690">
                  <c:v>0.85290482076600005</c:v>
                </c:pt>
                <c:pt idx="691">
                  <c:v>0.85414091471000064</c:v>
                </c:pt>
                <c:pt idx="692">
                  <c:v>0.85537700865300315</c:v>
                </c:pt>
                <c:pt idx="693">
                  <c:v>0.85661310259600065</c:v>
                </c:pt>
                <c:pt idx="694">
                  <c:v>0.8578491965390056</c:v>
                </c:pt>
                <c:pt idx="695">
                  <c:v>0.85908529048200244</c:v>
                </c:pt>
                <c:pt idx="696">
                  <c:v>0.86032138442499995</c:v>
                </c:pt>
                <c:pt idx="697">
                  <c:v>0.86155747836800278</c:v>
                </c:pt>
                <c:pt idx="698">
                  <c:v>0.86279357231100373</c:v>
                </c:pt>
                <c:pt idx="699">
                  <c:v>0.86402966625500488</c:v>
                </c:pt>
                <c:pt idx="700">
                  <c:v>0.8652657601979995</c:v>
                </c:pt>
                <c:pt idx="701">
                  <c:v>0.86650185414100278</c:v>
                </c:pt>
                <c:pt idx="702">
                  <c:v>0.86773794808399995</c:v>
                </c:pt>
                <c:pt idx="703">
                  <c:v>0.86897404202700279</c:v>
                </c:pt>
                <c:pt idx="704">
                  <c:v>0.87021013596999996</c:v>
                </c:pt>
                <c:pt idx="705">
                  <c:v>0.87144622991300003</c:v>
                </c:pt>
                <c:pt idx="706">
                  <c:v>0.87268232385699951</c:v>
                </c:pt>
                <c:pt idx="707">
                  <c:v>0.87391841780000279</c:v>
                </c:pt>
                <c:pt idx="708">
                  <c:v>0.87515451174299996</c:v>
                </c:pt>
                <c:pt idx="709">
                  <c:v>0.87639060568600313</c:v>
                </c:pt>
                <c:pt idx="710">
                  <c:v>0.8776266996290043</c:v>
                </c:pt>
                <c:pt idx="711">
                  <c:v>0.87886279357200003</c:v>
                </c:pt>
                <c:pt idx="712">
                  <c:v>0.88009888751500065</c:v>
                </c:pt>
                <c:pt idx="713">
                  <c:v>0.88133498145899958</c:v>
                </c:pt>
                <c:pt idx="714">
                  <c:v>0.88257107540199997</c:v>
                </c:pt>
                <c:pt idx="715">
                  <c:v>0.88380716934499959</c:v>
                </c:pt>
                <c:pt idx="716">
                  <c:v>0.88504326328799998</c:v>
                </c:pt>
                <c:pt idx="717">
                  <c:v>0.88627935723100004</c:v>
                </c:pt>
                <c:pt idx="718">
                  <c:v>0.88751545117399999</c:v>
                </c:pt>
                <c:pt idx="719">
                  <c:v>0.8887515451169995</c:v>
                </c:pt>
                <c:pt idx="720">
                  <c:v>0.88998763906099998</c:v>
                </c:pt>
                <c:pt idx="721">
                  <c:v>0.89122373300400004</c:v>
                </c:pt>
                <c:pt idx="722">
                  <c:v>0.89245982694699999</c:v>
                </c:pt>
                <c:pt idx="723">
                  <c:v>0.89369592089000005</c:v>
                </c:pt>
                <c:pt idx="724">
                  <c:v>0.894932014833</c:v>
                </c:pt>
                <c:pt idx="725">
                  <c:v>0.89616810877599673</c:v>
                </c:pt>
                <c:pt idx="726">
                  <c:v>0.89740420271900001</c:v>
                </c:pt>
                <c:pt idx="727">
                  <c:v>0.8986402966630056</c:v>
                </c:pt>
                <c:pt idx="728">
                  <c:v>0.899876390606</c:v>
                </c:pt>
                <c:pt idx="729">
                  <c:v>0.9011124845489995</c:v>
                </c:pt>
                <c:pt idx="730">
                  <c:v>0.90234857849200001</c:v>
                </c:pt>
                <c:pt idx="731">
                  <c:v>0.90358467243500062</c:v>
                </c:pt>
                <c:pt idx="732">
                  <c:v>0.90482076637800279</c:v>
                </c:pt>
                <c:pt idx="733">
                  <c:v>0.90605686032099997</c:v>
                </c:pt>
                <c:pt idx="734">
                  <c:v>0.90729295426500001</c:v>
                </c:pt>
                <c:pt idx="735">
                  <c:v>0.90852904820799996</c:v>
                </c:pt>
                <c:pt idx="736">
                  <c:v>0.90976514215100002</c:v>
                </c:pt>
                <c:pt idx="737">
                  <c:v>0.91100123609400374</c:v>
                </c:pt>
                <c:pt idx="738">
                  <c:v>0.91223733003699958</c:v>
                </c:pt>
                <c:pt idx="739">
                  <c:v>0.91347342397999998</c:v>
                </c:pt>
                <c:pt idx="740">
                  <c:v>0.91470951792300315</c:v>
                </c:pt>
                <c:pt idx="741">
                  <c:v>0.91594561186700063</c:v>
                </c:pt>
                <c:pt idx="742">
                  <c:v>0.91718170580999958</c:v>
                </c:pt>
                <c:pt idx="743">
                  <c:v>0.91841779975299465</c:v>
                </c:pt>
                <c:pt idx="744">
                  <c:v>0.91965389369600314</c:v>
                </c:pt>
                <c:pt idx="745">
                  <c:v>0.92088998763900065</c:v>
                </c:pt>
                <c:pt idx="746">
                  <c:v>0.92212608158199949</c:v>
                </c:pt>
                <c:pt idx="747">
                  <c:v>0.92336217552499755</c:v>
                </c:pt>
                <c:pt idx="748">
                  <c:v>0.9245982694679995</c:v>
                </c:pt>
                <c:pt idx="749">
                  <c:v>0.92583436341199998</c:v>
                </c:pt>
                <c:pt idx="750">
                  <c:v>0.92707045735500315</c:v>
                </c:pt>
                <c:pt idx="751">
                  <c:v>0.92830655129799755</c:v>
                </c:pt>
                <c:pt idx="752">
                  <c:v>0.9295426452409995</c:v>
                </c:pt>
                <c:pt idx="753">
                  <c:v>0.93077873918400278</c:v>
                </c:pt>
                <c:pt idx="754">
                  <c:v>0.93201483312699995</c:v>
                </c:pt>
                <c:pt idx="755">
                  <c:v>0.93325092707000001</c:v>
                </c:pt>
                <c:pt idx="756">
                  <c:v>0.9344870210139995</c:v>
                </c:pt>
                <c:pt idx="757">
                  <c:v>0.935723114957</c:v>
                </c:pt>
                <c:pt idx="758">
                  <c:v>0.93695920889999995</c:v>
                </c:pt>
                <c:pt idx="759">
                  <c:v>0.93819530284300279</c:v>
                </c:pt>
                <c:pt idx="760">
                  <c:v>0.93943139678599996</c:v>
                </c:pt>
                <c:pt idx="761">
                  <c:v>0.94066749072900002</c:v>
                </c:pt>
                <c:pt idx="762">
                  <c:v>0.94190358467199997</c:v>
                </c:pt>
                <c:pt idx="763">
                  <c:v>0.94313967861600279</c:v>
                </c:pt>
                <c:pt idx="764">
                  <c:v>0.94437577255900373</c:v>
                </c:pt>
                <c:pt idx="765">
                  <c:v>0.9456118665020028</c:v>
                </c:pt>
                <c:pt idx="766">
                  <c:v>0.94684796044500064</c:v>
                </c:pt>
                <c:pt idx="767">
                  <c:v>0.94808405438800314</c:v>
                </c:pt>
                <c:pt idx="768">
                  <c:v>0.94932014833099998</c:v>
                </c:pt>
                <c:pt idx="769">
                  <c:v>0.95055624227400004</c:v>
                </c:pt>
                <c:pt idx="770">
                  <c:v>0.95179233621800396</c:v>
                </c:pt>
                <c:pt idx="771">
                  <c:v>0.95302843016100314</c:v>
                </c:pt>
                <c:pt idx="772">
                  <c:v>0.95426452410399998</c:v>
                </c:pt>
                <c:pt idx="773">
                  <c:v>0.95550061804700004</c:v>
                </c:pt>
                <c:pt idx="774">
                  <c:v>0.95673671198999999</c:v>
                </c:pt>
                <c:pt idx="775">
                  <c:v>0.95797280593300005</c:v>
                </c:pt>
                <c:pt idx="776">
                  <c:v>0.959208899876</c:v>
                </c:pt>
                <c:pt idx="777">
                  <c:v>0.96044499382000004</c:v>
                </c:pt>
                <c:pt idx="778">
                  <c:v>0.96168108776299999</c:v>
                </c:pt>
                <c:pt idx="779">
                  <c:v>0.96291718170599627</c:v>
                </c:pt>
                <c:pt idx="780">
                  <c:v>0.96415327564900244</c:v>
                </c:pt>
                <c:pt idx="781">
                  <c:v>0.9653893695919995</c:v>
                </c:pt>
                <c:pt idx="782">
                  <c:v>0.96662546353500534</c:v>
                </c:pt>
                <c:pt idx="783">
                  <c:v>0.96786155747800373</c:v>
                </c:pt>
                <c:pt idx="784">
                  <c:v>0.96909765142200244</c:v>
                </c:pt>
                <c:pt idx="785">
                  <c:v>0.97033374536500006</c:v>
                </c:pt>
                <c:pt idx="786">
                  <c:v>0.97156983930800278</c:v>
                </c:pt>
                <c:pt idx="787">
                  <c:v>0.97280593325100373</c:v>
                </c:pt>
                <c:pt idx="788">
                  <c:v>0.97404202719400279</c:v>
                </c:pt>
                <c:pt idx="789">
                  <c:v>0.97527812113699996</c:v>
                </c:pt>
                <c:pt idx="790">
                  <c:v>0.97651421508000003</c:v>
                </c:pt>
                <c:pt idx="791">
                  <c:v>0.97775030902299997</c:v>
                </c:pt>
                <c:pt idx="792">
                  <c:v>0.97898640296700001</c:v>
                </c:pt>
                <c:pt idx="793">
                  <c:v>0.98022249690999996</c:v>
                </c:pt>
                <c:pt idx="794">
                  <c:v>0.98145859085299636</c:v>
                </c:pt>
                <c:pt idx="795">
                  <c:v>0.98269468479599997</c:v>
                </c:pt>
                <c:pt idx="796">
                  <c:v>0.98393077873899959</c:v>
                </c:pt>
                <c:pt idx="797">
                  <c:v>0.98516687268199998</c:v>
                </c:pt>
                <c:pt idx="798">
                  <c:v>0.98640296662499949</c:v>
                </c:pt>
                <c:pt idx="799">
                  <c:v>0.98763906056900064</c:v>
                </c:pt>
                <c:pt idx="800">
                  <c:v>0.98887515451200003</c:v>
                </c:pt>
                <c:pt idx="801">
                  <c:v>0.99011124845499998</c:v>
                </c:pt>
                <c:pt idx="802">
                  <c:v>0.99134734239800004</c:v>
                </c:pt>
                <c:pt idx="803">
                  <c:v>0.99258343634099999</c:v>
                </c:pt>
                <c:pt idx="804">
                  <c:v>0.99381953028400005</c:v>
                </c:pt>
                <c:pt idx="805">
                  <c:v>0.995055624227</c:v>
                </c:pt>
                <c:pt idx="806">
                  <c:v>0.99629171817100004</c:v>
                </c:pt>
                <c:pt idx="807">
                  <c:v>0.99752781211400243</c:v>
                </c:pt>
                <c:pt idx="808">
                  <c:v>0.9987639060569995</c:v>
                </c:pt>
              </c:numCache>
            </c:numRef>
          </c:yVal>
        </c:ser>
        <c:axId val="48445696"/>
        <c:axId val="43681280"/>
      </c:scatterChart>
      <c:valAx>
        <c:axId val="48445696"/>
        <c:scaling>
          <c:orientation val="minMax"/>
          <c:max val="100"/>
        </c:scaling>
        <c:axPos val="b"/>
        <c:majorGridlines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%</a:t>
                </a:r>
                <a:r>
                  <a:rPr lang="en-GB" sz="2800" baseline="0"/>
                  <a:t> of writes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3681280"/>
        <c:crosses val="autoZero"/>
        <c:crossBetween val="midCat"/>
        <c:majorUnit val="10"/>
      </c:valAx>
      <c:valAx>
        <c:axId val="4368128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GB" sz="2800"/>
                  <a:t>Cumulative</a:t>
                </a:r>
                <a:r>
                  <a:rPr lang="en-GB" sz="2800" baseline="0"/>
                  <a:t> fraction</a:t>
                </a:r>
                <a:endParaRPr lang="en-GB" sz="2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48445696"/>
        <c:crosses val="autoZero"/>
        <c:crossBetween val="midCat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0.471</cdr:x>
      <cdr:y>0.1222</cdr:y>
    </cdr:from>
    <cdr:to>
      <cdr:x>0.50581</cdr:x>
      <cdr:y>0.17706</cdr:y>
    </cdr:to>
    <cdr:sp macro="" textlink="">
      <cdr:nvSpPr>
        <cdr:cNvPr id="3" name="Straight Arrow Connector 2"/>
        <cdr:cNvSpPr/>
      </cdr:nvSpPr>
      <cdr:spPr>
        <a:xfrm xmlns:a="http://schemas.openxmlformats.org/drawingml/2006/main" rot="5400000">
          <a:off x="4376738" y="747297"/>
          <a:ext cx="333376" cy="323851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0.50172</cdr:x>
      <cdr:y>0.07674</cdr:y>
    </cdr:from>
    <cdr:to>
      <cdr:x>0.57544</cdr:x>
      <cdr:y>0.12533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67250" y="466308"/>
          <a:ext cx="68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1400" b="1"/>
            <a:t>Peak 1</a:t>
          </a:r>
        </a:p>
      </cdr:txBody>
    </cdr:sp>
  </cdr:relSizeAnchor>
  <cdr:relSizeAnchor xmlns:cdr="http://schemas.openxmlformats.org/drawingml/2006/chartDrawing">
    <cdr:from>
      <cdr:x>0.64609</cdr:x>
      <cdr:y>0.06263</cdr:y>
    </cdr:from>
    <cdr:to>
      <cdr:x>0.685</cdr:x>
      <cdr:y>0.08614</cdr:y>
    </cdr:to>
    <cdr:sp macro="" textlink="">
      <cdr:nvSpPr>
        <cdr:cNvPr id="5" name="Straight Arrow Connector 4"/>
        <cdr:cNvSpPr/>
      </cdr:nvSpPr>
      <cdr:spPr>
        <a:xfrm xmlns:a="http://schemas.openxmlformats.org/drawingml/2006/main" rot="5400000">
          <a:off x="6119809" y="271046"/>
          <a:ext cx="142879" cy="361951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0.68295</cdr:x>
      <cdr:y>0.04076</cdr:y>
    </cdr:from>
    <cdr:to>
      <cdr:x>0.75667</cdr:x>
      <cdr:y>0.08935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6353175" y="247650"/>
          <a:ext cx="68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b="1"/>
            <a:t>Peak 2</a:t>
          </a:r>
        </a:p>
      </cdr:txBody>
    </cdr:sp>
  </cdr:relSizeAnchor>
  <cdr:relSizeAnchor xmlns:cdr="http://schemas.openxmlformats.org/drawingml/2006/chartDrawing">
    <cdr:from>
      <cdr:x>0.83654</cdr:x>
      <cdr:y>0.13481</cdr:y>
    </cdr:from>
    <cdr:to>
      <cdr:x>0.87135</cdr:x>
      <cdr:y>0.18967</cdr:y>
    </cdr:to>
    <cdr:sp macro="" textlink="">
      <cdr:nvSpPr>
        <cdr:cNvPr id="7" name="Straight Arrow Connector 6"/>
        <cdr:cNvSpPr/>
      </cdr:nvSpPr>
      <cdr:spPr>
        <a:xfrm xmlns:a="http://schemas.openxmlformats.org/drawingml/2006/main" rot="5400000">
          <a:off x="7777163" y="823913"/>
          <a:ext cx="333376" cy="323851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0.86726</cdr:x>
      <cdr:y>0.09092</cdr:y>
    </cdr:from>
    <cdr:to>
      <cdr:x>0.94098</cdr:x>
      <cdr:y>0.13951</cdr:y>
    </cdr:to>
    <cdr:sp macro="" textlink="">
      <cdr:nvSpPr>
        <cdr:cNvPr id="8" name="TextBox 2"/>
        <cdr:cNvSpPr txBox="1"/>
      </cdr:nvSpPr>
      <cdr:spPr>
        <a:xfrm xmlns:a="http://schemas.openxmlformats.org/drawingml/2006/main">
          <a:off x="8067675" y="552450"/>
          <a:ext cx="68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b="1"/>
            <a:t>Peak 3</a:t>
          </a:r>
        </a:p>
      </cdr:txBody>
    </cdr:sp>
  </cdr:relSizeAnchor>
  <cdr:relSizeAnchor xmlns:cdr="http://schemas.openxmlformats.org/drawingml/2006/chartDrawing">
    <cdr:from>
      <cdr:x>0.471</cdr:x>
      <cdr:y>0.1222</cdr:y>
    </cdr:from>
    <cdr:to>
      <cdr:x>0.50581</cdr:x>
      <cdr:y>0.17706</cdr:y>
    </cdr:to>
    <cdr:sp macro="" textlink="">
      <cdr:nvSpPr>
        <cdr:cNvPr id="2" name="Straight Arrow Connector 2"/>
        <cdr:cNvSpPr/>
      </cdr:nvSpPr>
      <cdr:spPr>
        <a:xfrm xmlns:a="http://schemas.openxmlformats.org/drawingml/2006/main" rot="5400000">
          <a:off x="4376738" y="747297"/>
          <a:ext cx="333376" cy="323851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0.50172</cdr:x>
      <cdr:y>0.07674</cdr:y>
    </cdr:from>
    <cdr:to>
      <cdr:x>0.57544</cdr:x>
      <cdr:y>0.12533</cdr:y>
    </cdr:to>
    <cdr:sp macro="" textlink="">
      <cdr:nvSpPr>
        <cdr:cNvPr id="9" name="TextBox 3"/>
        <cdr:cNvSpPr txBox="1"/>
      </cdr:nvSpPr>
      <cdr:spPr>
        <a:xfrm xmlns:a="http://schemas.openxmlformats.org/drawingml/2006/main">
          <a:off x="4667250" y="466308"/>
          <a:ext cx="68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1400" b="1" dirty="0"/>
            <a:t>Peak 1</a:t>
          </a:r>
        </a:p>
      </cdr:txBody>
    </cdr:sp>
  </cdr:relSizeAnchor>
  <cdr:relSizeAnchor xmlns:cdr="http://schemas.openxmlformats.org/drawingml/2006/chartDrawing">
    <cdr:from>
      <cdr:x>0.64609</cdr:x>
      <cdr:y>0.06263</cdr:y>
    </cdr:from>
    <cdr:to>
      <cdr:x>0.685</cdr:x>
      <cdr:y>0.08614</cdr:y>
    </cdr:to>
    <cdr:sp macro="" textlink="">
      <cdr:nvSpPr>
        <cdr:cNvPr id="10" name="Straight Arrow Connector 4"/>
        <cdr:cNvSpPr/>
      </cdr:nvSpPr>
      <cdr:spPr>
        <a:xfrm xmlns:a="http://schemas.openxmlformats.org/drawingml/2006/main" rot="5400000">
          <a:off x="6119809" y="271046"/>
          <a:ext cx="142879" cy="361951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0.68295</cdr:x>
      <cdr:y>0.04076</cdr:y>
    </cdr:from>
    <cdr:to>
      <cdr:x>0.75667</cdr:x>
      <cdr:y>0.08935</cdr:y>
    </cdr:to>
    <cdr:sp macro="" textlink="">
      <cdr:nvSpPr>
        <cdr:cNvPr id="11" name="TextBox 2"/>
        <cdr:cNvSpPr txBox="1"/>
      </cdr:nvSpPr>
      <cdr:spPr>
        <a:xfrm xmlns:a="http://schemas.openxmlformats.org/drawingml/2006/main">
          <a:off x="6353175" y="247650"/>
          <a:ext cx="68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b="1"/>
            <a:t>Peak 2</a:t>
          </a:r>
        </a:p>
      </cdr:txBody>
    </cdr:sp>
  </cdr:relSizeAnchor>
  <cdr:relSizeAnchor xmlns:cdr="http://schemas.openxmlformats.org/drawingml/2006/chartDrawing">
    <cdr:from>
      <cdr:x>0.83654</cdr:x>
      <cdr:y>0.13481</cdr:y>
    </cdr:from>
    <cdr:to>
      <cdr:x>0.87135</cdr:x>
      <cdr:y>0.18967</cdr:y>
    </cdr:to>
    <cdr:sp macro="" textlink="">
      <cdr:nvSpPr>
        <cdr:cNvPr id="12" name="Straight Arrow Connector 6"/>
        <cdr:cNvSpPr/>
      </cdr:nvSpPr>
      <cdr:spPr>
        <a:xfrm xmlns:a="http://schemas.openxmlformats.org/drawingml/2006/main" rot="5400000">
          <a:off x="7777163" y="823913"/>
          <a:ext cx="333376" cy="323851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0.86726</cdr:x>
      <cdr:y>0.09092</cdr:y>
    </cdr:from>
    <cdr:to>
      <cdr:x>0.94098</cdr:x>
      <cdr:y>0.13951</cdr:y>
    </cdr:to>
    <cdr:sp macro="" textlink="">
      <cdr:nvSpPr>
        <cdr:cNvPr id="13" name="TextBox 2"/>
        <cdr:cNvSpPr txBox="1"/>
      </cdr:nvSpPr>
      <cdr:spPr>
        <a:xfrm xmlns:a="http://schemas.openxmlformats.org/drawingml/2006/main">
          <a:off x="8067675" y="552450"/>
          <a:ext cx="68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b="1"/>
            <a:t>Peak 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DE51BAC-855A-45BA-A23D-3C82F21AB5E5}" type="datetimeFigureOut">
              <a:rPr lang="en-GB"/>
              <a:pPr>
                <a:defRPr/>
              </a:pPr>
              <a:t>16/12/2008</a:t>
            </a:fld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C82DE33-5D4B-423E-B0FE-8704B043BB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CA1ECF-57FC-40D8-BEFF-832559CDE6BC}" type="datetimeFigureOut">
              <a:rPr lang="en-US"/>
              <a:pPr>
                <a:defRPr/>
              </a:pPr>
              <a:t>12/16/2008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0758EF-CB78-4FBC-9B57-E59315ADB6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473DD9-46F4-4AE5-88FA-FB6CB38C888D}" type="slidenum">
              <a:rPr lang="en-GB" smtClean="0">
                <a:latin typeface="Arial" charset="0"/>
                <a:cs typeface="Arial" charset="0"/>
              </a:rPr>
              <a:pPr/>
              <a:t>1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875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E87A-93EE-4BBA-83CB-D331D53975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72462" y="6356350"/>
            <a:ext cx="614338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5519766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Lab_PP_Banner cop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921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17725"/>
            <a:ext cx="82296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EE78EE-BE55-4343-9491-D5CCC20B4F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Everest: write off-loading for I/O peaks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hlink"/>
          </a:solidFill>
          <a:latin typeface="Segoe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b="1" i="1" dirty="0" smtClean="0"/>
              <a:t>Everest: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scaling down peak loads through</a:t>
            </a: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>I/O </a:t>
            </a:r>
            <a:r>
              <a:rPr lang="en-GB" sz="3600" dirty="0" smtClean="0"/>
              <a:t>off-loading</a:t>
            </a:r>
            <a:br>
              <a:rPr lang="en-GB" sz="3600" dirty="0" smtClean="0"/>
            </a:br>
            <a:endParaRPr lang="en-GB" sz="3600" b="1" i="1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898759"/>
            <a:ext cx="9001156" cy="1316059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GB" sz="2400" dirty="0" smtClean="0"/>
              <a:t>D. Narayanan, A. Donnelly, E. Thereska, S. Elnikety, A. Rowstron</a:t>
            </a:r>
          </a:p>
          <a:p>
            <a:pPr eaLnBrk="1" hangingPunct="1">
              <a:defRPr/>
            </a:pPr>
            <a:r>
              <a:rPr lang="en-GB" sz="2400" dirty="0" smtClean="0">
                <a:latin typeface="+mn-lt"/>
              </a:rPr>
              <a:t>Microsoft Research Cambridge, UK</a:t>
            </a:r>
          </a:p>
        </p:txBody>
      </p:sp>
      <p:pic>
        <p:nvPicPr>
          <p:cNvPr id="1026" name="Picture 2" descr="C:\Documents and Settings\dnarayan\Desktop\talks\everest-ukc-hanzler6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0588" y="4573607"/>
            <a:ext cx="2282825" cy="171291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28992" y="6286520"/>
            <a:ext cx="23246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hanzler666 @ UKClimbing.com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Recoverable soft state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Meta-data also persisted on stores</a:t>
            </a:r>
          </a:p>
          <a:p>
            <a:pPr lvl="1"/>
            <a:r>
              <a:rPr lang="en-GB" dirty="0" smtClean="0"/>
              <a:t>No synchronous writes to base volume</a:t>
            </a:r>
          </a:p>
          <a:p>
            <a:pPr lvl="1"/>
            <a:r>
              <a:rPr lang="en-GB" dirty="0" smtClean="0"/>
              <a:t>Stores write </a:t>
            </a:r>
            <a:r>
              <a:rPr lang="en-GB" dirty="0" err="1" smtClean="0"/>
              <a:t>data+meta</a:t>
            </a:r>
            <a:r>
              <a:rPr lang="en-GB" dirty="0" smtClean="0"/>
              <a:t>-data as one record</a:t>
            </a:r>
          </a:p>
          <a:p>
            <a:r>
              <a:rPr lang="en-GB" dirty="0" smtClean="0"/>
              <a:t>“Store set</a:t>
            </a:r>
            <a:r>
              <a:rPr lang="en-GB" smtClean="0"/>
              <a:t>” persisted base </a:t>
            </a:r>
            <a:r>
              <a:rPr lang="en-GB" dirty="0" smtClean="0"/>
              <a:t>volume</a:t>
            </a:r>
          </a:p>
          <a:p>
            <a:pPr lvl="1"/>
            <a:r>
              <a:rPr lang="en-GB" dirty="0" smtClean="0"/>
              <a:t>Small, infrequently changing</a:t>
            </a:r>
          </a:p>
          <a:p>
            <a:r>
              <a:rPr lang="en-GB" dirty="0" smtClean="0">
                <a:sym typeface="Wingdings" pitchFamily="2" charset="2"/>
              </a:rPr>
              <a:t>Client recovery  contact store set</a:t>
            </a:r>
          </a:p>
          <a:p>
            <a:r>
              <a:rPr lang="en-GB" dirty="0" smtClean="0">
                <a:sym typeface="Wingdings" pitchFamily="2" charset="2"/>
              </a:rPr>
              <a:t>Store recovery  read from disk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Everest 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Short-term, write-optimized storage</a:t>
            </a:r>
          </a:p>
          <a:p>
            <a:pPr lvl="1"/>
            <a:r>
              <a:rPr lang="en-GB" dirty="0" smtClean="0"/>
              <a:t>Simple circular log</a:t>
            </a:r>
          </a:p>
          <a:p>
            <a:pPr lvl="1"/>
            <a:r>
              <a:rPr lang="en-GB" dirty="0" smtClean="0"/>
              <a:t>Small file or partition on existing volume</a:t>
            </a:r>
          </a:p>
          <a:p>
            <a:pPr lvl="1"/>
            <a:r>
              <a:rPr lang="en-GB" dirty="0" smtClean="0"/>
              <a:t>Not LFS: data is reclaimed, no cleaner</a:t>
            </a:r>
          </a:p>
          <a:p>
            <a:r>
              <a:rPr lang="en-GB" dirty="0" smtClean="0"/>
              <a:t>Monitors load on underlying volume</a:t>
            </a:r>
          </a:p>
          <a:p>
            <a:pPr lvl="1"/>
            <a:r>
              <a:rPr lang="en-GB" dirty="0" smtClean="0"/>
              <a:t>Only used by clients when lightly loaded</a:t>
            </a:r>
          </a:p>
          <a:p>
            <a:r>
              <a:rPr lang="en-GB" dirty="0" smtClean="0"/>
              <a:t>One store can support many clients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57224" y="3714752"/>
            <a:ext cx="1928826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85786" y="2071678"/>
            <a:ext cx="21431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client</a:t>
            </a:r>
          </a:p>
          <a:p>
            <a:pPr algn="ctr"/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Reclaiming in the background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992957" y="4122744"/>
            <a:ext cx="1657360" cy="306388"/>
            <a:chOff x="1357290" y="3393281"/>
            <a:chExt cx="1657360" cy="306388"/>
          </a:xfrm>
        </p:grpSpPr>
        <p:sp>
          <p:nvSpPr>
            <p:cNvPr id="6" name="Flowchart: Magnetic Disk 5"/>
            <p:cNvSpPr/>
            <p:nvPr/>
          </p:nvSpPr>
          <p:spPr bwMode="auto">
            <a:xfrm>
              <a:off x="171448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Flowchart: Magnetic Disk 6"/>
            <p:cNvSpPr/>
            <p:nvPr/>
          </p:nvSpPr>
          <p:spPr bwMode="auto">
            <a:xfrm>
              <a:off x="135729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Flowchart: Magnetic Disk 7"/>
            <p:cNvSpPr/>
            <p:nvPr/>
          </p:nvSpPr>
          <p:spPr bwMode="auto">
            <a:xfrm>
              <a:off x="207167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Flowchart: Magnetic Disk 8"/>
            <p:cNvSpPr/>
            <p:nvPr/>
          </p:nvSpPr>
          <p:spPr bwMode="auto">
            <a:xfrm>
              <a:off x="242886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" name="Flowchart: Magnetic Disk 9"/>
            <p:cNvSpPr/>
            <p:nvPr/>
          </p:nvSpPr>
          <p:spPr bwMode="auto">
            <a:xfrm>
              <a:off x="278605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572000" y="2285992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“Read any”</a:t>
            </a:r>
            <a:endParaRPr lang="en-GB" dirty="0"/>
          </a:p>
        </p:txBody>
      </p:sp>
      <p:cxnSp>
        <p:nvCxnSpPr>
          <p:cNvPr id="44" name="Straight Arrow Connector 43"/>
          <p:cNvCxnSpPr>
            <a:stCxn id="30" idx="3"/>
            <a:endCxn id="38" idx="2"/>
          </p:cNvCxnSpPr>
          <p:nvPr/>
        </p:nvCxnSpPr>
        <p:spPr>
          <a:xfrm>
            <a:off x="2928926" y="2394844"/>
            <a:ext cx="2939151" cy="845873"/>
          </a:xfrm>
          <a:prstGeom prst="straightConnector1">
            <a:avLst/>
          </a:prstGeom>
          <a:ln w="63500">
            <a:solidFill>
              <a:srgbClr val="0070C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14536" y="3714752"/>
            <a:ext cx="10715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Volume</a:t>
            </a:r>
          </a:p>
        </p:txBody>
      </p:sp>
      <p:grpSp>
        <p:nvGrpSpPr>
          <p:cNvPr id="11" name="Group 67"/>
          <p:cNvGrpSpPr/>
          <p:nvPr/>
        </p:nvGrpSpPr>
        <p:grpSpPr>
          <a:xfrm>
            <a:off x="5857884" y="1916660"/>
            <a:ext cx="3286116" cy="2786077"/>
            <a:chOff x="5857877" y="2500308"/>
            <a:chExt cx="2714641" cy="2104478"/>
          </a:xfrm>
        </p:grpSpPr>
        <p:sp>
          <p:nvSpPr>
            <p:cNvPr id="38" name="Cloud 37"/>
            <p:cNvSpPr/>
            <p:nvPr/>
          </p:nvSpPr>
          <p:spPr>
            <a:xfrm>
              <a:off x="5857877" y="2643184"/>
              <a:ext cx="2714641" cy="1714514"/>
            </a:xfrm>
            <a:prstGeom prst="cloud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Flowchart: Magnetic Disk 56"/>
            <p:cNvSpPr/>
            <p:nvPr/>
          </p:nvSpPr>
          <p:spPr bwMode="auto">
            <a:xfrm>
              <a:off x="6929444" y="2500308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1" name="Flowchart: Magnetic Disk 60"/>
            <p:cNvSpPr/>
            <p:nvPr/>
          </p:nvSpPr>
          <p:spPr bwMode="auto">
            <a:xfrm>
              <a:off x="8143889" y="3122615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5" name="Flowchart: Magnetic Disk 64"/>
            <p:cNvSpPr/>
            <p:nvPr/>
          </p:nvSpPr>
          <p:spPr bwMode="auto">
            <a:xfrm>
              <a:off x="7286644" y="4298398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13" name="Group 81"/>
          <p:cNvGrpSpPr/>
          <p:nvPr/>
        </p:nvGrpSpPr>
        <p:grpSpPr>
          <a:xfrm>
            <a:off x="6929454" y="1845222"/>
            <a:ext cx="142876" cy="428628"/>
            <a:chOff x="7500958" y="2214554"/>
            <a:chExt cx="142876" cy="428628"/>
          </a:xfrm>
        </p:grpSpPr>
        <p:sp>
          <p:nvSpPr>
            <p:cNvPr id="67" name="Rectangle 66"/>
            <p:cNvSpPr/>
            <p:nvPr/>
          </p:nvSpPr>
          <p:spPr>
            <a:xfrm>
              <a:off x="7500958" y="2357430"/>
              <a:ext cx="142876" cy="28575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500958" y="2214554"/>
              <a:ext cx="142876" cy="14287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7358082" y="4602398"/>
            <a:ext cx="142876" cy="714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3" name="Rectangle 72"/>
          <p:cNvSpPr/>
          <p:nvPr/>
        </p:nvSpPr>
        <p:spPr>
          <a:xfrm>
            <a:off x="8358214" y="3059668"/>
            <a:ext cx="142876" cy="714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0" name="Rectangle 79"/>
          <p:cNvSpPr/>
          <p:nvPr/>
        </p:nvSpPr>
        <p:spPr>
          <a:xfrm>
            <a:off x="8358214" y="2853736"/>
            <a:ext cx="142876" cy="28575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1" name="Rectangle 80"/>
          <p:cNvSpPr/>
          <p:nvPr/>
        </p:nvSpPr>
        <p:spPr>
          <a:xfrm>
            <a:off x="7358082" y="4387342"/>
            <a:ext cx="142876" cy="28575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6286512" y="2107397"/>
            <a:ext cx="171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store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643702" y="2833212"/>
            <a:ext cx="171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store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72132" y="4345552"/>
            <a:ext cx="171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store</a:t>
            </a:r>
          </a:p>
        </p:txBody>
      </p:sp>
      <p:cxnSp>
        <p:nvCxnSpPr>
          <p:cNvPr id="55" name="Straight Arrow Connector 54"/>
          <p:cNvCxnSpPr>
            <a:stCxn id="53" idx="0"/>
            <a:endCxn id="30" idx="3"/>
          </p:cNvCxnSpPr>
          <p:nvPr/>
        </p:nvCxnSpPr>
        <p:spPr>
          <a:xfrm rot="16200000" flipV="1">
            <a:off x="3703803" y="1619967"/>
            <a:ext cx="1950708" cy="3500462"/>
          </a:xfrm>
          <a:prstGeom prst="straightConnector1">
            <a:avLst/>
          </a:prstGeom>
          <a:ln w="63500">
            <a:solidFill>
              <a:srgbClr val="0070C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071802" y="4000504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&lt;block range, version, data&gt;</a:t>
            </a:r>
            <a:endParaRPr lang="en-GB" dirty="0"/>
          </a:p>
        </p:txBody>
      </p:sp>
      <p:cxnSp>
        <p:nvCxnSpPr>
          <p:cNvPr id="70" name="Straight Arrow Connector 69"/>
          <p:cNvCxnSpPr>
            <a:stCxn id="30" idx="2"/>
            <a:endCxn id="27" idx="0"/>
          </p:cNvCxnSpPr>
          <p:nvPr/>
        </p:nvCxnSpPr>
        <p:spPr>
          <a:xfrm rot="5400000">
            <a:off x="1355468" y="3212863"/>
            <a:ext cx="996743" cy="7035"/>
          </a:xfrm>
          <a:prstGeom prst="straightConnector1">
            <a:avLst/>
          </a:prstGeom>
          <a:ln w="63500">
            <a:solidFill>
              <a:srgbClr val="0070C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0" idx="3"/>
            <a:endCxn id="53" idx="0"/>
          </p:cNvCxnSpPr>
          <p:nvPr/>
        </p:nvCxnSpPr>
        <p:spPr>
          <a:xfrm>
            <a:off x="2928926" y="2394844"/>
            <a:ext cx="3500462" cy="1950708"/>
          </a:xfrm>
          <a:prstGeom prst="straightConnector1">
            <a:avLst/>
          </a:prstGeom>
          <a:ln w="63500">
            <a:solidFill>
              <a:srgbClr val="0070C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357554" y="3559734"/>
            <a:ext cx="303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delete(block range, version)</a:t>
            </a:r>
            <a:endParaRPr lang="en-GB" dirty="0"/>
          </a:p>
        </p:txBody>
      </p:sp>
      <p:sp>
        <p:nvSpPr>
          <p:cNvPr id="86" name="Content Placeholder 2"/>
          <p:cNvSpPr>
            <a:spLocks noGrp="1"/>
          </p:cNvSpPr>
          <p:nvPr>
            <p:ph idx="1"/>
          </p:nvPr>
        </p:nvSpPr>
        <p:spPr>
          <a:xfrm>
            <a:off x="457200" y="5072074"/>
            <a:ext cx="8229600" cy="1214426"/>
          </a:xfrm>
        </p:spPr>
        <p:txBody>
          <a:bodyPr/>
          <a:lstStyle/>
          <a:p>
            <a:r>
              <a:rPr lang="en-GB" dirty="0" smtClean="0"/>
              <a:t>Multiple concurrent reclaim “threads”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Efficient utilization of disk/network resources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142976" y="298823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write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1" grpId="1"/>
      <p:bldP spid="60" grpId="0"/>
      <p:bldP spid="60" grpId="1"/>
      <p:bldP spid="85" grpId="0"/>
      <p:bldP spid="85" grpId="1"/>
      <p:bldP spid="86" grpId="0" build="p"/>
      <p:bldP spid="87" grpId="0"/>
      <p:bldP spid="8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Correctness invariants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168775"/>
          </a:xfrm>
        </p:spPr>
        <p:txBody>
          <a:bodyPr/>
          <a:lstStyle/>
          <a:p>
            <a:r>
              <a:rPr lang="en-GB" dirty="0" smtClean="0"/>
              <a:t>I/O on off-loaded range always off-loaded</a:t>
            </a:r>
          </a:p>
          <a:p>
            <a:pPr lvl="1"/>
            <a:r>
              <a:rPr lang="en-GB" dirty="0" smtClean="0"/>
              <a:t>Reads:</a:t>
            </a:r>
            <a:r>
              <a:rPr lang="en-GB" dirty="0" smtClean="0">
                <a:sym typeface="Wingdings" pitchFamily="2" charset="2"/>
              </a:rPr>
              <a:t> sent to correct location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Writes: ensure latest version is recoverable</a:t>
            </a:r>
            <a:endParaRPr lang="en-GB" dirty="0" smtClean="0"/>
          </a:p>
          <a:p>
            <a:pPr lvl="1"/>
            <a:r>
              <a:rPr lang="en-GB" dirty="0" smtClean="0"/>
              <a:t>Foreground I/Os never blocked by reclaim</a:t>
            </a:r>
          </a:p>
          <a:p>
            <a:r>
              <a:rPr lang="en-GB" dirty="0" smtClean="0"/>
              <a:t>Deletion of a version only allowed if</a:t>
            </a:r>
          </a:p>
          <a:p>
            <a:pPr lvl="1"/>
            <a:r>
              <a:rPr lang="en-GB" dirty="0" smtClean="0"/>
              <a:t>Newer version written to some store, or</a:t>
            </a:r>
          </a:p>
          <a:p>
            <a:pPr lvl="1"/>
            <a:r>
              <a:rPr lang="en-GB" dirty="0" smtClean="0"/>
              <a:t>Data reclaimed </a:t>
            </a:r>
            <a:r>
              <a:rPr lang="en-GB" i="1" dirty="0" smtClean="0"/>
              <a:t>and</a:t>
            </a:r>
            <a:r>
              <a:rPr lang="en-GB" dirty="0" smtClean="0"/>
              <a:t> older versions deleted</a:t>
            </a:r>
          </a:p>
          <a:p>
            <a:r>
              <a:rPr lang="en-GB" dirty="0" smtClean="0"/>
              <a:t>All off-loaded data eventually reclaimed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Exchange server traces</a:t>
            </a:r>
          </a:p>
          <a:p>
            <a:pPr eaLnBrk="1" hangingPunct="1"/>
            <a:r>
              <a:rPr lang="en-GB" dirty="0" smtClean="0"/>
              <a:t>OLTP benchmark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Scaling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Micro-benchmarks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Effect of NVRAM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Sensitivity to parameters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N-way off-loading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server workload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Replay Exchange server trace</a:t>
            </a:r>
          </a:p>
          <a:p>
            <a:pPr lvl="1"/>
            <a:r>
              <a:rPr lang="en-GB" dirty="0" smtClean="0"/>
              <a:t>5000 users, 8 volumes, 7.2 TB, 24 hours</a:t>
            </a:r>
          </a:p>
          <a:p>
            <a:r>
              <a:rPr lang="en-GB" dirty="0" smtClean="0"/>
              <a:t>Choose time segments with peaks</a:t>
            </a:r>
          </a:p>
          <a:p>
            <a:pPr lvl="1"/>
            <a:r>
              <a:rPr lang="en-GB" dirty="0" smtClean="0"/>
              <a:t>extend segments to cover all reclaim</a:t>
            </a:r>
          </a:p>
          <a:p>
            <a:r>
              <a:rPr lang="en-GB" dirty="0" smtClean="0"/>
              <a:t>Our server: 14 disks, 2 TB </a:t>
            </a:r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smtClean="0">
                <a:sym typeface="Wingdings" pitchFamily="2" charset="2"/>
              </a:rPr>
              <a:t>can fit 3 Exchange volumes</a:t>
            </a:r>
            <a:endParaRPr lang="en-GB" dirty="0" smtClean="0"/>
          </a:p>
          <a:p>
            <a:r>
              <a:rPr lang="en-GB" dirty="0" smtClean="0"/>
              <a:t>Subset of volumes for each segment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 segment selection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 segment selection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volumes/segment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1142976" y="2357430"/>
            <a:ext cx="1928826" cy="428628"/>
            <a:chOff x="1643042" y="5786454"/>
            <a:chExt cx="1928826" cy="428628"/>
          </a:xfrm>
        </p:grpSpPr>
        <p:sp>
          <p:nvSpPr>
            <p:cNvPr id="104" name="Rectangle 103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5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06" name="Flowchart: Magnetic Disk 105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7" name="Flowchart: Magnetic Disk 106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8" name="Flowchart: Magnetic Disk 107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9" name="Flowchart: Magnetic Disk 108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0" name="Flowchart: Magnetic Disk 109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/>
              </a:p>
            </p:txBody>
          </p:sp>
        </p:grpSp>
      </p:grpSp>
      <p:cxnSp>
        <p:nvCxnSpPr>
          <p:cNvPr id="120" name="Straight Arrow Connector 119"/>
          <p:cNvCxnSpPr/>
          <p:nvPr/>
        </p:nvCxnSpPr>
        <p:spPr>
          <a:xfrm rot="10800000">
            <a:off x="5234780" y="2570950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806549" y="2387078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1142976" y="1726630"/>
            <a:ext cx="1928826" cy="428628"/>
            <a:chOff x="1643042" y="5786454"/>
            <a:chExt cx="1928826" cy="428628"/>
          </a:xfrm>
        </p:grpSpPr>
        <p:sp>
          <p:nvSpPr>
            <p:cNvPr id="125" name="Rectangle 12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2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27" name="Flowchart: Magnetic Disk 12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28" name="Flowchart: Magnetic Disk 12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29" name="Flowchart: Magnetic Disk 12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30" name="Flowchart: Magnetic Disk 12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31" name="Flowchart: Magnetic Disk 13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32" name="Straight Arrow Connector 131"/>
          <p:cNvCxnSpPr/>
          <p:nvPr/>
        </p:nvCxnSpPr>
        <p:spPr>
          <a:xfrm rot="10800000">
            <a:off x="5234780" y="1940150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06549" y="1756278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1142976" y="2928934"/>
            <a:ext cx="1928826" cy="428628"/>
            <a:chOff x="1643042" y="5786454"/>
            <a:chExt cx="1928826" cy="428628"/>
          </a:xfrm>
        </p:grpSpPr>
        <p:sp>
          <p:nvSpPr>
            <p:cNvPr id="135" name="Rectangle 13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37" name="Flowchart: Magnetic Disk 13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38" name="Flowchart: Magnetic Disk 13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39" name="Flowchart: Magnetic Disk 13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40" name="Flowchart: Magnetic Disk 13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41" name="Flowchart: Magnetic Disk 14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42" name="Straight Arrow Connector 141"/>
          <p:cNvCxnSpPr/>
          <p:nvPr/>
        </p:nvCxnSpPr>
        <p:spPr>
          <a:xfrm rot="10800000">
            <a:off x="5234780" y="3142454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7806549" y="2958582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44" name="Group 143"/>
          <p:cNvGrpSpPr/>
          <p:nvPr/>
        </p:nvGrpSpPr>
        <p:grpSpPr>
          <a:xfrm>
            <a:off x="1142976" y="5764429"/>
            <a:ext cx="1928826" cy="428628"/>
            <a:chOff x="1643042" y="5786454"/>
            <a:chExt cx="1928826" cy="428628"/>
          </a:xfrm>
        </p:grpSpPr>
        <p:sp>
          <p:nvSpPr>
            <p:cNvPr id="145" name="Rectangle 14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47" name="Flowchart: Magnetic Disk 14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48" name="Flowchart: Magnetic Disk 14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49" name="Flowchart: Magnetic Disk 14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50" name="Flowchart: Magnetic Disk 14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51" name="Flowchart: Magnetic Disk 15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52" name="Straight Arrow Connector 151"/>
          <p:cNvCxnSpPr/>
          <p:nvPr/>
        </p:nvCxnSpPr>
        <p:spPr>
          <a:xfrm rot="10800000">
            <a:off x="5234780" y="5977949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7806549" y="5794077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54" name="Group 153"/>
          <p:cNvGrpSpPr/>
          <p:nvPr/>
        </p:nvGrpSpPr>
        <p:grpSpPr>
          <a:xfrm>
            <a:off x="1142976" y="4071942"/>
            <a:ext cx="1928826" cy="428628"/>
            <a:chOff x="1643042" y="5786454"/>
            <a:chExt cx="1928826" cy="428628"/>
          </a:xfrm>
        </p:grpSpPr>
        <p:sp>
          <p:nvSpPr>
            <p:cNvPr id="155" name="Rectangle 15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57" name="Flowchart: Magnetic Disk 15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58" name="Flowchart: Magnetic Disk 15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59" name="Flowchart: Magnetic Disk 15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60" name="Flowchart: Magnetic Disk 15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61" name="Flowchart: Magnetic Disk 16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62" name="Straight Arrow Connector 161"/>
          <p:cNvCxnSpPr/>
          <p:nvPr/>
        </p:nvCxnSpPr>
        <p:spPr>
          <a:xfrm rot="10800000">
            <a:off x="5234781" y="4285462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7806549" y="4101590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64" name="Group 163"/>
          <p:cNvGrpSpPr/>
          <p:nvPr/>
        </p:nvGrpSpPr>
        <p:grpSpPr>
          <a:xfrm>
            <a:off x="1142976" y="4643446"/>
            <a:ext cx="1928826" cy="428628"/>
            <a:chOff x="1643042" y="5786454"/>
            <a:chExt cx="1928826" cy="428628"/>
          </a:xfrm>
        </p:grpSpPr>
        <p:sp>
          <p:nvSpPr>
            <p:cNvPr id="165" name="Rectangle 16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67" name="Flowchart: Magnetic Disk 16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68" name="Flowchart: Magnetic Disk 16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69" name="Flowchart: Magnetic Disk 16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70" name="Flowchart: Magnetic Disk 16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71" name="Flowchart: Magnetic Disk 17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72" name="Straight Arrow Connector 171"/>
          <p:cNvCxnSpPr/>
          <p:nvPr/>
        </p:nvCxnSpPr>
        <p:spPr>
          <a:xfrm rot="10800000">
            <a:off x="5234781" y="4856966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7806549" y="4673094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74" name="Group 173"/>
          <p:cNvGrpSpPr/>
          <p:nvPr/>
        </p:nvGrpSpPr>
        <p:grpSpPr>
          <a:xfrm>
            <a:off x="1142976" y="5214950"/>
            <a:ext cx="1928826" cy="428628"/>
            <a:chOff x="1643042" y="5786454"/>
            <a:chExt cx="1928826" cy="428628"/>
          </a:xfrm>
        </p:grpSpPr>
        <p:sp>
          <p:nvSpPr>
            <p:cNvPr id="175" name="Rectangle 17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7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77" name="Flowchart: Magnetic Disk 17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78" name="Flowchart: Magnetic Disk 17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79" name="Flowchart: Magnetic Disk 17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80" name="Flowchart: Magnetic Disk 17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81" name="Flowchart: Magnetic Disk 18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82" name="Straight Arrow Connector 181"/>
          <p:cNvCxnSpPr/>
          <p:nvPr/>
        </p:nvCxnSpPr>
        <p:spPr>
          <a:xfrm rot="10800000">
            <a:off x="5234781" y="5428470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7806549" y="5244598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grpSp>
        <p:nvGrpSpPr>
          <p:cNvPr id="184" name="Group 183"/>
          <p:cNvGrpSpPr/>
          <p:nvPr/>
        </p:nvGrpSpPr>
        <p:grpSpPr>
          <a:xfrm>
            <a:off x="1142976" y="3478413"/>
            <a:ext cx="1928826" cy="428628"/>
            <a:chOff x="1643042" y="5786454"/>
            <a:chExt cx="1928826" cy="428628"/>
          </a:xfrm>
        </p:grpSpPr>
        <p:sp>
          <p:nvSpPr>
            <p:cNvPr id="185" name="Rectangle 184"/>
            <p:cNvSpPr/>
            <p:nvPr/>
          </p:nvSpPr>
          <p:spPr>
            <a:xfrm>
              <a:off x="1643042" y="5786454"/>
              <a:ext cx="1928826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6" name="Group 6"/>
            <p:cNvGrpSpPr/>
            <p:nvPr/>
          </p:nvGrpSpPr>
          <p:grpSpPr>
            <a:xfrm>
              <a:off x="1778775" y="5847574"/>
              <a:ext cx="1657360" cy="306388"/>
              <a:chOff x="1357290" y="3393281"/>
              <a:chExt cx="1657360" cy="306388"/>
            </a:xfrm>
          </p:grpSpPr>
          <p:sp>
            <p:nvSpPr>
              <p:cNvPr id="187" name="Flowchart: Magnetic Disk 186"/>
              <p:cNvSpPr/>
              <p:nvPr/>
            </p:nvSpPr>
            <p:spPr bwMode="auto">
              <a:xfrm>
                <a:off x="171448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88" name="Flowchart: Magnetic Disk 187"/>
              <p:cNvSpPr/>
              <p:nvPr/>
            </p:nvSpPr>
            <p:spPr bwMode="auto">
              <a:xfrm>
                <a:off x="135729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89" name="Flowchart: Magnetic Disk 188"/>
              <p:cNvSpPr/>
              <p:nvPr/>
            </p:nvSpPr>
            <p:spPr bwMode="auto">
              <a:xfrm>
                <a:off x="207167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90" name="Flowchart: Magnetic Disk 189"/>
              <p:cNvSpPr/>
              <p:nvPr/>
            </p:nvSpPr>
            <p:spPr bwMode="auto">
              <a:xfrm>
                <a:off x="242886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91" name="Flowchart: Magnetic Disk 190"/>
              <p:cNvSpPr/>
              <p:nvPr/>
            </p:nvSpPr>
            <p:spPr bwMode="auto">
              <a:xfrm>
                <a:off x="2786050" y="3393281"/>
                <a:ext cx="228600" cy="306388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  <p:cxnSp>
        <p:nvCxnSpPr>
          <p:cNvPr id="192" name="Straight Arrow Connector 191"/>
          <p:cNvCxnSpPr/>
          <p:nvPr/>
        </p:nvCxnSpPr>
        <p:spPr>
          <a:xfrm rot="10800000">
            <a:off x="5234780" y="3691933"/>
            <a:ext cx="2071702" cy="1588"/>
          </a:xfrm>
          <a:prstGeom prst="straightConnector1">
            <a:avLst/>
          </a:prstGeom>
          <a:ln w="1270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7806549" y="3508061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</a:t>
            </a:r>
            <a:endParaRPr lang="en-GB" dirty="0"/>
          </a:p>
        </p:txBody>
      </p:sp>
      <p:sp>
        <p:nvSpPr>
          <p:cNvPr id="194" name="TextBox 193"/>
          <p:cNvSpPr txBox="1"/>
          <p:nvPr/>
        </p:nvSpPr>
        <p:spPr>
          <a:xfrm>
            <a:off x="5992350" y="158375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min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992350" y="560941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max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5799990" y="332339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median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1142976" y="2012382"/>
            <a:ext cx="1928826" cy="14287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Rectangle 198"/>
          <p:cNvSpPr/>
          <p:nvPr/>
        </p:nvSpPr>
        <p:spPr>
          <a:xfrm>
            <a:off x="1142976" y="6050181"/>
            <a:ext cx="1928826" cy="14287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Rectangle 199"/>
          <p:cNvSpPr/>
          <p:nvPr/>
        </p:nvSpPr>
        <p:spPr>
          <a:xfrm>
            <a:off x="1142976" y="3764165"/>
            <a:ext cx="1928826" cy="14287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Rectangle 200"/>
          <p:cNvSpPr/>
          <p:nvPr/>
        </p:nvSpPr>
        <p:spPr>
          <a:xfrm>
            <a:off x="4643438" y="1726630"/>
            <a:ext cx="71438" cy="4286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Rectangle 201"/>
          <p:cNvSpPr/>
          <p:nvPr/>
        </p:nvSpPr>
        <p:spPr>
          <a:xfrm>
            <a:off x="4643438" y="5764429"/>
            <a:ext cx="71438" cy="4286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Rectangle 202"/>
          <p:cNvSpPr/>
          <p:nvPr/>
        </p:nvSpPr>
        <p:spPr>
          <a:xfrm>
            <a:off x="4643438" y="3478413"/>
            <a:ext cx="71438" cy="4286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TextBox 204"/>
          <p:cNvSpPr txBox="1"/>
          <p:nvPr/>
        </p:nvSpPr>
        <p:spPr>
          <a:xfrm>
            <a:off x="142844" y="3692727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store (3%)</a:t>
            </a:r>
            <a:endParaRPr lang="en-GB" sz="1400" b="1" dirty="0"/>
          </a:p>
        </p:txBody>
      </p:sp>
      <p:sp>
        <p:nvSpPr>
          <p:cNvPr id="206" name="TextBox 205"/>
          <p:cNvSpPr txBox="1"/>
          <p:nvPr/>
        </p:nvSpPr>
        <p:spPr>
          <a:xfrm>
            <a:off x="142844" y="5978743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store (3%)</a:t>
            </a:r>
            <a:endParaRPr lang="en-GB" sz="1400" b="1" dirty="0"/>
          </a:p>
        </p:txBody>
      </p:sp>
      <p:sp>
        <p:nvSpPr>
          <p:cNvPr id="207" name="TextBox 206"/>
          <p:cNvSpPr txBox="1"/>
          <p:nvPr/>
        </p:nvSpPr>
        <p:spPr>
          <a:xfrm>
            <a:off x="214282" y="192880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store (3%)</a:t>
            </a:r>
            <a:endParaRPr lang="en-GB" sz="1400" b="1" dirty="0"/>
          </a:p>
        </p:txBody>
      </p:sp>
      <p:sp>
        <p:nvSpPr>
          <p:cNvPr id="208" name="TextBox 207"/>
          <p:cNvSpPr txBox="1"/>
          <p:nvPr/>
        </p:nvSpPr>
        <p:spPr>
          <a:xfrm>
            <a:off x="4357686" y="5407239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client</a:t>
            </a:r>
            <a:endParaRPr lang="en-GB" sz="1400" b="1" dirty="0"/>
          </a:p>
        </p:txBody>
      </p:sp>
      <p:sp>
        <p:nvSpPr>
          <p:cNvPr id="209" name="TextBox 208"/>
          <p:cNvSpPr txBox="1"/>
          <p:nvPr/>
        </p:nvSpPr>
        <p:spPr>
          <a:xfrm>
            <a:off x="4286248" y="3192661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client</a:t>
            </a:r>
            <a:endParaRPr lang="en-GB" sz="1400" b="1" dirty="0"/>
          </a:p>
        </p:txBody>
      </p:sp>
      <p:sp>
        <p:nvSpPr>
          <p:cNvPr id="210" name="TextBox 209"/>
          <p:cNvSpPr txBox="1"/>
          <p:nvPr/>
        </p:nvSpPr>
        <p:spPr>
          <a:xfrm>
            <a:off x="4349488" y="2143116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client</a:t>
            </a:r>
            <a:endParaRPr lang="en-GB" sz="1400" b="1" dirty="0"/>
          </a:p>
        </p:txBody>
      </p:sp>
      <p:cxnSp>
        <p:nvCxnSpPr>
          <p:cNvPr id="212" name="Straight Arrow Connector 211"/>
          <p:cNvCxnSpPr>
            <a:stCxn id="201" idx="1"/>
            <a:endCxn id="125" idx="3"/>
          </p:cNvCxnSpPr>
          <p:nvPr/>
        </p:nvCxnSpPr>
        <p:spPr>
          <a:xfrm rot="10800000">
            <a:off x="3071802" y="1940944"/>
            <a:ext cx="157163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>
            <a:stCxn id="201" idx="1"/>
            <a:endCxn id="199" idx="3"/>
          </p:cNvCxnSpPr>
          <p:nvPr/>
        </p:nvCxnSpPr>
        <p:spPr>
          <a:xfrm rot="10800000" flipV="1">
            <a:off x="3071802" y="1940943"/>
            <a:ext cx="1571636" cy="4180675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201" idx="1"/>
            <a:endCxn id="200" idx="3"/>
          </p:cNvCxnSpPr>
          <p:nvPr/>
        </p:nvCxnSpPr>
        <p:spPr>
          <a:xfrm rot="10800000" flipV="1">
            <a:off x="3071802" y="1940943"/>
            <a:ext cx="1571636" cy="1894659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>
            <a:stCxn id="202" idx="1"/>
            <a:endCxn id="145" idx="3"/>
          </p:cNvCxnSpPr>
          <p:nvPr/>
        </p:nvCxnSpPr>
        <p:spPr>
          <a:xfrm rot="10800000">
            <a:off x="3071802" y="5978743"/>
            <a:ext cx="157163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203" idx="1"/>
            <a:endCxn id="198" idx="3"/>
          </p:cNvCxnSpPr>
          <p:nvPr/>
        </p:nvCxnSpPr>
        <p:spPr>
          <a:xfrm rot="10800000">
            <a:off x="3071802" y="2083821"/>
            <a:ext cx="1571636" cy="16089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>
            <a:stCxn id="202" idx="1"/>
            <a:endCxn id="200" idx="3"/>
          </p:cNvCxnSpPr>
          <p:nvPr/>
        </p:nvCxnSpPr>
        <p:spPr>
          <a:xfrm rot="10800000">
            <a:off x="3071802" y="3835603"/>
            <a:ext cx="1571636" cy="214314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>
            <a:stCxn id="203" idx="1"/>
            <a:endCxn id="185" idx="3"/>
          </p:cNvCxnSpPr>
          <p:nvPr/>
        </p:nvCxnSpPr>
        <p:spPr>
          <a:xfrm rot="10800000">
            <a:off x="3071802" y="3692727"/>
            <a:ext cx="157163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stCxn id="202" idx="1"/>
            <a:endCxn id="198" idx="3"/>
          </p:cNvCxnSpPr>
          <p:nvPr/>
        </p:nvCxnSpPr>
        <p:spPr>
          <a:xfrm rot="10800000">
            <a:off x="3071802" y="2083821"/>
            <a:ext cx="1571636" cy="3894923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203" idx="1"/>
            <a:endCxn id="199" idx="3"/>
          </p:cNvCxnSpPr>
          <p:nvPr/>
        </p:nvCxnSpPr>
        <p:spPr>
          <a:xfrm rot="10800000" flipV="1">
            <a:off x="3071802" y="3692727"/>
            <a:ext cx="1571636" cy="2428892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43" grpId="0"/>
      <p:bldP spid="163" grpId="0"/>
      <p:bldP spid="173" grpId="0"/>
      <p:bldP spid="183" grpId="0"/>
      <p:bldP spid="194" grpId="0"/>
      <p:bldP spid="195" grpId="0"/>
      <p:bldP spid="196" grpId="0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5" grpId="0"/>
      <p:bldP spid="206" grpId="0"/>
      <p:bldP spid="207" grpId="0"/>
      <p:bldP spid="208" grpId="0"/>
      <p:bldP spid="209" grpId="0"/>
      <p:bldP spid="2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 response time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Problem: I/O peaks on servers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Short, unexpected peaks in I/O load</a:t>
            </a:r>
          </a:p>
          <a:p>
            <a:pPr lvl="1" eaLnBrk="1" hangingPunct="1"/>
            <a:r>
              <a:rPr lang="en-GB" dirty="0" smtClean="0"/>
              <a:t>This is not about predictable trends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Uncorrelated across servers in data </a:t>
            </a:r>
            <a:r>
              <a:rPr lang="en-GB" dirty="0" err="1" smtClean="0"/>
              <a:t>center</a:t>
            </a:r>
            <a:endParaRPr lang="en-GB" dirty="0" smtClean="0"/>
          </a:p>
          <a:p>
            <a:pPr lvl="1" eaLnBrk="1" hangingPunct="1"/>
            <a:r>
              <a:rPr lang="en-GB" dirty="0" smtClean="0"/>
              <a:t>And across volumes on a single server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Bad I/O response times during peaks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84C83A-6568-4F2B-AB71-E2F0DCEA76C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99</a:t>
            </a:r>
            <a:r>
              <a:rPr lang="en-GB" baseline="30000" dirty="0" smtClean="0"/>
              <a:t>th</a:t>
            </a:r>
            <a:r>
              <a:rPr lang="en-GB" dirty="0" smtClean="0"/>
              <a:t> percentile response time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server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Substantial improvement in I/O latency</a:t>
            </a:r>
          </a:p>
          <a:p>
            <a:pPr lvl="1"/>
            <a:r>
              <a:rPr lang="en-GB" dirty="0" smtClean="0"/>
              <a:t>On a real enterprise server workload</a:t>
            </a:r>
          </a:p>
          <a:p>
            <a:pPr lvl="1"/>
            <a:r>
              <a:rPr lang="en-GB" dirty="0" smtClean="0"/>
              <a:t>Both reads and writes, mean and 99</a:t>
            </a:r>
            <a:r>
              <a:rPr lang="en-GB" baseline="30000" dirty="0" smtClean="0"/>
              <a:t>th</a:t>
            </a:r>
            <a:r>
              <a:rPr lang="en-GB" dirty="0" smtClean="0"/>
              <a:t> pc</a:t>
            </a:r>
          </a:p>
          <a:p>
            <a:r>
              <a:rPr lang="en-GB" dirty="0" smtClean="0"/>
              <a:t>What about application performance?</a:t>
            </a:r>
          </a:p>
          <a:p>
            <a:pPr lvl="1"/>
            <a:r>
              <a:rPr lang="en-GB" dirty="0" smtClean="0"/>
              <a:t>I/O trace cannot show end-to-end effects</a:t>
            </a:r>
          </a:p>
          <a:p>
            <a:r>
              <a:rPr lang="en-GB" dirty="0" smtClean="0"/>
              <a:t>Where is the benefit coming from?</a:t>
            </a:r>
          </a:p>
          <a:p>
            <a:pPr lvl="1"/>
            <a:r>
              <a:rPr lang="en-GB" dirty="0" smtClean="0"/>
              <a:t>Extra resources, log structure, ...?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OLTP benchmark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Dushyanth Narayanan</a:t>
            </a:r>
            <a:endParaRPr lang="en-GB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940537" y="4429132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olded Corner 6"/>
          <p:cNvSpPr/>
          <p:nvPr/>
        </p:nvSpPr>
        <p:spPr>
          <a:xfrm>
            <a:off x="1142439" y="5357826"/>
            <a:ext cx="572041" cy="285752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Log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2214546" y="4429132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olded Corner 8"/>
          <p:cNvSpPr/>
          <p:nvPr/>
        </p:nvSpPr>
        <p:spPr>
          <a:xfrm>
            <a:off x="2345143" y="5000636"/>
            <a:ext cx="689825" cy="571504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Data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6500826" y="4429132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olded Corner 15"/>
          <p:cNvSpPr/>
          <p:nvPr/>
        </p:nvSpPr>
        <p:spPr>
          <a:xfrm>
            <a:off x="6643702" y="5438234"/>
            <a:ext cx="689825" cy="276782"/>
          </a:xfrm>
          <a:prstGeom prst="foldedCorne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Store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23" idx="3"/>
            <a:endCxn id="16" idx="1"/>
          </p:cNvCxnSpPr>
          <p:nvPr/>
        </p:nvCxnSpPr>
        <p:spPr>
          <a:xfrm>
            <a:off x="3567170" y="3827713"/>
            <a:ext cx="3076532" cy="1748912"/>
          </a:xfrm>
          <a:prstGeom prst="line">
            <a:avLst/>
          </a:prstGeom>
          <a:ln w="635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31" idx="2"/>
          </p:cNvCxnSpPr>
          <p:nvPr/>
        </p:nvCxnSpPr>
        <p:spPr>
          <a:xfrm rot="16200000" flipH="1">
            <a:off x="2446370" y="2744070"/>
            <a:ext cx="487922" cy="552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12940" y="3643047"/>
            <a:ext cx="17542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client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7224" y="2976622"/>
            <a:ext cx="27258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SQL Server binary</a:t>
            </a:r>
          </a:p>
        </p:txBody>
      </p:sp>
      <p:sp>
        <p:nvSpPr>
          <p:cNvPr id="41987" name="Cloud"/>
          <p:cNvSpPr>
            <a:spLocks noChangeAspect="1" noEditPoints="1" noChangeArrowheads="1"/>
          </p:cNvSpPr>
          <p:nvPr/>
        </p:nvSpPr>
        <p:spPr bwMode="auto">
          <a:xfrm>
            <a:off x="3929058" y="4000504"/>
            <a:ext cx="1705628" cy="114300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25400" cmpd="sng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LAN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97080" y="2131053"/>
            <a:ext cx="17859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OLTP client</a:t>
            </a:r>
          </a:p>
        </p:txBody>
      </p:sp>
      <p:cxnSp>
        <p:nvCxnSpPr>
          <p:cNvPr id="35" name="Straight Connector 34"/>
          <p:cNvCxnSpPr>
            <a:endCxn id="8" idx="1"/>
          </p:cNvCxnSpPr>
          <p:nvPr/>
        </p:nvCxnSpPr>
        <p:spPr>
          <a:xfrm rot="16200000" flipH="1">
            <a:off x="2481678" y="4220754"/>
            <a:ext cx="416754" cy="2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6" idx="1"/>
          </p:cNvCxnSpPr>
          <p:nvPr/>
        </p:nvCxnSpPr>
        <p:spPr>
          <a:xfrm rot="5400000">
            <a:off x="1029480" y="4029884"/>
            <a:ext cx="785816" cy="1268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57224" y="3333812"/>
            <a:ext cx="27146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 smtClean="0"/>
              <a:t>Detours DLL redirection</a:t>
            </a:r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243414" y="2214554"/>
            <a:ext cx="4471990" cy="1382713"/>
          </a:xfrm>
        </p:spPr>
        <p:txBody>
          <a:bodyPr/>
          <a:lstStyle/>
          <a:p>
            <a:r>
              <a:rPr lang="en-GB" dirty="0" smtClean="0"/>
              <a:t>10 min </a:t>
            </a:r>
            <a:r>
              <a:rPr lang="en-GB" dirty="0" err="1" smtClean="0"/>
              <a:t>warmup</a:t>
            </a:r>
            <a:endParaRPr lang="en-GB" dirty="0" smtClean="0"/>
          </a:p>
          <a:p>
            <a:r>
              <a:rPr lang="en-GB" dirty="0" smtClean="0"/>
              <a:t>10 min measurement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OLTP throughput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4357686" y="2000240"/>
            <a:ext cx="4429156" cy="4000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387095" y="3714752"/>
            <a:ext cx="1656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Extra disk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33105" y="4286256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+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346218" y="4824723"/>
            <a:ext cx="173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Log layout</a:t>
            </a:r>
            <a:endParaRPr lang="en-US" sz="2400" b="1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6072198" y="2000240"/>
            <a:ext cx="2214578" cy="1285884"/>
          </a:xfrm>
          <a:prstGeom prst="wedgeRoundRectCallout">
            <a:avLst>
              <a:gd name="adj1" fmla="val -135867"/>
              <a:gd name="adj2" fmla="val 17976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2x disks,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3x speedup?</a:t>
            </a:r>
            <a:endParaRPr lang="en-GB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6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Off-loading not a panacea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Works </a:t>
            </a:r>
            <a:r>
              <a:rPr lang="en-GB" dirty="0" smtClean="0"/>
              <a:t>for short-term peaks</a:t>
            </a:r>
          </a:p>
          <a:p>
            <a:r>
              <a:rPr lang="en-GB" dirty="0" smtClean="0"/>
              <a:t>Cannot use to improve </a:t>
            </a:r>
            <a:r>
              <a:rPr lang="en-GB" dirty="0" err="1" smtClean="0"/>
              <a:t>perf</a:t>
            </a:r>
            <a:r>
              <a:rPr lang="en-GB" dirty="0" smtClean="0"/>
              <a:t> 24/7</a:t>
            </a:r>
          </a:p>
          <a:p>
            <a:r>
              <a:rPr lang="en-GB" dirty="0" smtClean="0"/>
              <a:t>Data usually reclaimed while store still idle</a:t>
            </a:r>
          </a:p>
          <a:p>
            <a:pPr lvl="1"/>
            <a:r>
              <a:rPr lang="en-GB" dirty="0" smtClean="0"/>
              <a:t>Long-term off-load </a:t>
            </a:r>
            <a:r>
              <a:rPr lang="en-GB" dirty="0" smtClean="0">
                <a:sym typeface="Wingdings" pitchFamily="2" charset="2"/>
              </a:rPr>
              <a:t> eventual contention</a:t>
            </a:r>
          </a:p>
          <a:p>
            <a:r>
              <a:rPr lang="en-GB" dirty="0" smtClean="0">
                <a:sym typeface="Wingdings" pitchFamily="2" charset="2"/>
              </a:rPr>
              <a:t>Data is reclaimed before store fills up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Long-term  log cleaner issue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Peak I/O is a problem</a:t>
            </a:r>
          </a:p>
          <a:p>
            <a:r>
              <a:rPr lang="en-GB" dirty="0" smtClean="0">
                <a:sym typeface="Wingdings" pitchFamily="2" charset="2"/>
              </a:rPr>
              <a:t>Everest solves this through off-loading</a:t>
            </a:r>
          </a:p>
          <a:p>
            <a:r>
              <a:rPr lang="en-GB" dirty="0" smtClean="0">
                <a:sym typeface="Wingdings" pitchFamily="2" charset="2"/>
              </a:rPr>
              <a:t>By modifying workload at block level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Removes write from overloaded volume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Off-loading is short term: data is reclaimed</a:t>
            </a:r>
          </a:p>
          <a:p>
            <a:r>
              <a:rPr lang="en-GB" dirty="0" smtClean="0">
                <a:sym typeface="Wingdings" pitchFamily="2" charset="2"/>
              </a:rPr>
              <a:t>Consistency, persistence are maintained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State is always correctly recoverable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Questions?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always off-load?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Dushyanth Narayanan</a:t>
            </a:r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2471392" y="4929198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olded Corner 8"/>
          <p:cNvSpPr/>
          <p:nvPr/>
        </p:nvSpPr>
        <p:spPr>
          <a:xfrm>
            <a:off x="2601989" y="5581111"/>
            <a:ext cx="689825" cy="276782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Data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2601989" y="5938300"/>
            <a:ext cx="689825" cy="276782"/>
          </a:xfrm>
          <a:prstGeom prst="foldedCorne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Store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6192749" y="4929198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olded Corner 14"/>
          <p:cNvSpPr/>
          <p:nvPr/>
        </p:nvSpPr>
        <p:spPr>
          <a:xfrm>
            <a:off x="6323346" y="5581111"/>
            <a:ext cx="689825" cy="276782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Data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6323346" y="5938300"/>
            <a:ext cx="689825" cy="276782"/>
          </a:xfrm>
          <a:prstGeom prst="foldedCorne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Store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2000232" y="2252955"/>
            <a:ext cx="1857388" cy="747418"/>
            <a:chOff x="71406" y="2681583"/>
            <a:chExt cx="1857388" cy="747418"/>
          </a:xfrm>
        </p:grpSpPr>
        <p:sp>
          <p:nvSpPr>
            <p:cNvPr id="27" name="TextBox 26"/>
            <p:cNvSpPr txBox="1"/>
            <p:nvPr/>
          </p:nvSpPr>
          <p:spPr>
            <a:xfrm>
              <a:off x="71406" y="2681583"/>
              <a:ext cx="18573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/>
                <a:t>OLTP client</a:t>
              </a:r>
              <a:endParaRPr lang="en-US" sz="2400" b="1" dirty="0"/>
            </a:p>
          </p:txBody>
        </p:sp>
        <p:cxnSp>
          <p:nvCxnSpPr>
            <p:cNvPr id="28" name="Straight Connector 27"/>
            <p:cNvCxnSpPr>
              <a:stCxn id="27" idx="2"/>
              <a:endCxn id="35" idx="0"/>
            </p:cNvCxnSpPr>
            <p:nvPr/>
          </p:nvCxnSpPr>
          <p:spPr>
            <a:xfrm rot="5400000">
              <a:off x="854434" y="3283334"/>
              <a:ext cx="285752" cy="5581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36"/>
          <p:cNvGrpSpPr/>
          <p:nvPr/>
        </p:nvGrpSpPr>
        <p:grpSpPr>
          <a:xfrm>
            <a:off x="5548322" y="2252955"/>
            <a:ext cx="2166950" cy="751063"/>
            <a:chOff x="7500958" y="2681583"/>
            <a:chExt cx="2166950" cy="751063"/>
          </a:xfrm>
        </p:grpSpPr>
        <p:sp>
          <p:nvSpPr>
            <p:cNvPr id="32" name="TextBox 31"/>
            <p:cNvSpPr txBox="1"/>
            <p:nvPr/>
          </p:nvSpPr>
          <p:spPr>
            <a:xfrm>
              <a:off x="7500958" y="2681583"/>
              <a:ext cx="2166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/>
                <a:t>OLTP client</a:t>
              </a:r>
              <a:endParaRPr lang="en-US" sz="2400" b="1" dirty="0"/>
            </a:p>
          </p:txBody>
        </p:sp>
        <p:cxnSp>
          <p:nvCxnSpPr>
            <p:cNvPr id="33" name="Straight Connector 32"/>
            <p:cNvCxnSpPr>
              <a:stCxn id="32" idx="2"/>
              <a:endCxn id="54" idx="0"/>
            </p:cNvCxnSpPr>
            <p:nvPr/>
          </p:nvCxnSpPr>
          <p:spPr>
            <a:xfrm rot="16200000" flipH="1">
              <a:off x="8442896" y="3284785"/>
              <a:ext cx="289399" cy="6324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>
            <a:stCxn id="43" idx="3"/>
            <a:endCxn id="16" idx="1"/>
          </p:cNvCxnSpPr>
          <p:nvPr/>
        </p:nvCxnSpPr>
        <p:spPr>
          <a:xfrm>
            <a:off x="3786182" y="3565978"/>
            <a:ext cx="2537164" cy="251071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36281" y="4786322"/>
            <a:ext cx="1143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Write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536281" y="4357694"/>
            <a:ext cx="1143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Read</a:t>
            </a:r>
          </a:p>
        </p:txBody>
      </p:sp>
      <p:cxnSp>
        <p:nvCxnSpPr>
          <p:cNvPr id="31" name="Straight Connector 30"/>
          <p:cNvCxnSpPr>
            <a:stCxn id="43" idx="2"/>
            <a:endCxn id="9" idx="0"/>
          </p:cNvCxnSpPr>
          <p:nvPr/>
        </p:nvCxnSpPr>
        <p:spPr>
          <a:xfrm rot="16200000" flipH="1">
            <a:off x="2019890" y="4654098"/>
            <a:ext cx="1830467" cy="23557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393141" y="4396095"/>
            <a:ext cx="1143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Write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393141" y="3967467"/>
            <a:ext cx="1143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Read</a:t>
            </a:r>
          </a:p>
        </p:txBody>
      </p:sp>
      <p:cxnSp>
        <p:nvCxnSpPr>
          <p:cNvPr id="39" name="Straight Connector 38"/>
          <p:cNvCxnSpPr>
            <a:stCxn id="54" idx="2"/>
            <a:endCxn id="15" idx="0"/>
          </p:cNvCxnSpPr>
          <p:nvPr/>
        </p:nvCxnSpPr>
        <p:spPr>
          <a:xfrm rot="16200000" flipH="1">
            <a:off x="5549310" y="4462162"/>
            <a:ext cx="2207760" cy="30138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041" y="4387124"/>
            <a:ext cx="1143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Write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965041" y="3958496"/>
            <a:ext cx="1143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Read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60508" y="3000372"/>
            <a:ext cx="17256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SQL Server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60508" y="3381312"/>
            <a:ext cx="17256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client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775284" y="3004019"/>
            <a:ext cx="17256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SQL Server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7C8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7C8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7" grpId="0" animBg="1"/>
      <p:bldP spid="36" grpId="0" animBg="1"/>
      <p:bldP spid="36" grpId="1" animBg="1"/>
      <p:bldP spid="36" grpId="2" animBg="1"/>
      <p:bldP spid="4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200" dirty="0" smtClean="0"/>
              <a:t>10 min off-load,10 min contention</a:t>
            </a:r>
            <a:endParaRPr lang="en-GB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 and 99</a:t>
            </a:r>
            <a:r>
              <a:rPr lang="en-GB" baseline="30000" dirty="0" smtClean="0"/>
              <a:t>th</a:t>
            </a:r>
            <a:r>
              <a:rPr lang="en-GB" dirty="0" smtClean="0"/>
              <a:t> pc (log scale)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Exchange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168775"/>
          </a:xfrm>
        </p:spPr>
        <p:txBody>
          <a:bodyPr/>
          <a:lstStyle/>
          <a:p>
            <a:r>
              <a:rPr lang="en-GB" dirty="0" smtClean="0"/>
              <a:t>Production mail server</a:t>
            </a:r>
          </a:p>
          <a:p>
            <a:pPr lvl="1"/>
            <a:r>
              <a:rPr lang="en-GB" dirty="0" smtClean="0"/>
              <a:t>5000 users, 7.2 TB across 8 volumes</a:t>
            </a:r>
          </a:p>
          <a:p>
            <a:r>
              <a:rPr lang="en-GB" dirty="0" smtClean="0"/>
              <a:t>Well provisioned</a:t>
            </a:r>
          </a:p>
          <a:p>
            <a:pPr lvl="1"/>
            <a:r>
              <a:rPr lang="en-GB" dirty="0" smtClean="0"/>
              <a:t>Hardware RAID, NVRAM,  over 100 spindles</a:t>
            </a:r>
          </a:p>
          <a:p>
            <a:r>
              <a:rPr lang="en-GB" dirty="0" smtClean="0"/>
              <a:t>24-hour block-level I/O trace</a:t>
            </a:r>
          </a:p>
          <a:p>
            <a:pPr lvl="1"/>
            <a:r>
              <a:rPr lang="en-GB" dirty="0" smtClean="0"/>
              <a:t>Peak load, response time is 20x mean</a:t>
            </a:r>
          </a:p>
          <a:p>
            <a:pPr lvl="1"/>
            <a:r>
              <a:rPr lang="en-GB" dirty="0" smtClean="0"/>
              <a:t>Peaks are uncorrelated across volumes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Read/write ratio of peaks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server response time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server load (volumes)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volume selection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volume selection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volume selection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Scaling with #stores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Dushyanth Narayanan</a:t>
            </a:r>
            <a:endParaRPr lang="en-GB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869099" y="4714884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olded Corner 6"/>
          <p:cNvSpPr/>
          <p:nvPr/>
        </p:nvSpPr>
        <p:spPr>
          <a:xfrm>
            <a:off x="1071001" y="5643578"/>
            <a:ext cx="572041" cy="285752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Log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2143108" y="4714884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olded Corner 8"/>
          <p:cNvSpPr/>
          <p:nvPr/>
        </p:nvSpPr>
        <p:spPr>
          <a:xfrm>
            <a:off x="2273705" y="5286388"/>
            <a:ext cx="689825" cy="571504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Data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7719970" y="4857760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olded Corner 15"/>
          <p:cNvSpPr/>
          <p:nvPr/>
        </p:nvSpPr>
        <p:spPr>
          <a:xfrm>
            <a:off x="7862846" y="5866862"/>
            <a:ext cx="689825" cy="276782"/>
          </a:xfrm>
          <a:prstGeom prst="foldedCorne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Store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23" idx="3"/>
            <a:endCxn id="16" idx="1"/>
          </p:cNvCxnSpPr>
          <p:nvPr/>
        </p:nvCxnSpPr>
        <p:spPr>
          <a:xfrm>
            <a:off x="3495732" y="4113465"/>
            <a:ext cx="4367114" cy="1891788"/>
          </a:xfrm>
          <a:prstGeom prst="line">
            <a:avLst/>
          </a:prstGeom>
          <a:ln w="635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31" idx="2"/>
          </p:cNvCxnSpPr>
          <p:nvPr/>
        </p:nvCxnSpPr>
        <p:spPr>
          <a:xfrm rot="16200000" flipH="1">
            <a:off x="2374932" y="3029822"/>
            <a:ext cx="487922" cy="552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41502" y="3928799"/>
            <a:ext cx="17542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client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5786" y="3262374"/>
            <a:ext cx="27258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SQL Server binary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25642" y="2416805"/>
            <a:ext cx="17859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OLTP client</a:t>
            </a:r>
          </a:p>
        </p:txBody>
      </p:sp>
      <p:cxnSp>
        <p:nvCxnSpPr>
          <p:cNvPr id="35" name="Straight Connector 34"/>
          <p:cNvCxnSpPr>
            <a:endCxn id="8" idx="1"/>
          </p:cNvCxnSpPr>
          <p:nvPr/>
        </p:nvCxnSpPr>
        <p:spPr>
          <a:xfrm rot="16200000" flipH="1">
            <a:off x="2410240" y="4506506"/>
            <a:ext cx="416754" cy="2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6" idx="1"/>
          </p:cNvCxnSpPr>
          <p:nvPr/>
        </p:nvCxnSpPr>
        <p:spPr>
          <a:xfrm rot="5400000">
            <a:off x="958042" y="4315636"/>
            <a:ext cx="785816" cy="1268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85786" y="3619564"/>
            <a:ext cx="27146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 smtClean="0"/>
              <a:t>Detours DLL redirection</a:t>
            </a:r>
          </a:p>
        </p:txBody>
      </p:sp>
      <p:sp>
        <p:nvSpPr>
          <p:cNvPr id="22" name="Flowchart: Magnetic Disk 21"/>
          <p:cNvSpPr/>
          <p:nvPr/>
        </p:nvSpPr>
        <p:spPr>
          <a:xfrm>
            <a:off x="7692947" y="1744403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Folded Corner 23"/>
          <p:cNvSpPr/>
          <p:nvPr/>
        </p:nvSpPr>
        <p:spPr>
          <a:xfrm>
            <a:off x="7835823" y="2753505"/>
            <a:ext cx="689825" cy="276782"/>
          </a:xfrm>
          <a:prstGeom prst="foldedCorne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Store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23" idx="3"/>
            <a:endCxn id="24" idx="1"/>
          </p:cNvCxnSpPr>
          <p:nvPr/>
        </p:nvCxnSpPr>
        <p:spPr>
          <a:xfrm flipV="1">
            <a:off x="3495732" y="2891896"/>
            <a:ext cx="4340091" cy="1221569"/>
          </a:xfrm>
          <a:prstGeom prst="line">
            <a:avLst/>
          </a:prstGeom>
          <a:ln w="635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Magnetic Disk 27"/>
          <p:cNvSpPr/>
          <p:nvPr/>
        </p:nvSpPr>
        <p:spPr>
          <a:xfrm>
            <a:off x="7719970" y="3357562"/>
            <a:ext cx="951019" cy="13573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Folded Corner 28"/>
          <p:cNvSpPr/>
          <p:nvPr/>
        </p:nvSpPr>
        <p:spPr>
          <a:xfrm>
            <a:off x="7862846" y="4366664"/>
            <a:ext cx="689825" cy="276782"/>
          </a:xfrm>
          <a:prstGeom prst="foldedCorne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Store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23" idx="3"/>
            <a:endCxn id="29" idx="1"/>
          </p:cNvCxnSpPr>
          <p:nvPr/>
        </p:nvCxnSpPr>
        <p:spPr>
          <a:xfrm>
            <a:off x="3495732" y="4113465"/>
            <a:ext cx="4367114" cy="391590"/>
          </a:xfrm>
          <a:prstGeom prst="line">
            <a:avLst/>
          </a:prstGeom>
          <a:ln w="635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7" name="Cloud"/>
          <p:cNvSpPr>
            <a:spLocks noChangeAspect="1" noEditPoints="1" noChangeArrowheads="1"/>
          </p:cNvSpPr>
          <p:nvPr/>
        </p:nvSpPr>
        <p:spPr bwMode="auto">
          <a:xfrm>
            <a:off x="4017153" y="3071810"/>
            <a:ext cx="3198053" cy="214314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25400" cmpd="sng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LAN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Scaling: linear until CPU-bound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2" name="Picture 28" descr="lo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11422" y="2070100"/>
            <a:ext cx="3998893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Everest store: circular log layout</a:t>
            </a:r>
          </a:p>
        </p:txBody>
      </p:sp>
      <p:sp>
        <p:nvSpPr>
          <p:cNvPr id="51205" name="Line 25"/>
          <p:cNvSpPr>
            <a:spLocks noChangeShapeType="1"/>
          </p:cNvSpPr>
          <p:nvPr/>
        </p:nvSpPr>
        <p:spPr bwMode="auto">
          <a:xfrm>
            <a:off x="1587500" y="5727700"/>
            <a:ext cx="17018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6" name="Text Box 26"/>
          <p:cNvSpPr txBox="1">
            <a:spLocks noChangeArrowheads="1"/>
          </p:cNvSpPr>
          <p:nvPr/>
        </p:nvSpPr>
        <p:spPr bwMode="auto">
          <a:xfrm>
            <a:off x="746125" y="5519738"/>
            <a:ext cx="72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Head</a:t>
            </a:r>
          </a:p>
        </p:txBody>
      </p:sp>
      <p:sp>
        <p:nvSpPr>
          <p:cNvPr id="51207" name="Line 30"/>
          <p:cNvSpPr>
            <a:spLocks noChangeShapeType="1"/>
          </p:cNvSpPr>
          <p:nvPr/>
        </p:nvSpPr>
        <p:spPr bwMode="auto">
          <a:xfrm flipH="1">
            <a:off x="6356350" y="3429000"/>
            <a:ext cx="95250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8" name="Text Box 31"/>
          <p:cNvSpPr txBox="1">
            <a:spLocks noChangeArrowheads="1"/>
          </p:cNvSpPr>
          <p:nvPr/>
        </p:nvSpPr>
        <p:spPr bwMode="auto">
          <a:xfrm>
            <a:off x="7300913" y="3221038"/>
            <a:ext cx="547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003366"/>
                </a:solidFill>
                <a:latin typeface="Calibri" pitchFamily="34" charset="0"/>
              </a:rPr>
              <a:t>Tail</a:t>
            </a:r>
          </a:p>
        </p:txBody>
      </p:sp>
      <p:sp>
        <p:nvSpPr>
          <p:cNvPr id="51209" name="Freeform 33"/>
          <p:cNvSpPr>
            <a:spLocks/>
          </p:cNvSpPr>
          <p:nvPr/>
        </p:nvSpPr>
        <p:spPr bwMode="auto">
          <a:xfrm>
            <a:off x="6215074" y="5000636"/>
            <a:ext cx="2014526" cy="106352"/>
          </a:xfrm>
          <a:custGeom>
            <a:avLst/>
            <a:gdLst>
              <a:gd name="T0" fmla="*/ 0 w 896"/>
              <a:gd name="T1" fmla="*/ 0 h 489"/>
              <a:gd name="T2" fmla="*/ 2147483647 w 896"/>
              <a:gd name="T3" fmla="*/ 2147483647 h 489"/>
              <a:gd name="T4" fmla="*/ 2147483647 w 896"/>
              <a:gd name="T5" fmla="*/ 2147483647 h 489"/>
              <a:gd name="T6" fmla="*/ 2147483647 w 896"/>
              <a:gd name="T7" fmla="*/ 2147483647 h 489"/>
              <a:gd name="T8" fmla="*/ 0 60000 65536"/>
              <a:gd name="T9" fmla="*/ 0 60000 65536"/>
              <a:gd name="T10" fmla="*/ 0 60000 65536"/>
              <a:gd name="T11" fmla="*/ 0 60000 65536"/>
              <a:gd name="T12" fmla="*/ 0 w 896"/>
              <a:gd name="T13" fmla="*/ 0 h 489"/>
              <a:gd name="T14" fmla="*/ 896 w 896"/>
              <a:gd name="T15" fmla="*/ 489 h 4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6" h="489">
                <a:moveTo>
                  <a:pt x="0" y="0"/>
                </a:moveTo>
                <a:cubicBezTo>
                  <a:pt x="60" y="121"/>
                  <a:pt x="120" y="243"/>
                  <a:pt x="224" y="320"/>
                </a:cubicBezTo>
                <a:cubicBezTo>
                  <a:pt x="328" y="397"/>
                  <a:pt x="512" y="439"/>
                  <a:pt x="624" y="464"/>
                </a:cubicBezTo>
                <a:cubicBezTo>
                  <a:pt x="736" y="489"/>
                  <a:pt x="816" y="480"/>
                  <a:pt x="896" y="472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Text Box 34"/>
          <p:cNvSpPr txBox="1">
            <a:spLocks noChangeArrowheads="1"/>
          </p:cNvSpPr>
          <p:nvPr/>
        </p:nvSpPr>
        <p:spPr bwMode="auto">
          <a:xfrm>
            <a:off x="8150225" y="4872038"/>
            <a:ext cx="10041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chemeClr val="accent1"/>
                </a:solidFill>
                <a:latin typeface="Calibri" pitchFamily="34" charset="0"/>
              </a:rPr>
              <a:t>Reclaim</a:t>
            </a:r>
            <a:endParaRPr lang="en-GB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51211" name="Line 36"/>
          <p:cNvSpPr>
            <a:spLocks noChangeShapeType="1"/>
          </p:cNvSpPr>
          <p:nvPr/>
        </p:nvSpPr>
        <p:spPr bwMode="auto">
          <a:xfrm flipV="1">
            <a:off x="4114800" y="2420938"/>
            <a:ext cx="169863" cy="490537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2" name="Text Box 37"/>
          <p:cNvSpPr txBox="1">
            <a:spLocks noChangeArrowheads="1"/>
          </p:cNvSpPr>
          <p:nvPr/>
        </p:nvSpPr>
        <p:spPr bwMode="auto">
          <a:xfrm>
            <a:off x="3159125" y="2932113"/>
            <a:ext cx="169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Header block</a:t>
            </a:r>
          </a:p>
        </p:txBody>
      </p:sp>
      <p:sp>
        <p:nvSpPr>
          <p:cNvPr id="51215" name="Text Box 40"/>
          <p:cNvSpPr txBox="1">
            <a:spLocks noChangeArrowheads="1"/>
          </p:cNvSpPr>
          <p:nvPr/>
        </p:nvSpPr>
        <p:spPr bwMode="auto">
          <a:xfrm>
            <a:off x="4098925" y="4821238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Active log</a:t>
            </a:r>
          </a:p>
        </p:txBody>
      </p:sp>
      <p:sp>
        <p:nvSpPr>
          <p:cNvPr id="51216" name="Line 41"/>
          <p:cNvSpPr>
            <a:spLocks noChangeShapeType="1"/>
          </p:cNvSpPr>
          <p:nvPr/>
        </p:nvSpPr>
        <p:spPr bwMode="auto">
          <a:xfrm>
            <a:off x="5270500" y="5080000"/>
            <a:ext cx="342900" cy="2413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7" name="Text Box 42"/>
          <p:cNvSpPr txBox="1">
            <a:spLocks noChangeArrowheads="1"/>
          </p:cNvSpPr>
          <p:nvPr/>
        </p:nvSpPr>
        <p:spPr bwMode="auto">
          <a:xfrm>
            <a:off x="3995738" y="3824288"/>
            <a:ext cx="1681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CC3300"/>
                </a:solidFill>
                <a:latin typeface="Calibri" pitchFamily="34" charset="0"/>
              </a:rPr>
              <a:t>Stale </a:t>
            </a:r>
            <a:r>
              <a:rPr lang="en-GB" sz="2000" dirty="0" smtClean="0">
                <a:solidFill>
                  <a:srgbClr val="CC3300"/>
                </a:solidFill>
                <a:latin typeface="Calibri" pitchFamily="34" charset="0"/>
              </a:rPr>
              <a:t>records </a:t>
            </a:r>
            <a:endParaRPr lang="en-GB" sz="2000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51218" name="Line 43"/>
          <p:cNvSpPr>
            <a:spLocks noChangeShapeType="1"/>
          </p:cNvSpPr>
          <p:nvPr/>
        </p:nvSpPr>
        <p:spPr bwMode="auto">
          <a:xfrm flipV="1">
            <a:off x="5576888" y="3930650"/>
            <a:ext cx="508000" cy="1143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9" name="Freeform 44"/>
          <p:cNvSpPr>
            <a:spLocks/>
          </p:cNvSpPr>
          <p:nvPr/>
        </p:nvSpPr>
        <p:spPr bwMode="auto">
          <a:xfrm>
            <a:off x="8559800" y="5245100"/>
            <a:ext cx="190500" cy="368300"/>
          </a:xfrm>
          <a:custGeom>
            <a:avLst/>
            <a:gdLst>
              <a:gd name="T0" fmla="*/ 0 w 120"/>
              <a:gd name="T1" fmla="*/ 0 h 232"/>
              <a:gd name="T2" fmla="*/ 2147483647 w 120"/>
              <a:gd name="T3" fmla="*/ 2147483647 h 232"/>
              <a:gd name="T4" fmla="*/ 2147483647 w 120"/>
              <a:gd name="T5" fmla="*/ 2147483647 h 232"/>
              <a:gd name="T6" fmla="*/ 0 60000 65536"/>
              <a:gd name="T7" fmla="*/ 0 60000 65536"/>
              <a:gd name="T8" fmla="*/ 0 60000 65536"/>
              <a:gd name="T9" fmla="*/ 0 w 120"/>
              <a:gd name="T10" fmla="*/ 0 h 232"/>
              <a:gd name="T11" fmla="*/ 120 w 120"/>
              <a:gd name="T12" fmla="*/ 232 h 2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" h="232">
                <a:moveTo>
                  <a:pt x="0" y="0"/>
                </a:moveTo>
                <a:cubicBezTo>
                  <a:pt x="52" y="56"/>
                  <a:pt x="104" y="113"/>
                  <a:pt x="112" y="152"/>
                </a:cubicBezTo>
                <a:cubicBezTo>
                  <a:pt x="120" y="191"/>
                  <a:pt x="65" y="216"/>
                  <a:pt x="48" y="232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0" name="Text Box 46"/>
          <p:cNvSpPr txBox="1">
            <a:spLocks noChangeArrowheads="1"/>
          </p:cNvSpPr>
          <p:nvPr/>
        </p:nvSpPr>
        <p:spPr bwMode="auto">
          <a:xfrm>
            <a:off x="7858148" y="5643578"/>
            <a:ext cx="8682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chemeClr val="accent1"/>
                </a:solidFill>
                <a:latin typeface="Calibri" pitchFamily="34" charset="0"/>
              </a:rPr>
              <a:t>Delete</a:t>
            </a:r>
            <a:endParaRPr lang="en-GB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51221" name="Freeform 47"/>
          <p:cNvSpPr>
            <a:spLocks/>
          </p:cNvSpPr>
          <p:nvPr/>
        </p:nvSpPr>
        <p:spPr bwMode="auto">
          <a:xfrm>
            <a:off x="2852738" y="5803900"/>
            <a:ext cx="4919662" cy="373063"/>
          </a:xfrm>
          <a:custGeom>
            <a:avLst/>
            <a:gdLst>
              <a:gd name="T0" fmla="*/ 2147483647 w 3099"/>
              <a:gd name="T1" fmla="*/ 2147483647 h 235"/>
              <a:gd name="T2" fmla="*/ 2147483647 w 3099"/>
              <a:gd name="T3" fmla="*/ 2147483647 h 235"/>
              <a:gd name="T4" fmla="*/ 2147483647 w 3099"/>
              <a:gd name="T5" fmla="*/ 2147483647 h 235"/>
              <a:gd name="T6" fmla="*/ 2147483647 w 3099"/>
              <a:gd name="T7" fmla="*/ 0 h 235"/>
              <a:gd name="T8" fmla="*/ 0 60000 65536"/>
              <a:gd name="T9" fmla="*/ 0 60000 65536"/>
              <a:gd name="T10" fmla="*/ 0 60000 65536"/>
              <a:gd name="T11" fmla="*/ 0 60000 65536"/>
              <a:gd name="T12" fmla="*/ 0 w 3099"/>
              <a:gd name="T13" fmla="*/ 0 h 235"/>
              <a:gd name="T14" fmla="*/ 3099 w 3099"/>
              <a:gd name="T15" fmla="*/ 235 h 2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99" h="235">
                <a:moveTo>
                  <a:pt x="3099" y="32"/>
                </a:moveTo>
                <a:cubicBezTo>
                  <a:pt x="2661" y="81"/>
                  <a:pt x="2224" y="131"/>
                  <a:pt x="1747" y="160"/>
                </a:cubicBezTo>
                <a:cubicBezTo>
                  <a:pt x="1270" y="189"/>
                  <a:pt x="470" y="235"/>
                  <a:pt x="235" y="208"/>
                </a:cubicBezTo>
                <a:cubicBezTo>
                  <a:pt x="0" y="181"/>
                  <a:pt x="169" y="90"/>
                  <a:pt x="339" y="0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3" name="Freeform 33"/>
          <p:cNvSpPr>
            <a:spLocks/>
          </p:cNvSpPr>
          <p:nvPr/>
        </p:nvSpPr>
        <p:spPr bwMode="auto">
          <a:xfrm>
            <a:off x="4284663" y="1616075"/>
            <a:ext cx="2687637" cy="1812925"/>
          </a:xfrm>
          <a:custGeom>
            <a:avLst/>
            <a:gdLst>
              <a:gd name="T0" fmla="*/ 0 w 1693"/>
              <a:gd name="T1" fmla="*/ 705643647 h 1142"/>
              <a:gd name="T2" fmla="*/ 2147483647 w 1693"/>
              <a:gd name="T3" fmla="*/ 133567480 h 1142"/>
              <a:gd name="T4" fmla="*/ 2147483647 w 1693"/>
              <a:gd name="T5" fmla="*/ 1507053190 h 1142"/>
              <a:gd name="T6" fmla="*/ 2147483647 w 1693"/>
              <a:gd name="T7" fmla="*/ 2147483647 h 1142"/>
              <a:gd name="T8" fmla="*/ 0 60000 65536"/>
              <a:gd name="T9" fmla="*/ 0 60000 65536"/>
              <a:gd name="T10" fmla="*/ 0 60000 65536"/>
              <a:gd name="T11" fmla="*/ 0 60000 65536"/>
              <a:gd name="T12" fmla="*/ 0 w 1693"/>
              <a:gd name="T13" fmla="*/ 0 h 1142"/>
              <a:gd name="T14" fmla="*/ 1693 w 1693"/>
              <a:gd name="T15" fmla="*/ 1142 h 11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3" h="1142">
                <a:moveTo>
                  <a:pt x="0" y="280"/>
                </a:moveTo>
                <a:cubicBezTo>
                  <a:pt x="340" y="140"/>
                  <a:pt x="680" y="0"/>
                  <a:pt x="952" y="53"/>
                </a:cubicBezTo>
                <a:cubicBezTo>
                  <a:pt x="1224" y="106"/>
                  <a:pt x="1573" y="416"/>
                  <a:pt x="1633" y="598"/>
                </a:cubicBezTo>
                <a:cubicBezTo>
                  <a:pt x="1693" y="780"/>
                  <a:pt x="1368" y="1074"/>
                  <a:pt x="1315" y="114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4" name="Arc 35"/>
          <p:cNvSpPr>
            <a:spLocks/>
          </p:cNvSpPr>
          <p:nvPr/>
        </p:nvSpPr>
        <p:spPr bwMode="auto">
          <a:xfrm flipH="1">
            <a:off x="2071670" y="2214554"/>
            <a:ext cx="1285884" cy="1285884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63500">
            <a:solidFill>
              <a:schemeClr val="tx1"/>
            </a:solidFill>
            <a:round/>
            <a:headEnd type="triangl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98E382-5DE1-440B-92EC-FAE9B5309C05}" type="slidenum">
              <a:rPr lang="en-GB"/>
              <a:pPr>
                <a:defRPr/>
              </a:pPr>
              <a:t>38</a:t>
            </a:fld>
            <a:endParaRPr lang="en-GB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server load: CDF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server load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Unbalanced across volumes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40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2117725"/>
          <a:ext cx="8229600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614358" y="5429264"/>
            <a:ext cx="1928826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1901375" y="4742303"/>
            <a:ext cx="1357322" cy="16600"/>
          </a:xfrm>
          <a:prstGeom prst="straightConnector1">
            <a:avLst/>
          </a:prstGeom>
          <a:ln w="2540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07201" y="3354173"/>
            <a:ext cx="21431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client</a:t>
            </a:r>
          </a:p>
          <a:p>
            <a:pPr algn="ctr"/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off-loading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750091" y="5837256"/>
            <a:ext cx="1657360" cy="306388"/>
            <a:chOff x="1357290" y="3393281"/>
            <a:chExt cx="1657360" cy="306388"/>
          </a:xfrm>
        </p:grpSpPr>
        <p:sp>
          <p:nvSpPr>
            <p:cNvPr id="6" name="Flowchart: Magnetic Disk 5"/>
            <p:cNvSpPr/>
            <p:nvPr/>
          </p:nvSpPr>
          <p:spPr bwMode="auto">
            <a:xfrm>
              <a:off x="171448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Flowchart: Magnetic Disk 6"/>
            <p:cNvSpPr/>
            <p:nvPr/>
          </p:nvSpPr>
          <p:spPr bwMode="auto">
            <a:xfrm>
              <a:off x="135729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Flowchart: Magnetic Disk 7"/>
            <p:cNvSpPr/>
            <p:nvPr/>
          </p:nvSpPr>
          <p:spPr bwMode="auto">
            <a:xfrm>
              <a:off x="207167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Flowchart: Magnetic Disk 8"/>
            <p:cNvSpPr/>
            <p:nvPr/>
          </p:nvSpPr>
          <p:spPr bwMode="auto">
            <a:xfrm>
              <a:off x="242886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" name="Flowchart: Magnetic Disk 9"/>
            <p:cNvSpPr/>
            <p:nvPr/>
          </p:nvSpPr>
          <p:spPr bwMode="auto">
            <a:xfrm>
              <a:off x="2786050" y="3393281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rot="5400000">
            <a:off x="1971945" y="2750339"/>
            <a:ext cx="1213652" cy="794"/>
          </a:xfrm>
          <a:prstGeom prst="straightConnector1">
            <a:avLst/>
          </a:prstGeom>
          <a:ln w="1270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71604" y="1643050"/>
            <a:ext cx="2014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Reads and Writes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770377" y="3631172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 off-loading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1884775" y="2670601"/>
            <a:ext cx="1357322" cy="16600"/>
          </a:xfrm>
          <a:prstGeom prst="straightConnector1">
            <a:avLst/>
          </a:prstGeom>
          <a:ln w="2540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971548" y="4678371"/>
            <a:ext cx="1214446" cy="1588"/>
          </a:xfrm>
          <a:prstGeom prst="straightConnector1">
            <a:avLst/>
          </a:prstGeom>
          <a:ln w="127000">
            <a:solidFill>
              <a:srgbClr val="00B05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29058" y="3714752"/>
            <a:ext cx="1714512" cy="1588"/>
          </a:xfrm>
          <a:prstGeom prst="straightConnector1">
            <a:avLst/>
          </a:prstGeom>
          <a:ln w="127000">
            <a:solidFill>
              <a:srgbClr val="0070C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24265" y="3631172"/>
            <a:ext cx="130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Off-loading</a:t>
            </a:r>
            <a:endParaRPr lang="en-GB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1965307" y="4678371"/>
            <a:ext cx="1213652" cy="794"/>
          </a:xfrm>
          <a:prstGeom prst="straightConnector1">
            <a:avLst/>
          </a:prstGeom>
          <a:ln w="1270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771980" y="448842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Reads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4214810" y="3214686"/>
            <a:ext cx="834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Writes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1965307" y="4749809"/>
            <a:ext cx="1214446" cy="1588"/>
          </a:xfrm>
          <a:prstGeom prst="straightConnector1">
            <a:avLst/>
          </a:prstGeom>
          <a:ln w="63500">
            <a:solidFill>
              <a:srgbClr val="00B05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929058" y="3714752"/>
            <a:ext cx="1714512" cy="1588"/>
          </a:xfrm>
          <a:prstGeom prst="straightConnector1">
            <a:avLst/>
          </a:prstGeom>
          <a:ln w="63500">
            <a:solidFill>
              <a:srgbClr val="0070C0">
                <a:alpha val="9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71670" y="5429264"/>
            <a:ext cx="10715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Volume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28794" y="3631172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Reclaiming</a:t>
            </a:r>
            <a:endParaRPr lang="en-GB" dirty="0"/>
          </a:p>
        </p:txBody>
      </p:sp>
      <p:cxnSp>
        <p:nvCxnSpPr>
          <p:cNvPr id="51" name="Elbow Connector 50"/>
          <p:cNvCxnSpPr/>
          <p:nvPr/>
        </p:nvCxnSpPr>
        <p:spPr>
          <a:xfrm rot="10800000" flipV="1">
            <a:off x="3286116" y="3716340"/>
            <a:ext cx="2428892" cy="1641486"/>
          </a:xfrm>
          <a:prstGeom prst="bentConnector3">
            <a:avLst>
              <a:gd name="adj1" fmla="val 100196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071934" y="3214686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Reclaims</a:t>
            </a:r>
            <a:endParaRPr lang="en-GB" dirty="0"/>
          </a:p>
        </p:txBody>
      </p:sp>
      <p:grpSp>
        <p:nvGrpSpPr>
          <p:cNvPr id="68" name="Group 67"/>
          <p:cNvGrpSpPr/>
          <p:nvPr/>
        </p:nvGrpSpPr>
        <p:grpSpPr>
          <a:xfrm>
            <a:off x="5857884" y="2500306"/>
            <a:ext cx="3286116" cy="2786077"/>
            <a:chOff x="5857877" y="2500308"/>
            <a:chExt cx="2714641" cy="2104478"/>
          </a:xfrm>
        </p:grpSpPr>
        <p:sp>
          <p:nvSpPr>
            <p:cNvPr id="38" name="Cloud 37"/>
            <p:cNvSpPr/>
            <p:nvPr/>
          </p:nvSpPr>
          <p:spPr>
            <a:xfrm>
              <a:off x="5857877" y="2643184"/>
              <a:ext cx="2714641" cy="1714514"/>
            </a:xfrm>
            <a:prstGeom prst="cloud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Flowchart: Magnetic Disk 56"/>
            <p:cNvSpPr/>
            <p:nvPr/>
          </p:nvSpPr>
          <p:spPr bwMode="auto">
            <a:xfrm>
              <a:off x="6929444" y="2500308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1" name="Flowchart: Magnetic Disk 60"/>
            <p:cNvSpPr/>
            <p:nvPr/>
          </p:nvSpPr>
          <p:spPr bwMode="auto">
            <a:xfrm>
              <a:off x="8143889" y="3122615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5" name="Flowchart: Magnetic Disk 64"/>
            <p:cNvSpPr/>
            <p:nvPr/>
          </p:nvSpPr>
          <p:spPr bwMode="auto">
            <a:xfrm>
              <a:off x="7286644" y="4298398"/>
              <a:ext cx="228600" cy="306388"/>
            </a:xfrm>
            <a:prstGeom prst="flowChartMagneticDisk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1214414" y="3786190"/>
            <a:ext cx="142876" cy="21431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grpSp>
        <p:nvGrpSpPr>
          <p:cNvPr id="82" name="Group 81"/>
          <p:cNvGrpSpPr/>
          <p:nvPr/>
        </p:nvGrpSpPr>
        <p:grpSpPr>
          <a:xfrm>
            <a:off x="6929454" y="2428868"/>
            <a:ext cx="142876" cy="428628"/>
            <a:chOff x="7500958" y="2214554"/>
            <a:chExt cx="142876" cy="428628"/>
          </a:xfrm>
        </p:grpSpPr>
        <p:sp>
          <p:nvSpPr>
            <p:cNvPr id="67" name="Rectangle 66"/>
            <p:cNvSpPr/>
            <p:nvPr/>
          </p:nvSpPr>
          <p:spPr>
            <a:xfrm>
              <a:off x="7500958" y="2357430"/>
              <a:ext cx="142876" cy="28575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500958" y="2214554"/>
              <a:ext cx="142876" cy="14287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7358082" y="5186044"/>
            <a:ext cx="142876" cy="714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3" name="Rectangle 72"/>
          <p:cNvSpPr/>
          <p:nvPr/>
        </p:nvSpPr>
        <p:spPr>
          <a:xfrm>
            <a:off x="8358214" y="3643314"/>
            <a:ext cx="142876" cy="714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grpSp>
        <p:nvGrpSpPr>
          <p:cNvPr id="74" name="Group 73"/>
          <p:cNvGrpSpPr/>
          <p:nvPr/>
        </p:nvGrpSpPr>
        <p:grpSpPr>
          <a:xfrm>
            <a:off x="1214414" y="3429000"/>
            <a:ext cx="142876" cy="571504"/>
            <a:chOff x="5286380" y="5643578"/>
            <a:chExt cx="142876" cy="571504"/>
          </a:xfrm>
        </p:grpSpPr>
        <p:sp>
          <p:nvSpPr>
            <p:cNvPr id="75" name="Rectangle 74"/>
            <p:cNvSpPr/>
            <p:nvPr/>
          </p:nvSpPr>
          <p:spPr>
            <a:xfrm>
              <a:off x="5286380" y="5929330"/>
              <a:ext cx="142876" cy="28575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286380" y="5643578"/>
              <a:ext cx="142876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214414" y="3643314"/>
            <a:ext cx="142876" cy="357190"/>
            <a:chOff x="5286380" y="5857892"/>
            <a:chExt cx="142876" cy="357190"/>
          </a:xfrm>
        </p:grpSpPr>
        <p:sp>
          <p:nvSpPr>
            <p:cNvPr id="78" name="Rectangle 77"/>
            <p:cNvSpPr/>
            <p:nvPr/>
          </p:nvSpPr>
          <p:spPr>
            <a:xfrm>
              <a:off x="5286380" y="5929330"/>
              <a:ext cx="142876" cy="28575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286380" y="5857892"/>
              <a:ext cx="142876" cy="714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</p:grpSp>
      <p:sp>
        <p:nvSpPr>
          <p:cNvPr id="80" name="Rectangle 79"/>
          <p:cNvSpPr/>
          <p:nvPr/>
        </p:nvSpPr>
        <p:spPr>
          <a:xfrm>
            <a:off x="8358214" y="3437382"/>
            <a:ext cx="142876" cy="28575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1" name="Rectangle 80"/>
          <p:cNvSpPr/>
          <p:nvPr/>
        </p:nvSpPr>
        <p:spPr>
          <a:xfrm>
            <a:off x="7358082" y="4970988"/>
            <a:ext cx="142876" cy="28575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4" name="Rectangle 83"/>
          <p:cNvSpPr/>
          <p:nvPr/>
        </p:nvSpPr>
        <p:spPr>
          <a:xfrm>
            <a:off x="1214414" y="3714752"/>
            <a:ext cx="142876" cy="28575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6286512" y="2107397"/>
            <a:ext cx="171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store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643702" y="3416858"/>
            <a:ext cx="171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store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72132" y="4929198"/>
            <a:ext cx="171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Everest 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6" grpId="0"/>
      <p:bldP spid="17" grpId="0"/>
      <p:bldP spid="17" grpId="1"/>
      <p:bldP spid="17" grpId="2"/>
      <p:bldP spid="26" grpId="0"/>
      <p:bldP spid="26" grpId="1"/>
      <p:bldP spid="40" grpId="0"/>
      <p:bldP spid="40" grpId="1"/>
      <p:bldP spid="41" grpId="0"/>
      <p:bldP spid="41" grpId="1"/>
      <p:bldP spid="28" grpId="0"/>
      <p:bldP spid="28" grpId="1"/>
      <p:bldP spid="56" grpId="0"/>
      <p:bldP spid="56" grpId="1"/>
      <p:bldP spid="66" grpId="0" animBg="1"/>
      <p:bldP spid="66" grpId="1" animBg="1"/>
      <p:bldP spid="71" grpId="0" animBg="1"/>
      <p:bldP spid="71" grpId="1" animBg="1"/>
      <p:bldP spid="71" grpId="2" animBg="1"/>
      <p:bldP spid="73" grpId="0" animBg="1"/>
      <p:bldP spid="73" grpId="1" animBg="1"/>
      <p:bldP spid="73" grpId="2" animBg="1"/>
      <p:bldP spid="80" grpId="0" animBg="1"/>
      <p:bldP spid="80" grpId="1" animBg="1"/>
      <p:bldP spid="81" grpId="0" animBg="1"/>
      <p:bldP spid="81" grpId="1" animBg="1"/>
      <p:bldP spid="84" grpId="1" animBg="1"/>
      <p:bldP spid="50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Exploits workload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Peaks uncorrelated across volumes</a:t>
            </a:r>
          </a:p>
          <a:p>
            <a:pPr lvl="1"/>
            <a:r>
              <a:rPr lang="en-GB" dirty="0" smtClean="0"/>
              <a:t>Loaded volume can find less-loaded stores</a:t>
            </a:r>
          </a:p>
          <a:p>
            <a:r>
              <a:rPr lang="en-GB" dirty="0" smtClean="0"/>
              <a:t>Peaks have some writes</a:t>
            </a:r>
          </a:p>
          <a:p>
            <a:pPr lvl="1"/>
            <a:r>
              <a:rPr lang="en-GB" dirty="0" smtClean="0"/>
              <a:t>Off-load writes </a:t>
            </a:r>
            <a:r>
              <a:rPr lang="en-GB" dirty="0" smtClean="0">
                <a:sym typeface="Wingdings" pitchFamily="2" charset="2"/>
              </a:rPr>
              <a:t> reads see less contention</a:t>
            </a:r>
          </a:p>
          <a:p>
            <a:r>
              <a:rPr lang="en-GB" dirty="0" smtClean="0"/>
              <a:t>Few foreground reads on off-loaded data</a:t>
            </a:r>
          </a:p>
          <a:p>
            <a:pPr lvl="1"/>
            <a:r>
              <a:rPr lang="en-GB" dirty="0" smtClean="0"/>
              <a:t>Recently written </a:t>
            </a:r>
            <a:r>
              <a:rPr lang="en-GB" dirty="0" smtClean="0">
                <a:sym typeface="Wingdings" pitchFamily="2" charset="2"/>
              </a:rPr>
              <a:t> hence in buffer cache</a:t>
            </a:r>
          </a:p>
          <a:p>
            <a:pPr lvl="1"/>
            <a:r>
              <a:rPr lang="en-GB" dirty="0" smtClean="0"/>
              <a:t>Can optimize stores for writes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write anywhere</a:t>
            </a:r>
          </a:p>
          <a:p>
            <a:pPr lvl="1"/>
            <a:r>
              <a:rPr lang="en-GB" dirty="0" smtClean="0"/>
              <a:t>Maximize potential for load balancing</a:t>
            </a:r>
          </a:p>
          <a:p>
            <a:r>
              <a:rPr lang="en-GB" dirty="0" smtClean="0"/>
              <a:t>Reads must always return latest version</a:t>
            </a:r>
          </a:p>
          <a:p>
            <a:pPr lvl="1"/>
            <a:r>
              <a:rPr lang="en-GB" dirty="0" smtClean="0"/>
              <a:t>Split across stores/base volume if required</a:t>
            </a:r>
          </a:p>
          <a:p>
            <a:r>
              <a:rPr lang="en-GB" dirty="0" smtClean="0"/>
              <a:t>State must be consistent, recoverable</a:t>
            </a:r>
          </a:p>
          <a:p>
            <a:pPr lvl="1"/>
            <a:r>
              <a:rPr lang="en-GB" dirty="0" smtClean="0"/>
              <a:t>Track both current and stale versions</a:t>
            </a:r>
          </a:p>
          <a:p>
            <a:r>
              <a:rPr lang="en-GB" dirty="0" smtClean="0"/>
              <a:t>No meta-data writes to base volume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Design features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Recoverable soft state</a:t>
            </a:r>
          </a:p>
          <a:p>
            <a:pPr eaLnBrk="1" hangingPunct="1"/>
            <a:r>
              <a:rPr lang="en-GB" dirty="0" smtClean="0"/>
              <a:t>Write-optimized stores</a:t>
            </a:r>
          </a:p>
          <a:p>
            <a:pPr eaLnBrk="1" hangingPunct="1"/>
            <a:r>
              <a:rPr lang="en-GB" dirty="0" smtClean="0"/>
              <a:t>Reclaiming off-loaded data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N-way off-loading</a:t>
            </a:r>
          </a:p>
          <a:p>
            <a:pPr eaLnBrk="1" hangingPunct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Load-balancing policies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2C7378-8178-44D6-AF7C-1097BBF037D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Recoverable soft state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meta-data to track off-loads</a:t>
            </a:r>
          </a:p>
          <a:p>
            <a:pPr lvl="1"/>
            <a:r>
              <a:rPr lang="en-GB" dirty="0" smtClean="0"/>
              <a:t>block ID </a:t>
            </a:r>
            <a:r>
              <a:rPr lang="en-GB" dirty="0" smtClean="0">
                <a:sym typeface="Wingdings" pitchFamily="2" charset="2"/>
              </a:rPr>
              <a:t> &lt;location, version&gt;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Latest version as well as old (stale) versions</a:t>
            </a:r>
            <a:endParaRPr lang="en-GB" dirty="0" smtClean="0"/>
          </a:p>
          <a:p>
            <a:r>
              <a:rPr lang="en-GB" dirty="0" smtClean="0">
                <a:sym typeface="Wingdings" pitchFamily="2" charset="2"/>
              </a:rPr>
              <a:t>Meta-data cached in memory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On both clients and stores</a:t>
            </a:r>
          </a:p>
          <a:p>
            <a:r>
              <a:rPr lang="en-GB" dirty="0" smtClean="0"/>
              <a:t>Off-loaded writes have meta-data header</a:t>
            </a:r>
          </a:p>
          <a:p>
            <a:pPr lvl="1"/>
            <a:r>
              <a:rPr lang="en-GB" dirty="0" smtClean="0"/>
              <a:t>64-bit version, client ID, block range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Everest: write off-loading for I/O peaks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R_POTX - white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1327</Words>
  <Application>Microsoft Office PowerPoint</Application>
  <PresentationFormat>On-screen Show (4:3)</PresentationFormat>
  <Paragraphs>403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MSR_POTX - white background</vt:lpstr>
      <vt:lpstr>Everest: scaling down peak loads through I/O off-loading </vt:lpstr>
      <vt:lpstr>Problem: I/O peaks on servers</vt:lpstr>
      <vt:lpstr>Example: Exchange server</vt:lpstr>
      <vt:lpstr>Exchange server load</vt:lpstr>
      <vt:lpstr>Write off-loading</vt:lpstr>
      <vt:lpstr>Exploits workload properties</vt:lpstr>
      <vt:lpstr>Challenges</vt:lpstr>
      <vt:lpstr>Design features</vt:lpstr>
      <vt:lpstr>Recoverable soft state</vt:lpstr>
      <vt:lpstr>Recoverable soft state (2)</vt:lpstr>
      <vt:lpstr>Everest stores</vt:lpstr>
      <vt:lpstr>Reclaiming in the background</vt:lpstr>
      <vt:lpstr>Correctness invariants</vt:lpstr>
      <vt:lpstr>Evaluation</vt:lpstr>
      <vt:lpstr>Exchange server workload</vt:lpstr>
      <vt:lpstr>Trace segment selection</vt:lpstr>
      <vt:lpstr>Trace segment selection</vt:lpstr>
      <vt:lpstr>Three volumes/segment</vt:lpstr>
      <vt:lpstr>Mean response time</vt:lpstr>
      <vt:lpstr>99th percentile response time</vt:lpstr>
      <vt:lpstr>Exchange server summary</vt:lpstr>
      <vt:lpstr>OLTP benchmark</vt:lpstr>
      <vt:lpstr>OLTP throughput</vt:lpstr>
      <vt:lpstr>Off-loading not a panacea</vt:lpstr>
      <vt:lpstr>Conclusion</vt:lpstr>
      <vt:lpstr>Questions?</vt:lpstr>
      <vt:lpstr>Why not always off-load?</vt:lpstr>
      <vt:lpstr>10 min off-load,10 min contention</vt:lpstr>
      <vt:lpstr>Mean and 99th pc (log scale)</vt:lpstr>
      <vt:lpstr>Read/write ratio of peaks</vt:lpstr>
      <vt:lpstr>Exchange server response time</vt:lpstr>
      <vt:lpstr>Exchange server load (volumes)</vt:lpstr>
      <vt:lpstr>Effect of volume selection</vt:lpstr>
      <vt:lpstr>Effect of volume selection</vt:lpstr>
      <vt:lpstr>Effect of volume selection</vt:lpstr>
      <vt:lpstr>Scaling with #stores</vt:lpstr>
      <vt:lpstr>Scaling: linear until CPU-bound</vt:lpstr>
      <vt:lpstr>Everest store: circular log layout</vt:lpstr>
      <vt:lpstr>Exchange server load: CDF</vt:lpstr>
      <vt:lpstr>Unbalanced across volumes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2008-12-16T11:31:10Z</dcterms:created>
  <dcterms:modified xsi:type="dcterms:W3CDTF">2008-12-16T11:31:19Z</dcterms:modified>
</cp:coreProperties>
</file>