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10" r:id="rId2"/>
    <p:sldId id="311" r:id="rId3"/>
    <p:sldId id="312" r:id="rId4"/>
    <p:sldId id="313" r:id="rId5"/>
    <p:sldId id="314" r:id="rId6"/>
    <p:sldId id="315" r:id="rId7"/>
    <p:sldId id="316" r:id="rId8"/>
    <p:sldId id="317" r:id="rId9"/>
    <p:sldId id="29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0CCA"/>
    <a:srgbClr val="1D9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65" autoAdjust="0"/>
    <p:restoredTop sz="77278" autoAdjust="0"/>
  </p:normalViewPr>
  <p:slideViewPr>
    <p:cSldViewPr>
      <p:cViewPr varScale="1">
        <p:scale>
          <a:sx n="84" d="100"/>
          <a:sy n="84" d="100"/>
        </p:scale>
        <p:origin x="-7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004861-7740-43C6-8E14-0D229A5ADF57}" type="datetimeFigureOut">
              <a:rPr lang="en-US" smtClean="0"/>
              <a:t>11/9/2011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51C6CA-518F-471A-9051-1429FB97A7BA}" type="slidenum">
              <a:rPr lang="en-US" smtClean="0"/>
              <a:t>‹#›</a:t>
            </a:fld>
            <a:endParaRPr lang="en-US"/>
          </a:p>
        </p:txBody>
      </p:sp>
    </p:spTree>
    <p:extLst>
      <p:ext uri="{BB962C8B-B14F-4D97-AF65-F5344CB8AC3E}">
        <p14:creationId xmlns:p14="http://schemas.microsoft.com/office/powerpoint/2010/main" val="1343433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11/9/2011 2:52 PM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Tree>
    <p:extLst>
      <p:ext uri="{BB962C8B-B14F-4D97-AF65-F5344CB8AC3E}">
        <p14:creationId xmlns:p14="http://schemas.microsoft.com/office/powerpoint/2010/main" val="2592458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A</a:t>
            </a:r>
            <a:r>
              <a:rPr lang="en-US" altLang="zh-CN" baseline="0" dirty="0" smtClean="0"/>
              <a:t> lot of trajectory data </a:t>
            </a:r>
          </a:p>
          <a:p>
            <a:endParaRPr lang="en-US" altLang="zh-CN" baseline="0" dirty="0" smtClean="0"/>
          </a:p>
          <a:p>
            <a:r>
              <a:rPr lang="en-US" altLang="zh-CN" baseline="0" dirty="0" smtClean="0"/>
              <a:t>Trajectory mean</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Unique in terms of its data structure and semantic meanings, which</a:t>
            </a: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r>
              <a:rPr lang="en-US" altLang="zh-CN" baseline="0" dirty="0" smtClean="0"/>
              <a:t>imply rich knowledge about the mobility and behavior of moving objects.</a:t>
            </a: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11/9/2011 2:52 PM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a:p>
        </p:txBody>
      </p:sp>
    </p:spTree>
    <p:extLst>
      <p:ext uri="{BB962C8B-B14F-4D97-AF65-F5344CB8AC3E}">
        <p14:creationId xmlns:p14="http://schemas.microsoft.com/office/powerpoint/2010/main" val="2558715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14339" y="3798889"/>
            <a:ext cx="6021387" cy="1473854"/>
          </a:xfrm>
        </p:spPr>
        <p:txBody>
          <a:bodyPr/>
          <a:lstStyle/>
          <a:p>
            <a:r>
              <a:rPr lang="en-US" altLang="zh-CN" sz="1000" dirty="0">
                <a:latin typeface="Segoe" pitchFamily="34" charset="0"/>
              </a:rPr>
              <a:t>Overall, spatial trajectories have offered us unprecedented information to understand moving objects and locations, calling for systematic research of new computing technologies for the processing, retrieving, and mining of trajectory data and exploring its broad applications. </a:t>
            </a:r>
          </a:p>
        </p:txBody>
      </p:sp>
      <p:sp>
        <p:nvSpPr>
          <p:cNvPr id="4" name="Slide Number Placeholder 3"/>
          <p:cNvSpPr>
            <a:spLocks noGrp="1"/>
          </p:cNvSpPr>
          <p:nvPr>
            <p:ph type="sldNum" sz="quarter" idx="10"/>
          </p:nvPr>
        </p:nvSpPr>
        <p:spPr/>
        <p:txBody>
          <a:bodyPr/>
          <a:lstStyle/>
          <a:p>
            <a:fld id="{78808B0A-50D4-480C-A498-C0A3D9DFF80D}" type="slidenum">
              <a:rPr lang="en-US" smtClean="0"/>
              <a:pPr/>
              <a:t>4</a:t>
            </a:fld>
            <a:endParaRPr lang="en-US"/>
          </a:p>
        </p:txBody>
      </p:sp>
    </p:spTree>
    <p:extLst>
      <p:ext uri="{BB962C8B-B14F-4D97-AF65-F5344CB8AC3E}">
        <p14:creationId xmlns:p14="http://schemas.microsoft.com/office/powerpoint/2010/main" val="2810013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000" dirty="0">
                <a:latin typeface="Segoe" pitchFamily="34" charset="0"/>
              </a:rPr>
              <a:t>Under such a circumstance, 17 active professionals came up with 9 chapters dealing with the concepts and technologies for solving the problems that newcomers will be faced with when exploring this field, starting from the preprocessing and managing of spatial trajectories, then to mining uncertainty, privacy, and patterns of trajectories, and finally ending with some advanced applications based on spatial trajectories including activity recognition, driving, and location-based social networks. </a:t>
            </a:r>
            <a:endParaRPr lang="zh-CN" alt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11/9/2011 2:52 PM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a:p>
        </p:txBody>
      </p:sp>
    </p:spTree>
    <p:extLst>
      <p:ext uri="{BB962C8B-B14F-4D97-AF65-F5344CB8AC3E}">
        <p14:creationId xmlns:p14="http://schemas.microsoft.com/office/powerpoint/2010/main" val="3997065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9404" fontAlgn="base">
              <a:lnSpc>
                <a:spcPct val="90000"/>
              </a:lnSpc>
              <a:spcBef>
                <a:spcPct val="20000"/>
              </a:spcBef>
              <a:spcAft>
                <a:spcPct val="0"/>
              </a:spcAft>
              <a:defRPr/>
            </a:pPr>
            <a:r>
              <a:rPr lang="en-US" altLang="zh-CN" sz="1000" dirty="0">
                <a:latin typeface="Segoe" pitchFamily="34" charset="0"/>
              </a:rPr>
              <a:t>These chapters are organized according to the paradigm of “trajectory preprocessing (</a:t>
            </a:r>
            <a:r>
              <a:rPr lang="en-US" altLang="zh-CN" sz="1000" i="1" dirty="0">
                <a:latin typeface="Segoe" pitchFamily="34" charset="0"/>
              </a:rPr>
              <a:t>prior databases</a:t>
            </a:r>
            <a:r>
              <a:rPr lang="en-US" altLang="zh-CN" sz="1000" dirty="0">
                <a:latin typeface="Segoe" pitchFamily="34" charset="0"/>
              </a:rPr>
              <a:t>)</a:t>
            </a:r>
            <a:r>
              <a:rPr lang="en-US" altLang="zh-CN" sz="1000" i="1" dirty="0">
                <a:latin typeface="Segoe" pitchFamily="34" charset="0"/>
              </a:rPr>
              <a:t> →</a:t>
            </a:r>
            <a:r>
              <a:rPr lang="en-US" altLang="zh-CN" sz="1000" dirty="0">
                <a:latin typeface="Segoe" pitchFamily="34" charset="0"/>
              </a:rPr>
              <a:t> trajectory indexing and retrieval (</a:t>
            </a:r>
            <a:r>
              <a:rPr lang="en-US" altLang="zh-CN" sz="1000" i="1" dirty="0">
                <a:latin typeface="Segoe" pitchFamily="34" charset="0"/>
              </a:rPr>
              <a:t>in databases</a:t>
            </a:r>
            <a:r>
              <a:rPr lang="en-US" altLang="zh-CN" sz="1000" dirty="0">
                <a:latin typeface="Segoe" pitchFamily="34" charset="0"/>
              </a:rPr>
              <a:t>)</a:t>
            </a:r>
            <a:r>
              <a:rPr lang="en-US" altLang="zh-CN" sz="1000" i="1" dirty="0">
                <a:latin typeface="Segoe" pitchFamily="34" charset="0"/>
              </a:rPr>
              <a:t> → advanced topics</a:t>
            </a:r>
            <a:r>
              <a:rPr lang="en-US" altLang="zh-CN" sz="1000" dirty="0">
                <a:latin typeface="Segoe" pitchFamily="34" charset="0"/>
              </a:rPr>
              <a:t> (</a:t>
            </a:r>
            <a:r>
              <a:rPr lang="en-US" altLang="zh-CN" sz="1000" i="1" dirty="0">
                <a:latin typeface="Segoe" pitchFamily="34" charset="0"/>
              </a:rPr>
              <a:t>above databases</a:t>
            </a:r>
            <a:r>
              <a:rPr lang="en-US" altLang="zh-CN" sz="1000" dirty="0">
                <a:latin typeface="Segoe" pitchFamily="34" charset="0"/>
              </a:rPr>
              <a:t>),” as illustrated in Figure 1.</a:t>
            </a:r>
            <a:endParaRPr lang="zh-CN" altLang="zh-CN" sz="1000" dirty="0">
              <a:latin typeface="Segoe" pitchFamily="34" charset="0"/>
            </a:endParaRPr>
          </a:p>
          <a:p>
            <a:endParaRPr lang="zh-CN" alt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11/9/2011 2:52 PM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a:p>
        </p:txBody>
      </p:sp>
    </p:spTree>
    <p:extLst>
      <p:ext uri="{BB962C8B-B14F-4D97-AF65-F5344CB8AC3E}">
        <p14:creationId xmlns:p14="http://schemas.microsoft.com/office/powerpoint/2010/main" val="231305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1FB39F-567E-4D81-9371-4577B69E3521}" type="datetimeFigureOut">
              <a:rPr lang="en-US" smtClean="0"/>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114703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FB39F-567E-4D81-9371-4577B69E3521}" type="datetimeFigureOut">
              <a:rPr lang="en-US" smtClean="0"/>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195910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FB39F-567E-4D81-9371-4577B69E3521}" type="datetimeFigureOut">
              <a:rPr lang="en-US" smtClean="0"/>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814726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01595" y="1187659"/>
            <a:ext cx="8380412" cy="553998"/>
          </a:xfrm>
        </p:spPr>
        <p:txBody>
          <a:bodyPr/>
          <a:lstStyle>
            <a:lvl1pPr algn="l" rtl="0" fontAlgn="base">
              <a:lnSpc>
                <a:spcPct val="90000"/>
              </a:lnSpc>
              <a:spcBef>
                <a:spcPct val="0"/>
              </a:spcBef>
              <a:spcAft>
                <a:spcPct val="0"/>
              </a:spcAft>
              <a:defRPr lang="en-US" sz="4000" spc="-300" dirty="0">
                <a:ln w="3175">
                  <a:noFill/>
                </a:ln>
                <a:solidFill>
                  <a:schemeClr val="tx1"/>
                </a:solidFill>
                <a:effectLst/>
                <a:latin typeface="Segoe" pitchFamily="34" charset="0"/>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 y="2080055"/>
            <a:ext cx="8380412" cy="4366054"/>
          </a:xfrm>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2"/>
          </p:nvPr>
        </p:nvSpPr>
        <p:spPr>
          <a:xfrm>
            <a:off x="7070725" y="6221413"/>
            <a:ext cx="1905000" cy="457200"/>
          </a:xfrm>
          <a:prstGeom prst="rect">
            <a:avLst/>
          </a:prstGeom>
          <a:ln/>
        </p:spPr>
        <p:txBody>
          <a:bodyPr lIns="91436" tIns="45718" rIns="91436" bIns="45718"/>
          <a:lstStyle>
            <a:lvl1pPr algn="r">
              <a:defRPr sz="1700"/>
            </a:lvl1pPr>
          </a:lstStyle>
          <a:p>
            <a:pPr>
              <a:defRPr/>
            </a:pPr>
            <a:fld id="{05F79666-4A2A-48BF-BA9C-3DB79E90F9E5}" type="slidenum">
              <a:rPr lang="zh-CN" altLang="en-US" smtClean="0"/>
              <a:pPr>
                <a:defRPr/>
              </a:pPr>
              <a:t>‹#›</a:t>
            </a:fld>
            <a:endParaRPr lang="en-US" altLang="zh-CN" dirty="0"/>
          </a:p>
        </p:txBody>
      </p:sp>
    </p:spTree>
    <p:extLst>
      <p:ext uri="{BB962C8B-B14F-4D97-AF65-F5344CB8AC3E}">
        <p14:creationId xmlns:p14="http://schemas.microsoft.com/office/powerpoint/2010/main" val="3856797514"/>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FB39F-567E-4D81-9371-4577B69E3521}" type="datetimeFigureOut">
              <a:rPr lang="en-US" smtClean="0"/>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871632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1FB39F-567E-4D81-9371-4577B69E3521}" type="datetimeFigureOut">
              <a:rPr lang="en-US" smtClean="0"/>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191716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1FB39F-567E-4D81-9371-4577B69E3521}" type="datetimeFigureOut">
              <a:rPr lang="en-US" smtClean="0"/>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917190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1FB39F-567E-4D81-9371-4577B69E3521}" type="datetimeFigureOut">
              <a:rPr lang="en-US" smtClean="0"/>
              <a:t>11/9/2011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3857851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1FB39F-567E-4D81-9371-4577B69E3521}" type="datetimeFigureOut">
              <a:rPr lang="en-US" smtClean="0"/>
              <a:t>11/9/2011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2140112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FB39F-567E-4D81-9371-4577B69E3521}" type="datetimeFigureOut">
              <a:rPr lang="en-US" smtClean="0"/>
              <a:t>11/9/2011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1850793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1FB39F-567E-4D81-9371-4577B69E3521}" type="datetimeFigureOut">
              <a:rPr lang="en-US" smtClean="0"/>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2363217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1FB39F-567E-4D81-9371-4577B69E3521}" type="datetimeFigureOut">
              <a:rPr lang="en-US" smtClean="0"/>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DC992-9AA5-4311-B967-7BE62A21AD37}" type="slidenum">
              <a:rPr lang="en-US" smtClean="0"/>
              <a:t>‹#›</a:t>
            </a:fld>
            <a:endParaRPr lang="en-US"/>
          </a:p>
        </p:txBody>
      </p:sp>
    </p:spTree>
    <p:extLst>
      <p:ext uri="{BB962C8B-B14F-4D97-AF65-F5344CB8AC3E}">
        <p14:creationId xmlns:p14="http://schemas.microsoft.com/office/powerpoint/2010/main" val="1652935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FB39F-567E-4D81-9371-4577B69E3521}" type="datetimeFigureOut">
              <a:rPr lang="en-US" smtClean="0"/>
              <a:t>11/9/2011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DC992-9AA5-4311-B967-7BE62A21AD37}" type="slidenum">
              <a:rPr lang="en-US" smtClean="0"/>
              <a:t>‹#›</a:t>
            </a:fld>
            <a:endParaRPr lang="en-US"/>
          </a:p>
        </p:txBody>
      </p:sp>
    </p:spTree>
    <p:extLst>
      <p:ext uri="{BB962C8B-B14F-4D97-AF65-F5344CB8AC3E}">
        <p14:creationId xmlns:p14="http://schemas.microsoft.com/office/powerpoint/2010/main" val="2943335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wmf"/><Relationship Id="rId12" Type="http://schemas.openxmlformats.org/officeDocument/2006/relationships/image" Target="../media/image13.wmf"/><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wmf"/><Relationship Id="rId11" Type="http://schemas.openxmlformats.org/officeDocument/2006/relationships/image" Target="../media/image12.png"/><Relationship Id="rId5" Type="http://schemas.openxmlformats.org/officeDocument/2006/relationships/image" Target="../media/image6.wmf"/><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wmf"/></Relationships>
</file>

<file path=ppt/slides/_rels/slide4.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image" Target="../media/image22.wmf"/><Relationship Id="rId3" Type="http://schemas.openxmlformats.org/officeDocument/2006/relationships/image" Target="../media/image5.png"/><Relationship Id="rId7" Type="http://schemas.openxmlformats.org/officeDocument/2006/relationships/image" Target="../media/image16.wmf"/><Relationship Id="rId12" Type="http://schemas.openxmlformats.org/officeDocument/2006/relationships/image" Target="../media/image21.wmf"/><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15.wmf"/><Relationship Id="rId11" Type="http://schemas.openxmlformats.org/officeDocument/2006/relationships/image" Target="../media/image20.png"/><Relationship Id="rId5" Type="http://schemas.openxmlformats.org/officeDocument/2006/relationships/image" Target="../media/image8.wmf"/><Relationship Id="rId15" Type="http://schemas.openxmlformats.org/officeDocument/2006/relationships/image" Target="../media/image24.wmf"/><Relationship Id="rId10" Type="http://schemas.openxmlformats.org/officeDocument/2006/relationships/image" Target="../media/image19.png"/><Relationship Id="rId4" Type="http://schemas.openxmlformats.org/officeDocument/2006/relationships/image" Target="../media/image6.wmf"/><Relationship Id="rId9" Type="http://schemas.openxmlformats.org/officeDocument/2006/relationships/image" Target="../media/image18.png"/><Relationship Id="rId14" Type="http://schemas.openxmlformats.org/officeDocument/2006/relationships/image" Target="../media/image2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hyperlink" Target="mailto:yuzheng@microsoft.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2839" y="1010411"/>
            <a:ext cx="8111065" cy="1470025"/>
          </a:xfrm>
        </p:spPr>
        <p:txBody>
          <a:bodyPr>
            <a:normAutofit/>
          </a:bodyPr>
          <a:lstStyle/>
          <a:p>
            <a:r>
              <a:rPr lang="en-US" altLang="zh-CN" sz="4000" b="1" dirty="0">
                <a:solidFill>
                  <a:srgbClr val="0070C0"/>
                </a:solidFill>
              </a:rPr>
              <a:t>Computing with Spatial Trajectories</a:t>
            </a:r>
            <a:endParaRPr lang="zh-CN" altLang="en-US" sz="4000" b="1" dirty="0">
              <a:solidFill>
                <a:srgbClr val="0070C0"/>
              </a:solidFill>
            </a:endParaRPr>
          </a:p>
        </p:txBody>
      </p:sp>
      <p:sp>
        <p:nvSpPr>
          <p:cNvPr id="6" name="Subtitle 5"/>
          <p:cNvSpPr>
            <a:spLocks noGrp="1"/>
          </p:cNvSpPr>
          <p:nvPr>
            <p:ph type="subTitle" idx="1"/>
          </p:nvPr>
        </p:nvSpPr>
        <p:spPr>
          <a:xfrm>
            <a:off x="815218" y="4592562"/>
            <a:ext cx="4567162" cy="1351038"/>
          </a:xfrm>
        </p:spPr>
        <p:txBody>
          <a:bodyPr>
            <a:normAutofit/>
          </a:bodyPr>
          <a:lstStyle/>
          <a:p>
            <a:pPr algn="l"/>
            <a:r>
              <a:rPr lang="en-US" altLang="zh-CN" sz="3000" dirty="0">
                <a:solidFill>
                  <a:schemeClr val="tx1"/>
                </a:solidFill>
              </a:rPr>
              <a:t>Yu Zheng</a:t>
            </a:r>
          </a:p>
          <a:p>
            <a:pPr algn="l"/>
            <a:r>
              <a:rPr lang="en-US" altLang="zh-CN" sz="2700" dirty="0"/>
              <a:t>Microsoft Research Asia</a:t>
            </a:r>
            <a:endParaRPr lang="zh-CN" altLang="en-US" sz="2700"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59715" y="2824237"/>
            <a:ext cx="2160016" cy="289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816345" y="2578494"/>
            <a:ext cx="2511451" cy="538605"/>
          </a:xfrm>
          <a:prstGeom prst="rect">
            <a:avLst/>
          </a:prstGeom>
        </p:spPr>
        <p:txBody>
          <a:bodyPr wrap="none" lIns="76197" tIns="38098" rIns="76197" bIns="38098">
            <a:spAutoFit/>
          </a:bodyPr>
          <a:lstStyle/>
          <a:p>
            <a:r>
              <a:rPr lang="en-US" altLang="zh-CN" sz="3000" dirty="0">
                <a:solidFill>
                  <a:srgbClr val="0070C0"/>
                </a:solidFill>
              </a:rPr>
              <a:t>Book Overview</a:t>
            </a:r>
            <a:endParaRPr lang="zh-CN" altLang="en-US" sz="3000" dirty="0">
              <a:solidFill>
                <a:srgbClr val="0070C0"/>
              </a:solidFill>
            </a:endParaRPr>
          </a:p>
        </p:txBody>
      </p:sp>
    </p:spTree>
    <p:extLst>
      <p:ext uri="{BB962C8B-B14F-4D97-AF65-F5344CB8AC3E}">
        <p14:creationId xmlns:p14="http://schemas.microsoft.com/office/powerpoint/2010/main" val="2842529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Special Thanks To</a:t>
            </a:r>
            <a:endParaRPr lang="en-US" dirty="0"/>
          </a:p>
        </p:txBody>
      </p:sp>
      <p:sp>
        <p:nvSpPr>
          <p:cNvPr id="6" name="Text Placeholder 5"/>
          <p:cNvSpPr>
            <a:spLocks noGrp="1"/>
          </p:cNvSpPr>
          <p:nvPr>
            <p:ph type="body" idx="1"/>
          </p:nvPr>
        </p:nvSpPr>
        <p:spPr/>
        <p:txBody>
          <a:bodyPr>
            <a:normAutofit/>
          </a:bodyPr>
          <a:lstStyle/>
          <a:p>
            <a:r>
              <a:rPr lang="en-US" sz="2700" dirty="0"/>
              <a:t>ACM SIGSPATIAL</a:t>
            </a:r>
          </a:p>
          <a:p>
            <a:r>
              <a:rPr lang="en-US" sz="2700" dirty="0" err="1"/>
              <a:t>Hanan</a:t>
            </a:r>
            <a:r>
              <a:rPr lang="en-US" sz="2700" dirty="0"/>
              <a:t> </a:t>
            </a:r>
            <a:r>
              <a:rPr lang="en-US" sz="2700" dirty="0" err="1"/>
              <a:t>Samet</a:t>
            </a:r>
            <a:r>
              <a:rPr lang="en-US" sz="2700" dirty="0"/>
              <a:t>, Goce Trajcevski, and </a:t>
            </a:r>
            <a:r>
              <a:rPr lang="en-US" sz="2700" dirty="0" err="1"/>
              <a:t>Xin</a:t>
            </a:r>
            <a:r>
              <a:rPr lang="en-US" sz="2700" dirty="0"/>
              <a:t> Chen</a:t>
            </a:r>
          </a:p>
          <a:p>
            <a:r>
              <a:rPr lang="en-US" sz="2700" dirty="0"/>
              <a:t>General Chairs: Isabel Cruz and </a:t>
            </a:r>
            <a:r>
              <a:rPr lang="en-US" sz="2700" dirty="0" err="1"/>
              <a:t>Divyakant</a:t>
            </a:r>
            <a:r>
              <a:rPr lang="en-US" sz="2700" dirty="0"/>
              <a:t> Agrawal</a:t>
            </a:r>
          </a:p>
        </p:txBody>
      </p:sp>
      <p:sp>
        <p:nvSpPr>
          <p:cNvPr id="4" name="Slide Number Placeholder 3"/>
          <p:cNvSpPr>
            <a:spLocks noGrp="1"/>
          </p:cNvSpPr>
          <p:nvPr>
            <p:ph type="sldNum" sz="quarter" idx="12"/>
          </p:nvPr>
        </p:nvSpPr>
        <p:spPr/>
        <p:txBody>
          <a:bodyPr/>
          <a:lstStyle/>
          <a:p>
            <a:pPr defTabSz="914363"/>
            <a:fld id="{B6F15528-21DE-4FAA-801E-634DDDAF4B2B}" type="slidenum">
              <a:rPr lang="en-US" sz="1200">
                <a:solidFill>
                  <a:prstClr val="black">
                    <a:tint val="75000"/>
                  </a:prstClr>
                </a:solidFill>
                <a:latin typeface="Calibri"/>
              </a:rPr>
              <a:pPr defTabSz="914363"/>
              <a:t>2</a:t>
            </a:fld>
            <a:endParaRPr lang="en-US" sz="1200">
              <a:solidFill>
                <a:prstClr val="black">
                  <a:tint val="75000"/>
                </a:prstClr>
              </a:solidFill>
              <a:latin typeface="Calibri"/>
            </a:endParaRPr>
          </a:p>
        </p:txBody>
      </p:sp>
    </p:spTree>
    <p:extLst>
      <p:ext uri="{BB962C8B-B14F-4D97-AF65-F5344CB8AC3E}">
        <p14:creationId xmlns:p14="http://schemas.microsoft.com/office/powerpoint/2010/main" val="138305366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defTabSz="914363"/>
            <a:fld id="{B6F15528-21DE-4FAA-801E-634DDDAF4B2B}" type="slidenum">
              <a:rPr lang="en-US">
                <a:solidFill>
                  <a:prstClr val="black">
                    <a:tint val="75000"/>
                  </a:prstClr>
                </a:solidFill>
                <a:latin typeface="Calibri"/>
              </a:rPr>
              <a:pPr defTabSz="914363"/>
              <a:t>3</a:t>
            </a:fld>
            <a:endParaRPr lang="en-US">
              <a:solidFill>
                <a:prstClr val="black">
                  <a:tint val="75000"/>
                </a:prstClr>
              </a:solidFill>
              <a:latin typeface="Calibri"/>
            </a:endParaRPr>
          </a:p>
        </p:txBody>
      </p:sp>
      <p:grpSp>
        <p:nvGrpSpPr>
          <p:cNvPr id="5" name="Group 4"/>
          <p:cNvGrpSpPr/>
          <p:nvPr/>
        </p:nvGrpSpPr>
        <p:grpSpPr>
          <a:xfrm>
            <a:off x="-21167" y="3217333"/>
            <a:ext cx="9165167" cy="3642955"/>
            <a:chOff x="-25400" y="3048000"/>
            <a:chExt cx="9169400" cy="3810000"/>
          </a:xfrm>
        </p:grpSpPr>
        <p:pic>
          <p:nvPicPr>
            <p:cNvPr id="6" name="Picture 10" descr="D:\paper\book\images\moving objects.bmp"/>
            <p:cNvPicPr>
              <a:picLocks noChangeAspect="1" noChangeArrowheads="1"/>
            </p:cNvPicPr>
            <p:nvPr/>
          </p:nvPicPr>
          <p:blipFill rotWithShape="1">
            <a:blip r:embed="rId3">
              <a:extLst>
                <a:ext uri="{28A0092B-C50C-407E-A947-70E740481C1C}">
                  <a14:useLocalDpi xmlns:a14="http://schemas.microsoft.com/office/drawing/2010/main" val="0"/>
                </a:ext>
              </a:extLst>
            </a:blip>
            <a:srcRect t="3873" b="30607"/>
            <a:stretch/>
          </p:blipFill>
          <p:spPr bwMode="auto">
            <a:xfrm>
              <a:off x="0" y="3048000"/>
              <a:ext cx="9144000" cy="381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p:cNvPicPr>
              <a:picLocks noChangeAspect="1" noChangeArrowheads="1"/>
            </p:cNvPicPr>
            <p:nvPr/>
          </p:nvPicPr>
          <p:blipFill>
            <a:blip r:embed="rId4" cstate="print"/>
            <a:srcRect/>
            <a:stretch>
              <a:fillRect/>
            </a:stretch>
          </p:blipFill>
          <p:spPr bwMode="auto">
            <a:xfrm>
              <a:off x="7086600" y="5139119"/>
              <a:ext cx="149522" cy="196870"/>
            </a:xfrm>
            <a:prstGeom prst="rect">
              <a:avLst/>
            </a:prstGeom>
            <a:noFill/>
            <a:ln w="9525">
              <a:noFill/>
              <a:miter lim="800000"/>
              <a:headEnd/>
              <a:tailEnd/>
            </a:ln>
            <a:effectLst/>
          </p:spPr>
        </p:pic>
        <p:pic>
          <p:nvPicPr>
            <p:cNvPr id="8" name="Picture 2" descr="C:\Users\yuzheng\AppData\Local\Microsoft\Windows\Temporary Internet Files\Content.IE5\7LOL567D\MCj03118980000[1].wmf"/>
            <p:cNvPicPr>
              <a:picLocks noChangeAspect="1" noChangeArrowheads="1"/>
            </p:cNvPicPr>
            <p:nvPr/>
          </p:nvPicPr>
          <p:blipFill>
            <a:blip r:embed="rId5" cstate="print"/>
            <a:srcRect/>
            <a:stretch>
              <a:fillRect/>
            </a:stretch>
          </p:blipFill>
          <p:spPr bwMode="auto">
            <a:xfrm>
              <a:off x="4733998" y="6298505"/>
              <a:ext cx="912812" cy="428625"/>
            </a:xfrm>
            <a:prstGeom prst="rect">
              <a:avLst/>
            </a:prstGeom>
            <a:noFill/>
          </p:spPr>
        </p:pic>
        <p:pic>
          <p:nvPicPr>
            <p:cNvPr id="9" name="Picture 4" descr="C:\Users\yuzheng\AppData\Local\Microsoft\Windows\Temporary Internet Files\Content.IE5\7WB1D290\MC90005260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41143" y="3457551"/>
              <a:ext cx="712398" cy="50613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C:\Users\yuzheng\AppData\Local\Microsoft\Windows\Temporary Internet Files\Content.IE5\73GAXKHC\MC900441405[1].wmf"/>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23365"/>
            <a:stretch/>
          </p:blipFill>
          <p:spPr bwMode="auto">
            <a:xfrm>
              <a:off x="3187810" y="3448933"/>
              <a:ext cx="609599" cy="58966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1" descr="C:\Users\yuzheng\AppData\Local\Microsoft\Windows\Temporary Internet Files\Content.IE5\KCMYQ8BW\MC900440390[1].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81000" y="5521362"/>
              <a:ext cx="879438" cy="8794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C:\Users\yuzheng\AppData\Local\Microsoft\Windows\Temporary Internet Files\Content.IE5\2ZYCNVRX\MC900352072[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725753" y="5118352"/>
              <a:ext cx="897047" cy="66014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2"/>
            <p:cNvSpPr/>
            <p:nvPr/>
          </p:nvSpPr>
          <p:spPr>
            <a:xfrm>
              <a:off x="3486150" y="6247542"/>
              <a:ext cx="1238250" cy="286608"/>
            </a:xfrm>
            <a:custGeom>
              <a:avLst/>
              <a:gdLst>
                <a:gd name="connsiteX0" fmla="*/ 1238250 w 1238250"/>
                <a:gd name="connsiteY0" fmla="*/ 286608 h 286608"/>
                <a:gd name="connsiteX1" fmla="*/ 476250 w 1238250"/>
                <a:gd name="connsiteY1" fmla="*/ 277083 h 286608"/>
                <a:gd name="connsiteX2" fmla="*/ 485775 w 1238250"/>
                <a:gd name="connsiteY2" fmla="*/ 229458 h 286608"/>
                <a:gd name="connsiteX3" fmla="*/ 542925 w 1238250"/>
                <a:gd name="connsiteY3" fmla="*/ 191358 h 286608"/>
                <a:gd name="connsiteX4" fmla="*/ 552450 w 1238250"/>
                <a:gd name="connsiteY4" fmla="*/ 48483 h 286608"/>
                <a:gd name="connsiteX5" fmla="*/ 523875 w 1238250"/>
                <a:gd name="connsiteY5" fmla="*/ 38958 h 286608"/>
                <a:gd name="connsiteX6" fmla="*/ 447675 w 1238250"/>
                <a:gd name="connsiteY6" fmla="*/ 29433 h 286608"/>
                <a:gd name="connsiteX7" fmla="*/ 219075 w 1238250"/>
                <a:gd name="connsiteY7" fmla="*/ 10383 h 286608"/>
                <a:gd name="connsiteX8" fmla="*/ 133350 w 1238250"/>
                <a:gd name="connsiteY8" fmla="*/ 858 h 286608"/>
                <a:gd name="connsiteX9" fmla="*/ 0 w 1238250"/>
                <a:gd name="connsiteY9" fmla="*/ 858 h 286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8250" h="286608">
                  <a:moveTo>
                    <a:pt x="1238250" y="286608"/>
                  </a:moveTo>
                  <a:lnTo>
                    <a:pt x="476250" y="277083"/>
                  </a:lnTo>
                  <a:cubicBezTo>
                    <a:pt x="460107" y="275857"/>
                    <a:pt x="475836" y="242237"/>
                    <a:pt x="485775" y="229458"/>
                  </a:cubicBezTo>
                  <a:cubicBezTo>
                    <a:pt x="499831" y="211386"/>
                    <a:pt x="542925" y="191358"/>
                    <a:pt x="542925" y="191358"/>
                  </a:cubicBezTo>
                  <a:cubicBezTo>
                    <a:pt x="561374" y="136010"/>
                    <a:pt x="578070" y="112533"/>
                    <a:pt x="552450" y="48483"/>
                  </a:cubicBezTo>
                  <a:cubicBezTo>
                    <a:pt x="548721" y="39161"/>
                    <a:pt x="533753" y="40754"/>
                    <a:pt x="523875" y="38958"/>
                  </a:cubicBezTo>
                  <a:cubicBezTo>
                    <a:pt x="498690" y="34379"/>
                    <a:pt x="473132" y="32113"/>
                    <a:pt x="447675" y="29433"/>
                  </a:cubicBezTo>
                  <a:cubicBezTo>
                    <a:pt x="316606" y="15636"/>
                    <a:pt x="360238" y="23216"/>
                    <a:pt x="219075" y="10383"/>
                  </a:cubicBezTo>
                  <a:cubicBezTo>
                    <a:pt x="190442" y="7780"/>
                    <a:pt x="162074" y="2107"/>
                    <a:pt x="133350" y="858"/>
                  </a:cubicBezTo>
                  <a:cubicBezTo>
                    <a:pt x="88942" y="-1073"/>
                    <a:pt x="44450" y="858"/>
                    <a:pt x="0" y="858"/>
                  </a:cubicBezTo>
                </a:path>
              </a:pathLst>
            </a:custGeom>
            <a:ln w="38100">
              <a:solidFill>
                <a:srgbClr val="82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4" name="Freeform 13"/>
            <p:cNvSpPr/>
            <p:nvPr/>
          </p:nvSpPr>
          <p:spPr>
            <a:xfrm>
              <a:off x="6924675" y="5444548"/>
              <a:ext cx="2200275" cy="1140881"/>
            </a:xfrm>
            <a:custGeom>
              <a:avLst/>
              <a:gdLst>
                <a:gd name="connsiteX0" fmla="*/ 0 w 2200275"/>
                <a:gd name="connsiteY0" fmla="*/ 1118177 h 1140881"/>
                <a:gd name="connsiteX1" fmla="*/ 66675 w 2200275"/>
                <a:gd name="connsiteY1" fmla="*/ 1108652 h 1140881"/>
                <a:gd name="connsiteX2" fmla="*/ 495300 w 2200275"/>
                <a:gd name="connsiteY2" fmla="*/ 1070552 h 1140881"/>
                <a:gd name="connsiteX3" fmla="*/ 466725 w 2200275"/>
                <a:gd name="connsiteY3" fmla="*/ 965777 h 1140881"/>
                <a:gd name="connsiteX4" fmla="*/ 438150 w 2200275"/>
                <a:gd name="connsiteY4" fmla="*/ 956252 h 1140881"/>
                <a:gd name="connsiteX5" fmla="*/ 371475 w 2200275"/>
                <a:gd name="connsiteY5" fmla="*/ 870527 h 1140881"/>
                <a:gd name="connsiteX6" fmla="*/ 352425 w 2200275"/>
                <a:gd name="connsiteY6" fmla="*/ 841952 h 1140881"/>
                <a:gd name="connsiteX7" fmla="*/ 333375 w 2200275"/>
                <a:gd name="connsiteY7" fmla="*/ 784802 h 1140881"/>
                <a:gd name="connsiteX8" fmla="*/ 342900 w 2200275"/>
                <a:gd name="connsiteY8" fmla="*/ 718127 h 1140881"/>
                <a:gd name="connsiteX9" fmla="*/ 390525 w 2200275"/>
                <a:gd name="connsiteY9" fmla="*/ 680027 h 1140881"/>
                <a:gd name="connsiteX10" fmla="*/ 438150 w 2200275"/>
                <a:gd name="connsiteY10" fmla="*/ 670502 h 1140881"/>
                <a:gd name="connsiteX11" fmla="*/ 1238250 w 2200275"/>
                <a:gd name="connsiteY11" fmla="*/ 660977 h 1140881"/>
                <a:gd name="connsiteX12" fmla="*/ 1485900 w 2200275"/>
                <a:gd name="connsiteY12" fmla="*/ 641927 h 1140881"/>
                <a:gd name="connsiteX13" fmla="*/ 1524000 w 2200275"/>
                <a:gd name="connsiteY13" fmla="*/ 632402 h 1140881"/>
                <a:gd name="connsiteX14" fmla="*/ 1552575 w 2200275"/>
                <a:gd name="connsiteY14" fmla="*/ 613352 h 1140881"/>
                <a:gd name="connsiteX15" fmla="*/ 1571625 w 2200275"/>
                <a:gd name="connsiteY15" fmla="*/ 556202 h 1140881"/>
                <a:gd name="connsiteX16" fmla="*/ 1552575 w 2200275"/>
                <a:gd name="connsiteY16" fmla="*/ 499052 h 1140881"/>
                <a:gd name="connsiteX17" fmla="*/ 1533525 w 2200275"/>
                <a:gd name="connsiteY17" fmla="*/ 470477 h 1140881"/>
                <a:gd name="connsiteX18" fmla="*/ 1514475 w 2200275"/>
                <a:gd name="connsiteY18" fmla="*/ 413327 h 1140881"/>
                <a:gd name="connsiteX19" fmla="*/ 1485900 w 2200275"/>
                <a:gd name="connsiteY19" fmla="*/ 289502 h 1140881"/>
                <a:gd name="connsiteX20" fmla="*/ 1447800 w 2200275"/>
                <a:gd name="connsiteY20" fmla="*/ 232352 h 1140881"/>
                <a:gd name="connsiteX21" fmla="*/ 1428750 w 2200275"/>
                <a:gd name="connsiteY21" fmla="*/ 203777 h 1140881"/>
                <a:gd name="connsiteX22" fmla="*/ 1457325 w 2200275"/>
                <a:gd name="connsiteY22" fmla="*/ 146627 h 1140881"/>
                <a:gd name="connsiteX23" fmla="*/ 1485900 w 2200275"/>
                <a:gd name="connsiteY23" fmla="*/ 137102 h 1140881"/>
                <a:gd name="connsiteX24" fmla="*/ 1514475 w 2200275"/>
                <a:gd name="connsiteY24" fmla="*/ 118052 h 1140881"/>
                <a:gd name="connsiteX25" fmla="*/ 1543050 w 2200275"/>
                <a:gd name="connsiteY25" fmla="*/ 108527 h 1140881"/>
                <a:gd name="connsiteX26" fmla="*/ 1600200 w 2200275"/>
                <a:gd name="connsiteY26" fmla="*/ 70427 h 1140881"/>
                <a:gd name="connsiteX27" fmla="*/ 1628775 w 2200275"/>
                <a:gd name="connsiteY27" fmla="*/ 51377 h 1140881"/>
                <a:gd name="connsiteX28" fmla="*/ 1657350 w 2200275"/>
                <a:gd name="connsiteY28" fmla="*/ 41852 h 1140881"/>
                <a:gd name="connsiteX29" fmla="*/ 1828800 w 2200275"/>
                <a:gd name="connsiteY29" fmla="*/ 22802 h 1140881"/>
                <a:gd name="connsiteX30" fmla="*/ 2047875 w 2200275"/>
                <a:gd name="connsiteY30" fmla="*/ 13277 h 1140881"/>
                <a:gd name="connsiteX31" fmla="*/ 2200275 w 2200275"/>
                <a:gd name="connsiteY31" fmla="*/ 3752 h 1140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00275" h="1140881">
                  <a:moveTo>
                    <a:pt x="0" y="1118177"/>
                  </a:moveTo>
                  <a:cubicBezTo>
                    <a:pt x="22225" y="1115002"/>
                    <a:pt x="44242" y="1109549"/>
                    <a:pt x="66675" y="1108652"/>
                  </a:cubicBezTo>
                  <a:cubicBezTo>
                    <a:pt x="492523" y="1091618"/>
                    <a:pt x="400094" y="1213361"/>
                    <a:pt x="495300" y="1070552"/>
                  </a:cubicBezTo>
                  <a:cubicBezTo>
                    <a:pt x="491583" y="1040818"/>
                    <a:pt x="496741" y="989790"/>
                    <a:pt x="466725" y="965777"/>
                  </a:cubicBezTo>
                  <a:cubicBezTo>
                    <a:pt x="458885" y="959505"/>
                    <a:pt x="447675" y="959427"/>
                    <a:pt x="438150" y="956252"/>
                  </a:cubicBezTo>
                  <a:cubicBezTo>
                    <a:pt x="393386" y="911488"/>
                    <a:pt x="417047" y="938885"/>
                    <a:pt x="371475" y="870527"/>
                  </a:cubicBezTo>
                  <a:cubicBezTo>
                    <a:pt x="365125" y="861002"/>
                    <a:pt x="356045" y="852812"/>
                    <a:pt x="352425" y="841952"/>
                  </a:cubicBezTo>
                  <a:lnTo>
                    <a:pt x="333375" y="784802"/>
                  </a:lnTo>
                  <a:cubicBezTo>
                    <a:pt x="336550" y="762577"/>
                    <a:pt x="336449" y="739631"/>
                    <a:pt x="342900" y="718127"/>
                  </a:cubicBezTo>
                  <a:cubicBezTo>
                    <a:pt x="351666" y="688908"/>
                    <a:pt x="364994" y="686410"/>
                    <a:pt x="390525" y="680027"/>
                  </a:cubicBezTo>
                  <a:cubicBezTo>
                    <a:pt x="406231" y="676100"/>
                    <a:pt x="421965" y="670866"/>
                    <a:pt x="438150" y="670502"/>
                  </a:cubicBezTo>
                  <a:cubicBezTo>
                    <a:pt x="704802" y="664510"/>
                    <a:pt x="971550" y="664152"/>
                    <a:pt x="1238250" y="660977"/>
                  </a:cubicBezTo>
                  <a:cubicBezTo>
                    <a:pt x="1298374" y="657219"/>
                    <a:pt x="1417815" y="651653"/>
                    <a:pt x="1485900" y="641927"/>
                  </a:cubicBezTo>
                  <a:cubicBezTo>
                    <a:pt x="1498859" y="640076"/>
                    <a:pt x="1511300" y="635577"/>
                    <a:pt x="1524000" y="632402"/>
                  </a:cubicBezTo>
                  <a:cubicBezTo>
                    <a:pt x="1533525" y="626052"/>
                    <a:pt x="1546508" y="623060"/>
                    <a:pt x="1552575" y="613352"/>
                  </a:cubicBezTo>
                  <a:cubicBezTo>
                    <a:pt x="1563218" y="596324"/>
                    <a:pt x="1571625" y="556202"/>
                    <a:pt x="1571625" y="556202"/>
                  </a:cubicBezTo>
                  <a:cubicBezTo>
                    <a:pt x="1565275" y="537152"/>
                    <a:pt x="1563714" y="515760"/>
                    <a:pt x="1552575" y="499052"/>
                  </a:cubicBezTo>
                  <a:cubicBezTo>
                    <a:pt x="1546225" y="489527"/>
                    <a:pt x="1538174" y="480938"/>
                    <a:pt x="1533525" y="470477"/>
                  </a:cubicBezTo>
                  <a:cubicBezTo>
                    <a:pt x="1525370" y="452127"/>
                    <a:pt x="1514475" y="413327"/>
                    <a:pt x="1514475" y="413327"/>
                  </a:cubicBezTo>
                  <a:cubicBezTo>
                    <a:pt x="1510084" y="382588"/>
                    <a:pt x="1504918" y="318029"/>
                    <a:pt x="1485900" y="289502"/>
                  </a:cubicBezTo>
                  <a:lnTo>
                    <a:pt x="1447800" y="232352"/>
                  </a:lnTo>
                  <a:lnTo>
                    <a:pt x="1428750" y="203777"/>
                  </a:lnTo>
                  <a:cubicBezTo>
                    <a:pt x="1435025" y="184953"/>
                    <a:pt x="1440539" y="160056"/>
                    <a:pt x="1457325" y="146627"/>
                  </a:cubicBezTo>
                  <a:cubicBezTo>
                    <a:pt x="1465165" y="140355"/>
                    <a:pt x="1476920" y="141592"/>
                    <a:pt x="1485900" y="137102"/>
                  </a:cubicBezTo>
                  <a:cubicBezTo>
                    <a:pt x="1496139" y="131982"/>
                    <a:pt x="1504236" y="123172"/>
                    <a:pt x="1514475" y="118052"/>
                  </a:cubicBezTo>
                  <a:cubicBezTo>
                    <a:pt x="1523455" y="113562"/>
                    <a:pt x="1534273" y="113403"/>
                    <a:pt x="1543050" y="108527"/>
                  </a:cubicBezTo>
                  <a:cubicBezTo>
                    <a:pt x="1563064" y="97408"/>
                    <a:pt x="1581150" y="83127"/>
                    <a:pt x="1600200" y="70427"/>
                  </a:cubicBezTo>
                  <a:cubicBezTo>
                    <a:pt x="1609725" y="64077"/>
                    <a:pt x="1617915" y="54997"/>
                    <a:pt x="1628775" y="51377"/>
                  </a:cubicBezTo>
                  <a:cubicBezTo>
                    <a:pt x="1638300" y="48202"/>
                    <a:pt x="1647505" y="43821"/>
                    <a:pt x="1657350" y="41852"/>
                  </a:cubicBezTo>
                  <a:cubicBezTo>
                    <a:pt x="1699205" y="33481"/>
                    <a:pt x="1794666" y="24810"/>
                    <a:pt x="1828800" y="22802"/>
                  </a:cubicBezTo>
                  <a:cubicBezTo>
                    <a:pt x="1901768" y="18510"/>
                    <a:pt x="1974850" y="16452"/>
                    <a:pt x="2047875" y="13277"/>
                  </a:cubicBezTo>
                  <a:cubicBezTo>
                    <a:pt x="2115607" y="-9300"/>
                    <a:pt x="2066410" y="3752"/>
                    <a:pt x="2200275" y="3752"/>
                  </a:cubicBezTo>
                </a:path>
              </a:pathLst>
            </a:custGeom>
            <a:ln w="38100">
              <a:solidFill>
                <a:srgbClr val="82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pic>
          <p:nvPicPr>
            <p:cNvPr id="15" name="Picture 4"/>
            <p:cNvPicPr>
              <a:picLocks noChangeAspect="1" noChangeArrowheads="1"/>
            </p:cNvPicPr>
            <p:nvPr/>
          </p:nvPicPr>
          <p:blipFill>
            <a:blip r:embed="rId4" cstate="print"/>
            <a:srcRect/>
            <a:stretch>
              <a:fillRect/>
            </a:stretch>
          </p:blipFill>
          <p:spPr bwMode="auto">
            <a:xfrm>
              <a:off x="6787557" y="6248400"/>
              <a:ext cx="299043" cy="393740"/>
            </a:xfrm>
            <a:prstGeom prst="rect">
              <a:avLst/>
            </a:prstGeom>
            <a:noFill/>
            <a:ln w="9525">
              <a:noFill/>
              <a:miter lim="800000"/>
              <a:headEnd/>
              <a:tailEnd/>
            </a:ln>
            <a:effectLst/>
          </p:spPr>
        </p:pic>
        <p:sp>
          <p:nvSpPr>
            <p:cNvPr id="16" name="Freeform 15"/>
            <p:cNvSpPr/>
            <p:nvPr/>
          </p:nvSpPr>
          <p:spPr>
            <a:xfrm>
              <a:off x="7762875" y="4932668"/>
              <a:ext cx="1362075" cy="325132"/>
            </a:xfrm>
            <a:custGeom>
              <a:avLst/>
              <a:gdLst>
                <a:gd name="connsiteX0" fmla="*/ 0 w 1362075"/>
                <a:gd name="connsiteY0" fmla="*/ 325132 h 325132"/>
                <a:gd name="connsiteX1" fmla="*/ 504825 w 1362075"/>
                <a:gd name="connsiteY1" fmla="*/ 315607 h 325132"/>
                <a:gd name="connsiteX2" fmla="*/ 552450 w 1362075"/>
                <a:gd name="connsiteY2" fmla="*/ 277507 h 325132"/>
                <a:gd name="connsiteX3" fmla="*/ 571500 w 1362075"/>
                <a:gd name="connsiteY3" fmla="*/ 220357 h 325132"/>
                <a:gd name="connsiteX4" fmla="*/ 581025 w 1362075"/>
                <a:gd name="connsiteY4" fmla="*/ 153682 h 325132"/>
                <a:gd name="connsiteX5" fmla="*/ 590550 w 1362075"/>
                <a:gd name="connsiteY5" fmla="*/ 125107 h 325132"/>
                <a:gd name="connsiteX6" fmla="*/ 600075 w 1362075"/>
                <a:gd name="connsiteY6" fmla="*/ 87007 h 325132"/>
                <a:gd name="connsiteX7" fmla="*/ 609600 w 1362075"/>
                <a:gd name="connsiteY7" fmla="*/ 58432 h 325132"/>
                <a:gd name="connsiteX8" fmla="*/ 638175 w 1362075"/>
                <a:gd name="connsiteY8" fmla="*/ 39382 h 325132"/>
                <a:gd name="connsiteX9" fmla="*/ 733425 w 1362075"/>
                <a:gd name="connsiteY9" fmla="*/ 10807 h 325132"/>
                <a:gd name="connsiteX10" fmla="*/ 790575 w 1362075"/>
                <a:gd name="connsiteY10" fmla="*/ 1282 h 325132"/>
                <a:gd name="connsiteX11" fmla="*/ 1362075 w 1362075"/>
                <a:gd name="connsiteY11" fmla="*/ 1282 h 325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62075" h="325132">
                  <a:moveTo>
                    <a:pt x="0" y="325132"/>
                  </a:moveTo>
                  <a:lnTo>
                    <a:pt x="504825" y="315607"/>
                  </a:lnTo>
                  <a:cubicBezTo>
                    <a:pt x="531646" y="314649"/>
                    <a:pt x="542213" y="300540"/>
                    <a:pt x="552450" y="277507"/>
                  </a:cubicBezTo>
                  <a:cubicBezTo>
                    <a:pt x="560605" y="259157"/>
                    <a:pt x="571500" y="220357"/>
                    <a:pt x="571500" y="220357"/>
                  </a:cubicBezTo>
                  <a:cubicBezTo>
                    <a:pt x="574675" y="198132"/>
                    <a:pt x="576622" y="175697"/>
                    <a:pt x="581025" y="153682"/>
                  </a:cubicBezTo>
                  <a:cubicBezTo>
                    <a:pt x="582994" y="143837"/>
                    <a:pt x="587792" y="134761"/>
                    <a:pt x="590550" y="125107"/>
                  </a:cubicBezTo>
                  <a:cubicBezTo>
                    <a:pt x="594146" y="112520"/>
                    <a:pt x="596479" y="99594"/>
                    <a:pt x="600075" y="87007"/>
                  </a:cubicBezTo>
                  <a:cubicBezTo>
                    <a:pt x="602833" y="77353"/>
                    <a:pt x="603328" y="66272"/>
                    <a:pt x="609600" y="58432"/>
                  </a:cubicBezTo>
                  <a:cubicBezTo>
                    <a:pt x="616751" y="49493"/>
                    <a:pt x="627714" y="44031"/>
                    <a:pt x="638175" y="39382"/>
                  </a:cubicBezTo>
                  <a:cubicBezTo>
                    <a:pt x="658055" y="30546"/>
                    <a:pt x="708237" y="15845"/>
                    <a:pt x="733425" y="10807"/>
                  </a:cubicBezTo>
                  <a:cubicBezTo>
                    <a:pt x="752363" y="7019"/>
                    <a:pt x="771264" y="1575"/>
                    <a:pt x="790575" y="1282"/>
                  </a:cubicBezTo>
                  <a:cubicBezTo>
                    <a:pt x="981053" y="-1604"/>
                    <a:pt x="1171575" y="1282"/>
                    <a:pt x="1362075" y="1282"/>
                  </a:cubicBezTo>
                </a:path>
              </a:pathLst>
            </a:custGeom>
            <a:ln w="38100">
              <a:solidFill>
                <a:srgbClr val="82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7" name="Freeform 16"/>
            <p:cNvSpPr/>
            <p:nvPr/>
          </p:nvSpPr>
          <p:spPr>
            <a:xfrm>
              <a:off x="6629400" y="4894683"/>
              <a:ext cx="438150" cy="344067"/>
            </a:xfrm>
            <a:custGeom>
              <a:avLst/>
              <a:gdLst>
                <a:gd name="connsiteX0" fmla="*/ 438150 w 438150"/>
                <a:gd name="connsiteY0" fmla="*/ 344067 h 344067"/>
                <a:gd name="connsiteX1" fmla="*/ 390525 w 438150"/>
                <a:gd name="connsiteY1" fmla="*/ 334542 h 344067"/>
                <a:gd name="connsiteX2" fmla="*/ 361950 w 438150"/>
                <a:gd name="connsiteY2" fmla="*/ 325017 h 344067"/>
                <a:gd name="connsiteX3" fmla="*/ 285750 w 438150"/>
                <a:gd name="connsiteY3" fmla="*/ 315492 h 344067"/>
                <a:gd name="connsiteX4" fmla="*/ 219075 w 438150"/>
                <a:gd name="connsiteY4" fmla="*/ 305967 h 344067"/>
                <a:gd name="connsiteX5" fmla="*/ 190500 w 438150"/>
                <a:gd name="connsiteY5" fmla="*/ 296442 h 344067"/>
                <a:gd name="connsiteX6" fmla="*/ 190500 w 438150"/>
                <a:gd name="connsiteY6" fmla="*/ 229767 h 344067"/>
                <a:gd name="connsiteX7" fmla="*/ 247650 w 438150"/>
                <a:gd name="connsiteY7" fmla="*/ 172617 h 344067"/>
                <a:gd name="connsiteX8" fmla="*/ 285750 w 438150"/>
                <a:gd name="connsiteY8" fmla="*/ 115467 h 344067"/>
                <a:gd name="connsiteX9" fmla="*/ 304800 w 438150"/>
                <a:gd name="connsiteY9" fmla="*/ 86892 h 344067"/>
                <a:gd name="connsiteX10" fmla="*/ 314325 w 438150"/>
                <a:gd name="connsiteY10" fmla="*/ 58317 h 344067"/>
                <a:gd name="connsiteX11" fmla="*/ 304800 w 438150"/>
                <a:gd name="connsiteY11" fmla="*/ 29742 h 344067"/>
                <a:gd name="connsiteX12" fmla="*/ 228600 w 438150"/>
                <a:gd name="connsiteY12" fmla="*/ 1167 h 344067"/>
                <a:gd name="connsiteX13" fmla="*/ 0 w 438150"/>
                <a:gd name="connsiteY13" fmla="*/ 1167 h 344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8150" h="344067">
                  <a:moveTo>
                    <a:pt x="438150" y="344067"/>
                  </a:moveTo>
                  <a:cubicBezTo>
                    <a:pt x="422275" y="340892"/>
                    <a:pt x="406231" y="338469"/>
                    <a:pt x="390525" y="334542"/>
                  </a:cubicBezTo>
                  <a:cubicBezTo>
                    <a:pt x="380785" y="332107"/>
                    <a:pt x="371828" y="326813"/>
                    <a:pt x="361950" y="325017"/>
                  </a:cubicBezTo>
                  <a:cubicBezTo>
                    <a:pt x="336765" y="320438"/>
                    <a:pt x="311123" y="318875"/>
                    <a:pt x="285750" y="315492"/>
                  </a:cubicBezTo>
                  <a:lnTo>
                    <a:pt x="219075" y="305967"/>
                  </a:lnTo>
                  <a:cubicBezTo>
                    <a:pt x="209550" y="302792"/>
                    <a:pt x="197600" y="303542"/>
                    <a:pt x="190500" y="296442"/>
                  </a:cubicBezTo>
                  <a:cubicBezTo>
                    <a:pt x="175295" y="281237"/>
                    <a:pt x="180549" y="243983"/>
                    <a:pt x="190500" y="229767"/>
                  </a:cubicBezTo>
                  <a:cubicBezTo>
                    <a:pt x="205950" y="207696"/>
                    <a:pt x="232706" y="195033"/>
                    <a:pt x="247650" y="172617"/>
                  </a:cubicBezTo>
                  <a:lnTo>
                    <a:pt x="285750" y="115467"/>
                  </a:lnTo>
                  <a:cubicBezTo>
                    <a:pt x="292100" y="105942"/>
                    <a:pt x="301180" y="97752"/>
                    <a:pt x="304800" y="86892"/>
                  </a:cubicBezTo>
                  <a:lnTo>
                    <a:pt x="314325" y="58317"/>
                  </a:lnTo>
                  <a:cubicBezTo>
                    <a:pt x="311150" y="48792"/>
                    <a:pt x="311072" y="37582"/>
                    <a:pt x="304800" y="29742"/>
                  </a:cubicBezTo>
                  <a:cubicBezTo>
                    <a:pt x="288599" y="9491"/>
                    <a:pt x="250901" y="1936"/>
                    <a:pt x="228600" y="1167"/>
                  </a:cubicBezTo>
                  <a:cubicBezTo>
                    <a:pt x="152445" y="-1459"/>
                    <a:pt x="76200" y="1167"/>
                    <a:pt x="0" y="1167"/>
                  </a:cubicBezTo>
                </a:path>
              </a:pathLst>
            </a:custGeom>
            <a:ln w="38100">
              <a:solidFill>
                <a:srgbClr val="82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Freeform 17"/>
            <p:cNvSpPr/>
            <p:nvPr/>
          </p:nvSpPr>
          <p:spPr>
            <a:xfrm>
              <a:off x="7264400" y="3340100"/>
              <a:ext cx="1816100" cy="736600"/>
            </a:xfrm>
            <a:custGeom>
              <a:avLst/>
              <a:gdLst>
                <a:gd name="connsiteX0" fmla="*/ 0 w 1816100"/>
                <a:gd name="connsiteY0" fmla="*/ 622300 h 736600"/>
                <a:gd name="connsiteX1" fmla="*/ 63500 w 1816100"/>
                <a:gd name="connsiteY1" fmla="*/ 660400 h 736600"/>
                <a:gd name="connsiteX2" fmla="*/ 101600 w 1816100"/>
                <a:gd name="connsiteY2" fmla="*/ 685800 h 736600"/>
                <a:gd name="connsiteX3" fmla="*/ 152400 w 1816100"/>
                <a:gd name="connsiteY3" fmla="*/ 698500 h 736600"/>
                <a:gd name="connsiteX4" fmla="*/ 254000 w 1816100"/>
                <a:gd name="connsiteY4" fmla="*/ 723900 h 736600"/>
                <a:gd name="connsiteX5" fmla="*/ 431800 w 1816100"/>
                <a:gd name="connsiteY5" fmla="*/ 736600 h 736600"/>
                <a:gd name="connsiteX6" fmla="*/ 825500 w 1816100"/>
                <a:gd name="connsiteY6" fmla="*/ 723900 h 736600"/>
                <a:gd name="connsiteX7" fmla="*/ 863600 w 1816100"/>
                <a:gd name="connsiteY7" fmla="*/ 711200 h 736600"/>
                <a:gd name="connsiteX8" fmla="*/ 927100 w 1816100"/>
                <a:gd name="connsiteY8" fmla="*/ 660400 h 736600"/>
                <a:gd name="connsiteX9" fmla="*/ 965200 w 1816100"/>
                <a:gd name="connsiteY9" fmla="*/ 584200 h 736600"/>
                <a:gd name="connsiteX10" fmla="*/ 1041400 w 1816100"/>
                <a:gd name="connsiteY10" fmla="*/ 508000 h 736600"/>
                <a:gd name="connsiteX11" fmla="*/ 1079500 w 1816100"/>
                <a:gd name="connsiteY11" fmla="*/ 393700 h 736600"/>
                <a:gd name="connsiteX12" fmla="*/ 1092200 w 1816100"/>
                <a:gd name="connsiteY12" fmla="*/ 355600 h 736600"/>
                <a:gd name="connsiteX13" fmla="*/ 1104900 w 1816100"/>
                <a:gd name="connsiteY13" fmla="*/ 292100 h 736600"/>
                <a:gd name="connsiteX14" fmla="*/ 1092200 w 1816100"/>
                <a:gd name="connsiteY14" fmla="*/ 127000 h 736600"/>
                <a:gd name="connsiteX15" fmla="*/ 1079500 w 1816100"/>
                <a:gd name="connsiteY15" fmla="*/ 88900 h 736600"/>
                <a:gd name="connsiteX16" fmla="*/ 1003300 w 1816100"/>
                <a:gd name="connsiteY16" fmla="*/ 38100 h 736600"/>
                <a:gd name="connsiteX17" fmla="*/ 927100 w 1816100"/>
                <a:gd name="connsiteY17" fmla="*/ 0 h 736600"/>
                <a:gd name="connsiteX18" fmla="*/ 660400 w 1816100"/>
                <a:gd name="connsiteY18" fmla="*/ 12700 h 736600"/>
                <a:gd name="connsiteX19" fmla="*/ 622300 w 1816100"/>
                <a:gd name="connsiteY19" fmla="*/ 38100 h 736600"/>
                <a:gd name="connsiteX20" fmla="*/ 546100 w 1816100"/>
                <a:gd name="connsiteY20" fmla="*/ 190500 h 736600"/>
                <a:gd name="connsiteX21" fmla="*/ 533400 w 1816100"/>
                <a:gd name="connsiteY21" fmla="*/ 228600 h 736600"/>
                <a:gd name="connsiteX22" fmla="*/ 546100 w 1816100"/>
                <a:gd name="connsiteY22" fmla="*/ 381000 h 736600"/>
                <a:gd name="connsiteX23" fmla="*/ 558800 w 1816100"/>
                <a:gd name="connsiteY23" fmla="*/ 419100 h 736600"/>
                <a:gd name="connsiteX24" fmla="*/ 635000 w 1816100"/>
                <a:gd name="connsiteY24" fmla="*/ 469900 h 736600"/>
                <a:gd name="connsiteX25" fmla="*/ 673100 w 1816100"/>
                <a:gd name="connsiteY25" fmla="*/ 495300 h 736600"/>
                <a:gd name="connsiteX26" fmla="*/ 698500 w 1816100"/>
                <a:gd name="connsiteY26" fmla="*/ 533400 h 736600"/>
                <a:gd name="connsiteX27" fmla="*/ 774700 w 1816100"/>
                <a:gd name="connsiteY27" fmla="*/ 558800 h 736600"/>
                <a:gd name="connsiteX28" fmla="*/ 876300 w 1816100"/>
                <a:gd name="connsiteY28" fmla="*/ 584200 h 736600"/>
                <a:gd name="connsiteX29" fmla="*/ 952500 w 1816100"/>
                <a:gd name="connsiteY29" fmla="*/ 609600 h 736600"/>
                <a:gd name="connsiteX30" fmla="*/ 1016000 w 1816100"/>
                <a:gd name="connsiteY30" fmla="*/ 622300 h 736600"/>
                <a:gd name="connsiteX31" fmla="*/ 1054100 w 1816100"/>
                <a:gd name="connsiteY31" fmla="*/ 635000 h 736600"/>
                <a:gd name="connsiteX32" fmla="*/ 1270000 w 1816100"/>
                <a:gd name="connsiteY32" fmla="*/ 647700 h 736600"/>
                <a:gd name="connsiteX33" fmla="*/ 1816100 w 1816100"/>
                <a:gd name="connsiteY33" fmla="*/ 647700 h 73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816100" h="736600">
                  <a:moveTo>
                    <a:pt x="0" y="622300"/>
                  </a:moveTo>
                  <a:cubicBezTo>
                    <a:pt x="21167" y="635000"/>
                    <a:pt x="42568" y="647317"/>
                    <a:pt x="63500" y="660400"/>
                  </a:cubicBezTo>
                  <a:cubicBezTo>
                    <a:pt x="76443" y="668490"/>
                    <a:pt x="87571" y="679787"/>
                    <a:pt x="101600" y="685800"/>
                  </a:cubicBezTo>
                  <a:cubicBezTo>
                    <a:pt x="117643" y="692676"/>
                    <a:pt x="135617" y="693705"/>
                    <a:pt x="152400" y="698500"/>
                  </a:cubicBezTo>
                  <a:cubicBezTo>
                    <a:pt x="201487" y="712525"/>
                    <a:pt x="192677" y="717445"/>
                    <a:pt x="254000" y="723900"/>
                  </a:cubicBezTo>
                  <a:cubicBezTo>
                    <a:pt x="313091" y="730120"/>
                    <a:pt x="372533" y="732367"/>
                    <a:pt x="431800" y="736600"/>
                  </a:cubicBezTo>
                  <a:cubicBezTo>
                    <a:pt x="563033" y="732367"/>
                    <a:pt x="694425" y="731610"/>
                    <a:pt x="825500" y="723900"/>
                  </a:cubicBezTo>
                  <a:cubicBezTo>
                    <a:pt x="838864" y="723114"/>
                    <a:pt x="853147" y="719563"/>
                    <a:pt x="863600" y="711200"/>
                  </a:cubicBezTo>
                  <a:cubicBezTo>
                    <a:pt x="945664" y="645548"/>
                    <a:pt x="831335" y="692322"/>
                    <a:pt x="927100" y="660400"/>
                  </a:cubicBezTo>
                  <a:cubicBezTo>
                    <a:pt x="938869" y="625094"/>
                    <a:pt x="938939" y="613743"/>
                    <a:pt x="965200" y="584200"/>
                  </a:cubicBezTo>
                  <a:cubicBezTo>
                    <a:pt x="989065" y="557352"/>
                    <a:pt x="1041400" y="508000"/>
                    <a:pt x="1041400" y="508000"/>
                  </a:cubicBezTo>
                  <a:lnTo>
                    <a:pt x="1079500" y="393700"/>
                  </a:lnTo>
                  <a:cubicBezTo>
                    <a:pt x="1083733" y="381000"/>
                    <a:pt x="1089575" y="368727"/>
                    <a:pt x="1092200" y="355600"/>
                  </a:cubicBezTo>
                  <a:lnTo>
                    <a:pt x="1104900" y="292100"/>
                  </a:lnTo>
                  <a:cubicBezTo>
                    <a:pt x="1100667" y="237067"/>
                    <a:pt x="1099046" y="181770"/>
                    <a:pt x="1092200" y="127000"/>
                  </a:cubicBezTo>
                  <a:cubicBezTo>
                    <a:pt x="1090540" y="113716"/>
                    <a:pt x="1088966" y="98366"/>
                    <a:pt x="1079500" y="88900"/>
                  </a:cubicBezTo>
                  <a:cubicBezTo>
                    <a:pt x="1057914" y="67314"/>
                    <a:pt x="1028700" y="55033"/>
                    <a:pt x="1003300" y="38100"/>
                  </a:cubicBezTo>
                  <a:cubicBezTo>
                    <a:pt x="954061" y="5274"/>
                    <a:pt x="979680" y="17527"/>
                    <a:pt x="927100" y="0"/>
                  </a:cubicBezTo>
                  <a:cubicBezTo>
                    <a:pt x="838200" y="4233"/>
                    <a:pt x="748713" y="1661"/>
                    <a:pt x="660400" y="12700"/>
                  </a:cubicBezTo>
                  <a:cubicBezTo>
                    <a:pt x="645254" y="14593"/>
                    <a:pt x="632351" y="26613"/>
                    <a:pt x="622300" y="38100"/>
                  </a:cubicBezTo>
                  <a:cubicBezTo>
                    <a:pt x="569274" y="98701"/>
                    <a:pt x="570080" y="118559"/>
                    <a:pt x="546100" y="190500"/>
                  </a:cubicBezTo>
                  <a:lnTo>
                    <a:pt x="533400" y="228600"/>
                  </a:lnTo>
                  <a:cubicBezTo>
                    <a:pt x="537633" y="279400"/>
                    <a:pt x="539363" y="330471"/>
                    <a:pt x="546100" y="381000"/>
                  </a:cubicBezTo>
                  <a:cubicBezTo>
                    <a:pt x="547869" y="394270"/>
                    <a:pt x="549334" y="409634"/>
                    <a:pt x="558800" y="419100"/>
                  </a:cubicBezTo>
                  <a:cubicBezTo>
                    <a:pt x="580386" y="440686"/>
                    <a:pt x="609600" y="452967"/>
                    <a:pt x="635000" y="469900"/>
                  </a:cubicBezTo>
                  <a:lnTo>
                    <a:pt x="673100" y="495300"/>
                  </a:lnTo>
                  <a:cubicBezTo>
                    <a:pt x="681567" y="508000"/>
                    <a:pt x="685557" y="525310"/>
                    <a:pt x="698500" y="533400"/>
                  </a:cubicBezTo>
                  <a:cubicBezTo>
                    <a:pt x="721204" y="547590"/>
                    <a:pt x="749300" y="550333"/>
                    <a:pt x="774700" y="558800"/>
                  </a:cubicBezTo>
                  <a:cubicBezTo>
                    <a:pt x="890305" y="597335"/>
                    <a:pt x="707721" y="538224"/>
                    <a:pt x="876300" y="584200"/>
                  </a:cubicBezTo>
                  <a:cubicBezTo>
                    <a:pt x="902131" y="591245"/>
                    <a:pt x="926246" y="604349"/>
                    <a:pt x="952500" y="609600"/>
                  </a:cubicBezTo>
                  <a:cubicBezTo>
                    <a:pt x="973667" y="613833"/>
                    <a:pt x="995059" y="617065"/>
                    <a:pt x="1016000" y="622300"/>
                  </a:cubicBezTo>
                  <a:cubicBezTo>
                    <a:pt x="1028987" y="625547"/>
                    <a:pt x="1040779" y="633668"/>
                    <a:pt x="1054100" y="635000"/>
                  </a:cubicBezTo>
                  <a:cubicBezTo>
                    <a:pt x="1125833" y="642173"/>
                    <a:pt x="1197919" y="646499"/>
                    <a:pt x="1270000" y="647700"/>
                  </a:cubicBezTo>
                  <a:cubicBezTo>
                    <a:pt x="1452008" y="650733"/>
                    <a:pt x="1634067" y="647700"/>
                    <a:pt x="1816100" y="647700"/>
                  </a:cubicBezTo>
                </a:path>
              </a:pathLst>
            </a:cu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Freeform 18"/>
            <p:cNvSpPr/>
            <p:nvPr/>
          </p:nvSpPr>
          <p:spPr>
            <a:xfrm>
              <a:off x="-12700" y="3213100"/>
              <a:ext cx="2374900" cy="723900"/>
            </a:xfrm>
            <a:custGeom>
              <a:avLst/>
              <a:gdLst>
                <a:gd name="connsiteX0" fmla="*/ 2171700 w 2374900"/>
                <a:gd name="connsiteY0" fmla="*/ 596900 h 723900"/>
                <a:gd name="connsiteX1" fmla="*/ 2235200 w 2374900"/>
                <a:gd name="connsiteY1" fmla="*/ 558800 h 723900"/>
                <a:gd name="connsiteX2" fmla="*/ 2311400 w 2374900"/>
                <a:gd name="connsiteY2" fmla="*/ 520700 h 723900"/>
                <a:gd name="connsiteX3" fmla="*/ 2374900 w 2374900"/>
                <a:gd name="connsiteY3" fmla="*/ 406400 h 723900"/>
                <a:gd name="connsiteX4" fmla="*/ 2362200 w 2374900"/>
                <a:gd name="connsiteY4" fmla="*/ 152400 h 723900"/>
                <a:gd name="connsiteX5" fmla="*/ 2324100 w 2374900"/>
                <a:gd name="connsiteY5" fmla="*/ 139700 h 723900"/>
                <a:gd name="connsiteX6" fmla="*/ 2298700 w 2374900"/>
                <a:gd name="connsiteY6" fmla="*/ 101600 h 723900"/>
                <a:gd name="connsiteX7" fmla="*/ 2235200 w 2374900"/>
                <a:gd name="connsiteY7" fmla="*/ 88900 h 723900"/>
                <a:gd name="connsiteX8" fmla="*/ 2159000 w 2374900"/>
                <a:gd name="connsiteY8" fmla="*/ 63500 h 723900"/>
                <a:gd name="connsiteX9" fmla="*/ 2120900 w 2374900"/>
                <a:gd name="connsiteY9" fmla="*/ 50800 h 723900"/>
                <a:gd name="connsiteX10" fmla="*/ 2032000 w 2374900"/>
                <a:gd name="connsiteY10" fmla="*/ 38100 h 723900"/>
                <a:gd name="connsiteX11" fmla="*/ 1993900 w 2374900"/>
                <a:gd name="connsiteY11" fmla="*/ 25400 h 723900"/>
                <a:gd name="connsiteX12" fmla="*/ 1562100 w 2374900"/>
                <a:gd name="connsiteY12" fmla="*/ 0 h 723900"/>
                <a:gd name="connsiteX13" fmla="*/ 1282700 w 2374900"/>
                <a:gd name="connsiteY13" fmla="*/ 25400 h 723900"/>
                <a:gd name="connsiteX14" fmla="*/ 1206500 w 2374900"/>
                <a:gd name="connsiteY14" fmla="*/ 50800 h 723900"/>
                <a:gd name="connsiteX15" fmla="*/ 1130300 w 2374900"/>
                <a:gd name="connsiteY15" fmla="*/ 114300 h 723900"/>
                <a:gd name="connsiteX16" fmla="*/ 1104900 w 2374900"/>
                <a:gd name="connsiteY16" fmla="*/ 190500 h 723900"/>
                <a:gd name="connsiteX17" fmla="*/ 1003300 w 2374900"/>
                <a:gd name="connsiteY17" fmla="*/ 342900 h 723900"/>
                <a:gd name="connsiteX18" fmla="*/ 977900 w 2374900"/>
                <a:gd name="connsiteY18" fmla="*/ 381000 h 723900"/>
                <a:gd name="connsiteX19" fmla="*/ 965200 w 2374900"/>
                <a:gd name="connsiteY19" fmla="*/ 419100 h 723900"/>
                <a:gd name="connsiteX20" fmla="*/ 927100 w 2374900"/>
                <a:gd name="connsiteY20" fmla="*/ 457200 h 723900"/>
                <a:gd name="connsiteX21" fmla="*/ 901700 w 2374900"/>
                <a:gd name="connsiteY21" fmla="*/ 495300 h 723900"/>
                <a:gd name="connsiteX22" fmla="*/ 889000 w 2374900"/>
                <a:gd name="connsiteY22" fmla="*/ 533400 h 723900"/>
                <a:gd name="connsiteX23" fmla="*/ 850900 w 2374900"/>
                <a:gd name="connsiteY23" fmla="*/ 546100 h 723900"/>
                <a:gd name="connsiteX24" fmla="*/ 749300 w 2374900"/>
                <a:gd name="connsiteY24" fmla="*/ 635000 h 723900"/>
                <a:gd name="connsiteX25" fmla="*/ 711200 w 2374900"/>
                <a:gd name="connsiteY25" fmla="*/ 660400 h 723900"/>
                <a:gd name="connsiteX26" fmla="*/ 673100 w 2374900"/>
                <a:gd name="connsiteY26" fmla="*/ 685800 h 723900"/>
                <a:gd name="connsiteX27" fmla="*/ 533400 w 2374900"/>
                <a:gd name="connsiteY27" fmla="*/ 723900 h 723900"/>
                <a:gd name="connsiteX28" fmla="*/ 139700 w 2374900"/>
                <a:gd name="connsiteY28" fmla="*/ 711200 h 723900"/>
                <a:gd name="connsiteX29" fmla="*/ 0 w 2374900"/>
                <a:gd name="connsiteY29" fmla="*/ 69850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74900" h="723900">
                  <a:moveTo>
                    <a:pt x="2171700" y="596900"/>
                  </a:moveTo>
                  <a:cubicBezTo>
                    <a:pt x="2192867" y="584200"/>
                    <a:pt x="2213122" y="569839"/>
                    <a:pt x="2235200" y="558800"/>
                  </a:cubicBezTo>
                  <a:cubicBezTo>
                    <a:pt x="2340360" y="506220"/>
                    <a:pt x="2202211" y="593493"/>
                    <a:pt x="2311400" y="520700"/>
                  </a:cubicBezTo>
                  <a:cubicBezTo>
                    <a:pt x="2369626" y="433361"/>
                    <a:pt x="2352547" y="473460"/>
                    <a:pt x="2374900" y="406400"/>
                  </a:cubicBezTo>
                  <a:cubicBezTo>
                    <a:pt x="2370667" y="321733"/>
                    <a:pt x="2378062" y="235675"/>
                    <a:pt x="2362200" y="152400"/>
                  </a:cubicBezTo>
                  <a:cubicBezTo>
                    <a:pt x="2359695" y="139249"/>
                    <a:pt x="2334553" y="148063"/>
                    <a:pt x="2324100" y="139700"/>
                  </a:cubicBezTo>
                  <a:cubicBezTo>
                    <a:pt x="2312181" y="130165"/>
                    <a:pt x="2311952" y="109173"/>
                    <a:pt x="2298700" y="101600"/>
                  </a:cubicBezTo>
                  <a:cubicBezTo>
                    <a:pt x="2279958" y="90890"/>
                    <a:pt x="2256025" y="94580"/>
                    <a:pt x="2235200" y="88900"/>
                  </a:cubicBezTo>
                  <a:cubicBezTo>
                    <a:pt x="2209369" y="81855"/>
                    <a:pt x="2184400" y="71967"/>
                    <a:pt x="2159000" y="63500"/>
                  </a:cubicBezTo>
                  <a:cubicBezTo>
                    <a:pt x="2146300" y="59267"/>
                    <a:pt x="2134152" y="52693"/>
                    <a:pt x="2120900" y="50800"/>
                  </a:cubicBezTo>
                  <a:lnTo>
                    <a:pt x="2032000" y="38100"/>
                  </a:lnTo>
                  <a:cubicBezTo>
                    <a:pt x="2019300" y="33867"/>
                    <a:pt x="2006968" y="28304"/>
                    <a:pt x="1993900" y="25400"/>
                  </a:cubicBezTo>
                  <a:cubicBezTo>
                    <a:pt x="1858252" y="-4744"/>
                    <a:pt x="1678364" y="4152"/>
                    <a:pt x="1562100" y="0"/>
                  </a:cubicBezTo>
                  <a:cubicBezTo>
                    <a:pt x="1477027" y="5004"/>
                    <a:pt x="1371266" y="1246"/>
                    <a:pt x="1282700" y="25400"/>
                  </a:cubicBezTo>
                  <a:cubicBezTo>
                    <a:pt x="1256869" y="32445"/>
                    <a:pt x="1228777" y="35948"/>
                    <a:pt x="1206500" y="50800"/>
                  </a:cubicBezTo>
                  <a:cubicBezTo>
                    <a:pt x="1153456" y="86163"/>
                    <a:pt x="1179193" y="65407"/>
                    <a:pt x="1130300" y="114300"/>
                  </a:cubicBezTo>
                  <a:cubicBezTo>
                    <a:pt x="1121833" y="139700"/>
                    <a:pt x="1119752" y="168223"/>
                    <a:pt x="1104900" y="190500"/>
                  </a:cubicBezTo>
                  <a:lnTo>
                    <a:pt x="1003300" y="342900"/>
                  </a:lnTo>
                  <a:cubicBezTo>
                    <a:pt x="994833" y="355600"/>
                    <a:pt x="982727" y="366520"/>
                    <a:pt x="977900" y="381000"/>
                  </a:cubicBezTo>
                  <a:cubicBezTo>
                    <a:pt x="973667" y="393700"/>
                    <a:pt x="972626" y="407961"/>
                    <a:pt x="965200" y="419100"/>
                  </a:cubicBezTo>
                  <a:cubicBezTo>
                    <a:pt x="955237" y="434044"/>
                    <a:pt x="938598" y="443402"/>
                    <a:pt x="927100" y="457200"/>
                  </a:cubicBezTo>
                  <a:cubicBezTo>
                    <a:pt x="917329" y="468926"/>
                    <a:pt x="908526" y="481648"/>
                    <a:pt x="901700" y="495300"/>
                  </a:cubicBezTo>
                  <a:cubicBezTo>
                    <a:pt x="895713" y="507274"/>
                    <a:pt x="898466" y="523934"/>
                    <a:pt x="889000" y="533400"/>
                  </a:cubicBezTo>
                  <a:cubicBezTo>
                    <a:pt x="879534" y="542866"/>
                    <a:pt x="863600" y="541867"/>
                    <a:pt x="850900" y="546100"/>
                  </a:cubicBezTo>
                  <a:cubicBezTo>
                    <a:pt x="808567" y="609600"/>
                    <a:pt x="838200" y="575733"/>
                    <a:pt x="749300" y="635000"/>
                  </a:cubicBezTo>
                  <a:lnTo>
                    <a:pt x="711200" y="660400"/>
                  </a:lnTo>
                  <a:cubicBezTo>
                    <a:pt x="698500" y="668867"/>
                    <a:pt x="687580" y="680973"/>
                    <a:pt x="673100" y="685800"/>
                  </a:cubicBezTo>
                  <a:cubicBezTo>
                    <a:pt x="576422" y="718026"/>
                    <a:pt x="623154" y="705949"/>
                    <a:pt x="533400" y="723900"/>
                  </a:cubicBezTo>
                  <a:cubicBezTo>
                    <a:pt x="402167" y="719667"/>
                    <a:pt x="270799" y="718483"/>
                    <a:pt x="139700" y="711200"/>
                  </a:cubicBezTo>
                  <a:cubicBezTo>
                    <a:pt x="-178564" y="693519"/>
                    <a:pt x="368258" y="698500"/>
                    <a:pt x="0" y="698500"/>
                  </a:cubicBezTo>
                </a:path>
              </a:pathLst>
            </a:cu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pic>
          <p:nvPicPr>
            <p:cNvPr id="20" name="Picture 7" descr="C:\Users\yuzheng\AppData\Local\Microsoft\Windows\Temporary Internet Files\Content.IE5\EIRRGNVW\MC900433889[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4950" y="3486150"/>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0"/>
            <p:cNvSpPr/>
            <p:nvPr/>
          </p:nvSpPr>
          <p:spPr>
            <a:xfrm>
              <a:off x="5095875" y="3994072"/>
              <a:ext cx="2654300" cy="635156"/>
            </a:xfrm>
            <a:custGeom>
              <a:avLst/>
              <a:gdLst>
                <a:gd name="connsiteX0" fmla="*/ 0 w 1930400"/>
                <a:gd name="connsiteY0" fmla="*/ 0 h 635156"/>
                <a:gd name="connsiteX1" fmla="*/ 139700 w 1930400"/>
                <a:gd name="connsiteY1" fmla="*/ 12700 h 635156"/>
                <a:gd name="connsiteX2" fmla="*/ 215900 w 1930400"/>
                <a:gd name="connsiteY2" fmla="*/ 38100 h 635156"/>
                <a:gd name="connsiteX3" fmla="*/ 330200 w 1930400"/>
                <a:gd name="connsiteY3" fmla="*/ 63500 h 635156"/>
                <a:gd name="connsiteX4" fmla="*/ 368300 w 1930400"/>
                <a:gd name="connsiteY4" fmla="*/ 76200 h 635156"/>
                <a:gd name="connsiteX5" fmla="*/ 444500 w 1930400"/>
                <a:gd name="connsiteY5" fmla="*/ 127000 h 635156"/>
                <a:gd name="connsiteX6" fmla="*/ 558800 w 1930400"/>
                <a:gd name="connsiteY6" fmla="*/ 190500 h 635156"/>
                <a:gd name="connsiteX7" fmla="*/ 673100 w 1930400"/>
                <a:gd name="connsiteY7" fmla="*/ 279400 h 635156"/>
                <a:gd name="connsiteX8" fmla="*/ 711200 w 1930400"/>
                <a:gd name="connsiteY8" fmla="*/ 292100 h 635156"/>
                <a:gd name="connsiteX9" fmla="*/ 749300 w 1930400"/>
                <a:gd name="connsiteY9" fmla="*/ 317500 h 635156"/>
                <a:gd name="connsiteX10" fmla="*/ 800100 w 1930400"/>
                <a:gd name="connsiteY10" fmla="*/ 330200 h 635156"/>
                <a:gd name="connsiteX11" fmla="*/ 838200 w 1930400"/>
                <a:gd name="connsiteY11" fmla="*/ 342900 h 635156"/>
                <a:gd name="connsiteX12" fmla="*/ 990600 w 1930400"/>
                <a:gd name="connsiteY12" fmla="*/ 368300 h 635156"/>
                <a:gd name="connsiteX13" fmla="*/ 1028700 w 1930400"/>
                <a:gd name="connsiteY13" fmla="*/ 381000 h 635156"/>
                <a:gd name="connsiteX14" fmla="*/ 1143000 w 1930400"/>
                <a:gd name="connsiteY14" fmla="*/ 406400 h 635156"/>
                <a:gd name="connsiteX15" fmla="*/ 1219200 w 1930400"/>
                <a:gd name="connsiteY15" fmla="*/ 431800 h 635156"/>
                <a:gd name="connsiteX16" fmla="*/ 1257300 w 1930400"/>
                <a:gd name="connsiteY16" fmla="*/ 444500 h 635156"/>
                <a:gd name="connsiteX17" fmla="*/ 1308100 w 1930400"/>
                <a:gd name="connsiteY17" fmla="*/ 457200 h 635156"/>
                <a:gd name="connsiteX18" fmla="*/ 1346200 w 1930400"/>
                <a:gd name="connsiteY18" fmla="*/ 482600 h 635156"/>
                <a:gd name="connsiteX19" fmla="*/ 1422400 w 1930400"/>
                <a:gd name="connsiteY19" fmla="*/ 508000 h 635156"/>
                <a:gd name="connsiteX20" fmla="*/ 1498600 w 1930400"/>
                <a:gd name="connsiteY20" fmla="*/ 558800 h 635156"/>
                <a:gd name="connsiteX21" fmla="*/ 1549400 w 1930400"/>
                <a:gd name="connsiteY21" fmla="*/ 571500 h 635156"/>
                <a:gd name="connsiteX22" fmla="*/ 1612900 w 1930400"/>
                <a:gd name="connsiteY22" fmla="*/ 584200 h 635156"/>
                <a:gd name="connsiteX23" fmla="*/ 1689100 w 1930400"/>
                <a:gd name="connsiteY23" fmla="*/ 609600 h 635156"/>
                <a:gd name="connsiteX24" fmla="*/ 1727200 w 1930400"/>
                <a:gd name="connsiteY24" fmla="*/ 622300 h 635156"/>
                <a:gd name="connsiteX25" fmla="*/ 1930400 w 1930400"/>
                <a:gd name="connsiteY25" fmla="*/ 635000 h 635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30400" h="635156">
                  <a:moveTo>
                    <a:pt x="0" y="0"/>
                  </a:moveTo>
                  <a:cubicBezTo>
                    <a:pt x="46567" y="4233"/>
                    <a:pt x="93653" y="4574"/>
                    <a:pt x="139700" y="12700"/>
                  </a:cubicBezTo>
                  <a:cubicBezTo>
                    <a:pt x="166067" y="17353"/>
                    <a:pt x="189646" y="32849"/>
                    <a:pt x="215900" y="38100"/>
                  </a:cubicBezTo>
                  <a:cubicBezTo>
                    <a:pt x="259548" y="46830"/>
                    <a:pt x="288351" y="51543"/>
                    <a:pt x="330200" y="63500"/>
                  </a:cubicBezTo>
                  <a:cubicBezTo>
                    <a:pt x="343072" y="67178"/>
                    <a:pt x="356598" y="69699"/>
                    <a:pt x="368300" y="76200"/>
                  </a:cubicBezTo>
                  <a:cubicBezTo>
                    <a:pt x="394985" y="91025"/>
                    <a:pt x="415540" y="117347"/>
                    <a:pt x="444500" y="127000"/>
                  </a:cubicBezTo>
                  <a:cubicBezTo>
                    <a:pt x="492410" y="142970"/>
                    <a:pt x="515131" y="146831"/>
                    <a:pt x="558800" y="190500"/>
                  </a:cubicBezTo>
                  <a:cubicBezTo>
                    <a:pt x="591674" y="223374"/>
                    <a:pt x="627528" y="264209"/>
                    <a:pt x="673100" y="279400"/>
                  </a:cubicBezTo>
                  <a:cubicBezTo>
                    <a:pt x="685800" y="283633"/>
                    <a:pt x="699226" y="286113"/>
                    <a:pt x="711200" y="292100"/>
                  </a:cubicBezTo>
                  <a:cubicBezTo>
                    <a:pt x="724852" y="298926"/>
                    <a:pt x="735271" y="311487"/>
                    <a:pt x="749300" y="317500"/>
                  </a:cubicBezTo>
                  <a:cubicBezTo>
                    <a:pt x="765343" y="324376"/>
                    <a:pt x="783317" y="325405"/>
                    <a:pt x="800100" y="330200"/>
                  </a:cubicBezTo>
                  <a:cubicBezTo>
                    <a:pt x="812972" y="333878"/>
                    <a:pt x="825073" y="340275"/>
                    <a:pt x="838200" y="342900"/>
                  </a:cubicBezTo>
                  <a:cubicBezTo>
                    <a:pt x="888701" y="353000"/>
                    <a:pt x="941742" y="352014"/>
                    <a:pt x="990600" y="368300"/>
                  </a:cubicBezTo>
                  <a:cubicBezTo>
                    <a:pt x="1003300" y="372533"/>
                    <a:pt x="1015713" y="377753"/>
                    <a:pt x="1028700" y="381000"/>
                  </a:cubicBezTo>
                  <a:cubicBezTo>
                    <a:pt x="1101209" y="399127"/>
                    <a:pt x="1077814" y="386844"/>
                    <a:pt x="1143000" y="406400"/>
                  </a:cubicBezTo>
                  <a:cubicBezTo>
                    <a:pt x="1168645" y="414093"/>
                    <a:pt x="1193800" y="423333"/>
                    <a:pt x="1219200" y="431800"/>
                  </a:cubicBezTo>
                  <a:cubicBezTo>
                    <a:pt x="1231900" y="436033"/>
                    <a:pt x="1244313" y="441253"/>
                    <a:pt x="1257300" y="444500"/>
                  </a:cubicBezTo>
                  <a:lnTo>
                    <a:pt x="1308100" y="457200"/>
                  </a:lnTo>
                  <a:cubicBezTo>
                    <a:pt x="1320800" y="465667"/>
                    <a:pt x="1332252" y="476401"/>
                    <a:pt x="1346200" y="482600"/>
                  </a:cubicBezTo>
                  <a:cubicBezTo>
                    <a:pt x="1370666" y="493474"/>
                    <a:pt x="1400123" y="493148"/>
                    <a:pt x="1422400" y="508000"/>
                  </a:cubicBezTo>
                  <a:cubicBezTo>
                    <a:pt x="1447800" y="524933"/>
                    <a:pt x="1468984" y="551396"/>
                    <a:pt x="1498600" y="558800"/>
                  </a:cubicBezTo>
                  <a:cubicBezTo>
                    <a:pt x="1515533" y="563033"/>
                    <a:pt x="1532361" y="567714"/>
                    <a:pt x="1549400" y="571500"/>
                  </a:cubicBezTo>
                  <a:cubicBezTo>
                    <a:pt x="1570472" y="576183"/>
                    <a:pt x="1592075" y="578520"/>
                    <a:pt x="1612900" y="584200"/>
                  </a:cubicBezTo>
                  <a:cubicBezTo>
                    <a:pt x="1638731" y="591245"/>
                    <a:pt x="1663700" y="601133"/>
                    <a:pt x="1689100" y="609600"/>
                  </a:cubicBezTo>
                  <a:cubicBezTo>
                    <a:pt x="1701800" y="613833"/>
                    <a:pt x="1713879" y="620968"/>
                    <a:pt x="1727200" y="622300"/>
                  </a:cubicBezTo>
                  <a:cubicBezTo>
                    <a:pt x="1879474" y="637527"/>
                    <a:pt x="1811656" y="635000"/>
                    <a:pt x="1930400" y="635000"/>
                  </a:cubicBezTo>
                </a:path>
              </a:pathLst>
            </a:cu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pic>
          <p:nvPicPr>
            <p:cNvPr id="22" name="Picture 8" descr="C:\Users\yuzheng\AppData\Local\Microsoft\Windows\Temporary Internet Files\Content.IE5\4LZ0KILE\MC900441707[1].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572000" y="3505200"/>
              <a:ext cx="806450" cy="806450"/>
            </a:xfrm>
            <a:prstGeom prst="rect">
              <a:avLst/>
            </a:prstGeom>
            <a:noFill/>
            <a:extLst>
              <a:ext uri="{909E8E84-426E-40DD-AFC4-6F175D3DCCD1}">
                <a14:hiddenFill xmlns:a14="http://schemas.microsoft.com/office/drawing/2010/main">
                  <a:solidFill>
                    <a:srgbClr val="FFFFFF"/>
                  </a:solidFill>
                </a14:hiddenFill>
              </a:ext>
            </a:extLst>
          </p:spPr>
        </p:pic>
        <p:sp>
          <p:nvSpPr>
            <p:cNvPr id="23" name="Freeform 22"/>
            <p:cNvSpPr/>
            <p:nvPr/>
          </p:nvSpPr>
          <p:spPr>
            <a:xfrm>
              <a:off x="1933575" y="3987800"/>
              <a:ext cx="2079625" cy="774700"/>
            </a:xfrm>
            <a:custGeom>
              <a:avLst/>
              <a:gdLst>
                <a:gd name="connsiteX0" fmla="*/ 1231900 w 1409700"/>
                <a:gd name="connsiteY0" fmla="*/ 0 h 774700"/>
                <a:gd name="connsiteX1" fmla="*/ 1308100 w 1409700"/>
                <a:gd name="connsiteY1" fmla="*/ 38100 h 774700"/>
                <a:gd name="connsiteX2" fmla="*/ 1371600 w 1409700"/>
                <a:gd name="connsiteY2" fmla="*/ 114300 h 774700"/>
                <a:gd name="connsiteX3" fmla="*/ 1397000 w 1409700"/>
                <a:gd name="connsiteY3" fmla="*/ 190500 h 774700"/>
                <a:gd name="connsiteX4" fmla="*/ 1409700 w 1409700"/>
                <a:gd name="connsiteY4" fmla="*/ 228600 h 774700"/>
                <a:gd name="connsiteX5" fmla="*/ 1358900 w 1409700"/>
                <a:gd name="connsiteY5" fmla="*/ 419100 h 774700"/>
                <a:gd name="connsiteX6" fmla="*/ 1333500 w 1409700"/>
                <a:gd name="connsiteY6" fmla="*/ 457200 h 774700"/>
                <a:gd name="connsiteX7" fmla="*/ 1244600 w 1409700"/>
                <a:gd name="connsiteY7" fmla="*/ 469900 h 774700"/>
                <a:gd name="connsiteX8" fmla="*/ 635000 w 1409700"/>
                <a:gd name="connsiteY8" fmla="*/ 469900 h 774700"/>
                <a:gd name="connsiteX9" fmla="*/ 596900 w 1409700"/>
                <a:gd name="connsiteY9" fmla="*/ 444500 h 774700"/>
                <a:gd name="connsiteX10" fmla="*/ 609600 w 1409700"/>
                <a:gd name="connsiteY10" fmla="*/ 381000 h 774700"/>
                <a:gd name="connsiteX11" fmla="*/ 647700 w 1409700"/>
                <a:gd name="connsiteY11" fmla="*/ 368300 h 774700"/>
                <a:gd name="connsiteX12" fmla="*/ 787400 w 1409700"/>
                <a:gd name="connsiteY12" fmla="*/ 381000 h 774700"/>
                <a:gd name="connsiteX13" fmla="*/ 863600 w 1409700"/>
                <a:gd name="connsiteY13" fmla="*/ 431800 h 774700"/>
                <a:gd name="connsiteX14" fmla="*/ 889000 w 1409700"/>
                <a:gd name="connsiteY14" fmla="*/ 508000 h 774700"/>
                <a:gd name="connsiteX15" fmla="*/ 876300 w 1409700"/>
                <a:gd name="connsiteY15" fmla="*/ 571500 h 774700"/>
                <a:gd name="connsiteX16" fmla="*/ 838200 w 1409700"/>
                <a:gd name="connsiteY16" fmla="*/ 596900 h 774700"/>
                <a:gd name="connsiteX17" fmla="*/ 635000 w 1409700"/>
                <a:gd name="connsiteY17" fmla="*/ 622300 h 774700"/>
                <a:gd name="connsiteX18" fmla="*/ 558800 w 1409700"/>
                <a:gd name="connsiteY18" fmla="*/ 635000 h 774700"/>
                <a:gd name="connsiteX19" fmla="*/ 381000 w 1409700"/>
                <a:gd name="connsiteY19" fmla="*/ 647700 h 774700"/>
                <a:gd name="connsiteX20" fmla="*/ 228600 w 1409700"/>
                <a:gd name="connsiteY20" fmla="*/ 660400 h 774700"/>
                <a:gd name="connsiteX21" fmla="*/ 127000 w 1409700"/>
                <a:gd name="connsiteY21" fmla="*/ 685800 h 774700"/>
                <a:gd name="connsiteX22" fmla="*/ 50800 w 1409700"/>
                <a:gd name="connsiteY22" fmla="*/ 736600 h 774700"/>
                <a:gd name="connsiteX23" fmla="*/ 0 w 1409700"/>
                <a:gd name="connsiteY23" fmla="*/ 774700 h 774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409700" h="774700">
                  <a:moveTo>
                    <a:pt x="1231900" y="0"/>
                  </a:moveTo>
                  <a:cubicBezTo>
                    <a:pt x="1257300" y="12700"/>
                    <a:pt x="1284471" y="22348"/>
                    <a:pt x="1308100" y="38100"/>
                  </a:cubicBezTo>
                  <a:cubicBezTo>
                    <a:pt x="1326989" y="50693"/>
                    <a:pt x="1361736" y="92105"/>
                    <a:pt x="1371600" y="114300"/>
                  </a:cubicBezTo>
                  <a:cubicBezTo>
                    <a:pt x="1382474" y="138766"/>
                    <a:pt x="1388533" y="165100"/>
                    <a:pt x="1397000" y="190500"/>
                  </a:cubicBezTo>
                  <a:lnTo>
                    <a:pt x="1409700" y="228600"/>
                  </a:lnTo>
                  <a:cubicBezTo>
                    <a:pt x="1387389" y="518644"/>
                    <a:pt x="1445260" y="332740"/>
                    <a:pt x="1358900" y="419100"/>
                  </a:cubicBezTo>
                  <a:cubicBezTo>
                    <a:pt x="1348107" y="429893"/>
                    <a:pt x="1347448" y="451001"/>
                    <a:pt x="1333500" y="457200"/>
                  </a:cubicBezTo>
                  <a:cubicBezTo>
                    <a:pt x="1306146" y="469357"/>
                    <a:pt x="1274233" y="465667"/>
                    <a:pt x="1244600" y="469900"/>
                  </a:cubicBezTo>
                  <a:cubicBezTo>
                    <a:pt x="1029912" y="541463"/>
                    <a:pt x="1160369" y="502736"/>
                    <a:pt x="635000" y="469900"/>
                  </a:cubicBezTo>
                  <a:cubicBezTo>
                    <a:pt x="619766" y="468948"/>
                    <a:pt x="609600" y="452967"/>
                    <a:pt x="596900" y="444500"/>
                  </a:cubicBezTo>
                  <a:cubicBezTo>
                    <a:pt x="601133" y="423333"/>
                    <a:pt x="597626" y="398961"/>
                    <a:pt x="609600" y="381000"/>
                  </a:cubicBezTo>
                  <a:cubicBezTo>
                    <a:pt x="617026" y="369861"/>
                    <a:pt x="634313" y="368300"/>
                    <a:pt x="647700" y="368300"/>
                  </a:cubicBezTo>
                  <a:cubicBezTo>
                    <a:pt x="694459" y="368300"/>
                    <a:pt x="740833" y="376767"/>
                    <a:pt x="787400" y="381000"/>
                  </a:cubicBezTo>
                  <a:cubicBezTo>
                    <a:pt x="823201" y="392934"/>
                    <a:pt x="841979" y="392882"/>
                    <a:pt x="863600" y="431800"/>
                  </a:cubicBezTo>
                  <a:cubicBezTo>
                    <a:pt x="876603" y="455205"/>
                    <a:pt x="889000" y="508000"/>
                    <a:pt x="889000" y="508000"/>
                  </a:cubicBezTo>
                  <a:cubicBezTo>
                    <a:pt x="884767" y="529167"/>
                    <a:pt x="887010" y="552758"/>
                    <a:pt x="876300" y="571500"/>
                  </a:cubicBezTo>
                  <a:cubicBezTo>
                    <a:pt x="868727" y="584752"/>
                    <a:pt x="852229" y="590887"/>
                    <a:pt x="838200" y="596900"/>
                  </a:cubicBezTo>
                  <a:cubicBezTo>
                    <a:pt x="789252" y="617878"/>
                    <a:pt x="654955" y="620083"/>
                    <a:pt x="635000" y="622300"/>
                  </a:cubicBezTo>
                  <a:cubicBezTo>
                    <a:pt x="609407" y="625144"/>
                    <a:pt x="584423" y="632438"/>
                    <a:pt x="558800" y="635000"/>
                  </a:cubicBezTo>
                  <a:cubicBezTo>
                    <a:pt x="499677" y="640912"/>
                    <a:pt x="440243" y="643143"/>
                    <a:pt x="381000" y="647700"/>
                  </a:cubicBezTo>
                  <a:lnTo>
                    <a:pt x="228600" y="660400"/>
                  </a:lnTo>
                  <a:cubicBezTo>
                    <a:pt x="211007" y="663919"/>
                    <a:pt x="148967" y="673596"/>
                    <a:pt x="127000" y="685800"/>
                  </a:cubicBezTo>
                  <a:cubicBezTo>
                    <a:pt x="100315" y="700625"/>
                    <a:pt x="79760" y="726947"/>
                    <a:pt x="50800" y="736600"/>
                  </a:cubicBezTo>
                  <a:cubicBezTo>
                    <a:pt x="3720" y="752293"/>
                    <a:pt x="18687" y="737326"/>
                    <a:pt x="0" y="774700"/>
                  </a:cubicBezTo>
                </a:path>
              </a:pathLst>
            </a:cu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4" name="Freeform 23"/>
            <p:cNvSpPr/>
            <p:nvPr/>
          </p:nvSpPr>
          <p:spPr>
            <a:xfrm>
              <a:off x="-25400" y="5129548"/>
              <a:ext cx="1473200" cy="991852"/>
            </a:xfrm>
            <a:custGeom>
              <a:avLst/>
              <a:gdLst>
                <a:gd name="connsiteX0" fmla="*/ 1612900 w 1854200"/>
                <a:gd name="connsiteY0" fmla="*/ 991852 h 991852"/>
                <a:gd name="connsiteX1" fmla="*/ 1778000 w 1854200"/>
                <a:gd name="connsiteY1" fmla="*/ 966452 h 991852"/>
                <a:gd name="connsiteX2" fmla="*/ 1816100 w 1854200"/>
                <a:gd name="connsiteY2" fmla="*/ 941052 h 991852"/>
                <a:gd name="connsiteX3" fmla="*/ 1854200 w 1854200"/>
                <a:gd name="connsiteY3" fmla="*/ 801352 h 991852"/>
                <a:gd name="connsiteX4" fmla="*/ 1841500 w 1854200"/>
                <a:gd name="connsiteY4" fmla="*/ 610852 h 991852"/>
                <a:gd name="connsiteX5" fmla="*/ 1816100 w 1854200"/>
                <a:gd name="connsiteY5" fmla="*/ 534652 h 991852"/>
                <a:gd name="connsiteX6" fmla="*/ 1803400 w 1854200"/>
                <a:gd name="connsiteY6" fmla="*/ 496552 h 991852"/>
                <a:gd name="connsiteX7" fmla="*/ 1790700 w 1854200"/>
                <a:gd name="connsiteY7" fmla="*/ 458452 h 991852"/>
                <a:gd name="connsiteX8" fmla="*/ 1701800 w 1854200"/>
                <a:gd name="connsiteY8" fmla="*/ 344152 h 991852"/>
                <a:gd name="connsiteX9" fmla="*/ 1663700 w 1854200"/>
                <a:gd name="connsiteY9" fmla="*/ 318752 h 991852"/>
                <a:gd name="connsiteX10" fmla="*/ 1638300 w 1854200"/>
                <a:gd name="connsiteY10" fmla="*/ 280652 h 991852"/>
                <a:gd name="connsiteX11" fmla="*/ 1524000 w 1854200"/>
                <a:gd name="connsiteY11" fmla="*/ 229852 h 991852"/>
                <a:gd name="connsiteX12" fmla="*/ 1447800 w 1854200"/>
                <a:gd name="connsiteY12" fmla="*/ 204452 h 991852"/>
                <a:gd name="connsiteX13" fmla="*/ 1409700 w 1854200"/>
                <a:gd name="connsiteY13" fmla="*/ 191752 h 991852"/>
                <a:gd name="connsiteX14" fmla="*/ 1295400 w 1854200"/>
                <a:gd name="connsiteY14" fmla="*/ 179052 h 991852"/>
                <a:gd name="connsiteX15" fmla="*/ 1231900 w 1854200"/>
                <a:gd name="connsiteY15" fmla="*/ 166352 h 991852"/>
                <a:gd name="connsiteX16" fmla="*/ 1003300 w 1854200"/>
                <a:gd name="connsiteY16" fmla="*/ 140952 h 991852"/>
                <a:gd name="connsiteX17" fmla="*/ 889000 w 1854200"/>
                <a:gd name="connsiteY17" fmla="*/ 128252 h 991852"/>
                <a:gd name="connsiteX18" fmla="*/ 774700 w 1854200"/>
                <a:gd name="connsiteY18" fmla="*/ 102852 h 991852"/>
                <a:gd name="connsiteX19" fmla="*/ 698500 w 1854200"/>
                <a:gd name="connsiteY19" fmla="*/ 77452 h 991852"/>
                <a:gd name="connsiteX20" fmla="*/ 660400 w 1854200"/>
                <a:gd name="connsiteY20" fmla="*/ 64752 h 991852"/>
                <a:gd name="connsiteX21" fmla="*/ 622300 w 1854200"/>
                <a:gd name="connsiteY21" fmla="*/ 52052 h 991852"/>
                <a:gd name="connsiteX22" fmla="*/ 419100 w 1854200"/>
                <a:gd name="connsiteY22" fmla="*/ 26652 h 991852"/>
                <a:gd name="connsiteX23" fmla="*/ 266700 w 1854200"/>
                <a:gd name="connsiteY23" fmla="*/ 13952 h 991852"/>
                <a:gd name="connsiteX24" fmla="*/ 177800 w 1854200"/>
                <a:gd name="connsiteY24" fmla="*/ 1252 h 991852"/>
                <a:gd name="connsiteX25" fmla="*/ 0 w 1854200"/>
                <a:gd name="connsiteY25" fmla="*/ 1252 h 9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854200" h="991852">
                  <a:moveTo>
                    <a:pt x="1612900" y="991852"/>
                  </a:moveTo>
                  <a:cubicBezTo>
                    <a:pt x="1649323" y="988210"/>
                    <a:pt x="1732231" y="989337"/>
                    <a:pt x="1778000" y="966452"/>
                  </a:cubicBezTo>
                  <a:cubicBezTo>
                    <a:pt x="1791652" y="959626"/>
                    <a:pt x="1803400" y="949519"/>
                    <a:pt x="1816100" y="941052"/>
                  </a:cubicBezTo>
                  <a:cubicBezTo>
                    <a:pt x="1848326" y="844374"/>
                    <a:pt x="1836249" y="891106"/>
                    <a:pt x="1854200" y="801352"/>
                  </a:cubicBezTo>
                  <a:cubicBezTo>
                    <a:pt x="1849967" y="737852"/>
                    <a:pt x="1850500" y="673853"/>
                    <a:pt x="1841500" y="610852"/>
                  </a:cubicBezTo>
                  <a:cubicBezTo>
                    <a:pt x="1837714" y="584347"/>
                    <a:pt x="1824567" y="560052"/>
                    <a:pt x="1816100" y="534652"/>
                  </a:cubicBezTo>
                  <a:lnTo>
                    <a:pt x="1803400" y="496552"/>
                  </a:lnTo>
                  <a:cubicBezTo>
                    <a:pt x="1799167" y="483852"/>
                    <a:pt x="1798126" y="469591"/>
                    <a:pt x="1790700" y="458452"/>
                  </a:cubicBezTo>
                  <a:cubicBezTo>
                    <a:pt x="1755299" y="405350"/>
                    <a:pt x="1746564" y="381456"/>
                    <a:pt x="1701800" y="344152"/>
                  </a:cubicBezTo>
                  <a:cubicBezTo>
                    <a:pt x="1690074" y="334381"/>
                    <a:pt x="1676400" y="327219"/>
                    <a:pt x="1663700" y="318752"/>
                  </a:cubicBezTo>
                  <a:cubicBezTo>
                    <a:pt x="1655233" y="306052"/>
                    <a:pt x="1649093" y="291445"/>
                    <a:pt x="1638300" y="280652"/>
                  </a:cubicBezTo>
                  <a:cubicBezTo>
                    <a:pt x="1608111" y="250463"/>
                    <a:pt x="1561726" y="242427"/>
                    <a:pt x="1524000" y="229852"/>
                  </a:cubicBezTo>
                  <a:lnTo>
                    <a:pt x="1447800" y="204452"/>
                  </a:lnTo>
                  <a:cubicBezTo>
                    <a:pt x="1435100" y="200219"/>
                    <a:pt x="1423005" y="193230"/>
                    <a:pt x="1409700" y="191752"/>
                  </a:cubicBezTo>
                  <a:cubicBezTo>
                    <a:pt x="1371600" y="187519"/>
                    <a:pt x="1333349" y="184473"/>
                    <a:pt x="1295400" y="179052"/>
                  </a:cubicBezTo>
                  <a:cubicBezTo>
                    <a:pt x="1274031" y="175999"/>
                    <a:pt x="1253305" y="169144"/>
                    <a:pt x="1231900" y="166352"/>
                  </a:cubicBezTo>
                  <a:cubicBezTo>
                    <a:pt x="1155875" y="156436"/>
                    <a:pt x="1079500" y="149419"/>
                    <a:pt x="1003300" y="140952"/>
                  </a:cubicBezTo>
                  <a:cubicBezTo>
                    <a:pt x="965200" y="136719"/>
                    <a:pt x="926590" y="135770"/>
                    <a:pt x="889000" y="128252"/>
                  </a:cubicBezTo>
                  <a:cubicBezTo>
                    <a:pt x="852746" y="121001"/>
                    <a:pt x="810571" y="113613"/>
                    <a:pt x="774700" y="102852"/>
                  </a:cubicBezTo>
                  <a:cubicBezTo>
                    <a:pt x="749055" y="95159"/>
                    <a:pt x="723900" y="85919"/>
                    <a:pt x="698500" y="77452"/>
                  </a:cubicBezTo>
                  <a:lnTo>
                    <a:pt x="660400" y="64752"/>
                  </a:lnTo>
                  <a:cubicBezTo>
                    <a:pt x="647700" y="60519"/>
                    <a:pt x="635584" y="53712"/>
                    <a:pt x="622300" y="52052"/>
                  </a:cubicBezTo>
                  <a:cubicBezTo>
                    <a:pt x="554567" y="43585"/>
                    <a:pt x="487125" y="32321"/>
                    <a:pt x="419100" y="26652"/>
                  </a:cubicBezTo>
                  <a:cubicBezTo>
                    <a:pt x="368300" y="22419"/>
                    <a:pt x="317396" y="19288"/>
                    <a:pt x="266700" y="13952"/>
                  </a:cubicBezTo>
                  <a:cubicBezTo>
                    <a:pt x="236930" y="10818"/>
                    <a:pt x="207700" y="2676"/>
                    <a:pt x="177800" y="1252"/>
                  </a:cubicBezTo>
                  <a:cubicBezTo>
                    <a:pt x="118600" y="-1567"/>
                    <a:pt x="59267" y="1252"/>
                    <a:pt x="0" y="1252"/>
                  </a:cubicBezTo>
                </a:path>
              </a:pathLst>
            </a:cu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5" name="Freeform 24"/>
            <p:cNvSpPr/>
            <p:nvPr/>
          </p:nvSpPr>
          <p:spPr>
            <a:xfrm>
              <a:off x="3438071" y="4902200"/>
              <a:ext cx="1502229" cy="812800"/>
            </a:xfrm>
            <a:custGeom>
              <a:avLst/>
              <a:gdLst>
                <a:gd name="connsiteX0" fmla="*/ 422729 w 1502229"/>
                <a:gd name="connsiteY0" fmla="*/ 812800 h 812800"/>
                <a:gd name="connsiteX1" fmla="*/ 206829 w 1502229"/>
                <a:gd name="connsiteY1" fmla="*/ 800100 h 812800"/>
                <a:gd name="connsiteX2" fmla="*/ 168729 w 1502229"/>
                <a:gd name="connsiteY2" fmla="*/ 787400 h 812800"/>
                <a:gd name="connsiteX3" fmla="*/ 92529 w 1502229"/>
                <a:gd name="connsiteY3" fmla="*/ 736600 h 812800"/>
                <a:gd name="connsiteX4" fmla="*/ 29029 w 1502229"/>
                <a:gd name="connsiteY4" fmla="*/ 609600 h 812800"/>
                <a:gd name="connsiteX5" fmla="*/ 3629 w 1502229"/>
                <a:gd name="connsiteY5" fmla="*/ 533400 h 812800"/>
                <a:gd name="connsiteX6" fmla="*/ 41729 w 1502229"/>
                <a:gd name="connsiteY6" fmla="*/ 292100 h 812800"/>
                <a:gd name="connsiteX7" fmla="*/ 79829 w 1502229"/>
                <a:gd name="connsiteY7" fmla="*/ 279400 h 812800"/>
                <a:gd name="connsiteX8" fmla="*/ 206829 w 1502229"/>
                <a:gd name="connsiteY8" fmla="*/ 241300 h 812800"/>
                <a:gd name="connsiteX9" fmla="*/ 244929 w 1502229"/>
                <a:gd name="connsiteY9" fmla="*/ 228600 h 812800"/>
                <a:gd name="connsiteX10" fmla="*/ 283029 w 1502229"/>
                <a:gd name="connsiteY10" fmla="*/ 215900 h 812800"/>
                <a:gd name="connsiteX11" fmla="*/ 346529 w 1502229"/>
                <a:gd name="connsiteY11" fmla="*/ 203200 h 812800"/>
                <a:gd name="connsiteX12" fmla="*/ 1006929 w 1502229"/>
                <a:gd name="connsiteY12" fmla="*/ 177800 h 812800"/>
                <a:gd name="connsiteX13" fmla="*/ 1159329 w 1502229"/>
                <a:gd name="connsiteY13" fmla="*/ 152400 h 812800"/>
                <a:gd name="connsiteX14" fmla="*/ 1235529 w 1502229"/>
                <a:gd name="connsiteY14" fmla="*/ 127000 h 812800"/>
                <a:gd name="connsiteX15" fmla="*/ 1273629 w 1502229"/>
                <a:gd name="connsiteY15" fmla="*/ 114300 h 812800"/>
                <a:gd name="connsiteX16" fmla="*/ 1311729 w 1502229"/>
                <a:gd name="connsiteY16" fmla="*/ 88900 h 812800"/>
                <a:gd name="connsiteX17" fmla="*/ 1362529 w 1502229"/>
                <a:gd name="connsiteY17" fmla="*/ 76200 h 812800"/>
                <a:gd name="connsiteX18" fmla="*/ 1451429 w 1502229"/>
                <a:gd name="connsiteY18" fmla="*/ 50800 h 812800"/>
                <a:gd name="connsiteX19" fmla="*/ 1502229 w 1502229"/>
                <a:gd name="connsiteY19" fmla="*/ 0 h 81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02229" h="812800">
                  <a:moveTo>
                    <a:pt x="422729" y="812800"/>
                  </a:moveTo>
                  <a:cubicBezTo>
                    <a:pt x="350762" y="808567"/>
                    <a:pt x="278562" y="807273"/>
                    <a:pt x="206829" y="800100"/>
                  </a:cubicBezTo>
                  <a:cubicBezTo>
                    <a:pt x="193508" y="798768"/>
                    <a:pt x="180431" y="793901"/>
                    <a:pt x="168729" y="787400"/>
                  </a:cubicBezTo>
                  <a:cubicBezTo>
                    <a:pt x="142044" y="772575"/>
                    <a:pt x="92529" y="736600"/>
                    <a:pt x="92529" y="736600"/>
                  </a:cubicBezTo>
                  <a:cubicBezTo>
                    <a:pt x="19261" y="626698"/>
                    <a:pt x="56443" y="700981"/>
                    <a:pt x="29029" y="609600"/>
                  </a:cubicBezTo>
                  <a:cubicBezTo>
                    <a:pt x="21336" y="583955"/>
                    <a:pt x="3629" y="533400"/>
                    <a:pt x="3629" y="533400"/>
                  </a:cubicBezTo>
                  <a:cubicBezTo>
                    <a:pt x="4372" y="521514"/>
                    <a:pt x="-18413" y="340213"/>
                    <a:pt x="41729" y="292100"/>
                  </a:cubicBezTo>
                  <a:cubicBezTo>
                    <a:pt x="52182" y="283737"/>
                    <a:pt x="66957" y="283078"/>
                    <a:pt x="79829" y="279400"/>
                  </a:cubicBezTo>
                  <a:cubicBezTo>
                    <a:pt x="214184" y="241013"/>
                    <a:pt x="25745" y="301661"/>
                    <a:pt x="206829" y="241300"/>
                  </a:cubicBezTo>
                  <a:lnTo>
                    <a:pt x="244929" y="228600"/>
                  </a:lnTo>
                  <a:cubicBezTo>
                    <a:pt x="257629" y="224367"/>
                    <a:pt x="269902" y="218525"/>
                    <a:pt x="283029" y="215900"/>
                  </a:cubicBezTo>
                  <a:cubicBezTo>
                    <a:pt x="304196" y="211667"/>
                    <a:pt x="325194" y="206482"/>
                    <a:pt x="346529" y="203200"/>
                  </a:cubicBezTo>
                  <a:cubicBezTo>
                    <a:pt x="569980" y="168823"/>
                    <a:pt x="758056" y="183456"/>
                    <a:pt x="1006929" y="177800"/>
                  </a:cubicBezTo>
                  <a:cubicBezTo>
                    <a:pt x="1057729" y="169333"/>
                    <a:pt x="1110471" y="168686"/>
                    <a:pt x="1159329" y="152400"/>
                  </a:cubicBezTo>
                  <a:lnTo>
                    <a:pt x="1235529" y="127000"/>
                  </a:lnTo>
                  <a:cubicBezTo>
                    <a:pt x="1248229" y="122767"/>
                    <a:pt x="1262490" y="121726"/>
                    <a:pt x="1273629" y="114300"/>
                  </a:cubicBezTo>
                  <a:cubicBezTo>
                    <a:pt x="1286329" y="105833"/>
                    <a:pt x="1297700" y="94913"/>
                    <a:pt x="1311729" y="88900"/>
                  </a:cubicBezTo>
                  <a:cubicBezTo>
                    <a:pt x="1327772" y="82024"/>
                    <a:pt x="1345746" y="80995"/>
                    <a:pt x="1362529" y="76200"/>
                  </a:cubicBezTo>
                  <a:cubicBezTo>
                    <a:pt x="1490066" y="39761"/>
                    <a:pt x="1292620" y="90502"/>
                    <a:pt x="1451429" y="50800"/>
                  </a:cubicBezTo>
                  <a:cubicBezTo>
                    <a:pt x="1482080" y="4824"/>
                    <a:pt x="1463177" y="19526"/>
                    <a:pt x="1502229" y="0"/>
                  </a:cubicBezTo>
                </a:path>
              </a:pathLst>
            </a:cu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6" name="Freeform 25"/>
            <p:cNvSpPr/>
            <p:nvPr/>
          </p:nvSpPr>
          <p:spPr>
            <a:xfrm>
              <a:off x="2197100" y="4940126"/>
              <a:ext cx="1435100" cy="393874"/>
            </a:xfrm>
            <a:custGeom>
              <a:avLst/>
              <a:gdLst>
                <a:gd name="connsiteX0" fmla="*/ 0 w 1435100"/>
                <a:gd name="connsiteY0" fmla="*/ 393874 h 393874"/>
                <a:gd name="connsiteX1" fmla="*/ 469900 w 1435100"/>
                <a:gd name="connsiteY1" fmla="*/ 381174 h 393874"/>
                <a:gd name="connsiteX2" fmla="*/ 508000 w 1435100"/>
                <a:gd name="connsiteY2" fmla="*/ 368474 h 393874"/>
                <a:gd name="connsiteX3" fmla="*/ 533400 w 1435100"/>
                <a:gd name="connsiteY3" fmla="*/ 330374 h 393874"/>
                <a:gd name="connsiteX4" fmla="*/ 571500 w 1435100"/>
                <a:gd name="connsiteY4" fmla="*/ 317674 h 393874"/>
                <a:gd name="connsiteX5" fmla="*/ 609600 w 1435100"/>
                <a:gd name="connsiteY5" fmla="*/ 292274 h 393874"/>
                <a:gd name="connsiteX6" fmla="*/ 660400 w 1435100"/>
                <a:gd name="connsiteY6" fmla="*/ 216074 h 393874"/>
                <a:gd name="connsiteX7" fmla="*/ 673100 w 1435100"/>
                <a:gd name="connsiteY7" fmla="*/ 139874 h 393874"/>
                <a:gd name="connsiteX8" fmla="*/ 685800 w 1435100"/>
                <a:gd name="connsiteY8" fmla="*/ 101774 h 393874"/>
                <a:gd name="connsiteX9" fmla="*/ 723900 w 1435100"/>
                <a:gd name="connsiteY9" fmla="*/ 89074 h 393874"/>
                <a:gd name="connsiteX10" fmla="*/ 762000 w 1435100"/>
                <a:gd name="connsiteY10" fmla="*/ 63674 h 393874"/>
                <a:gd name="connsiteX11" fmla="*/ 863600 w 1435100"/>
                <a:gd name="connsiteY11" fmla="*/ 38274 h 393874"/>
                <a:gd name="connsiteX12" fmla="*/ 914400 w 1435100"/>
                <a:gd name="connsiteY12" fmla="*/ 25574 h 393874"/>
                <a:gd name="connsiteX13" fmla="*/ 1435100 w 1435100"/>
                <a:gd name="connsiteY13" fmla="*/ 174 h 393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5100" h="393874">
                  <a:moveTo>
                    <a:pt x="0" y="393874"/>
                  </a:moveTo>
                  <a:cubicBezTo>
                    <a:pt x="156633" y="389641"/>
                    <a:pt x="313405" y="388999"/>
                    <a:pt x="469900" y="381174"/>
                  </a:cubicBezTo>
                  <a:cubicBezTo>
                    <a:pt x="483270" y="380505"/>
                    <a:pt x="497547" y="376837"/>
                    <a:pt x="508000" y="368474"/>
                  </a:cubicBezTo>
                  <a:cubicBezTo>
                    <a:pt x="519919" y="358939"/>
                    <a:pt x="521481" y="339909"/>
                    <a:pt x="533400" y="330374"/>
                  </a:cubicBezTo>
                  <a:cubicBezTo>
                    <a:pt x="543853" y="322011"/>
                    <a:pt x="559526" y="323661"/>
                    <a:pt x="571500" y="317674"/>
                  </a:cubicBezTo>
                  <a:cubicBezTo>
                    <a:pt x="585152" y="310848"/>
                    <a:pt x="596900" y="300741"/>
                    <a:pt x="609600" y="292274"/>
                  </a:cubicBezTo>
                  <a:cubicBezTo>
                    <a:pt x="626533" y="266874"/>
                    <a:pt x="655381" y="246186"/>
                    <a:pt x="660400" y="216074"/>
                  </a:cubicBezTo>
                  <a:cubicBezTo>
                    <a:pt x="664633" y="190674"/>
                    <a:pt x="667514" y="165011"/>
                    <a:pt x="673100" y="139874"/>
                  </a:cubicBezTo>
                  <a:cubicBezTo>
                    <a:pt x="676004" y="126806"/>
                    <a:pt x="676334" y="111240"/>
                    <a:pt x="685800" y="101774"/>
                  </a:cubicBezTo>
                  <a:cubicBezTo>
                    <a:pt x="695266" y="92308"/>
                    <a:pt x="711926" y="95061"/>
                    <a:pt x="723900" y="89074"/>
                  </a:cubicBezTo>
                  <a:cubicBezTo>
                    <a:pt x="737552" y="82248"/>
                    <a:pt x="748348" y="70500"/>
                    <a:pt x="762000" y="63674"/>
                  </a:cubicBezTo>
                  <a:cubicBezTo>
                    <a:pt x="789233" y="50057"/>
                    <a:pt x="837515" y="44071"/>
                    <a:pt x="863600" y="38274"/>
                  </a:cubicBezTo>
                  <a:cubicBezTo>
                    <a:pt x="880639" y="34488"/>
                    <a:pt x="897022" y="27203"/>
                    <a:pt x="914400" y="25574"/>
                  </a:cubicBezTo>
                  <a:cubicBezTo>
                    <a:pt x="1227157" y="-3747"/>
                    <a:pt x="1196427" y="174"/>
                    <a:pt x="1435100" y="174"/>
                  </a:cubicBezTo>
                </a:path>
              </a:pathLst>
            </a:cu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pic>
          <p:nvPicPr>
            <p:cNvPr id="27" name="Picture 13" descr="C:\Users\yuzheng\AppData\Local\Microsoft\Windows\Temporary Internet Files\Content.IE5\EIRRGNVW\MC900156111[1].wmf"/>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828800" y="5105400"/>
              <a:ext cx="543539" cy="334908"/>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7" descr="D:\paper\book\images\tornado-icon.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477126" y="4615631"/>
              <a:ext cx="669924" cy="669924"/>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Rectangle 28"/>
          <p:cNvSpPr/>
          <p:nvPr/>
        </p:nvSpPr>
        <p:spPr>
          <a:xfrm>
            <a:off x="544929" y="1654414"/>
            <a:ext cx="8446671" cy="492438"/>
          </a:xfrm>
          <a:prstGeom prst="rect">
            <a:avLst/>
          </a:prstGeom>
        </p:spPr>
        <p:txBody>
          <a:bodyPr wrap="square" lIns="76197" tIns="38098" rIns="76197" bIns="38098">
            <a:spAutoFit/>
          </a:bodyPr>
          <a:lstStyle/>
          <a:p>
            <a:r>
              <a:rPr lang="en-US" altLang="zh-CN" sz="2700" dirty="0">
                <a:solidFill>
                  <a:srgbClr val="0070C0"/>
                </a:solidFill>
              </a:rPr>
              <a:t>A lot of trajectories generated by various moving objects</a:t>
            </a:r>
            <a:endParaRPr lang="zh-CN" altLang="en-US" sz="2700" dirty="0">
              <a:solidFill>
                <a:srgbClr val="0070C0"/>
              </a:solidFill>
            </a:endParaRPr>
          </a:p>
        </p:txBody>
      </p:sp>
    </p:spTree>
    <p:extLst>
      <p:ext uri="{BB962C8B-B14F-4D97-AF65-F5344CB8AC3E}">
        <p14:creationId xmlns:p14="http://schemas.microsoft.com/office/powerpoint/2010/main" val="384474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rapezoid 9"/>
          <p:cNvSpPr/>
          <p:nvPr/>
        </p:nvSpPr>
        <p:spPr>
          <a:xfrm>
            <a:off x="609600" y="3611883"/>
            <a:ext cx="7772400" cy="2112661"/>
          </a:xfrm>
          <a:prstGeom prst="trapezoid">
            <a:avLst>
              <a:gd name="adj" fmla="val 38386"/>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en-US"/>
          </a:p>
        </p:txBody>
      </p:sp>
      <p:grpSp>
        <p:nvGrpSpPr>
          <p:cNvPr id="126" name="Group 125"/>
          <p:cNvGrpSpPr/>
          <p:nvPr/>
        </p:nvGrpSpPr>
        <p:grpSpPr>
          <a:xfrm>
            <a:off x="1993900" y="3924301"/>
            <a:ext cx="5372100" cy="1638300"/>
            <a:chOff x="1993900" y="4000500"/>
            <a:chExt cx="5372100" cy="1638300"/>
          </a:xfrm>
        </p:grpSpPr>
        <p:sp>
          <p:nvSpPr>
            <p:cNvPr id="72" name="Freeform 71"/>
            <p:cNvSpPr/>
            <p:nvPr/>
          </p:nvSpPr>
          <p:spPr>
            <a:xfrm>
              <a:off x="2146300" y="4000500"/>
              <a:ext cx="3873500" cy="952500"/>
            </a:xfrm>
            <a:custGeom>
              <a:avLst/>
              <a:gdLst>
                <a:gd name="connsiteX0" fmla="*/ 3848100 w 3873500"/>
                <a:gd name="connsiteY0" fmla="*/ 952500 h 952500"/>
                <a:gd name="connsiteX1" fmla="*/ 3860800 w 3873500"/>
                <a:gd name="connsiteY1" fmla="*/ 889000 h 952500"/>
                <a:gd name="connsiteX2" fmla="*/ 3873500 w 3873500"/>
                <a:gd name="connsiteY2" fmla="*/ 850900 h 952500"/>
                <a:gd name="connsiteX3" fmla="*/ 3860800 w 3873500"/>
                <a:gd name="connsiteY3" fmla="*/ 546100 h 952500"/>
                <a:gd name="connsiteX4" fmla="*/ 3822700 w 3873500"/>
                <a:gd name="connsiteY4" fmla="*/ 381000 h 952500"/>
                <a:gd name="connsiteX5" fmla="*/ 3810000 w 3873500"/>
                <a:gd name="connsiteY5" fmla="*/ 342900 h 952500"/>
                <a:gd name="connsiteX6" fmla="*/ 3733800 w 3873500"/>
                <a:gd name="connsiteY6" fmla="*/ 279400 h 952500"/>
                <a:gd name="connsiteX7" fmla="*/ 3695700 w 3873500"/>
                <a:gd name="connsiteY7" fmla="*/ 241300 h 952500"/>
                <a:gd name="connsiteX8" fmla="*/ 3619500 w 3873500"/>
                <a:gd name="connsiteY8" fmla="*/ 215900 h 952500"/>
                <a:gd name="connsiteX9" fmla="*/ 3530600 w 3873500"/>
                <a:gd name="connsiteY9" fmla="*/ 177800 h 952500"/>
                <a:gd name="connsiteX10" fmla="*/ 3352800 w 3873500"/>
                <a:gd name="connsiteY10" fmla="*/ 139700 h 952500"/>
                <a:gd name="connsiteX11" fmla="*/ 3225800 w 3873500"/>
                <a:gd name="connsiteY11" fmla="*/ 88900 h 952500"/>
                <a:gd name="connsiteX12" fmla="*/ 3175000 w 3873500"/>
                <a:gd name="connsiteY12" fmla="*/ 76200 h 952500"/>
                <a:gd name="connsiteX13" fmla="*/ 3035300 w 3873500"/>
                <a:gd name="connsiteY13" fmla="*/ 50800 h 952500"/>
                <a:gd name="connsiteX14" fmla="*/ 2946400 w 3873500"/>
                <a:gd name="connsiteY14" fmla="*/ 25400 h 952500"/>
                <a:gd name="connsiteX15" fmla="*/ 2768600 w 3873500"/>
                <a:gd name="connsiteY15" fmla="*/ 12700 h 952500"/>
                <a:gd name="connsiteX16" fmla="*/ 2438400 w 3873500"/>
                <a:gd name="connsiteY16" fmla="*/ 0 h 952500"/>
                <a:gd name="connsiteX17" fmla="*/ 2032000 w 3873500"/>
                <a:gd name="connsiteY17" fmla="*/ 12700 h 952500"/>
                <a:gd name="connsiteX18" fmla="*/ 1981200 w 3873500"/>
                <a:gd name="connsiteY18" fmla="*/ 25400 h 952500"/>
                <a:gd name="connsiteX19" fmla="*/ 1866900 w 3873500"/>
                <a:gd name="connsiteY19" fmla="*/ 63500 h 952500"/>
                <a:gd name="connsiteX20" fmla="*/ 1752600 w 3873500"/>
                <a:gd name="connsiteY20" fmla="*/ 101600 h 952500"/>
                <a:gd name="connsiteX21" fmla="*/ 1714500 w 3873500"/>
                <a:gd name="connsiteY21" fmla="*/ 114300 h 952500"/>
                <a:gd name="connsiteX22" fmla="*/ 1676400 w 3873500"/>
                <a:gd name="connsiteY22" fmla="*/ 127000 h 952500"/>
                <a:gd name="connsiteX23" fmla="*/ 1549400 w 3873500"/>
                <a:gd name="connsiteY23" fmla="*/ 139700 h 952500"/>
                <a:gd name="connsiteX24" fmla="*/ 1511300 w 3873500"/>
                <a:gd name="connsiteY24" fmla="*/ 152400 h 952500"/>
                <a:gd name="connsiteX25" fmla="*/ 1168400 w 3873500"/>
                <a:gd name="connsiteY25" fmla="*/ 177800 h 952500"/>
                <a:gd name="connsiteX26" fmla="*/ 774700 w 3873500"/>
                <a:gd name="connsiteY26" fmla="*/ 190500 h 952500"/>
                <a:gd name="connsiteX27" fmla="*/ 482600 w 3873500"/>
                <a:gd name="connsiteY27" fmla="*/ 203200 h 952500"/>
                <a:gd name="connsiteX28" fmla="*/ 431800 w 3873500"/>
                <a:gd name="connsiteY28" fmla="*/ 215900 h 952500"/>
                <a:gd name="connsiteX29" fmla="*/ 127000 w 3873500"/>
                <a:gd name="connsiteY29" fmla="*/ 190500 h 952500"/>
                <a:gd name="connsiteX30" fmla="*/ 50800 w 3873500"/>
                <a:gd name="connsiteY30" fmla="*/ 127000 h 952500"/>
                <a:gd name="connsiteX31" fmla="*/ 0 w 3873500"/>
                <a:gd name="connsiteY31" fmla="*/ 76200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73500" h="952500">
                  <a:moveTo>
                    <a:pt x="3848100" y="952500"/>
                  </a:moveTo>
                  <a:cubicBezTo>
                    <a:pt x="3852333" y="931333"/>
                    <a:pt x="3855565" y="909941"/>
                    <a:pt x="3860800" y="889000"/>
                  </a:cubicBezTo>
                  <a:cubicBezTo>
                    <a:pt x="3864047" y="876013"/>
                    <a:pt x="3873500" y="864287"/>
                    <a:pt x="3873500" y="850900"/>
                  </a:cubicBezTo>
                  <a:cubicBezTo>
                    <a:pt x="3873500" y="749212"/>
                    <a:pt x="3867347" y="647577"/>
                    <a:pt x="3860800" y="546100"/>
                  </a:cubicBezTo>
                  <a:cubicBezTo>
                    <a:pt x="3855524" y="464327"/>
                    <a:pt x="3847539" y="455516"/>
                    <a:pt x="3822700" y="381000"/>
                  </a:cubicBezTo>
                  <a:cubicBezTo>
                    <a:pt x="3818467" y="368300"/>
                    <a:pt x="3819466" y="352366"/>
                    <a:pt x="3810000" y="342900"/>
                  </a:cubicBezTo>
                  <a:cubicBezTo>
                    <a:pt x="3698690" y="231590"/>
                    <a:pt x="3839888" y="367807"/>
                    <a:pt x="3733800" y="279400"/>
                  </a:cubicBezTo>
                  <a:cubicBezTo>
                    <a:pt x="3720002" y="267902"/>
                    <a:pt x="3711400" y="250022"/>
                    <a:pt x="3695700" y="241300"/>
                  </a:cubicBezTo>
                  <a:cubicBezTo>
                    <a:pt x="3672295" y="228297"/>
                    <a:pt x="3643447" y="227874"/>
                    <a:pt x="3619500" y="215900"/>
                  </a:cubicBezTo>
                  <a:cubicBezTo>
                    <a:pt x="3586929" y="199614"/>
                    <a:pt x="3565304" y="185809"/>
                    <a:pt x="3530600" y="177800"/>
                  </a:cubicBezTo>
                  <a:cubicBezTo>
                    <a:pt x="3487996" y="167968"/>
                    <a:pt x="3404441" y="155192"/>
                    <a:pt x="3352800" y="139700"/>
                  </a:cubicBezTo>
                  <a:cubicBezTo>
                    <a:pt x="3124307" y="71152"/>
                    <a:pt x="3395534" y="152550"/>
                    <a:pt x="3225800" y="88900"/>
                  </a:cubicBezTo>
                  <a:cubicBezTo>
                    <a:pt x="3209457" y="82771"/>
                    <a:pt x="3191783" y="80995"/>
                    <a:pt x="3175000" y="76200"/>
                  </a:cubicBezTo>
                  <a:cubicBezTo>
                    <a:pt x="3083639" y="50097"/>
                    <a:pt x="3203424" y="71815"/>
                    <a:pt x="3035300" y="50800"/>
                  </a:cubicBezTo>
                  <a:cubicBezTo>
                    <a:pt x="3011218" y="42773"/>
                    <a:pt x="2970320" y="28058"/>
                    <a:pt x="2946400" y="25400"/>
                  </a:cubicBezTo>
                  <a:cubicBezTo>
                    <a:pt x="2887346" y="18838"/>
                    <a:pt x="2827944" y="15667"/>
                    <a:pt x="2768600" y="12700"/>
                  </a:cubicBezTo>
                  <a:cubicBezTo>
                    <a:pt x="2658589" y="7199"/>
                    <a:pt x="2548467" y="4233"/>
                    <a:pt x="2438400" y="0"/>
                  </a:cubicBezTo>
                  <a:cubicBezTo>
                    <a:pt x="2302933" y="4233"/>
                    <a:pt x="2167324" y="5182"/>
                    <a:pt x="2032000" y="12700"/>
                  </a:cubicBezTo>
                  <a:cubicBezTo>
                    <a:pt x="2014572" y="13668"/>
                    <a:pt x="1997918" y="20384"/>
                    <a:pt x="1981200" y="25400"/>
                  </a:cubicBezTo>
                  <a:cubicBezTo>
                    <a:pt x="1942733" y="36940"/>
                    <a:pt x="1905000" y="50800"/>
                    <a:pt x="1866900" y="63500"/>
                  </a:cubicBezTo>
                  <a:lnTo>
                    <a:pt x="1752600" y="101600"/>
                  </a:lnTo>
                  <a:lnTo>
                    <a:pt x="1714500" y="114300"/>
                  </a:lnTo>
                  <a:cubicBezTo>
                    <a:pt x="1701800" y="118533"/>
                    <a:pt x="1689721" y="125668"/>
                    <a:pt x="1676400" y="127000"/>
                  </a:cubicBezTo>
                  <a:lnTo>
                    <a:pt x="1549400" y="139700"/>
                  </a:lnTo>
                  <a:cubicBezTo>
                    <a:pt x="1536700" y="143933"/>
                    <a:pt x="1524427" y="149775"/>
                    <a:pt x="1511300" y="152400"/>
                  </a:cubicBezTo>
                  <a:cubicBezTo>
                    <a:pt x="1406624" y="173335"/>
                    <a:pt x="1259315" y="174235"/>
                    <a:pt x="1168400" y="177800"/>
                  </a:cubicBezTo>
                  <a:lnTo>
                    <a:pt x="774700" y="190500"/>
                  </a:lnTo>
                  <a:lnTo>
                    <a:pt x="482600" y="203200"/>
                  </a:lnTo>
                  <a:cubicBezTo>
                    <a:pt x="465667" y="207433"/>
                    <a:pt x="449254" y="215900"/>
                    <a:pt x="431800" y="215900"/>
                  </a:cubicBezTo>
                  <a:cubicBezTo>
                    <a:pt x="313168" y="215900"/>
                    <a:pt x="236280" y="204160"/>
                    <a:pt x="127000" y="190500"/>
                  </a:cubicBezTo>
                  <a:cubicBezTo>
                    <a:pt x="89538" y="165525"/>
                    <a:pt x="81358" y="163670"/>
                    <a:pt x="50800" y="127000"/>
                  </a:cubicBezTo>
                  <a:cubicBezTo>
                    <a:pt x="7013" y="74456"/>
                    <a:pt x="47199" y="99799"/>
                    <a:pt x="0" y="76200"/>
                  </a:cubicBezTo>
                </a:path>
              </a:pathLst>
            </a:custGeom>
            <a:ln w="28575">
              <a:solidFill>
                <a:srgbClr val="82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5" name="Freeform 54"/>
            <p:cNvSpPr/>
            <p:nvPr/>
          </p:nvSpPr>
          <p:spPr>
            <a:xfrm>
              <a:off x="4508500" y="4025900"/>
              <a:ext cx="2857500" cy="1612900"/>
            </a:xfrm>
            <a:custGeom>
              <a:avLst/>
              <a:gdLst>
                <a:gd name="connsiteX0" fmla="*/ 0 w 2857500"/>
                <a:gd name="connsiteY0" fmla="*/ 1485900 h 1612900"/>
                <a:gd name="connsiteX1" fmla="*/ 228600 w 2857500"/>
                <a:gd name="connsiteY1" fmla="*/ 1498600 h 1612900"/>
                <a:gd name="connsiteX2" fmla="*/ 266700 w 2857500"/>
                <a:gd name="connsiteY2" fmla="*/ 1511300 h 1612900"/>
                <a:gd name="connsiteX3" fmla="*/ 762000 w 2857500"/>
                <a:gd name="connsiteY3" fmla="*/ 1524000 h 1612900"/>
                <a:gd name="connsiteX4" fmla="*/ 901700 w 2857500"/>
                <a:gd name="connsiteY4" fmla="*/ 1536700 h 1612900"/>
                <a:gd name="connsiteX5" fmla="*/ 965200 w 2857500"/>
                <a:gd name="connsiteY5" fmla="*/ 1549400 h 1612900"/>
                <a:gd name="connsiteX6" fmla="*/ 1143000 w 2857500"/>
                <a:gd name="connsiteY6" fmla="*/ 1562100 h 1612900"/>
                <a:gd name="connsiteX7" fmla="*/ 1295400 w 2857500"/>
                <a:gd name="connsiteY7" fmla="*/ 1587500 h 1612900"/>
                <a:gd name="connsiteX8" fmla="*/ 1778000 w 2857500"/>
                <a:gd name="connsiteY8" fmla="*/ 1612900 h 1612900"/>
                <a:gd name="connsiteX9" fmla="*/ 2463800 w 2857500"/>
                <a:gd name="connsiteY9" fmla="*/ 1600200 h 1612900"/>
                <a:gd name="connsiteX10" fmla="*/ 2501900 w 2857500"/>
                <a:gd name="connsiteY10" fmla="*/ 1587500 h 1612900"/>
                <a:gd name="connsiteX11" fmla="*/ 2552700 w 2857500"/>
                <a:gd name="connsiteY11" fmla="*/ 1574800 h 1612900"/>
                <a:gd name="connsiteX12" fmla="*/ 2590800 w 2857500"/>
                <a:gd name="connsiteY12" fmla="*/ 1549400 h 1612900"/>
                <a:gd name="connsiteX13" fmla="*/ 2628900 w 2857500"/>
                <a:gd name="connsiteY13" fmla="*/ 1536700 h 1612900"/>
                <a:gd name="connsiteX14" fmla="*/ 2654300 w 2857500"/>
                <a:gd name="connsiteY14" fmla="*/ 1498600 h 1612900"/>
                <a:gd name="connsiteX15" fmla="*/ 2730500 w 2857500"/>
                <a:gd name="connsiteY15" fmla="*/ 1435100 h 1612900"/>
                <a:gd name="connsiteX16" fmla="*/ 2755900 w 2857500"/>
                <a:gd name="connsiteY16" fmla="*/ 1397000 h 1612900"/>
                <a:gd name="connsiteX17" fmla="*/ 2794000 w 2857500"/>
                <a:gd name="connsiteY17" fmla="*/ 1346200 h 1612900"/>
                <a:gd name="connsiteX18" fmla="*/ 2832100 w 2857500"/>
                <a:gd name="connsiteY18" fmla="*/ 1231900 h 1612900"/>
                <a:gd name="connsiteX19" fmla="*/ 2844800 w 2857500"/>
                <a:gd name="connsiteY19" fmla="*/ 1193800 h 1612900"/>
                <a:gd name="connsiteX20" fmla="*/ 2857500 w 2857500"/>
                <a:gd name="connsiteY20" fmla="*/ 1143000 h 1612900"/>
                <a:gd name="connsiteX21" fmla="*/ 2844800 w 2857500"/>
                <a:gd name="connsiteY21" fmla="*/ 812800 h 1612900"/>
                <a:gd name="connsiteX22" fmla="*/ 2819400 w 2857500"/>
                <a:gd name="connsiteY22" fmla="*/ 673100 h 1612900"/>
                <a:gd name="connsiteX23" fmla="*/ 2794000 w 2857500"/>
                <a:gd name="connsiteY23" fmla="*/ 596900 h 1612900"/>
                <a:gd name="connsiteX24" fmla="*/ 2768600 w 2857500"/>
                <a:gd name="connsiteY24" fmla="*/ 520700 h 1612900"/>
                <a:gd name="connsiteX25" fmla="*/ 2730500 w 2857500"/>
                <a:gd name="connsiteY25" fmla="*/ 444500 h 1612900"/>
                <a:gd name="connsiteX26" fmla="*/ 2705100 w 2857500"/>
                <a:gd name="connsiteY26" fmla="*/ 368300 h 1612900"/>
                <a:gd name="connsiteX27" fmla="*/ 2616200 w 2857500"/>
                <a:gd name="connsiteY27" fmla="*/ 317500 h 1612900"/>
                <a:gd name="connsiteX28" fmla="*/ 2590800 w 2857500"/>
                <a:gd name="connsiteY28" fmla="*/ 279400 h 1612900"/>
                <a:gd name="connsiteX29" fmla="*/ 2514600 w 2857500"/>
                <a:gd name="connsiteY29" fmla="*/ 241300 h 1612900"/>
                <a:gd name="connsiteX30" fmla="*/ 2476500 w 2857500"/>
                <a:gd name="connsiteY30" fmla="*/ 203200 h 1612900"/>
                <a:gd name="connsiteX31" fmla="*/ 2438400 w 2857500"/>
                <a:gd name="connsiteY31" fmla="*/ 190500 h 1612900"/>
                <a:gd name="connsiteX32" fmla="*/ 2400300 w 2857500"/>
                <a:gd name="connsiteY32" fmla="*/ 165100 h 1612900"/>
                <a:gd name="connsiteX33" fmla="*/ 2235200 w 2857500"/>
                <a:gd name="connsiteY33" fmla="*/ 127000 h 1612900"/>
                <a:gd name="connsiteX34" fmla="*/ 2095500 w 2857500"/>
                <a:gd name="connsiteY34" fmla="*/ 114300 h 1612900"/>
                <a:gd name="connsiteX35" fmla="*/ 2019300 w 2857500"/>
                <a:gd name="connsiteY35" fmla="*/ 101600 h 1612900"/>
                <a:gd name="connsiteX36" fmla="*/ 1778000 w 2857500"/>
                <a:gd name="connsiteY36" fmla="*/ 76200 h 1612900"/>
                <a:gd name="connsiteX37" fmla="*/ 1701800 w 2857500"/>
                <a:gd name="connsiteY37" fmla="*/ 50800 h 1612900"/>
                <a:gd name="connsiteX38" fmla="*/ 1651000 w 2857500"/>
                <a:gd name="connsiteY38" fmla="*/ 38100 h 1612900"/>
                <a:gd name="connsiteX39" fmla="*/ 1574800 w 2857500"/>
                <a:gd name="connsiteY39" fmla="*/ 12700 h 1612900"/>
                <a:gd name="connsiteX40" fmla="*/ 1536700 w 2857500"/>
                <a:gd name="connsiteY40" fmla="*/ 0 h 1612900"/>
                <a:gd name="connsiteX41" fmla="*/ 1473200 w 2857500"/>
                <a:gd name="connsiteY41" fmla="*/ 0 h 161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857500" h="1612900">
                  <a:moveTo>
                    <a:pt x="0" y="1485900"/>
                  </a:moveTo>
                  <a:cubicBezTo>
                    <a:pt x="76200" y="1490133"/>
                    <a:pt x="152626" y="1491364"/>
                    <a:pt x="228600" y="1498600"/>
                  </a:cubicBezTo>
                  <a:cubicBezTo>
                    <a:pt x="241927" y="1499869"/>
                    <a:pt x="253328" y="1510663"/>
                    <a:pt x="266700" y="1511300"/>
                  </a:cubicBezTo>
                  <a:cubicBezTo>
                    <a:pt x="431667" y="1519156"/>
                    <a:pt x="596900" y="1519767"/>
                    <a:pt x="762000" y="1524000"/>
                  </a:cubicBezTo>
                  <a:cubicBezTo>
                    <a:pt x="808567" y="1528233"/>
                    <a:pt x="855302" y="1530900"/>
                    <a:pt x="901700" y="1536700"/>
                  </a:cubicBezTo>
                  <a:cubicBezTo>
                    <a:pt x="923119" y="1539377"/>
                    <a:pt x="943733" y="1547140"/>
                    <a:pt x="965200" y="1549400"/>
                  </a:cubicBezTo>
                  <a:cubicBezTo>
                    <a:pt x="1024291" y="1555620"/>
                    <a:pt x="1083733" y="1557867"/>
                    <a:pt x="1143000" y="1562100"/>
                  </a:cubicBezTo>
                  <a:cubicBezTo>
                    <a:pt x="1218818" y="1587373"/>
                    <a:pt x="1163928" y="1572033"/>
                    <a:pt x="1295400" y="1587500"/>
                  </a:cubicBezTo>
                  <a:cubicBezTo>
                    <a:pt x="1542946" y="1616623"/>
                    <a:pt x="1288960" y="1596599"/>
                    <a:pt x="1778000" y="1612900"/>
                  </a:cubicBezTo>
                  <a:lnTo>
                    <a:pt x="2463800" y="1600200"/>
                  </a:lnTo>
                  <a:cubicBezTo>
                    <a:pt x="2477179" y="1599731"/>
                    <a:pt x="2489028" y="1591178"/>
                    <a:pt x="2501900" y="1587500"/>
                  </a:cubicBezTo>
                  <a:cubicBezTo>
                    <a:pt x="2518683" y="1582705"/>
                    <a:pt x="2535767" y="1579033"/>
                    <a:pt x="2552700" y="1574800"/>
                  </a:cubicBezTo>
                  <a:cubicBezTo>
                    <a:pt x="2565400" y="1566333"/>
                    <a:pt x="2577148" y="1556226"/>
                    <a:pt x="2590800" y="1549400"/>
                  </a:cubicBezTo>
                  <a:cubicBezTo>
                    <a:pt x="2602774" y="1543413"/>
                    <a:pt x="2618447" y="1545063"/>
                    <a:pt x="2628900" y="1536700"/>
                  </a:cubicBezTo>
                  <a:cubicBezTo>
                    <a:pt x="2640819" y="1527165"/>
                    <a:pt x="2643507" y="1509393"/>
                    <a:pt x="2654300" y="1498600"/>
                  </a:cubicBezTo>
                  <a:cubicBezTo>
                    <a:pt x="2754200" y="1398700"/>
                    <a:pt x="2626472" y="1559934"/>
                    <a:pt x="2730500" y="1435100"/>
                  </a:cubicBezTo>
                  <a:cubicBezTo>
                    <a:pt x="2740271" y="1423374"/>
                    <a:pt x="2747028" y="1409420"/>
                    <a:pt x="2755900" y="1397000"/>
                  </a:cubicBezTo>
                  <a:cubicBezTo>
                    <a:pt x="2768203" y="1379776"/>
                    <a:pt x="2781300" y="1363133"/>
                    <a:pt x="2794000" y="1346200"/>
                  </a:cubicBezTo>
                  <a:lnTo>
                    <a:pt x="2832100" y="1231900"/>
                  </a:lnTo>
                  <a:cubicBezTo>
                    <a:pt x="2836333" y="1219200"/>
                    <a:pt x="2841553" y="1206787"/>
                    <a:pt x="2844800" y="1193800"/>
                  </a:cubicBezTo>
                  <a:lnTo>
                    <a:pt x="2857500" y="1143000"/>
                  </a:lnTo>
                  <a:cubicBezTo>
                    <a:pt x="2853267" y="1032933"/>
                    <a:pt x="2851463" y="922746"/>
                    <a:pt x="2844800" y="812800"/>
                  </a:cubicBezTo>
                  <a:cubicBezTo>
                    <a:pt x="2842309" y="771700"/>
                    <a:pt x="2831968" y="714993"/>
                    <a:pt x="2819400" y="673100"/>
                  </a:cubicBezTo>
                  <a:cubicBezTo>
                    <a:pt x="2811707" y="647455"/>
                    <a:pt x="2802467" y="622300"/>
                    <a:pt x="2794000" y="596900"/>
                  </a:cubicBezTo>
                  <a:lnTo>
                    <a:pt x="2768600" y="520700"/>
                  </a:lnTo>
                  <a:cubicBezTo>
                    <a:pt x="2722283" y="381749"/>
                    <a:pt x="2796152" y="592216"/>
                    <a:pt x="2730500" y="444500"/>
                  </a:cubicBezTo>
                  <a:cubicBezTo>
                    <a:pt x="2719626" y="420034"/>
                    <a:pt x="2729047" y="380274"/>
                    <a:pt x="2705100" y="368300"/>
                  </a:cubicBezTo>
                  <a:cubicBezTo>
                    <a:pt x="2640648" y="336074"/>
                    <a:pt x="2670052" y="353402"/>
                    <a:pt x="2616200" y="317500"/>
                  </a:cubicBezTo>
                  <a:cubicBezTo>
                    <a:pt x="2607733" y="304800"/>
                    <a:pt x="2601593" y="290193"/>
                    <a:pt x="2590800" y="279400"/>
                  </a:cubicBezTo>
                  <a:cubicBezTo>
                    <a:pt x="2566181" y="254781"/>
                    <a:pt x="2545588" y="251629"/>
                    <a:pt x="2514600" y="241300"/>
                  </a:cubicBezTo>
                  <a:cubicBezTo>
                    <a:pt x="2501900" y="228600"/>
                    <a:pt x="2491444" y="213163"/>
                    <a:pt x="2476500" y="203200"/>
                  </a:cubicBezTo>
                  <a:cubicBezTo>
                    <a:pt x="2465361" y="195774"/>
                    <a:pt x="2450374" y="196487"/>
                    <a:pt x="2438400" y="190500"/>
                  </a:cubicBezTo>
                  <a:cubicBezTo>
                    <a:pt x="2424748" y="183674"/>
                    <a:pt x="2414645" y="170316"/>
                    <a:pt x="2400300" y="165100"/>
                  </a:cubicBezTo>
                  <a:cubicBezTo>
                    <a:pt x="2385785" y="159822"/>
                    <a:pt x="2266133" y="130867"/>
                    <a:pt x="2235200" y="127000"/>
                  </a:cubicBezTo>
                  <a:cubicBezTo>
                    <a:pt x="2188802" y="121200"/>
                    <a:pt x="2141938" y="119763"/>
                    <a:pt x="2095500" y="114300"/>
                  </a:cubicBezTo>
                  <a:cubicBezTo>
                    <a:pt x="2069926" y="111291"/>
                    <a:pt x="2044893" y="104444"/>
                    <a:pt x="2019300" y="101600"/>
                  </a:cubicBezTo>
                  <a:cubicBezTo>
                    <a:pt x="1677617" y="63635"/>
                    <a:pt x="2010997" y="109485"/>
                    <a:pt x="1778000" y="76200"/>
                  </a:cubicBezTo>
                  <a:cubicBezTo>
                    <a:pt x="1752600" y="67733"/>
                    <a:pt x="1727775" y="57294"/>
                    <a:pt x="1701800" y="50800"/>
                  </a:cubicBezTo>
                  <a:cubicBezTo>
                    <a:pt x="1684867" y="46567"/>
                    <a:pt x="1667718" y="43116"/>
                    <a:pt x="1651000" y="38100"/>
                  </a:cubicBezTo>
                  <a:cubicBezTo>
                    <a:pt x="1625355" y="30407"/>
                    <a:pt x="1600200" y="21167"/>
                    <a:pt x="1574800" y="12700"/>
                  </a:cubicBezTo>
                  <a:cubicBezTo>
                    <a:pt x="1562100" y="8467"/>
                    <a:pt x="1550087" y="0"/>
                    <a:pt x="1536700" y="0"/>
                  </a:cubicBezTo>
                  <a:lnTo>
                    <a:pt x="1473200" y="0"/>
                  </a:lnTo>
                </a:path>
              </a:pathLst>
            </a:custGeom>
            <a:ln w="28575">
              <a:solidFill>
                <a:srgbClr val="82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4" name="Freeform 53"/>
            <p:cNvSpPr/>
            <p:nvPr/>
          </p:nvSpPr>
          <p:spPr>
            <a:xfrm>
              <a:off x="1993900" y="4648200"/>
              <a:ext cx="3530600" cy="749300"/>
            </a:xfrm>
            <a:custGeom>
              <a:avLst/>
              <a:gdLst>
                <a:gd name="connsiteX0" fmla="*/ 0 w 3530600"/>
                <a:gd name="connsiteY0" fmla="*/ 749300 h 749300"/>
                <a:gd name="connsiteX1" fmla="*/ 63500 w 3530600"/>
                <a:gd name="connsiteY1" fmla="*/ 736600 h 749300"/>
                <a:gd name="connsiteX2" fmla="*/ 139700 w 3530600"/>
                <a:gd name="connsiteY2" fmla="*/ 685800 h 749300"/>
                <a:gd name="connsiteX3" fmla="*/ 215900 w 3530600"/>
                <a:gd name="connsiteY3" fmla="*/ 635000 h 749300"/>
                <a:gd name="connsiteX4" fmla="*/ 330200 w 3530600"/>
                <a:gd name="connsiteY4" fmla="*/ 533400 h 749300"/>
                <a:gd name="connsiteX5" fmla="*/ 381000 w 3530600"/>
                <a:gd name="connsiteY5" fmla="*/ 457200 h 749300"/>
                <a:gd name="connsiteX6" fmla="*/ 393700 w 3530600"/>
                <a:gd name="connsiteY6" fmla="*/ 419100 h 749300"/>
                <a:gd name="connsiteX7" fmla="*/ 431800 w 3530600"/>
                <a:gd name="connsiteY7" fmla="*/ 393700 h 749300"/>
                <a:gd name="connsiteX8" fmla="*/ 444500 w 3530600"/>
                <a:gd name="connsiteY8" fmla="*/ 355600 h 749300"/>
                <a:gd name="connsiteX9" fmla="*/ 520700 w 3530600"/>
                <a:gd name="connsiteY9" fmla="*/ 279400 h 749300"/>
                <a:gd name="connsiteX10" fmla="*/ 558800 w 3530600"/>
                <a:gd name="connsiteY10" fmla="*/ 241300 h 749300"/>
                <a:gd name="connsiteX11" fmla="*/ 584200 w 3530600"/>
                <a:gd name="connsiteY11" fmla="*/ 203200 h 749300"/>
                <a:gd name="connsiteX12" fmla="*/ 622300 w 3530600"/>
                <a:gd name="connsiteY12" fmla="*/ 190500 h 749300"/>
                <a:gd name="connsiteX13" fmla="*/ 736600 w 3530600"/>
                <a:gd name="connsiteY13" fmla="*/ 139700 h 749300"/>
                <a:gd name="connsiteX14" fmla="*/ 774700 w 3530600"/>
                <a:gd name="connsiteY14" fmla="*/ 127000 h 749300"/>
                <a:gd name="connsiteX15" fmla="*/ 812800 w 3530600"/>
                <a:gd name="connsiteY15" fmla="*/ 114300 h 749300"/>
                <a:gd name="connsiteX16" fmla="*/ 863600 w 3530600"/>
                <a:gd name="connsiteY16" fmla="*/ 101600 h 749300"/>
                <a:gd name="connsiteX17" fmla="*/ 939800 w 3530600"/>
                <a:gd name="connsiteY17" fmla="*/ 76200 h 749300"/>
                <a:gd name="connsiteX18" fmla="*/ 977900 w 3530600"/>
                <a:gd name="connsiteY18" fmla="*/ 63500 h 749300"/>
                <a:gd name="connsiteX19" fmla="*/ 1054100 w 3530600"/>
                <a:gd name="connsiteY19" fmla="*/ 50800 h 749300"/>
                <a:gd name="connsiteX20" fmla="*/ 1117600 w 3530600"/>
                <a:gd name="connsiteY20" fmla="*/ 38100 h 749300"/>
                <a:gd name="connsiteX21" fmla="*/ 1384300 w 3530600"/>
                <a:gd name="connsiteY21" fmla="*/ 25400 h 749300"/>
                <a:gd name="connsiteX22" fmla="*/ 1473200 w 3530600"/>
                <a:gd name="connsiteY22" fmla="*/ 12700 h 749300"/>
                <a:gd name="connsiteX23" fmla="*/ 1549400 w 3530600"/>
                <a:gd name="connsiteY23" fmla="*/ 0 h 749300"/>
                <a:gd name="connsiteX24" fmla="*/ 2108200 w 3530600"/>
                <a:gd name="connsiteY24" fmla="*/ 12700 h 749300"/>
                <a:gd name="connsiteX25" fmla="*/ 2438400 w 3530600"/>
                <a:gd name="connsiteY25" fmla="*/ 38100 h 749300"/>
                <a:gd name="connsiteX26" fmla="*/ 2489200 w 3530600"/>
                <a:gd name="connsiteY26" fmla="*/ 50800 h 749300"/>
                <a:gd name="connsiteX27" fmla="*/ 2578100 w 3530600"/>
                <a:gd name="connsiteY27" fmla="*/ 63500 h 749300"/>
                <a:gd name="connsiteX28" fmla="*/ 2692400 w 3530600"/>
                <a:gd name="connsiteY28" fmla="*/ 88900 h 749300"/>
                <a:gd name="connsiteX29" fmla="*/ 2730500 w 3530600"/>
                <a:gd name="connsiteY29" fmla="*/ 114300 h 749300"/>
                <a:gd name="connsiteX30" fmla="*/ 2806700 w 3530600"/>
                <a:gd name="connsiteY30" fmla="*/ 139700 h 749300"/>
                <a:gd name="connsiteX31" fmla="*/ 2882900 w 3530600"/>
                <a:gd name="connsiteY31" fmla="*/ 165100 h 749300"/>
                <a:gd name="connsiteX32" fmla="*/ 2921000 w 3530600"/>
                <a:gd name="connsiteY32" fmla="*/ 177800 h 749300"/>
                <a:gd name="connsiteX33" fmla="*/ 2959100 w 3530600"/>
                <a:gd name="connsiteY33" fmla="*/ 190500 h 749300"/>
                <a:gd name="connsiteX34" fmla="*/ 3035300 w 3530600"/>
                <a:gd name="connsiteY34" fmla="*/ 241300 h 749300"/>
                <a:gd name="connsiteX35" fmla="*/ 3073400 w 3530600"/>
                <a:gd name="connsiteY35" fmla="*/ 266700 h 749300"/>
                <a:gd name="connsiteX36" fmla="*/ 3149600 w 3530600"/>
                <a:gd name="connsiteY36" fmla="*/ 292100 h 749300"/>
                <a:gd name="connsiteX37" fmla="*/ 3251200 w 3530600"/>
                <a:gd name="connsiteY37" fmla="*/ 381000 h 749300"/>
                <a:gd name="connsiteX38" fmla="*/ 3289300 w 3530600"/>
                <a:gd name="connsiteY38" fmla="*/ 406400 h 749300"/>
                <a:gd name="connsiteX39" fmla="*/ 3327400 w 3530600"/>
                <a:gd name="connsiteY39" fmla="*/ 419100 h 749300"/>
                <a:gd name="connsiteX40" fmla="*/ 3416300 w 3530600"/>
                <a:gd name="connsiteY40" fmla="*/ 457200 h 749300"/>
                <a:gd name="connsiteX41" fmla="*/ 3492500 w 3530600"/>
                <a:gd name="connsiteY41" fmla="*/ 482600 h 749300"/>
                <a:gd name="connsiteX42" fmla="*/ 3530600 w 3530600"/>
                <a:gd name="connsiteY42" fmla="*/ 495300 h 74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530600" h="749300">
                  <a:moveTo>
                    <a:pt x="0" y="749300"/>
                  </a:moveTo>
                  <a:cubicBezTo>
                    <a:pt x="21167" y="745067"/>
                    <a:pt x="43849" y="745532"/>
                    <a:pt x="63500" y="736600"/>
                  </a:cubicBezTo>
                  <a:cubicBezTo>
                    <a:pt x="91291" y="723968"/>
                    <a:pt x="114300" y="702733"/>
                    <a:pt x="139700" y="685800"/>
                  </a:cubicBezTo>
                  <a:lnTo>
                    <a:pt x="215900" y="635000"/>
                  </a:lnTo>
                  <a:cubicBezTo>
                    <a:pt x="261709" y="604461"/>
                    <a:pt x="295403" y="585596"/>
                    <a:pt x="330200" y="533400"/>
                  </a:cubicBezTo>
                  <a:cubicBezTo>
                    <a:pt x="347133" y="508000"/>
                    <a:pt x="371347" y="486160"/>
                    <a:pt x="381000" y="457200"/>
                  </a:cubicBezTo>
                  <a:cubicBezTo>
                    <a:pt x="385233" y="444500"/>
                    <a:pt x="385337" y="429553"/>
                    <a:pt x="393700" y="419100"/>
                  </a:cubicBezTo>
                  <a:cubicBezTo>
                    <a:pt x="403235" y="407181"/>
                    <a:pt x="419100" y="402167"/>
                    <a:pt x="431800" y="393700"/>
                  </a:cubicBezTo>
                  <a:cubicBezTo>
                    <a:pt x="436033" y="381000"/>
                    <a:pt x="436281" y="366167"/>
                    <a:pt x="444500" y="355600"/>
                  </a:cubicBezTo>
                  <a:cubicBezTo>
                    <a:pt x="466553" y="327246"/>
                    <a:pt x="495300" y="304800"/>
                    <a:pt x="520700" y="279400"/>
                  </a:cubicBezTo>
                  <a:cubicBezTo>
                    <a:pt x="533400" y="266700"/>
                    <a:pt x="548837" y="256244"/>
                    <a:pt x="558800" y="241300"/>
                  </a:cubicBezTo>
                  <a:cubicBezTo>
                    <a:pt x="567267" y="228600"/>
                    <a:pt x="572281" y="212735"/>
                    <a:pt x="584200" y="203200"/>
                  </a:cubicBezTo>
                  <a:cubicBezTo>
                    <a:pt x="594653" y="194837"/>
                    <a:pt x="610326" y="196487"/>
                    <a:pt x="622300" y="190500"/>
                  </a:cubicBezTo>
                  <a:cubicBezTo>
                    <a:pt x="743055" y="130123"/>
                    <a:pt x="540011" y="205230"/>
                    <a:pt x="736600" y="139700"/>
                  </a:cubicBezTo>
                  <a:lnTo>
                    <a:pt x="774700" y="127000"/>
                  </a:lnTo>
                  <a:cubicBezTo>
                    <a:pt x="787400" y="122767"/>
                    <a:pt x="799813" y="117547"/>
                    <a:pt x="812800" y="114300"/>
                  </a:cubicBezTo>
                  <a:cubicBezTo>
                    <a:pt x="829733" y="110067"/>
                    <a:pt x="846882" y="106616"/>
                    <a:pt x="863600" y="101600"/>
                  </a:cubicBezTo>
                  <a:cubicBezTo>
                    <a:pt x="889245" y="93907"/>
                    <a:pt x="914400" y="84667"/>
                    <a:pt x="939800" y="76200"/>
                  </a:cubicBezTo>
                  <a:cubicBezTo>
                    <a:pt x="952500" y="71967"/>
                    <a:pt x="964695" y="65701"/>
                    <a:pt x="977900" y="63500"/>
                  </a:cubicBezTo>
                  <a:lnTo>
                    <a:pt x="1054100" y="50800"/>
                  </a:lnTo>
                  <a:cubicBezTo>
                    <a:pt x="1075338" y="46939"/>
                    <a:pt x="1096078" y="39756"/>
                    <a:pt x="1117600" y="38100"/>
                  </a:cubicBezTo>
                  <a:cubicBezTo>
                    <a:pt x="1206339" y="31274"/>
                    <a:pt x="1295400" y="29633"/>
                    <a:pt x="1384300" y="25400"/>
                  </a:cubicBezTo>
                  <a:lnTo>
                    <a:pt x="1473200" y="12700"/>
                  </a:lnTo>
                  <a:cubicBezTo>
                    <a:pt x="1498651" y="8784"/>
                    <a:pt x="1523650" y="0"/>
                    <a:pt x="1549400" y="0"/>
                  </a:cubicBezTo>
                  <a:cubicBezTo>
                    <a:pt x="1735715" y="0"/>
                    <a:pt x="1921933" y="8467"/>
                    <a:pt x="2108200" y="12700"/>
                  </a:cubicBezTo>
                  <a:cubicBezTo>
                    <a:pt x="2169463" y="16784"/>
                    <a:pt x="2364553" y="28254"/>
                    <a:pt x="2438400" y="38100"/>
                  </a:cubicBezTo>
                  <a:cubicBezTo>
                    <a:pt x="2455701" y="40407"/>
                    <a:pt x="2472027" y="47678"/>
                    <a:pt x="2489200" y="50800"/>
                  </a:cubicBezTo>
                  <a:cubicBezTo>
                    <a:pt x="2518651" y="56155"/>
                    <a:pt x="2548573" y="58579"/>
                    <a:pt x="2578100" y="63500"/>
                  </a:cubicBezTo>
                  <a:cubicBezTo>
                    <a:pt x="2626469" y="71562"/>
                    <a:pt x="2646733" y="77483"/>
                    <a:pt x="2692400" y="88900"/>
                  </a:cubicBezTo>
                  <a:cubicBezTo>
                    <a:pt x="2705100" y="97367"/>
                    <a:pt x="2716552" y="108101"/>
                    <a:pt x="2730500" y="114300"/>
                  </a:cubicBezTo>
                  <a:cubicBezTo>
                    <a:pt x="2754966" y="125174"/>
                    <a:pt x="2781300" y="131233"/>
                    <a:pt x="2806700" y="139700"/>
                  </a:cubicBezTo>
                  <a:lnTo>
                    <a:pt x="2882900" y="165100"/>
                  </a:lnTo>
                  <a:lnTo>
                    <a:pt x="2921000" y="177800"/>
                  </a:lnTo>
                  <a:cubicBezTo>
                    <a:pt x="2933700" y="182033"/>
                    <a:pt x="2947961" y="183074"/>
                    <a:pt x="2959100" y="190500"/>
                  </a:cubicBezTo>
                  <a:lnTo>
                    <a:pt x="3035300" y="241300"/>
                  </a:lnTo>
                  <a:cubicBezTo>
                    <a:pt x="3048000" y="249767"/>
                    <a:pt x="3058920" y="261873"/>
                    <a:pt x="3073400" y="266700"/>
                  </a:cubicBezTo>
                  <a:lnTo>
                    <a:pt x="3149600" y="292100"/>
                  </a:lnTo>
                  <a:cubicBezTo>
                    <a:pt x="3191933" y="355600"/>
                    <a:pt x="3162300" y="321733"/>
                    <a:pt x="3251200" y="381000"/>
                  </a:cubicBezTo>
                  <a:cubicBezTo>
                    <a:pt x="3263900" y="389467"/>
                    <a:pt x="3274820" y="401573"/>
                    <a:pt x="3289300" y="406400"/>
                  </a:cubicBezTo>
                  <a:cubicBezTo>
                    <a:pt x="3302000" y="410633"/>
                    <a:pt x="3315426" y="413113"/>
                    <a:pt x="3327400" y="419100"/>
                  </a:cubicBezTo>
                  <a:cubicBezTo>
                    <a:pt x="3438219" y="474509"/>
                    <a:pt x="3284143" y="417553"/>
                    <a:pt x="3416300" y="457200"/>
                  </a:cubicBezTo>
                  <a:cubicBezTo>
                    <a:pt x="3441945" y="464893"/>
                    <a:pt x="3467100" y="474133"/>
                    <a:pt x="3492500" y="482600"/>
                  </a:cubicBezTo>
                  <a:lnTo>
                    <a:pt x="3530600" y="495300"/>
                  </a:lnTo>
                </a:path>
              </a:pathLst>
            </a:custGeom>
            <a:ln w="28575">
              <a:solidFill>
                <a:srgbClr val="82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
        <p:nvSpPr>
          <p:cNvPr id="5" name="Title 4"/>
          <p:cNvSpPr>
            <a:spLocks noGrp="1"/>
          </p:cNvSpPr>
          <p:nvPr>
            <p:ph type="title"/>
          </p:nvPr>
        </p:nvSpPr>
        <p:spPr>
          <a:xfrm>
            <a:off x="385251" y="533400"/>
            <a:ext cx="8380412" cy="553998"/>
          </a:xfrm>
        </p:spPr>
        <p:txBody>
          <a:bodyPr>
            <a:normAutofit fontScale="90000"/>
          </a:bodyPr>
          <a:lstStyle/>
          <a:p>
            <a:r>
              <a:rPr dirty="0" smtClean="0">
                <a:latin typeface="Arial" pitchFamily="34" charset="0"/>
                <a:cs typeface="Arial" pitchFamily="34" charset="0"/>
              </a:rPr>
              <a:t>Philosophy and Paradigm</a:t>
            </a:r>
            <a:endParaRPr lang="en-US" dirty="0">
              <a:latin typeface="Arial" pitchFamily="34" charset="0"/>
              <a:cs typeface="Arial" pitchFamily="34" charset="0"/>
            </a:endParaRPr>
          </a:p>
        </p:txBody>
      </p:sp>
      <p:grpSp>
        <p:nvGrpSpPr>
          <p:cNvPr id="68" name="Group 67"/>
          <p:cNvGrpSpPr/>
          <p:nvPr/>
        </p:nvGrpSpPr>
        <p:grpSpPr>
          <a:xfrm>
            <a:off x="1682158" y="1524002"/>
            <a:ext cx="5539361" cy="1495759"/>
            <a:chOff x="1682157" y="1600200"/>
            <a:chExt cx="5539361" cy="1495759"/>
          </a:xfrm>
        </p:grpSpPr>
        <p:grpSp>
          <p:nvGrpSpPr>
            <p:cNvPr id="123" name="Group 122"/>
            <p:cNvGrpSpPr/>
            <p:nvPr/>
          </p:nvGrpSpPr>
          <p:grpSpPr>
            <a:xfrm>
              <a:off x="1682157" y="2430462"/>
              <a:ext cx="5539361" cy="665497"/>
              <a:chOff x="1682157" y="2430462"/>
              <a:chExt cx="5539361" cy="665497"/>
            </a:xfrm>
          </p:grpSpPr>
          <p:grpSp>
            <p:nvGrpSpPr>
              <p:cNvPr id="117" name="Group 116"/>
              <p:cNvGrpSpPr/>
              <p:nvPr/>
            </p:nvGrpSpPr>
            <p:grpSpPr>
              <a:xfrm>
                <a:off x="1682157" y="2656256"/>
                <a:ext cx="1137243" cy="397082"/>
                <a:chOff x="1682157" y="2656256"/>
                <a:chExt cx="1137243" cy="397082"/>
              </a:xfrm>
            </p:grpSpPr>
            <p:pic>
              <p:nvPicPr>
                <p:cNvPr id="197636" name="Picture 4"/>
                <p:cNvPicPr>
                  <a:picLocks noChangeAspect="1" noChangeArrowheads="1"/>
                </p:cNvPicPr>
                <p:nvPr/>
              </p:nvPicPr>
              <p:blipFill>
                <a:blip r:embed="rId3" cstate="print"/>
                <a:srcRect/>
                <a:stretch>
                  <a:fillRect/>
                </a:stretch>
              </p:blipFill>
              <p:spPr bwMode="auto">
                <a:xfrm>
                  <a:off x="1682157" y="2659598"/>
                  <a:ext cx="299043" cy="393740"/>
                </a:xfrm>
                <a:prstGeom prst="rect">
                  <a:avLst/>
                </a:prstGeom>
                <a:noFill/>
                <a:ln w="9525">
                  <a:noFill/>
                  <a:miter lim="800000"/>
                  <a:headEnd/>
                  <a:tailEnd/>
                </a:ln>
                <a:effectLst/>
              </p:spPr>
            </p:pic>
            <p:pic>
              <p:nvPicPr>
                <p:cNvPr id="18" name="Picture 4"/>
                <p:cNvPicPr>
                  <a:picLocks noChangeAspect="1" noChangeArrowheads="1"/>
                </p:cNvPicPr>
                <p:nvPr/>
              </p:nvPicPr>
              <p:blipFill>
                <a:blip r:embed="rId3" cstate="print"/>
                <a:srcRect/>
                <a:stretch>
                  <a:fillRect/>
                </a:stretch>
              </p:blipFill>
              <p:spPr bwMode="auto">
                <a:xfrm>
                  <a:off x="2520357" y="2656256"/>
                  <a:ext cx="299043" cy="393740"/>
                </a:xfrm>
                <a:prstGeom prst="rect">
                  <a:avLst/>
                </a:prstGeom>
                <a:noFill/>
                <a:ln w="9525">
                  <a:noFill/>
                  <a:miter lim="800000"/>
                  <a:headEnd/>
                  <a:tailEnd/>
                </a:ln>
                <a:effectLst/>
              </p:spPr>
            </p:pic>
          </p:grpSp>
          <p:grpSp>
            <p:nvGrpSpPr>
              <p:cNvPr id="122" name="Group 121"/>
              <p:cNvGrpSpPr/>
              <p:nvPr/>
            </p:nvGrpSpPr>
            <p:grpSpPr>
              <a:xfrm>
                <a:off x="3352800" y="2430462"/>
                <a:ext cx="3868718" cy="665497"/>
                <a:chOff x="3352800" y="2430462"/>
                <a:chExt cx="3868718" cy="665497"/>
              </a:xfrm>
            </p:grpSpPr>
            <p:pic>
              <p:nvPicPr>
                <p:cNvPr id="58" name="Picture 2" descr="C:\Users\yuzheng\AppData\Local\Microsoft\Windows\Temporary Internet Files\Content.IE5\7LOL567D\MCj03118980000[1].wmf"/>
                <p:cNvPicPr>
                  <a:picLocks noChangeAspect="1" noChangeArrowheads="1"/>
                </p:cNvPicPr>
                <p:nvPr/>
              </p:nvPicPr>
              <p:blipFill>
                <a:blip r:embed="rId4" cstate="print"/>
                <a:srcRect/>
                <a:stretch>
                  <a:fillRect/>
                </a:stretch>
              </p:blipFill>
              <p:spPr bwMode="auto">
                <a:xfrm>
                  <a:off x="3352800" y="2635296"/>
                  <a:ext cx="912812" cy="428625"/>
                </a:xfrm>
                <a:prstGeom prst="rect">
                  <a:avLst/>
                </a:prstGeom>
                <a:noFill/>
              </p:spPr>
            </p:pic>
            <p:pic>
              <p:nvPicPr>
                <p:cNvPr id="67" name="Picture 2" descr="C:\Users\yuzheng\AppData\Local\Microsoft\Windows\Temporary Internet Files\Content.IE5\7LOL567D\MCj03118980000[1].wmf"/>
                <p:cNvPicPr>
                  <a:picLocks noChangeAspect="1" noChangeArrowheads="1"/>
                </p:cNvPicPr>
                <p:nvPr/>
              </p:nvPicPr>
              <p:blipFill>
                <a:blip r:embed="rId4" cstate="print"/>
                <a:srcRect/>
                <a:stretch>
                  <a:fillRect/>
                </a:stretch>
              </p:blipFill>
              <p:spPr bwMode="auto">
                <a:xfrm>
                  <a:off x="4495800" y="2667334"/>
                  <a:ext cx="912812" cy="428625"/>
                </a:xfrm>
                <a:prstGeom prst="rect">
                  <a:avLst/>
                </a:prstGeom>
                <a:noFill/>
              </p:spPr>
            </p:pic>
            <p:pic>
              <p:nvPicPr>
                <p:cNvPr id="69" name="Picture 5" descr="C:\Users\yuzheng\AppData\Local\Microsoft\Windows\Temporary Internet Files\Content.IE5\73GAXKHC\MC900441405[1].wmf"/>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23365"/>
                <a:stretch/>
              </p:blipFill>
              <p:spPr bwMode="auto">
                <a:xfrm>
                  <a:off x="5860130" y="2506662"/>
                  <a:ext cx="540670" cy="522992"/>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5" descr="C:\Users\yuzheng\AppData\Local\Microsoft\Windows\Temporary Internet Files\Content.IE5\73GAXKHC\MC900441405[1].wmf"/>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23365"/>
                <a:stretch/>
              </p:blipFill>
              <p:spPr bwMode="auto">
                <a:xfrm>
                  <a:off x="6611919" y="2430462"/>
                  <a:ext cx="609599" cy="589667"/>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53" name="Rectangle 52"/>
            <p:cNvSpPr/>
            <p:nvPr/>
          </p:nvSpPr>
          <p:spPr>
            <a:xfrm>
              <a:off x="3638145" y="1600200"/>
              <a:ext cx="1772055" cy="400110"/>
            </a:xfrm>
            <a:prstGeom prst="rect">
              <a:avLst/>
            </a:prstGeom>
          </p:spPr>
          <p:txBody>
            <a:bodyPr wrap="square">
              <a:spAutoFit/>
            </a:bodyPr>
            <a:lstStyle/>
            <a:p>
              <a:r>
                <a:rPr lang="en-US" altLang="zh-CN" sz="2000" dirty="0"/>
                <a:t>Moving objects</a:t>
              </a:r>
              <a:endParaRPr lang="zh-CN" altLang="en-US" sz="2000" dirty="0"/>
            </a:p>
          </p:txBody>
        </p:sp>
      </p:grpSp>
      <p:sp>
        <p:nvSpPr>
          <p:cNvPr id="105" name="Rectangle 104"/>
          <p:cNvSpPr/>
          <p:nvPr/>
        </p:nvSpPr>
        <p:spPr>
          <a:xfrm>
            <a:off x="4065385" y="5867401"/>
            <a:ext cx="1344816" cy="400110"/>
          </a:xfrm>
          <a:prstGeom prst="rect">
            <a:avLst/>
          </a:prstGeom>
        </p:spPr>
        <p:txBody>
          <a:bodyPr wrap="square" lIns="91436" tIns="45718" rIns="91436" bIns="45718">
            <a:spAutoFit/>
          </a:bodyPr>
          <a:lstStyle/>
          <a:p>
            <a:r>
              <a:rPr lang="en-US" altLang="zh-CN" sz="2000" dirty="0"/>
              <a:t>Locations</a:t>
            </a:r>
            <a:endParaRPr lang="zh-CN" altLang="en-US" sz="2000" dirty="0"/>
          </a:p>
        </p:txBody>
      </p:sp>
      <p:grpSp>
        <p:nvGrpSpPr>
          <p:cNvPr id="115" name="Group 114"/>
          <p:cNvGrpSpPr/>
          <p:nvPr/>
        </p:nvGrpSpPr>
        <p:grpSpPr>
          <a:xfrm>
            <a:off x="1524000" y="5664478"/>
            <a:ext cx="6121768" cy="660122"/>
            <a:chOff x="1524000" y="5740677"/>
            <a:chExt cx="6121768" cy="660122"/>
          </a:xfrm>
        </p:grpSpPr>
        <p:sp>
          <p:nvSpPr>
            <p:cNvPr id="118" name="Curved Down Arrow 117"/>
            <p:cNvSpPr/>
            <p:nvPr/>
          </p:nvSpPr>
          <p:spPr>
            <a:xfrm rot="10800000">
              <a:off x="1524000" y="5857831"/>
              <a:ext cx="2384488" cy="542968"/>
            </a:xfrm>
            <a:prstGeom prst="curvedDownArrow">
              <a:avLst/>
            </a:prstGeom>
            <a:solidFill>
              <a:srgbClr val="92D050"/>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9" name="Curved Down Arrow 118"/>
            <p:cNvSpPr/>
            <p:nvPr/>
          </p:nvSpPr>
          <p:spPr>
            <a:xfrm rot="10800000">
              <a:off x="5615460" y="5740677"/>
              <a:ext cx="2030308" cy="660122"/>
            </a:xfrm>
            <a:prstGeom prst="curvedDownArrow">
              <a:avLst/>
            </a:prstGeom>
            <a:solidFill>
              <a:srgbClr val="92D050"/>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16" name="Group 115"/>
          <p:cNvGrpSpPr/>
          <p:nvPr/>
        </p:nvGrpSpPr>
        <p:grpSpPr>
          <a:xfrm>
            <a:off x="338116" y="2720913"/>
            <a:ext cx="8272484" cy="2384488"/>
            <a:chOff x="338116" y="2797112"/>
            <a:chExt cx="8272484" cy="2384488"/>
          </a:xfrm>
        </p:grpSpPr>
        <p:sp>
          <p:nvSpPr>
            <p:cNvPr id="120" name="Curved Down Arrow 119"/>
            <p:cNvSpPr/>
            <p:nvPr/>
          </p:nvSpPr>
          <p:spPr>
            <a:xfrm rot="16200000">
              <a:off x="-489786" y="3625014"/>
              <a:ext cx="2384488" cy="728684"/>
            </a:xfrm>
            <a:prstGeom prst="curvedDownArrow">
              <a:avLst/>
            </a:prstGeom>
            <a:solidFill>
              <a:srgbClr val="92D050"/>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 name="Curved Down Arrow 120"/>
            <p:cNvSpPr/>
            <p:nvPr/>
          </p:nvSpPr>
          <p:spPr>
            <a:xfrm rot="5400000">
              <a:off x="7054014" y="3625014"/>
              <a:ext cx="2384488" cy="728684"/>
            </a:xfrm>
            <a:prstGeom prst="curvedDownArrow">
              <a:avLst/>
            </a:prstGeom>
            <a:solidFill>
              <a:srgbClr val="92D050"/>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9" name="Group 18"/>
          <p:cNvGrpSpPr/>
          <p:nvPr/>
        </p:nvGrpSpPr>
        <p:grpSpPr>
          <a:xfrm>
            <a:off x="1241062" y="3455143"/>
            <a:ext cx="6531339" cy="2336059"/>
            <a:chOff x="1241061" y="3531341"/>
            <a:chExt cx="6531339" cy="2336059"/>
          </a:xfrm>
        </p:grpSpPr>
        <p:pic>
          <p:nvPicPr>
            <p:cNvPr id="1027" name="Picture 3" descr="C:\Users\yuzheng\AppData\Local\Microsoft\Windows\Temporary Internet Files\Content.IE5\N4DQ8RT8\MC900016993[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24575" y="3790016"/>
              <a:ext cx="1043123" cy="611267"/>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yuzheng\AppData\Local\Microsoft\Windows\Temporary Internet Files\Content.IE5\73GAXKHC\MC900058121[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5408611" y="4791163"/>
              <a:ext cx="1325737" cy="92383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yuzheng\AppData\Local\Microsoft\Windows\Temporary Internet Files\Content.IE5\HUBLHP24\MC900202906[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013658" y="4476750"/>
              <a:ext cx="758742" cy="855546"/>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yuzheng\AppData\Local\Microsoft\Windows\Temporary Internet Files\Content.IE5\4HWGZJG9\MC900441793[1].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62400" y="3928079"/>
              <a:ext cx="796321" cy="796321"/>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11" descr="C:\Users\yuzheng\AppData\Local\Microsoft\Windows\Temporary Internet Files\Content.IE5\4HWGZJG9\MC900441793[1].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343400" y="4004279"/>
              <a:ext cx="796321" cy="796321"/>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C:\Users\yuzheng\AppData\Local\Microsoft\Windows\Temporary Internet Files\Content.IE5\2ZYCNVRX\MC900434847[1].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883139" y="3531341"/>
              <a:ext cx="611075" cy="61107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C:\Users\yuzheng\AppData\Local\Microsoft\Windows\Temporary Internet Files\Content.IE5\KCMYQ8BW\MC900434846[1].png"/>
            <p:cNvPicPr>
              <a:picLocks noChangeAspect="1" noChangeArrowheads="1"/>
            </p:cNvPicPr>
            <p:nvPr/>
          </p:nvPicPr>
          <p:blipFill rotWithShape="1">
            <a:blip r:embed="rId11">
              <a:extLst>
                <a:ext uri="{28A0092B-C50C-407E-A947-70E740481C1C}">
                  <a14:useLocalDpi xmlns:a14="http://schemas.microsoft.com/office/drawing/2010/main" val="0"/>
                </a:ext>
              </a:extLst>
            </a:blip>
            <a:srcRect t="23315" b="11162"/>
            <a:stretch/>
          </p:blipFill>
          <p:spPr bwMode="auto">
            <a:xfrm>
              <a:off x="3429000" y="5070103"/>
              <a:ext cx="1216828" cy="797297"/>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C:\Users\yuzheng\AppData\Local\Microsoft\Windows\Temporary Internet Files\Content.IE5\GHKAF2VB\MC900345880[1].wmf"/>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366544" y="4411663"/>
              <a:ext cx="1008163" cy="545086"/>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C:\Users\yuzheng\AppData\Local\Microsoft\Windows\Temporary Internet Files\Content.IE5\UWKON0O4\MC900441860[1].wmf"/>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13021" y="3624073"/>
              <a:ext cx="678674" cy="771100"/>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1241061" y="4898661"/>
              <a:ext cx="827059" cy="740139"/>
              <a:chOff x="1241061" y="4898661"/>
              <a:chExt cx="827059" cy="740139"/>
            </a:xfrm>
          </p:grpSpPr>
          <p:pic>
            <p:nvPicPr>
              <p:cNvPr id="1042" name="Picture 18" descr="C:\Users\yuzheng\AppData\Local\Microsoft\Windows\Temporary Internet Files\Content.IE5\J7I9LA98\MC900431609[1].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41061" y="4898661"/>
                <a:ext cx="740139" cy="740139"/>
              </a:xfrm>
              <a:prstGeom prst="rect">
                <a:avLst/>
              </a:prstGeom>
              <a:noFill/>
              <a:extLst>
                <a:ext uri="{909E8E84-426E-40DD-AFC4-6F175D3DCCD1}">
                  <a14:hiddenFill xmlns:a14="http://schemas.microsoft.com/office/drawing/2010/main">
                    <a:solidFill>
                      <a:srgbClr val="FFFFFF"/>
                    </a:solidFill>
                  </a14:hiddenFill>
                </a:ext>
              </a:extLst>
            </p:spPr>
          </p:pic>
          <p:pic>
            <p:nvPicPr>
              <p:cNvPr id="96" name="Picture 18" descr="C:\Users\yuzheng\AppData\Local\Microsoft\Windows\Temporary Internet Files\Content.IE5\J7I9LA98\MC900431609[1].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524000" y="5094680"/>
                <a:ext cx="544120" cy="544120"/>
              </a:xfrm>
              <a:prstGeom prst="rect">
                <a:avLst/>
              </a:prstGeom>
              <a:noFill/>
              <a:extLst>
                <a:ext uri="{909E8E84-426E-40DD-AFC4-6F175D3DCCD1}">
                  <a14:hiddenFill xmlns:a14="http://schemas.microsoft.com/office/drawing/2010/main">
                    <a:solidFill>
                      <a:srgbClr val="FFFFFF"/>
                    </a:solidFill>
                  </a14:hiddenFill>
                </a:ext>
              </a:extLst>
            </p:spPr>
          </p:pic>
        </p:grpSp>
        <p:pic>
          <p:nvPicPr>
            <p:cNvPr id="1047" name="Picture 23" descr="C:\Users\yuzheng\AppData\Local\Microsoft\Windows\Temporary Internet Files\Content.IE5\EOBV791T\MC900212007[1].wmf"/>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157199" y="3657600"/>
              <a:ext cx="1015001" cy="75145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2" name="Group 51"/>
          <p:cNvGrpSpPr/>
          <p:nvPr/>
        </p:nvGrpSpPr>
        <p:grpSpPr>
          <a:xfrm>
            <a:off x="1611132" y="2867732"/>
            <a:ext cx="5856567" cy="2286704"/>
            <a:chOff x="1687331" y="3104268"/>
            <a:chExt cx="5856567" cy="2286704"/>
          </a:xfrm>
        </p:grpSpPr>
        <p:grpSp>
          <p:nvGrpSpPr>
            <p:cNvPr id="77" name="Group 76"/>
            <p:cNvGrpSpPr/>
            <p:nvPr/>
          </p:nvGrpSpPr>
          <p:grpSpPr>
            <a:xfrm>
              <a:off x="1687331" y="3113797"/>
              <a:ext cx="4519335" cy="2277175"/>
              <a:chOff x="2024796" y="3991233"/>
              <a:chExt cx="5423200" cy="2732603"/>
            </a:xfrm>
          </p:grpSpPr>
          <p:cxnSp>
            <p:nvCxnSpPr>
              <p:cNvPr id="23" name="Straight Arrow Connector 22"/>
              <p:cNvCxnSpPr>
                <a:stCxn id="67" idx="2"/>
              </p:cNvCxnSpPr>
              <p:nvPr/>
            </p:nvCxnSpPr>
            <p:spPr>
              <a:xfrm flipH="1">
                <a:off x="5581985" y="4070799"/>
                <a:ext cx="452100" cy="1115926"/>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97636" idx="2"/>
              </p:cNvCxnSpPr>
              <p:nvPr/>
            </p:nvCxnSpPr>
            <p:spPr>
              <a:xfrm>
                <a:off x="2289454" y="4019652"/>
                <a:ext cx="1605769" cy="1224843"/>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8" idx="2"/>
              </p:cNvCxnSpPr>
              <p:nvPr/>
            </p:nvCxnSpPr>
            <p:spPr>
              <a:xfrm flipH="1">
                <a:off x="2246711" y="4015644"/>
                <a:ext cx="1048582" cy="2138822"/>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8" idx="2"/>
              </p:cNvCxnSpPr>
              <p:nvPr/>
            </p:nvCxnSpPr>
            <p:spPr>
              <a:xfrm>
                <a:off x="3295293" y="4015642"/>
                <a:ext cx="1144791" cy="2708194"/>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58" idx="2"/>
              </p:cNvCxnSpPr>
              <p:nvPr/>
            </p:nvCxnSpPr>
            <p:spPr>
              <a:xfrm flipH="1">
                <a:off x="3713113" y="4032352"/>
                <a:ext cx="949372" cy="1604832"/>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58" idx="2"/>
              </p:cNvCxnSpPr>
              <p:nvPr/>
            </p:nvCxnSpPr>
            <p:spPr>
              <a:xfrm>
                <a:off x="4662485" y="4032352"/>
                <a:ext cx="2086455" cy="2361846"/>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67" idx="2"/>
              </p:cNvCxnSpPr>
              <p:nvPr/>
            </p:nvCxnSpPr>
            <p:spPr>
              <a:xfrm>
                <a:off x="6034085" y="4070799"/>
                <a:ext cx="1006792" cy="2083668"/>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69" idx="2"/>
              </p:cNvCxnSpPr>
              <p:nvPr/>
            </p:nvCxnSpPr>
            <p:spPr>
              <a:xfrm flipH="1">
                <a:off x="7157312" y="3991233"/>
                <a:ext cx="290684" cy="1078848"/>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69" idx="2"/>
                <a:endCxn id="1033" idx="0"/>
              </p:cNvCxnSpPr>
              <p:nvPr/>
            </p:nvCxnSpPr>
            <p:spPr>
              <a:xfrm flipH="1">
                <a:off x="7377212" y="4174107"/>
                <a:ext cx="70783" cy="2113805"/>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67" idx="2"/>
              </p:cNvCxnSpPr>
              <p:nvPr/>
            </p:nvCxnSpPr>
            <p:spPr>
              <a:xfrm flipH="1">
                <a:off x="4628535" y="4070799"/>
                <a:ext cx="1405550" cy="1173700"/>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8" idx="2"/>
              </p:cNvCxnSpPr>
              <p:nvPr/>
            </p:nvCxnSpPr>
            <p:spPr>
              <a:xfrm>
                <a:off x="3295293" y="4015642"/>
                <a:ext cx="1717082" cy="1758930"/>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97636" idx="2"/>
                <a:endCxn id="1042" idx="0"/>
              </p:cNvCxnSpPr>
              <p:nvPr/>
            </p:nvCxnSpPr>
            <p:spPr>
              <a:xfrm flipH="1">
                <a:off x="2024796" y="4202527"/>
                <a:ext cx="264658" cy="2214382"/>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197636" idx="2"/>
              </p:cNvCxnSpPr>
              <p:nvPr/>
            </p:nvCxnSpPr>
            <p:spPr>
              <a:xfrm>
                <a:off x="2289454" y="4019652"/>
                <a:ext cx="795042" cy="1610201"/>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58" idx="2"/>
              </p:cNvCxnSpPr>
              <p:nvPr/>
            </p:nvCxnSpPr>
            <p:spPr>
              <a:xfrm>
                <a:off x="4662485" y="4032352"/>
                <a:ext cx="175283" cy="2619792"/>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18" idx="2"/>
                <a:endCxn id="1039" idx="0"/>
              </p:cNvCxnSpPr>
              <p:nvPr/>
            </p:nvCxnSpPr>
            <p:spPr>
              <a:xfrm flipH="1">
                <a:off x="2717851" y="4198517"/>
                <a:ext cx="577442" cy="577613"/>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18" idx="2"/>
              </p:cNvCxnSpPr>
              <p:nvPr/>
            </p:nvCxnSpPr>
            <p:spPr>
              <a:xfrm>
                <a:off x="3295293" y="4015642"/>
                <a:ext cx="108510" cy="1630872"/>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58" idx="2"/>
              </p:cNvCxnSpPr>
              <p:nvPr/>
            </p:nvCxnSpPr>
            <p:spPr>
              <a:xfrm>
                <a:off x="4662486" y="4032354"/>
                <a:ext cx="1838997" cy="1037727"/>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69" idx="2"/>
              </p:cNvCxnSpPr>
              <p:nvPr/>
            </p:nvCxnSpPr>
            <p:spPr>
              <a:xfrm flipH="1">
                <a:off x="5235451" y="3991233"/>
                <a:ext cx="2121105" cy="2732601"/>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93" name="Straight Arrow Connector 92"/>
            <p:cNvCxnSpPr>
              <a:stCxn id="70" idx="2"/>
            </p:cNvCxnSpPr>
            <p:nvPr/>
          </p:nvCxnSpPr>
          <p:spPr>
            <a:xfrm flipH="1">
              <a:off x="6992918" y="3104268"/>
              <a:ext cx="1" cy="907950"/>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a:stCxn id="70" idx="2"/>
            </p:cNvCxnSpPr>
            <p:nvPr/>
          </p:nvCxnSpPr>
          <p:spPr>
            <a:xfrm flipH="1">
              <a:off x="6286923" y="3104268"/>
              <a:ext cx="629796" cy="2012001"/>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69" idx="2"/>
            </p:cNvCxnSpPr>
            <p:nvPr/>
          </p:nvCxnSpPr>
          <p:spPr>
            <a:xfrm>
              <a:off x="6130465" y="3113793"/>
              <a:ext cx="893020" cy="1969463"/>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70" idx="2"/>
            </p:cNvCxnSpPr>
            <p:nvPr/>
          </p:nvCxnSpPr>
          <p:spPr>
            <a:xfrm>
              <a:off x="6992919" y="3104268"/>
              <a:ext cx="550979" cy="1628071"/>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69" idx="2"/>
            </p:cNvCxnSpPr>
            <p:nvPr/>
          </p:nvCxnSpPr>
          <p:spPr>
            <a:xfrm>
              <a:off x="6206665" y="3113793"/>
              <a:ext cx="603883" cy="959702"/>
            </a:xfrm>
            <a:prstGeom prst="straightConnector1">
              <a:avLst/>
            </a:prstGeom>
            <a:ln w="2286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 name="Group 1"/>
          <p:cNvGrpSpPr/>
          <p:nvPr/>
        </p:nvGrpSpPr>
        <p:grpSpPr>
          <a:xfrm>
            <a:off x="1828800" y="2057402"/>
            <a:ext cx="5033529" cy="447675"/>
            <a:chOff x="1828799" y="2133600"/>
            <a:chExt cx="5033529" cy="447675"/>
          </a:xfrm>
        </p:grpSpPr>
        <p:grpSp>
          <p:nvGrpSpPr>
            <p:cNvPr id="124" name="Group 123"/>
            <p:cNvGrpSpPr/>
            <p:nvPr/>
          </p:nvGrpSpPr>
          <p:grpSpPr>
            <a:xfrm>
              <a:off x="1828799" y="2133600"/>
              <a:ext cx="5033529" cy="447675"/>
              <a:chOff x="1828799" y="2133600"/>
              <a:chExt cx="5033529" cy="447675"/>
            </a:xfrm>
          </p:grpSpPr>
          <p:sp>
            <p:nvSpPr>
              <p:cNvPr id="78" name="Curved Down Arrow 77"/>
              <p:cNvSpPr/>
              <p:nvPr/>
            </p:nvSpPr>
            <p:spPr>
              <a:xfrm>
                <a:off x="1828799" y="2208213"/>
                <a:ext cx="835321" cy="373062"/>
              </a:xfrm>
              <a:prstGeom prst="curvedDownArrow">
                <a:avLst/>
              </a:prstGeom>
              <a:solidFill>
                <a:srgbClr val="92D050"/>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7" name="Curved Down Arrow 86"/>
              <p:cNvSpPr/>
              <p:nvPr/>
            </p:nvSpPr>
            <p:spPr>
              <a:xfrm>
                <a:off x="3962400" y="2174082"/>
                <a:ext cx="835321" cy="373062"/>
              </a:xfrm>
              <a:prstGeom prst="curvedDownArrow">
                <a:avLst/>
              </a:prstGeom>
              <a:solidFill>
                <a:srgbClr val="92D050"/>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4" name="Curved Down Arrow 103"/>
              <p:cNvSpPr/>
              <p:nvPr/>
            </p:nvSpPr>
            <p:spPr>
              <a:xfrm>
                <a:off x="6027007" y="2133600"/>
                <a:ext cx="835321" cy="373062"/>
              </a:xfrm>
              <a:prstGeom prst="curvedDownArrow">
                <a:avLst/>
              </a:prstGeom>
              <a:solidFill>
                <a:srgbClr val="92D050"/>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71" name="Curved Down Arrow 70"/>
            <p:cNvSpPr/>
            <p:nvPr/>
          </p:nvSpPr>
          <p:spPr>
            <a:xfrm>
              <a:off x="2629773" y="2133600"/>
              <a:ext cx="1180227" cy="373062"/>
            </a:xfrm>
            <a:prstGeom prst="curvedDownArrow">
              <a:avLst/>
            </a:prstGeom>
            <a:solidFill>
              <a:srgbClr val="92D050"/>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3" name="Curved Down Arrow 72"/>
            <p:cNvSpPr/>
            <p:nvPr/>
          </p:nvSpPr>
          <p:spPr>
            <a:xfrm>
              <a:off x="4797721" y="2133600"/>
              <a:ext cx="1180227" cy="373062"/>
            </a:xfrm>
            <a:prstGeom prst="curvedDownArrow">
              <a:avLst/>
            </a:prstGeom>
            <a:solidFill>
              <a:srgbClr val="92D050"/>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49680223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fade">
                                      <p:cBhvr>
                                        <p:cTn id="7" dur="500"/>
                                        <p:tgtEl>
                                          <p:spTgt spid="6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wipe(up)">
                                      <p:cBhvr>
                                        <p:cTn id="12" dur="500"/>
                                        <p:tgtEl>
                                          <p:spTgt spid="5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
                                        </p:tgtEl>
                                        <p:attrNameLst>
                                          <p:attrName>style.visibility</p:attrName>
                                        </p:attrNameLst>
                                      </p:cBhvr>
                                      <p:to>
                                        <p:strVal val="visible"/>
                                      </p:to>
                                    </p:set>
                                    <p:animEffect transition="in" filter="fade">
                                      <p:cBhvr>
                                        <p:cTn id="17" dur="500"/>
                                        <p:tgtEl>
                                          <p:spTgt spid="12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52"/>
                                        </p:tgtEl>
                                      </p:cBhvr>
                                    </p:animEffect>
                                    <p:set>
                                      <p:cBhvr>
                                        <p:cTn id="22" dur="1" fill="hold">
                                          <p:stCondLst>
                                            <p:cond delay="499"/>
                                          </p:stCondLst>
                                        </p:cTn>
                                        <p:tgtEl>
                                          <p:spTgt spid="5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115"/>
                                        </p:tgtEl>
                                        <p:attrNameLst>
                                          <p:attrName>style.visibility</p:attrName>
                                        </p:attrNameLst>
                                      </p:cBhvr>
                                      <p:to>
                                        <p:strVal val="visible"/>
                                      </p:to>
                                    </p:set>
                                    <p:animEffect transition="in" filter="wipe(right)">
                                      <p:cBhvr>
                                        <p:cTn id="32" dur="500"/>
                                        <p:tgtEl>
                                          <p:spTgt spid="11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16"/>
                                        </p:tgtEl>
                                        <p:attrNameLst>
                                          <p:attrName>style.visibility</p:attrName>
                                        </p:attrNameLst>
                                      </p:cBhvr>
                                      <p:to>
                                        <p:strVal val="visible"/>
                                      </p:to>
                                    </p:set>
                                    <p:animEffect transition="in" filter="wipe(down)">
                                      <p:cBhvr>
                                        <p:cTn id="37"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784302" y="685800"/>
            <a:ext cx="4809365" cy="5513917"/>
          </a:xfrm>
        </p:spPr>
        <p:txBody>
          <a:bodyPr>
            <a:normAutofit lnSpcReduction="10000"/>
          </a:bodyPr>
          <a:lstStyle/>
          <a:p>
            <a:pPr marL="0" indent="0">
              <a:buNone/>
            </a:pPr>
            <a:r>
              <a:rPr lang="en-US" altLang="zh-CN" sz="2000" b="1" dirty="0">
                <a:solidFill>
                  <a:srgbClr val="0070C0"/>
                </a:solidFill>
              </a:rPr>
              <a:t>Part I  Foundation </a:t>
            </a:r>
          </a:p>
          <a:p>
            <a:pPr marL="0" indent="0">
              <a:buNone/>
            </a:pPr>
            <a:endParaRPr lang="zh-CN" altLang="zh-CN" sz="1300" dirty="0"/>
          </a:p>
          <a:p>
            <a:pPr marL="0" indent="0">
              <a:buNone/>
            </a:pPr>
            <a:r>
              <a:rPr lang="en-US" altLang="zh-CN" sz="1500" b="1" dirty="0"/>
              <a:t>Chapter 1: Trajectory Preprocessing</a:t>
            </a:r>
            <a:r>
              <a:rPr lang="en-US" altLang="zh-CN" sz="1500" dirty="0"/>
              <a:t>                </a:t>
            </a:r>
            <a:endParaRPr lang="zh-CN" altLang="zh-CN" sz="1500" dirty="0"/>
          </a:p>
          <a:p>
            <a:pPr marL="0" indent="0">
              <a:buNone/>
            </a:pPr>
            <a:r>
              <a:rPr lang="en-US" altLang="zh-CN" sz="1500" dirty="0"/>
              <a:t> </a:t>
            </a:r>
            <a:endParaRPr lang="zh-CN" altLang="zh-CN" sz="1500" dirty="0"/>
          </a:p>
          <a:p>
            <a:pPr marL="0" indent="0">
              <a:buNone/>
            </a:pPr>
            <a:r>
              <a:rPr lang="en-US" altLang="zh-CN" sz="1500" b="1" dirty="0"/>
              <a:t>Chapter 2: Trajectory Indexing and Retrieval</a:t>
            </a:r>
          </a:p>
          <a:p>
            <a:pPr marL="0" indent="0">
              <a:buNone/>
            </a:pPr>
            <a:endParaRPr lang="en-US" altLang="zh-CN" sz="1500" b="1" dirty="0"/>
          </a:p>
          <a:p>
            <a:pPr marL="0" indent="0">
              <a:buNone/>
            </a:pPr>
            <a:r>
              <a:rPr lang="en-US" altLang="zh-CN" sz="2000" b="1" dirty="0">
                <a:solidFill>
                  <a:srgbClr val="0070C0"/>
                </a:solidFill>
              </a:rPr>
              <a:t>Part II  Advanced Topics </a:t>
            </a:r>
          </a:p>
          <a:p>
            <a:endParaRPr lang="zh-CN" altLang="zh-CN" sz="1300" dirty="0"/>
          </a:p>
          <a:p>
            <a:pPr marL="0" indent="0">
              <a:buNone/>
            </a:pPr>
            <a:r>
              <a:rPr lang="en-US" altLang="zh-CN" sz="1500" b="1" dirty="0"/>
              <a:t>Chapter 3: Uncertainty in Spatial Trajectories</a:t>
            </a:r>
            <a:r>
              <a:rPr lang="en-US" altLang="zh-CN" sz="1500" dirty="0"/>
              <a:t>  </a:t>
            </a:r>
            <a:endParaRPr lang="zh-CN" altLang="zh-CN" sz="1500" dirty="0"/>
          </a:p>
          <a:p>
            <a:pPr marL="0" indent="0">
              <a:buNone/>
            </a:pPr>
            <a:r>
              <a:rPr lang="en-US" altLang="zh-CN" sz="1500" b="1" dirty="0"/>
              <a:t> </a:t>
            </a:r>
            <a:endParaRPr lang="zh-CN" altLang="zh-CN" sz="1500" dirty="0"/>
          </a:p>
          <a:p>
            <a:pPr marL="0" indent="0">
              <a:buNone/>
            </a:pPr>
            <a:r>
              <a:rPr lang="en-US" altLang="zh-CN" sz="1500" b="1" dirty="0"/>
              <a:t>Chapter 4: Privacy of Spatial Trajectory                     </a:t>
            </a:r>
            <a:r>
              <a:rPr lang="en-US" altLang="zh-CN" sz="1500" dirty="0"/>
              <a:t>  </a:t>
            </a:r>
            <a:endParaRPr lang="zh-CN" altLang="zh-CN" sz="1500" dirty="0"/>
          </a:p>
          <a:p>
            <a:pPr marL="0" indent="0">
              <a:buNone/>
            </a:pPr>
            <a:r>
              <a:rPr lang="en-US" altLang="zh-CN" sz="1500" b="1" dirty="0"/>
              <a:t> </a:t>
            </a:r>
            <a:endParaRPr lang="zh-CN" altLang="zh-CN" sz="1500" dirty="0"/>
          </a:p>
          <a:p>
            <a:pPr marL="0" indent="0">
              <a:buNone/>
            </a:pPr>
            <a:r>
              <a:rPr lang="en-US" altLang="zh-CN" sz="1500" b="1" dirty="0"/>
              <a:t>Chapter 5: Trajectory Pattern Mining                        </a:t>
            </a:r>
            <a:r>
              <a:rPr lang="en-US" altLang="zh-CN" sz="1500" dirty="0"/>
              <a:t>  </a:t>
            </a:r>
            <a:endParaRPr lang="zh-CN" altLang="zh-CN" sz="1500" dirty="0"/>
          </a:p>
          <a:p>
            <a:pPr marL="0" indent="0">
              <a:buNone/>
            </a:pPr>
            <a:r>
              <a:rPr lang="en-US" altLang="zh-CN" sz="1500" b="1" dirty="0"/>
              <a:t> </a:t>
            </a:r>
            <a:endParaRPr lang="zh-CN" altLang="zh-CN" sz="1500" dirty="0"/>
          </a:p>
          <a:p>
            <a:pPr marL="0" indent="0">
              <a:buNone/>
            </a:pPr>
            <a:r>
              <a:rPr lang="en-US" altLang="zh-CN" sz="1500" b="1" dirty="0"/>
              <a:t>Chapter 6: Activity Recognition Based on Trajectories</a:t>
            </a:r>
            <a:r>
              <a:rPr lang="en-US" altLang="zh-CN" sz="1500" dirty="0"/>
              <a:t>             </a:t>
            </a:r>
            <a:endParaRPr lang="zh-CN" altLang="zh-CN" sz="1500" dirty="0"/>
          </a:p>
          <a:p>
            <a:pPr marL="0" indent="0">
              <a:buNone/>
            </a:pPr>
            <a:r>
              <a:rPr lang="en-US" altLang="zh-CN" sz="1500" b="1" dirty="0"/>
              <a:t> </a:t>
            </a:r>
            <a:endParaRPr lang="zh-CN" altLang="zh-CN" sz="1500" dirty="0"/>
          </a:p>
          <a:p>
            <a:pPr marL="0" indent="0">
              <a:buNone/>
            </a:pPr>
            <a:r>
              <a:rPr lang="en-US" altLang="zh-CN" sz="1500" b="1" dirty="0"/>
              <a:t>Chapter 7: Trajectory Analysis for Driving</a:t>
            </a:r>
            <a:r>
              <a:rPr lang="en-US" altLang="zh-CN" sz="1500" dirty="0"/>
              <a:t/>
            </a:r>
            <a:br>
              <a:rPr lang="en-US" altLang="zh-CN" sz="1500" dirty="0"/>
            </a:br>
            <a:r>
              <a:rPr lang="en-US" altLang="zh-CN" sz="1500" b="1" dirty="0"/>
              <a:t> </a:t>
            </a:r>
            <a:endParaRPr lang="zh-CN" altLang="zh-CN" sz="1500" dirty="0"/>
          </a:p>
          <a:p>
            <a:pPr marL="0" indent="0">
              <a:buNone/>
            </a:pPr>
            <a:r>
              <a:rPr lang="en-US" altLang="zh-CN" sz="1500" b="1" dirty="0"/>
              <a:t>Chapter 8: Location-Based Social Networks - Users</a:t>
            </a:r>
            <a:r>
              <a:rPr lang="en-US" altLang="zh-CN" sz="1500" dirty="0"/>
              <a:t>  </a:t>
            </a:r>
            <a:endParaRPr lang="zh-CN" altLang="zh-CN" sz="1500" dirty="0"/>
          </a:p>
          <a:p>
            <a:pPr marL="0" indent="0">
              <a:buNone/>
            </a:pPr>
            <a:r>
              <a:rPr lang="en-US" altLang="zh-CN" sz="1500" b="1" dirty="0"/>
              <a:t> </a:t>
            </a:r>
            <a:endParaRPr lang="zh-CN" altLang="zh-CN" sz="1500" dirty="0"/>
          </a:p>
          <a:p>
            <a:pPr marL="0" indent="0">
              <a:buNone/>
            </a:pPr>
            <a:r>
              <a:rPr lang="en-US" altLang="zh-CN" sz="1500" b="1" dirty="0"/>
              <a:t>Chapter 9: Location-Based Social Networks - Locations</a:t>
            </a:r>
            <a:r>
              <a:rPr lang="en-US" altLang="zh-CN" sz="1500" dirty="0"/>
              <a:t>             </a:t>
            </a:r>
            <a:endParaRPr lang="zh-CN" altLang="zh-CN" sz="1500" dirty="0"/>
          </a:p>
        </p:txBody>
      </p:sp>
      <p:sp>
        <p:nvSpPr>
          <p:cNvPr id="4" name="Slide Number Placeholder 3"/>
          <p:cNvSpPr>
            <a:spLocks noGrp="1"/>
          </p:cNvSpPr>
          <p:nvPr>
            <p:ph type="sldNum" sz="quarter" idx="12"/>
          </p:nvPr>
        </p:nvSpPr>
        <p:spPr/>
        <p:txBody>
          <a:bodyPr/>
          <a:lstStyle/>
          <a:p>
            <a:pPr defTabSz="914363"/>
            <a:fld id="{B6F15528-21DE-4FAA-801E-634DDDAF4B2B}" type="slidenum">
              <a:rPr lang="en-US" sz="1200">
                <a:solidFill>
                  <a:prstClr val="black">
                    <a:tint val="75000"/>
                  </a:prstClr>
                </a:solidFill>
                <a:latin typeface="Calibri"/>
              </a:rPr>
              <a:pPr defTabSz="914363"/>
              <a:t>5</a:t>
            </a:fld>
            <a:endParaRPr lang="en-US" sz="1200">
              <a:solidFill>
                <a:prstClr val="black">
                  <a:tint val="75000"/>
                </a:prstClr>
              </a:solidFill>
              <a:latin typeface="Calibri"/>
            </a:endParaRPr>
          </a:p>
        </p:txBody>
      </p:sp>
      <p:sp>
        <p:nvSpPr>
          <p:cNvPr id="8" name="Rectangle 7"/>
          <p:cNvSpPr/>
          <p:nvPr/>
        </p:nvSpPr>
        <p:spPr>
          <a:xfrm>
            <a:off x="783167" y="4829336"/>
            <a:ext cx="2169583" cy="1231107"/>
          </a:xfrm>
          <a:prstGeom prst="rect">
            <a:avLst/>
          </a:prstGeom>
        </p:spPr>
        <p:txBody>
          <a:bodyPr wrap="square" lIns="76197" tIns="38098" rIns="76197" bIns="38098">
            <a:spAutoFit/>
          </a:bodyPr>
          <a:lstStyle/>
          <a:p>
            <a:r>
              <a:rPr lang="en-US" altLang="zh-CN" sz="2000" b="1" dirty="0">
                <a:solidFill>
                  <a:srgbClr val="0070C0"/>
                </a:solidFill>
              </a:rPr>
              <a:t>Editorial Board</a:t>
            </a:r>
          </a:p>
          <a:p>
            <a:endParaRPr lang="zh-CN" altLang="zh-CN" sz="1500" b="1" dirty="0"/>
          </a:p>
          <a:p>
            <a:r>
              <a:rPr lang="en-US" altLang="zh-CN" sz="1300" dirty="0"/>
              <a:t>Ralf Hartmut Güting</a:t>
            </a:r>
          </a:p>
          <a:p>
            <a:r>
              <a:rPr lang="en-US" altLang="zh-CN" sz="1300" dirty="0"/>
              <a:t>Hans-Peter </a:t>
            </a:r>
            <a:r>
              <a:rPr lang="en-US" altLang="zh-CN" sz="1300" dirty="0" err="1"/>
              <a:t>Kriegel</a:t>
            </a:r>
            <a:endParaRPr lang="en-US" altLang="zh-CN" sz="1300" dirty="0"/>
          </a:p>
          <a:p>
            <a:r>
              <a:rPr lang="en-US" altLang="zh-CN" sz="1300" dirty="0" err="1"/>
              <a:t>Hanan</a:t>
            </a:r>
            <a:r>
              <a:rPr lang="en-US" altLang="zh-CN" sz="1300" dirty="0"/>
              <a:t> </a:t>
            </a:r>
            <a:r>
              <a:rPr lang="en-US" altLang="zh-CN" sz="1300" dirty="0" err="1"/>
              <a:t>Samet</a:t>
            </a:r>
            <a:endParaRPr lang="zh-CN" altLang="zh-CN" sz="1300" dirty="0"/>
          </a:p>
        </p:txBody>
      </p:sp>
      <p:sp>
        <p:nvSpPr>
          <p:cNvPr id="9" name="Rectangle 8"/>
          <p:cNvSpPr/>
          <p:nvPr/>
        </p:nvSpPr>
        <p:spPr>
          <a:xfrm>
            <a:off x="783167" y="3083087"/>
            <a:ext cx="2169583" cy="1308050"/>
          </a:xfrm>
          <a:prstGeom prst="rect">
            <a:avLst/>
          </a:prstGeom>
        </p:spPr>
        <p:txBody>
          <a:bodyPr wrap="square" lIns="76197" tIns="38098" rIns="76197" bIns="38098">
            <a:spAutoFit/>
          </a:bodyPr>
          <a:lstStyle/>
          <a:p>
            <a:r>
              <a:rPr lang="en-US" altLang="zh-CN" sz="2000" b="1" dirty="0">
                <a:solidFill>
                  <a:srgbClr val="0070C0"/>
                </a:solidFill>
              </a:rPr>
              <a:t>Forward by</a:t>
            </a:r>
          </a:p>
          <a:p>
            <a:endParaRPr lang="zh-CN" altLang="zh-CN" sz="1500" b="1" dirty="0"/>
          </a:p>
          <a:p>
            <a:r>
              <a:rPr lang="en-US" altLang="zh-CN" sz="1500" dirty="0"/>
              <a:t>Jiawei Han</a:t>
            </a:r>
          </a:p>
          <a:p>
            <a:r>
              <a:rPr lang="en-US" altLang="zh-CN" sz="1500" dirty="0"/>
              <a:t>University of Illinois</a:t>
            </a:r>
          </a:p>
          <a:p>
            <a:endParaRPr lang="zh-CN" altLang="zh-CN" sz="1500" b="1" dirty="0"/>
          </a:p>
        </p:txBody>
      </p:sp>
      <p:sp>
        <p:nvSpPr>
          <p:cNvPr id="11" name="Rectangle 10"/>
          <p:cNvSpPr/>
          <p:nvPr/>
        </p:nvSpPr>
        <p:spPr>
          <a:xfrm>
            <a:off x="783167" y="733586"/>
            <a:ext cx="2709333" cy="1769715"/>
          </a:xfrm>
          <a:prstGeom prst="rect">
            <a:avLst/>
          </a:prstGeom>
        </p:spPr>
        <p:txBody>
          <a:bodyPr wrap="square" lIns="76197" tIns="38098" rIns="76197" bIns="38098">
            <a:spAutoFit/>
          </a:bodyPr>
          <a:lstStyle/>
          <a:p>
            <a:r>
              <a:rPr lang="en-US" altLang="zh-CN" sz="2000" b="1" dirty="0">
                <a:solidFill>
                  <a:srgbClr val="0070C0"/>
                </a:solidFill>
              </a:rPr>
              <a:t>Edited by</a:t>
            </a:r>
          </a:p>
          <a:p>
            <a:endParaRPr lang="zh-CN" altLang="zh-CN" sz="1500" b="1" dirty="0"/>
          </a:p>
          <a:p>
            <a:r>
              <a:rPr lang="en-US" altLang="zh-CN" sz="1500" dirty="0"/>
              <a:t>Yu Zheng </a:t>
            </a:r>
          </a:p>
          <a:p>
            <a:r>
              <a:rPr lang="en-US" altLang="zh-CN" sz="1500" dirty="0"/>
              <a:t>Microsoft Research Asia</a:t>
            </a:r>
          </a:p>
          <a:p>
            <a:endParaRPr lang="en-US" altLang="zh-CN" sz="1500" dirty="0"/>
          </a:p>
          <a:p>
            <a:r>
              <a:rPr lang="en-US" altLang="zh-CN" sz="1500" dirty="0"/>
              <a:t>Xiaofang Zhou</a:t>
            </a:r>
          </a:p>
          <a:p>
            <a:r>
              <a:rPr lang="en-US" altLang="zh-CN" sz="1500" dirty="0"/>
              <a:t>University of Queensland</a:t>
            </a:r>
            <a:endParaRPr lang="zh-CN" altLang="zh-CN" sz="1500" dirty="0"/>
          </a:p>
        </p:txBody>
      </p:sp>
    </p:spTree>
    <p:extLst>
      <p:ext uri="{BB962C8B-B14F-4D97-AF65-F5344CB8AC3E}">
        <p14:creationId xmlns:p14="http://schemas.microsoft.com/office/powerpoint/2010/main" val="202226649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01595" y="609600"/>
            <a:ext cx="8380412" cy="553998"/>
          </a:xfrm>
        </p:spPr>
        <p:txBody>
          <a:bodyPr>
            <a:normAutofit fontScale="90000"/>
          </a:bodyPr>
          <a:lstStyle/>
          <a:p>
            <a:r>
              <a:rPr lang="en-US" altLang="zh-CN" dirty="0" smtClean="0"/>
              <a:t>Framework </a:t>
            </a:r>
            <a:endParaRPr lang="zh-CN" altLang="en-US" dirty="0"/>
          </a:p>
        </p:txBody>
      </p:sp>
      <p:sp>
        <p:nvSpPr>
          <p:cNvPr id="4" name="Slide Number Placeholder 3"/>
          <p:cNvSpPr>
            <a:spLocks noGrp="1"/>
          </p:cNvSpPr>
          <p:nvPr>
            <p:ph type="sldNum" sz="quarter" idx="12"/>
          </p:nvPr>
        </p:nvSpPr>
        <p:spPr/>
        <p:txBody>
          <a:bodyPr/>
          <a:lstStyle/>
          <a:p>
            <a:pPr defTabSz="914363"/>
            <a:fld id="{B6F15528-21DE-4FAA-801E-634DDDAF4B2B}" type="slidenum">
              <a:rPr lang="en-US" sz="1200">
                <a:solidFill>
                  <a:prstClr val="black">
                    <a:tint val="75000"/>
                  </a:prstClr>
                </a:solidFill>
                <a:latin typeface="Calibri"/>
              </a:rPr>
              <a:pPr defTabSz="914363"/>
              <a:t>6</a:t>
            </a:fld>
            <a:endParaRPr lang="en-US" sz="1200">
              <a:solidFill>
                <a:prstClr val="black">
                  <a:tint val="75000"/>
                </a:prstClr>
              </a:solidFill>
              <a:latin typeface="Calibri"/>
            </a:endParaRPr>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676400"/>
            <a:ext cx="5122333" cy="4392083"/>
          </a:xfrm>
          <a:prstGeom prst="rect">
            <a:avLst/>
          </a:prstGeom>
          <a:noFill/>
          <a:ln>
            <a:noFill/>
          </a:ln>
        </p:spPr>
      </p:pic>
    </p:spTree>
    <p:extLst>
      <p:ext uri="{BB962C8B-B14F-4D97-AF65-F5344CB8AC3E}">
        <p14:creationId xmlns:p14="http://schemas.microsoft.com/office/powerpoint/2010/main" val="382093314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01595" y="914400"/>
            <a:ext cx="8380412" cy="553998"/>
          </a:xfrm>
        </p:spPr>
        <p:txBody>
          <a:bodyPr>
            <a:normAutofit fontScale="90000"/>
          </a:bodyPr>
          <a:lstStyle/>
          <a:p>
            <a:r>
              <a:rPr lang="en-US" altLang="zh-CN" dirty="0" smtClean="0"/>
              <a:t>Features</a:t>
            </a:r>
            <a:endParaRPr lang="zh-CN" altLang="en-US" dirty="0"/>
          </a:p>
        </p:txBody>
      </p:sp>
      <p:sp>
        <p:nvSpPr>
          <p:cNvPr id="6" name="Text Placeholder 5"/>
          <p:cNvSpPr>
            <a:spLocks noGrp="1"/>
          </p:cNvSpPr>
          <p:nvPr>
            <p:ph type="body" idx="1"/>
          </p:nvPr>
        </p:nvSpPr>
        <p:spPr/>
        <p:txBody>
          <a:bodyPr>
            <a:normAutofit/>
          </a:bodyPr>
          <a:lstStyle/>
          <a:p>
            <a:r>
              <a:rPr lang="en-US" altLang="zh-CN" sz="2300" b="1" dirty="0">
                <a:solidFill>
                  <a:srgbClr val="0C0CCA"/>
                </a:solidFill>
              </a:rPr>
              <a:t>A unique book dedicated to “computing with spatial trajectories”</a:t>
            </a:r>
          </a:p>
          <a:p>
            <a:pPr lvl="1"/>
            <a:r>
              <a:rPr lang="en-US" altLang="zh-CN" sz="2000" dirty="0"/>
              <a:t>Trajectory-data-centric</a:t>
            </a:r>
          </a:p>
          <a:p>
            <a:pPr lvl="1"/>
            <a:r>
              <a:rPr lang="en-US" altLang="zh-CN" sz="2000" dirty="0"/>
              <a:t>From foundation to advanced topics</a:t>
            </a:r>
          </a:p>
          <a:p>
            <a:r>
              <a:rPr lang="en-US" altLang="zh-CN" sz="2400" b="1" dirty="0" smtClean="0">
                <a:solidFill>
                  <a:srgbClr val="0C0CCA"/>
                </a:solidFill>
              </a:rPr>
              <a:t>A </a:t>
            </a:r>
            <a:r>
              <a:rPr lang="en-US" altLang="zh-CN" sz="2400" b="1" dirty="0">
                <a:solidFill>
                  <a:srgbClr val="0C0CCA"/>
                </a:solidFill>
              </a:rPr>
              <a:t>text book for (CS, EE, and GIS)</a:t>
            </a:r>
          </a:p>
          <a:p>
            <a:pPr lvl="1"/>
            <a:r>
              <a:rPr lang="en-US" altLang="zh-CN" sz="2000" dirty="0"/>
              <a:t>Advanced undergraduates and graduate students</a:t>
            </a:r>
          </a:p>
          <a:p>
            <a:pPr lvl="1"/>
            <a:r>
              <a:rPr lang="en-US" altLang="zh-CN" sz="2000" dirty="0"/>
              <a:t>Researchers and </a:t>
            </a:r>
            <a:r>
              <a:rPr lang="en-US" altLang="zh-CN" sz="2000" dirty="0" smtClean="0"/>
              <a:t>professionals</a:t>
            </a:r>
            <a:endParaRPr lang="en-US" altLang="zh-CN" sz="2000" dirty="0"/>
          </a:p>
        </p:txBody>
      </p:sp>
      <p:sp>
        <p:nvSpPr>
          <p:cNvPr id="4" name="Slide Number Placeholder 3"/>
          <p:cNvSpPr>
            <a:spLocks noGrp="1"/>
          </p:cNvSpPr>
          <p:nvPr>
            <p:ph type="sldNum" sz="quarter" idx="12"/>
          </p:nvPr>
        </p:nvSpPr>
        <p:spPr/>
        <p:txBody>
          <a:bodyPr/>
          <a:lstStyle/>
          <a:p>
            <a:pPr defTabSz="914363"/>
            <a:fld id="{B6F15528-21DE-4FAA-801E-634DDDAF4B2B}" type="slidenum">
              <a:rPr lang="en-US" sz="1200">
                <a:solidFill>
                  <a:prstClr val="black">
                    <a:tint val="75000"/>
                  </a:prstClr>
                </a:solidFill>
                <a:latin typeface="Calibri"/>
              </a:rPr>
              <a:pPr defTabSz="914363"/>
              <a:t>7</a:t>
            </a:fld>
            <a:endParaRPr lang="en-US" sz="1200">
              <a:solidFill>
                <a:prstClr val="black">
                  <a:tint val="75000"/>
                </a:prstClr>
              </a:solidFill>
              <a:latin typeface="Calibri"/>
            </a:endParaRPr>
          </a:p>
        </p:txBody>
      </p:sp>
    </p:spTree>
    <p:extLst>
      <p:ext uri="{BB962C8B-B14F-4D97-AF65-F5344CB8AC3E}">
        <p14:creationId xmlns:p14="http://schemas.microsoft.com/office/powerpoint/2010/main" val="92237989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defTabSz="914363"/>
            <a:fld id="{B6F15528-21DE-4FAA-801E-634DDDAF4B2B}" type="slidenum">
              <a:rPr lang="en-US">
                <a:solidFill>
                  <a:prstClr val="black">
                    <a:tint val="75000"/>
                  </a:prstClr>
                </a:solidFill>
                <a:latin typeface="Calibri"/>
              </a:rPr>
              <a:pPr defTabSz="914363"/>
              <a:t>8</a:t>
            </a:fld>
            <a:endParaRPr lang="en-US">
              <a:solidFill>
                <a:prstClr val="black">
                  <a:tint val="75000"/>
                </a:prstClr>
              </a:solidFill>
              <a:latin typeface="Calibri"/>
            </a:endParaRPr>
          </a:p>
        </p:txBody>
      </p:sp>
      <p:pic>
        <p:nvPicPr>
          <p:cNvPr id="512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7962" y="2108200"/>
            <a:ext cx="6252247" cy="405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4"/>
          <p:cNvSpPr txBox="1">
            <a:spLocks/>
          </p:cNvSpPr>
          <p:nvPr/>
        </p:nvSpPr>
        <p:spPr>
          <a:xfrm>
            <a:off x="401595" y="914400"/>
            <a:ext cx="8380412" cy="553998"/>
          </a:xfrm>
          <a:prstGeom prst="rect">
            <a:avLst/>
          </a:prstGeom>
        </p:spPr>
        <p:txBody>
          <a:bodyPr vert="horz" lIns="91436" tIns="45718" rIns="91436" bIns="45718" rtlCol="0" anchor="ctr">
            <a:normAutofit fontScale="90000" lnSpcReduction="20000"/>
          </a:bodyPr>
          <a:lstStyle>
            <a:lvl1pPr defTabSz="1097280" eaLnBrk="1" latinLnBrk="0" hangingPunct="1">
              <a:lnSpc>
                <a:spcPct val="90000"/>
              </a:lnSpc>
              <a:buNone/>
              <a:defRPr lang="en-US" sz="4800" spc="-360" dirty="0">
                <a:ln w="3175">
                  <a:noFill/>
                </a:ln>
                <a:solidFill>
                  <a:schemeClr val="tx1"/>
                </a:solidFill>
                <a:effectLst/>
                <a:latin typeface="Segoe" pitchFamily="34" charset="0"/>
                <a:cs typeface="Arial" charset="0"/>
              </a:defRPr>
            </a:lvl1pPr>
          </a:lstStyle>
          <a:p>
            <a:r>
              <a:rPr lang="en-US" altLang="zh-CN" dirty="0"/>
              <a:t>Agenda</a:t>
            </a:r>
            <a:endParaRPr lang="zh-CN" altLang="en-US" dirty="0"/>
          </a:p>
        </p:txBody>
      </p:sp>
    </p:spTree>
    <p:extLst>
      <p:ext uri="{BB962C8B-B14F-4D97-AF65-F5344CB8AC3E}">
        <p14:creationId xmlns:p14="http://schemas.microsoft.com/office/powerpoint/2010/main" val="3361435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45760"/>
            <a:ext cx="7772400" cy="2296431"/>
          </a:xfrm>
        </p:spPr>
        <p:txBody>
          <a:bodyPr/>
          <a:lstStyle/>
          <a:p>
            <a:r>
              <a:rPr lang="en-US" altLang="zh-CN" sz="4500" dirty="0"/>
              <a:t>Thanks!</a:t>
            </a:r>
            <a:r>
              <a:rPr lang="en-US" altLang="zh-CN" dirty="0" smtClean="0"/>
              <a:t/>
            </a:r>
            <a:br>
              <a:rPr lang="en-US" altLang="zh-CN" dirty="0" smtClean="0"/>
            </a:br>
            <a:endParaRPr lang="zh-CN" altLang="en-US" sz="4000" dirty="0"/>
          </a:p>
        </p:txBody>
      </p:sp>
      <p:sp>
        <p:nvSpPr>
          <p:cNvPr id="4" name="Slide Number Placeholder 3"/>
          <p:cNvSpPr>
            <a:spLocks noGrp="1"/>
          </p:cNvSpPr>
          <p:nvPr>
            <p:ph type="sldNum" sz="quarter" idx="12"/>
          </p:nvPr>
        </p:nvSpPr>
        <p:spPr/>
        <p:txBody>
          <a:bodyPr/>
          <a:lstStyle/>
          <a:p>
            <a:pPr defTabSz="914363"/>
            <a:fld id="{B6F15528-21DE-4FAA-801E-634DDDAF4B2B}" type="slidenum">
              <a:rPr lang="en-US">
                <a:solidFill>
                  <a:prstClr val="black">
                    <a:tint val="75000"/>
                  </a:prstClr>
                </a:solidFill>
                <a:latin typeface="Calibri"/>
              </a:rPr>
              <a:pPr defTabSz="914363"/>
              <a:t>9</a:t>
            </a:fld>
            <a:endParaRPr lang="en-US">
              <a:solidFill>
                <a:prstClr val="black">
                  <a:tint val="75000"/>
                </a:prstClr>
              </a:solidFill>
              <a:latin typeface="Calibri"/>
            </a:endParaRPr>
          </a:p>
        </p:txBody>
      </p:sp>
      <p:sp>
        <p:nvSpPr>
          <p:cNvPr id="3" name="Rectangle 2"/>
          <p:cNvSpPr/>
          <p:nvPr/>
        </p:nvSpPr>
        <p:spPr>
          <a:xfrm>
            <a:off x="3398752" y="5190669"/>
            <a:ext cx="4572000" cy="692498"/>
          </a:xfrm>
          <a:prstGeom prst="rect">
            <a:avLst/>
          </a:prstGeom>
        </p:spPr>
        <p:txBody>
          <a:bodyPr lIns="76197" tIns="38098" rIns="76197" bIns="38098">
            <a:spAutoFit/>
          </a:bodyPr>
          <a:lstStyle/>
          <a:p>
            <a:pPr algn="r"/>
            <a:r>
              <a:rPr lang="en-US" altLang="zh-CN" sz="2300" dirty="0"/>
              <a:t>Yu Zheng</a:t>
            </a:r>
            <a:br>
              <a:rPr lang="en-US" altLang="zh-CN" sz="2300" dirty="0"/>
            </a:br>
            <a:r>
              <a:rPr lang="en-US" altLang="zh-CN" sz="1700" dirty="0">
                <a:hlinkClick r:id="rId2"/>
              </a:rPr>
              <a:t>yuzheng@microsoft.com</a:t>
            </a:r>
            <a:r>
              <a:rPr lang="en-US" altLang="zh-CN" sz="1700" dirty="0"/>
              <a:t> </a:t>
            </a:r>
            <a:endParaRPr lang="zh-CN" altLang="en-US" sz="1700" dirty="0"/>
          </a:p>
        </p:txBody>
      </p:sp>
      <p:pic>
        <p:nvPicPr>
          <p:cNvPr id="5122" name="Picture 2" descr="http://research.microsoft.com/en-us/people/yuzheng/yuzhen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65395" y="3833475"/>
            <a:ext cx="1023939" cy="1308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2911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1668</TotalTime>
  <Words>732</Words>
  <Application>Microsoft Office PowerPoint</Application>
  <PresentationFormat>On-screen Show (4:3)</PresentationFormat>
  <Paragraphs>93</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Computing with Spatial Trajectories</vt:lpstr>
      <vt:lpstr>Special Thanks To</vt:lpstr>
      <vt:lpstr>PowerPoint Presentation</vt:lpstr>
      <vt:lpstr>Philosophy and Paradigm</vt:lpstr>
      <vt:lpstr>PowerPoint Presentation</vt:lpstr>
      <vt:lpstr>Framework </vt:lpstr>
      <vt:lpstr>Features</vt:lpstr>
      <vt:lpstr>PowerPoint Presentation</vt:lpstr>
      <vt:lpstr>Thanks! </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Location-Based Social Networks</dc:title>
  <dc:creator>Yu Zheng</dc:creator>
  <cp:lastModifiedBy>Yu Zheng</cp:lastModifiedBy>
  <cp:revision>130</cp:revision>
  <dcterms:created xsi:type="dcterms:W3CDTF">2011-11-02T11:23:06Z</dcterms:created>
  <dcterms:modified xsi:type="dcterms:W3CDTF">2011-11-09T06:53:22Z</dcterms:modified>
</cp:coreProperties>
</file>