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6.xml" ContentType="application/vnd.openxmlformats-officedocument.presentationml.tags+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7.xml" ContentType="application/vnd.openxmlformats-officedocument.presentationml.tags+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8.xml" ContentType="application/vnd.openxmlformats-officedocument.presentationml.tags+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9.xml" ContentType="application/vnd.openxmlformats-officedocument.presentationml.tags+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10.xml" ContentType="application/vnd.openxmlformats-officedocument.presentationml.tags+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tags/tag11.xml" ContentType="application/vnd.openxmlformats-officedocument.presentationml.tags+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tags/tag12.xml" ContentType="application/vnd.openxmlformats-officedocument.presentationml.tags+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2"/>
  </p:sldMasterIdLst>
  <p:notesMasterIdLst>
    <p:notesMasterId r:id="rId53"/>
  </p:notesMasterIdLst>
  <p:sldIdLst>
    <p:sldId id="256" r:id="rId3"/>
    <p:sldId id="341" r:id="rId4"/>
    <p:sldId id="361" r:id="rId5"/>
    <p:sldId id="268" r:id="rId6"/>
    <p:sldId id="433" r:id="rId7"/>
    <p:sldId id="434" r:id="rId8"/>
    <p:sldId id="422" r:id="rId9"/>
    <p:sldId id="423" r:id="rId10"/>
    <p:sldId id="286" r:id="rId11"/>
    <p:sldId id="285" r:id="rId12"/>
    <p:sldId id="467" r:id="rId13"/>
    <p:sldId id="427" r:id="rId14"/>
    <p:sldId id="432" r:id="rId15"/>
    <p:sldId id="369" r:id="rId16"/>
    <p:sldId id="389" r:id="rId17"/>
    <p:sldId id="436" r:id="rId18"/>
    <p:sldId id="454" r:id="rId19"/>
    <p:sldId id="455" r:id="rId20"/>
    <p:sldId id="456" r:id="rId21"/>
    <p:sldId id="305" r:id="rId22"/>
    <p:sldId id="390" r:id="rId23"/>
    <p:sldId id="453" r:id="rId24"/>
    <p:sldId id="307" r:id="rId25"/>
    <p:sldId id="414" r:id="rId26"/>
    <p:sldId id="415" r:id="rId27"/>
    <p:sldId id="419" r:id="rId28"/>
    <p:sldId id="420" r:id="rId29"/>
    <p:sldId id="421" r:id="rId30"/>
    <p:sldId id="424" r:id="rId31"/>
    <p:sldId id="314" r:id="rId32"/>
    <p:sldId id="315" r:id="rId33"/>
    <p:sldId id="381" r:id="rId34"/>
    <p:sldId id="401" r:id="rId35"/>
    <p:sldId id="317" r:id="rId36"/>
    <p:sldId id="382" r:id="rId37"/>
    <p:sldId id="319" r:id="rId38"/>
    <p:sldId id="322" r:id="rId39"/>
    <p:sldId id="321" r:id="rId40"/>
    <p:sldId id="323" r:id="rId41"/>
    <p:sldId id="459" r:id="rId42"/>
    <p:sldId id="457" r:id="rId43"/>
    <p:sldId id="458" r:id="rId44"/>
    <p:sldId id="460" r:id="rId45"/>
    <p:sldId id="461" r:id="rId46"/>
    <p:sldId id="462" r:id="rId47"/>
    <p:sldId id="445" r:id="rId48"/>
    <p:sldId id="439" r:id="rId49"/>
    <p:sldId id="440" r:id="rId50"/>
    <p:sldId id="449" r:id="rId51"/>
    <p:sldId id="339"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shabh.iit@gmail.com" initials="r" lastIdx="1" clrIdx="0">
    <p:extLst>
      <p:ext uri="{19B8F6BF-5375-455C-9EA6-DF929625EA0E}">
        <p15:presenceInfo xmlns:p15="http://schemas.microsoft.com/office/powerpoint/2012/main" userId="afcadd2075b956b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33"/>
    <a:srgbClr val="0D9776"/>
    <a:srgbClr val="FFFF65"/>
    <a:srgbClr val="A8D92F"/>
    <a:srgbClr val="D0F321"/>
    <a:srgbClr val="FFFFAF"/>
    <a:srgbClr val="68F2D1"/>
    <a:srgbClr val="12D4A6"/>
    <a:srgbClr val="BAB36E"/>
    <a:srgbClr val="A2E1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11" autoAdjust="0"/>
    <p:restoredTop sz="71813" autoAdjust="0"/>
  </p:normalViewPr>
  <p:slideViewPr>
    <p:cSldViewPr snapToGrid="0">
      <p:cViewPr varScale="1">
        <p:scale>
          <a:sx n="53" d="100"/>
          <a:sy n="53" d="100"/>
        </p:scale>
        <p:origin x="1374" y="7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7" d="100"/>
          <a:sy n="57" d="100"/>
        </p:scale>
        <p:origin x="198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ishabh\Desktop\pldi_autograder_talk_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ishabh\Desktop\pldi_autograder_talk_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ishabh\Desktop\pldi_autograder_talk_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ishabh\Desktop\pldi_autograder_talk_graph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Rishabh\Desktop\pldi_autograder_talk_graph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Sheet2!$B$1</c:f>
              <c:strCache>
                <c:ptCount val="1"/>
                <c:pt idx="0">
                  <c:v>AvgTime(s)</c:v>
                </c:pt>
              </c:strCache>
            </c:strRef>
          </c:tx>
          <c:spPr>
            <a:solidFill>
              <a:schemeClr val="accent1"/>
            </a:solidFill>
            <a:ln>
              <a:noFill/>
            </a:ln>
            <a:effectLst/>
          </c:spPr>
          <c:invertIfNegative val="0"/>
          <c:cat>
            <c:strRef>
              <c:f>Sheet2!$A$2:$A$14</c:f>
              <c:strCache>
                <c:ptCount val="13"/>
                <c:pt idx="0">
                  <c:v>prodBySum-6.00</c:v>
                </c:pt>
                <c:pt idx="1">
                  <c:v>oddTuples-6.00</c:v>
                </c:pt>
                <c:pt idx="2">
                  <c:v>compDeriv-6.00</c:v>
                </c:pt>
                <c:pt idx="3">
                  <c:v>evalPoly-6.00</c:v>
                </c:pt>
                <c:pt idx="4">
                  <c:v>compBal-stdin-6.00</c:v>
                </c:pt>
                <c:pt idx="5">
                  <c:v>compDeriv-6.00x</c:v>
                </c:pt>
                <c:pt idx="6">
                  <c:v>evalPoly-6.00x</c:v>
                </c:pt>
                <c:pt idx="7">
                  <c:v>oddTuples-6.00x</c:v>
                </c:pt>
                <c:pt idx="8">
                  <c:v>iterPower-6.00x</c:v>
                </c:pt>
                <c:pt idx="9">
                  <c:v>recurPower-6.00x</c:v>
                </c:pt>
                <c:pt idx="10">
                  <c:v>iterGCD-6.00x</c:v>
                </c:pt>
                <c:pt idx="11">
                  <c:v>hangman1-6.00x</c:v>
                </c:pt>
                <c:pt idx="12">
                  <c:v>hangman2-6.00x</c:v>
                </c:pt>
              </c:strCache>
            </c:strRef>
          </c:cat>
          <c:val>
            <c:numRef>
              <c:f>Sheet2!$B$2:$B$14</c:f>
              <c:numCache>
                <c:formatCode>General</c:formatCode>
                <c:ptCount val="13"/>
                <c:pt idx="0">
                  <c:v>2.4900000000000002</c:v>
                </c:pt>
                <c:pt idx="1">
                  <c:v>2.65</c:v>
                </c:pt>
                <c:pt idx="2">
                  <c:v>12.95</c:v>
                </c:pt>
                <c:pt idx="3">
                  <c:v>3.35</c:v>
                </c:pt>
                <c:pt idx="4">
                  <c:v>29.57</c:v>
                </c:pt>
                <c:pt idx="5">
                  <c:v>12.42</c:v>
                </c:pt>
                <c:pt idx="6">
                  <c:v>4.78</c:v>
                </c:pt>
                <c:pt idx="7">
                  <c:v>4.1399999999999997</c:v>
                </c:pt>
                <c:pt idx="8">
                  <c:v>3.58</c:v>
                </c:pt>
                <c:pt idx="9">
                  <c:v>10.59</c:v>
                </c:pt>
                <c:pt idx="10">
                  <c:v>17.13</c:v>
                </c:pt>
                <c:pt idx="11">
                  <c:v>9.08</c:v>
                </c:pt>
                <c:pt idx="12">
                  <c:v>22.09</c:v>
                </c:pt>
              </c:numCache>
            </c:numRef>
          </c:val>
        </c:ser>
        <c:dLbls>
          <c:showLegendKey val="0"/>
          <c:showVal val="0"/>
          <c:showCatName val="0"/>
          <c:showSerName val="0"/>
          <c:showPercent val="0"/>
          <c:showBubbleSize val="0"/>
        </c:dLbls>
        <c:gapWidth val="219"/>
        <c:overlap val="-27"/>
        <c:axId val="480156584"/>
        <c:axId val="480157760"/>
      </c:barChart>
      <c:catAx>
        <c:axId val="480156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80157760"/>
        <c:crosses val="autoZero"/>
        <c:auto val="1"/>
        <c:lblAlgn val="ctr"/>
        <c:lblOffset val="100"/>
        <c:noMultiLvlLbl val="0"/>
      </c:catAx>
      <c:valAx>
        <c:axId val="480157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400"/>
                  <a:t>Time (in 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80156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Sheet3!$B$1</c:f>
              <c:strCache>
                <c:ptCount val="1"/>
                <c:pt idx="0">
                  <c:v>Percentage</c:v>
                </c:pt>
              </c:strCache>
            </c:strRef>
          </c:tx>
          <c:spPr>
            <a:solidFill>
              <a:schemeClr val="accent1"/>
            </a:solidFill>
            <a:ln>
              <a:noFill/>
            </a:ln>
            <a:effectLst/>
          </c:spPr>
          <c:invertIfNegative val="0"/>
          <c:cat>
            <c:strRef>
              <c:f>Sheet3!$A$2:$A$14</c:f>
              <c:strCache>
                <c:ptCount val="13"/>
                <c:pt idx="0">
                  <c:v>evalPoly-6.00x</c:v>
                </c:pt>
                <c:pt idx="1">
                  <c:v>compBal-stdin-6.00</c:v>
                </c:pt>
                <c:pt idx="2">
                  <c:v>hangman2-6.00x</c:v>
                </c:pt>
                <c:pt idx="3">
                  <c:v>evalPoly-6.00</c:v>
                </c:pt>
                <c:pt idx="4">
                  <c:v>hangman1-6.00x</c:v>
                </c:pt>
                <c:pt idx="5">
                  <c:v>oddTuples-6.00x</c:v>
                </c:pt>
                <c:pt idx="6">
                  <c:v>oddTuples-6.00</c:v>
                </c:pt>
                <c:pt idx="7">
                  <c:v>iterPower-6.00x</c:v>
                </c:pt>
                <c:pt idx="8">
                  <c:v>iterGCD-6.00x</c:v>
                </c:pt>
                <c:pt idx="9">
                  <c:v>recurPower-6.00x</c:v>
                </c:pt>
                <c:pt idx="10">
                  <c:v>prodBySum-6.00</c:v>
                </c:pt>
                <c:pt idx="11">
                  <c:v>compDeriv-6.00x</c:v>
                </c:pt>
                <c:pt idx="12">
                  <c:v>compDeriv-6.00</c:v>
                </c:pt>
              </c:strCache>
            </c:strRef>
          </c:cat>
          <c:val>
            <c:numRef>
              <c:f>Sheet3!$B$2:$B$14</c:f>
              <c:numCache>
                <c:formatCode>0.00%</c:formatCode>
                <c:ptCount val="13"/>
                <c:pt idx="0">
                  <c:v>0.30869999999999997</c:v>
                </c:pt>
                <c:pt idx="1">
                  <c:v>0.32690000000000002</c:v>
                </c:pt>
                <c:pt idx="2">
                  <c:v>0.44950000000000001</c:v>
                </c:pt>
                <c:pt idx="3">
                  <c:v>0.46150000000000002</c:v>
                </c:pt>
                <c:pt idx="4">
                  <c:v>0.48720000000000002</c:v>
                </c:pt>
                <c:pt idx="5">
                  <c:v>0.48970000000000002</c:v>
                </c:pt>
                <c:pt idx="6">
                  <c:v>0.53779999999999994</c:v>
                </c:pt>
                <c:pt idx="7">
                  <c:v>0.58889999999999998</c:v>
                </c:pt>
                <c:pt idx="8">
                  <c:v>0.68669999999999998</c:v>
                </c:pt>
                <c:pt idx="9">
                  <c:v>0.77300000000000002</c:v>
                </c:pt>
                <c:pt idx="10">
                  <c:v>0.81340000000000001</c:v>
                </c:pt>
                <c:pt idx="11">
                  <c:v>0.82030000000000003</c:v>
                </c:pt>
                <c:pt idx="12">
                  <c:v>0.85440000000000005</c:v>
                </c:pt>
              </c:numCache>
            </c:numRef>
          </c:val>
        </c:ser>
        <c:dLbls>
          <c:showLegendKey val="0"/>
          <c:showVal val="0"/>
          <c:showCatName val="0"/>
          <c:showSerName val="0"/>
          <c:showPercent val="0"/>
          <c:showBubbleSize val="0"/>
        </c:dLbls>
        <c:gapWidth val="219"/>
        <c:overlap val="-27"/>
        <c:axId val="480160504"/>
        <c:axId val="480151096"/>
      </c:barChart>
      <c:catAx>
        <c:axId val="480160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80151096"/>
        <c:crosses val="autoZero"/>
        <c:auto val="1"/>
        <c:lblAlgn val="ctr"/>
        <c:lblOffset val="100"/>
        <c:noMultiLvlLbl val="0"/>
      </c:catAx>
      <c:valAx>
        <c:axId val="480151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Feedback  Percentage</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80160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Sheet3!$B$1</c:f>
              <c:strCache>
                <c:ptCount val="1"/>
                <c:pt idx="0">
                  <c:v>Percentage</c:v>
                </c:pt>
              </c:strCache>
            </c:strRef>
          </c:tx>
          <c:spPr>
            <a:solidFill>
              <a:schemeClr val="accent1"/>
            </a:solidFill>
            <a:ln>
              <a:noFill/>
            </a:ln>
            <a:effectLst/>
          </c:spPr>
          <c:invertIfNegative val="0"/>
          <c:cat>
            <c:strRef>
              <c:f>Sheet3!$A$2:$A$14</c:f>
              <c:strCache>
                <c:ptCount val="13"/>
                <c:pt idx="0">
                  <c:v>evalPoly-6.00x</c:v>
                </c:pt>
                <c:pt idx="1">
                  <c:v>compBal-stdin-6.00</c:v>
                </c:pt>
                <c:pt idx="2">
                  <c:v>hangman2-6.00x</c:v>
                </c:pt>
                <c:pt idx="3">
                  <c:v>evalPoly-6.00</c:v>
                </c:pt>
                <c:pt idx="4">
                  <c:v>hangman1-6.00x</c:v>
                </c:pt>
                <c:pt idx="5">
                  <c:v>oddTuples-6.00x</c:v>
                </c:pt>
                <c:pt idx="6">
                  <c:v>oddTuples-6.00</c:v>
                </c:pt>
                <c:pt idx="7">
                  <c:v>iterPower-6.00x</c:v>
                </c:pt>
                <c:pt idx="8">
                  <c:v>iterGCD-6.00x</c:v>
                </c:pt>
                <c:pt idx="9">
                  <c:v>recurPower-6.00x</c:v>
                </c:pt>
                <c:pt idx="10">
                  <c:v>prodBySum-6.00</c:v>
                </c:pt>
                <c:pt idx="11">
                  <c:v>compDeriv-6.00x</c:v>
                </c:pt>
                <c:pt idx="12">
                  <c:v>compDeriv-6.00</c:v>
                </c:pt>
              </c:strCache>
            </c:strRef>
          </c:cat>
          <c:val>
            <c:numRef>
              <c:f>Sheet3!$B$2:$B$14</c:f>
              <c:numCache>
                <c:formatCode>0.00%</c:formatCode>
                <c:ptCount val="13"/>
                <c:pt idx="0">
                  <c:v>0.30869999999999997</c:v>
                </c:pt>
                <c:pt idx="1">
                  <c:v>0.32690000000000002</c:v>
                </c:pt>
                <c:pt idx="2">
                  <c:v>0.44950000000000001</c:v>
                </c:pt>
                <c:pt idx="3">
                  <c:v>0.46150000000000002</c:v>
                </c:pt>
                <c:pt idx="4">
                  <c:v>0.48720000000000002</c:v>
                </c:pt>
                <c:pt idx="5">
                  <c:v>0.48970000000000002</c:v>
                </c:pt>
                <c:pt idx="6">
                  <c:v>0.53779999999999994</c:v>
                </c:pt>
                <c:pt idx="7">
                  <c:v>0.58889999999999998</c:v>
                </c:pt>
                <c:pt idx="8">
                  <c:v>0.68669999999999998</c:v>
                </c:pt>
                <c:pt idx="9">
                  <c:v>0.77300000000000002</c:v>
                </c:pt>
                <c:pt idx="10">
                  <c:v>0.81340000000000001</c:v>
                </c:pt>
                <c:pt idx="11">
                  <c:v>0.82030000000000003</c:v>
                </c:pt>
                <c:pt idx="12">
                  <c:v>0.85440000000000005</c:v>
                </c:pt>
              </c:numCache>
            </c:numRef>
          </c:val>
        </c:ser>
        <c:dLbls>
          <c:showLegendKey val="0"/>
          <c:showVal val="0"/>
          <c:showCatName val="0"/>
          <c:showSerName val="0"/>
          <c:showPercent val="0"/>
          <c:showBubbleSize val="0"/>
        </c:dLbls>
        <c:gapWidth val="219"/>
        <c:overlap val="-27"/>
        <c:axId val="480165600"/>
        <c:axId val="480165992"/>
      </c:barChart>
      <c:catAx>
        <c:axId val="480165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80165992"/>
        <c:crosses val="autoZero"/>
        <c:auto val="1"/>
        <c:lblAlgn val="ctr"/>
        <c:lblOffset val="100"/>
        <c:noMultiLvlLbl val="0"/>
      </c:catAx>
      <c:valAx>
        <c:axId val="48016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Feedback  Percentage</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80165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Sheet3!$B$1</c:f>
              <c:strCache>
                <c:ptCount val="1"/>
                <c:pt idx="0">
                  <c:v>Percentage</c:v>
                </c:pt>
              </c:strCache>
            </c:strRef>
          </c:tx>
          <c:spPr>
            <a:solidFill>
              <a:schemeClr val="accent1"/>
            </a:solidFill>
            <a:ln>
              <a:noFill/>
            </a:ln>
            <a:effectLst/>
          </c:spPr>
          <c:invertIfNegative val="0"/>
          <c:cat>
            <c:strRef>
              <c:f>Sheet3!$A$2:$A$14</c:f>
              <c:strCache>
                <c:ptCount val="13"/>
                <c:pt idx="0">
                  <c:v>evalPoly-6.00x</c:v>
                </c:pt>
                <c:pt idx="1">
                  <c:v>compBal-stdin-6.00</c:v>
                </c:pt>
                <c:pt idx="2">
                  <c:v>hangman2-6.00x</c:v>
                </c:pt>
                <c:pt idx="3">
                  <c:v>evalPoly-6.00</c:v>
                </c:pt>
                <c:pt idx="4">
                  <c:v>hangman1-6.00x</c:v>
                </c:pt>
                <c:pt idx="5">
                  <c:v>oddTuples-6.00x</c:v>
                </c:pt>
                <c:pt idx="6">
                  <c:v>oddTuples-6.00</c:v>
                </c:pt>
                <c:pt idx="7">
                  <c:v>iterPower-6.00x</c:v>
                </c:pt>
                <c:pt idx="8">
                  <c:v>iterGCD-6.00x</c:v>
                </c:pt>
                <c:pt idx="9">
                  <c:v>recurPower-6.00x</c:v>
                </c:pt>
                <c:pt idx="10">
                  <c:v>prodBySum-6.00</c:v>
                </c:pt>
                <c:pt idx="11">
                  <c:v>compDeriv-6.00x</c:v>
                </c:pt>
                <c:pt idx="12">
                  <c:v>compDeriv-6.00</c:v>
                </c:pt>
              </c:strCache>
            </c:strRef>
          </c:cat>
          <c:val>
            <c:numRef>
              <c:f>Sheet3!$B$2:$B$14</c:f>
              <c:numCache>
                <c:formatCode>0.00%</c:formatCode>
                <c:ptCount val="13"/>
                <c:pt idx="0">
                  <c:v>0.30869999999999997</c:v>
                </c:pt>
                <c:pt idx="1">
                  <c:v>0.32690000000000002</c:v>
                </c:pt>
                <c:pt idx="2">
                  <c:v>0.44950000000000001</c:v>
                </c:pt>
                <c:pt idx="3">
                  <c:v>0.46150000000000002</c:v>
                </c:pt>
                <c:pt idx="4">
                  <c:v>0.48720000000000002</c:v>
                </c:pt>
                <c:pt idx="5">
                  <c:v>0.48970000000000002</c:v>
                </c:pt>
                <c:pt idx="6">
                  <c:v>0.53779999999999994</c:v>
                </c:pt>
                <c:pt idx="7">
                  <c:v>0.58889999999999998</c:v>
                </c:pt>
                <c:pt idx="8">
                  <c:v>0.68669999999999998</c:v>
                </c:pt>
                <c:pt idx="9">
                  <c:v>0.77300000000000002</c:v>
                </c:pt>
                <c:pt idx="10">
                  <c:v>0.81340000000000001</c:v>
                </c:pt>
                <c:pt idx="11">
                  <c:v>0.82030000000000003</c:v>
                </c:pt>
                <c:pt idx="12">
                  <c:v>0.85440000000000005</c:v>
                </c:pt>
              </c:numCache>
            </c:numRef>
          </c:val>
        </c:ser>
        <c:dLbls>
          <c:showLegendKey val="0"/>
          <c:showVal val="0"/>
          <c:showCatName val="0"/>
          <c:showSerName val="0"/>
          <c:showPercent val="0"/>
          <c:showBubbleSize val="0"/>
        </c:dLbls>
        <c:gapWidth val="219"/>
        <c:overlap val="-27"/>
        <c:axId val="480164424"/>
        <c:axId val="480167168"/>
      </c:barChart>
      <c:catAx>
        <c:axId val="480164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80167168"/>
        <c:crosses val="autoZero"/>
        <c:auto val="1"/>
        <c:lblAlgn val="ctr"/>
        <c:lblOffset val="100"/>
        <c:noMultiLvlLbl val="0"/>
      </c:catAx>
      <c:valAx>
        <c:axId val="480167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Feedback  Percentage</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80164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Sheet3!$B$1</c:f>
              <c:strCache>
                <c:ptCount val="1"/>
                <c:pt idx="0">
                  <c:v>Percentage</c:v>
                </c:pt>
              </c:strCache>
            </c:strRef>
          </c:tx>
          <c:spPr>
            <a:solidFill>
              <a:schemeClr val="accent1"/>
            </a:solidFill>
            <a:ln>
              <a:noFill/>
            </a:ln>
            <a:effectLst/>
          </c:spPr>
          <c:invertIfNegative val="0"/>
          <c:cat>
            <c:strRef>
              <c:f>Sheet3!$A$2:$A$14</c:f>
              <c:strCache>
                <c:ptCount val="13"/>
                <c:pt idx="0">
                  <c:v>evalPoly-6.00x</c:v>
                </c:pt>
                <c:pt idx="1">
                  <c:v>compBal-stdin-6.00</c:v>
                </c:pt>
                <c:pt idx="2">
                  <c:v>hangman2-6.00x</c:v>
                </c:pt>
                <c:pt idx="3">
                  <c:v>evalPoly-6.00</c:v>
                </c:pt>
                <c:pt idx="4">
                  <c:v>hangman1-6.00x</c:v>
                </c:pt>
                <c:pt idx="5">
                  <c:v>oddTuples-6.00x</c:v>
                </c:pt>
                <c:pt idx="6">
                  <c:v>oddTuples-6.00</c:v>
                </c:pt>
                <c:pt idx="7">
                  <c:v>iterPower-6.00x</c:v>
                </c:pt>
                <c:pt idx="8">
                  <c:v>iterGCD-6.00x</c:v>
                </c:pt>
                <c:pt idx="9">
                  <c:v>recurPower-6.00x</c:v>
                </c:pt>
                <c:pt idx="10">
                  <c:v>prodBySum-6.00</c:v>
                </c:pt>
                <c:pt idx="11">
                  <c:v>compDeriv-6.00x</c:v>
                </c:pt>
                <c:pt idx="12">
                  <c:v>compDeriv-6.00</c:v>
                </c:pt>
              </c:strCache>
            </c:strRef>
          </c:cat>
          <c:val>
            <c:numRef>
              <c:f>Sheet3!$B$2:$B$14</c:f>
              <c:numCache>
                <c:formatCode>0.00%</c:formatCode>
                <c:ptCount val="13"/>
                <c:pt idx="0">
                  <c:v>0.30869999999999997</c:v>
                </c:pt>
                <c:pt idx="1">
                  <c:v>0.32690000000000002</c:v>
                </c:pt>
                <c:pt idx="2">
                  <c:v>0.44950000000000001</c:v>
                </c:pt>
                <c:pt idx="3">
                  <c:v>0.46150000000000002</c:v>
                </c:pt>
                <c:pt idx="4">
                  <c:v>0.48720000000000002</c:v>
                </c:pt>
                <c:pt idx="5">
                  <c:v>0.48970000000000002</c:v>
                </c:pt>
                <c:pt idx="6">
                  <c:v>0.53779999999999994</c:v>
                </c:pt>
                <c:pt idx="7">
                  <c:v>0.58889999999999998</c:v>
                </c:pt>
                <c:pt idx="8">
                  <c:v>0.68669999999999998</c:v>
                </c:pt>
                <c:pt idx="9">
                  <c:v>0.77300000000000002</c:v>
                </c:pt>
                <c:pt idx="10">
                  <c:v>0.81340000000000001</c:v>
                </c:pt>
                <c:pt idx="11">
                  <c:v>0.82030000000000003</c:v>
                </c:pt>
                <c:pt idx="12">
                  <c:v>0.85440000000000005</c:v>
                </c:pt>
              </c:numCache>
            </c:numRef>
          </c:val>
        </c:ser>
        <c:dLbls>
          <c:showLegendKey val="0"/>
          <c:showVal val="0"/>
          <c:showCatName val="0"/>
          <c:showSerName val="0"/>
          <c:showPercent val="0"/>
          <c:showBubbleSize val="0"/>
        </c:dLbls>
        <c:gapWidth val="219"/>
        <c:overlap val="-27"/>
        <c:axId val="480167952"/>
        <c:axId val="480163248"/>
      </c:barChart>
      <c:catAx>
        <c:axId val="48016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80163248"/>
        <c:crosses val="autoZero"/>
        <c:auto val="1"/>
        <c:lblAlgn val="ctr"/>
        <c:lblOffset val="100"/>
        <c:noMultiLvlLbl val="0"/>
      </c:catAx>
      <c:valAx>
        <c:axId val="480163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Feedback  Percentage</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80167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6DB6B8-7768-4B14-BF7E-4527BC6D5A96}" type="doc">
      <dgm:prSet loTypeId="urn:microsoft.com/office/officeart/2005/8/layout/process1" loCatId="process" qsTypeId="urn:microsoft.com/office/officeart/2005/8/quickstyle/simple3" qsCatId="simple" csTypeId="urn:microsoft.com/office/officeart/2005/8/colors/accent6_2" csCatId="accent6" phldr="1"/>
      <dgm:spPr/>
    </dgm:pt>
    <dgm:pt modelId="{FF508477-506E-4015-8026-90FA93DEF1FC}">
      <dgm:prSet phldrT="[Text]"/>
      <dgm:spPr/>
      <dgm:t>
        <a:bodyPr/>
        <a:lstStyle/>
        <a:p>
          <a:r>
            <a:rPr lang="en-US" dirty="0" smtClean="0">
              <a:latin typeface="Gill Sans MT" panose="020B0502020104020203" pitchFamily="34" charset="0"/>
            </a:rPr>
            <a:t>Rewriter</a:t>
          </a:r>
          <a:endParaRPr lang="en-US" dirty="0">
            <a:latin typeface="Gill Sans MT" panose="020B0502020104020203" pitchFamily="34" charset="0"/>
          </a:endParaRPr>
        </a:p>
      </dgm:t>
    </dgm:pt>
    <dgm:pt modelId="{29B67F12-36C4-465C-9CD8-9BF83A21C68C}" type="parTrans" cxnId="{E4097314-BBE7-4B1A-9689-3F87379F07C9}">
      <dgm:prSet/>
      <dgm:spPr/>
      <dgm:t>
        <a:bodyPr/>
        <a:lstStyle/>
        <a:p>
          <a:endParaRPr lang="en-US"/>
        </a:p>
      </dgm:t>
    </dgm:pt>
    <dgm:pt modelId="{3BFC6CCA-6BE7-4452-A137-ECA64AFD74FA}" type="sibTrans" cxnId="{E4097314-BBE7-4B1A-9689-3F87379F07C9}">
      <dgm:prSet/>
      <dgm:spPr>
        <a:ln>
          <a:solidFill>
            <a:schemeClr val="tx1"/>
          </a:solidFill>
        </a:ln>
      </dgm:spPr>
      <dgm:t>
        <a:bodyPr/>
        <a:lstStyle/>
        <a:p>
          <a:endParaRPr lang="en-US"/>
        </a:p>
      </dgm:t>
    </dgm:pt>
    <dgm:pt modelId="{07CA21B2-F972-4325-BCC1-8D952B480EA3}">
      <dgm:prSet phldrT="[Text]"/>
      <dgm:spPr/>
      <dgm:t>
        <a:bodyPr/>
        <a:lstStyle/>
        <a:p>
          <a:r>
            <a:rPr lang="en-US" dirty="0" smtClean="0">
              <a:latin typeface="Gill Sans MT" panose="020B0502020104020203" pitchFamily="34" charset="0"/>
            </a:rPr>
            <a:t>Translator</a:t>
          </a:r>
          <a:endParaRPr lang="en-US" dirty="0">
            <a:latin typeface="Gill Sans MT" panose="020B0502020104020203" pitchFamily="34" charset="0"/>
          </a:endParaRPr>
        </a:p>
      </dgm:t>
    </dgm:pt>
    <dgm:pt modelId="{EBD946B2-5814-42DE-9B79-60FC7B9191A6}" type="parTrans" cxnId="{C54FE251-D116-467A-8FCA-25B361808CB5}">
      <dgm:prSet/>
      <dgm:spPr/>
      <dgm:t>
        <a:bodyPr/>
        <a:lstStyle/>
        <a:p>
          <a:endParaRPr lang="en-US"/>
        </a:p>
      </dgm:t>
    </dgm:pt>
    <dgm:pt modelId="{CA7CBC30-428A-4CBC-8947-5075D6334DCF}" type="sibTrans" cxnId="{C54FE251-D116-467A-8FCA-25B361808CB5}">
      <dgm:prSet/>
      <dgm:spPr>
        <a:ln>
          <a:solidFill>
            <a:schemeClr val="tx1"/>
          </a:solidFill>
        </a:ln>
      </dgm:spPr>
      <dgm:t>
        <a:bodyPr/>
        <a:lstStyle/>
        <a:p>
          <a:endParaRPr lang="en-US"/>
        </a:p>
      </dgm:t>
    </dgm:pt>
    <dgm:pt modelId="{439D14C7-C3FA-4496-AEB8-D55BACEE61C5}">
      <dgm:prSet phldrT="[Text]"/>
      <dgm:spPr/>
      <dgm:t>
        <a:bodyPr/>
        <a:lstStyle/>
        <a:p>
          <a:r>
            <a:rPr lang="en-US" dirty="0" smtClean="0">
              <a:latin typeface="Gill Sans MT" panose="020B0502020104020203" pitchFamily="34" charset="0"/>
            </a:rPr>
            <a:t>Solver</a:t>
          </a:r>
          <a:endParaRPr lang="en-US" dirty="0">
            <a:latin typeface="Gill Sans MT" panose="020B0502020104020203" pitchFamily="34" charset="0"/>
          </a:endParaRPr>
        </a:p>
      </dgm:t>
    </dgm:pt>
    <dgm:pt modelId="{8A912DDD-00AD-41EF-A3A5-A4FA3D542CBF}" type="parTrans" cxnId="{088D89C4-741E-4312-8BA7-FE1BC98E84DD}">
      <dgm:prSet/>
      <dgm:spPr/>
      <dgm:t>
        <a:bodyPr/>
        <a:lstStyle/>
        <a:p>
          <a:endParaRPr lang="en-US"/>
        </a:p>
      </dgm:t>
    </dgm:pt>
    <dgm:pt modelId="{09372B7C-6E30-4894-A780-BFCBF2C417C7}" type="sibTrans" cxnId="{088D89C4-741E-4312-8BA7-FE1BC98E84DD}">
      <dgm:prSet/>
      <dgm:spPr>
        <a:ln>
          <a:solidFill>
            <a:schemeClr val="tx1"/>
          </a:solidFill>
        </a:ln>
      </dgm:spPr>
      <dgm:t>
        <a:bodyPr/>
        <a:lstStyle/>
        <a:p>
          <a:endParaRPr lang="en-US"/>
        </a:p>
      </dgm:t>
    </dgm:pt>
    <dgm:pt modelId="{4A517C42-31C3-44C1-A176-A7F141000FEA}">
      <dgm:prSet phldrT="[Text]"/>
      <dgm:spPr/>
      <dgm:t>
        <a:bodyPr/>
        <a:lstStyle/>
        <a:p>
          <a:r>
            <a:rPr lang="en-US" dirty="0" smtClean="0">
              <a:latin typeface="Gill Sans MT" panose="020B0502020104020203" pitchFamily="34" charset="0"/>
            </a:rPr>
            <a:t>Feedback</a:t>
          </a:r>
          <a:endParaRPr lang="en-US" dirty="0">
            <a:latin typeface="Gill Sans MT" panose="020B0502020104020203" pitchFamily="34" charset="0"/>
          </a:endParaRPr>
        </a:p>
      </dgm:t>
    </dgm:pt>
    <dgm:pt modelId="{594AD643-6619-451B-8324-2654CAB86C42}" type="parTrans" cxnId="{6250D93B-D26A-4307-AAF8-B7943A7CF3FF}">
      <dgm:prSet/>
      <dgm:spPr/>
      <dgm:t>
        <a:bodyPr/>
        <a:lstStyle/>
        <a:p>
          <a:endParaRPr lang="en-US"/>
        </a:p>
      </dgm:t>
    </dgm:pt>
    <dgm:pt modelId="{996A27C5-975C-4B2E-A7A4-9FA34A2ABAFA}" type="sibTrans" cxnId="{6250D93B-D26A-4307-AAF8-B7943A7CF3FF}">
      <dgm:prSet/>
      <dgm:spPr/>
      <dgm:t>
        <a:bodyPr/>
        <a:lstStyle/>
        <a:p>
          <a:endParaRPr lang="en-US"/>
        </a:p>
      </dgm:t>
    </dgm:pt>
    <dgm:pt modelId="{B8EB80B9-BD02-4C08-8646-CBA8B06A01F9}" type="pres">
      <dgm:prSet presAssocID="{B46DB6B8-7768-4B14-BF7E-4527BC6D5A96}" presName="Name0" presStyleCnt="0">
        <dgm:presLayoutVars>
          <dgm:dir/>
          <dgm:resizeHandles val="exact"/>
        </dgm:presLayoutVars>
      </dgm:prSet>
      <dgm:spPr/>
    </dgm:pt>
    <dgm:pt modelId="{B0513E09-EF43-42BB-B12D-37B4ADF21E58}" type="pres">
      <dgm:prSet presAssocID="{FF508477-506E-4015-8026-90FA93DEF1FC}" presName="node" presStyleLbl="node1" presStyleIdx="0" presStyleCnt="4">
        <dgm:presLayoutVars>
          <dgm:bulletEnabled val="1"/>
        </dgm:presLayoutVars>
      </dgm:prSet>
      <dgm:spPr/>
      <dgm:t>
        <a:bodyPr/>
        <a:lstStyle/>
        <a:p>
          <a:endParaRPr lang="en-US"/>
        </a:p>
      </dgm:t>
    </dgm:pt>
    <dgm:pt modelId="{C4A144CA-712E-465E-9104-69087095A724}" type="pres">
      <dgm:prSet presAssocID="{3BFC6CCA-6BE7-4452-A137-ECA64AFD74FA}" presName="sibTrans" presStyleLbl="sibTrans2D1" presStyleIdx="0" presStyleCnt="3" custLinFactNeighborX="-13140" custLinFactNeighborY="8988"/>
      <dgm:spPr/>
      <dgm:t>
        <a:bodyPr/>
        <a:lstStyle/>
        <a:p>
          <a:endParaRPr lang="en-US"/>
        </a:p>
      </dgm:t>
    </dgm:pt>
    <dgm:pt modelId="{22B5353D-45A2-4239-BDA7-B36DE32AE63C}" type="pres">
      <dgm:prSet presAssocID="{3BFC6CCA-6BE7-4452-A137-ECA64AFD74FA}" presName="connectorText" presStyleLbl="sibTrans2D1" presStyleIdx="0" presStyleCnt="3"/>
      <dgm:spPr/>
      <dgm:t>
        <a:bodyPr/>
        <a:lstStyle/>
        <a:p>
          <a:endParaRPr lang="en-US"/>
        </a:p>
      </dgm:t>
    </dgm:pt>
    <dgm:pt modelId="{70AC05A4-BC33-44CB-BA87-E2B76DACF46D}" type="pres">
      <dgm:prSet presAssocID="{07CA21B2-F972-4325-BCC1-8D952B480EA3}" presName="node" presStyleLbl="node1" presStyleIdx="1" presStyleCnt="4">
        <dgm:presLayoutVars>
          <dgm:bulletEnabled val="1"/>
        </dgm:presLayoutVars>
      </dgm:prSet>
      <dgm:spPr/>
      <dgm:t>
        <a:bodyPr/>
        <a:lstStyle/>
        <a:p>
          <a:endParaRPr lang="en-US"/>
        </a:p>
      </dgm:t>
    </dgm:pt>
    <dgm:pt modelId="{B3E95CDC-D4A1-4938-B0F5-D7330D6F5086}" type="pres">
      <dgm:prSet presAssocID="{CA7CBC30-428A-4CBC-8947-5075D6334DCF}" presName="sibTrans" presStyleLbl="sibTrans2D1" presStyleIdx="1" presStyleCnt="3"/>
      <dgm:spPr/>
      <dgm:t>
        <a:bodyPr/>
        <a:lstStyle/>
        <a:p>
          <a:endParaRPr lang="en-US"/>
        </a:p>
      </dgm:t>
    </dgm:pt>
    <dgm:pt modelId="{EFD90D94-C906-4A13-9E14-22AE4E64916F}" type="pres">
      <dgm:prSet presAssocID="{CA7CBC30-428A-4CBC-8947-5075D6334DCF}" presName="connectorText" presStyleLbl="sibTrans2D1" presStyleIdx="1" presStyleCnt="3"/>
      <dgm:spPr/>
      <dgm:t>
        <a:bodyPr/>
        <a:lstStyle/>
        <a:p>
          <a:endParaRPr lang="en-US"/>
        </a:p>
      </dgm:t>
    </dgm:pt>
    <dgm:pt modelId="{4A0EB39F-EA83-4681-9A17-3CDA9399AFB2}" type="pres">
      <dgm:prSet presAssocID="{439D14C7-C3FA-4496-AEB8-D55BACEE61C5}" presName="node" presStyleLbl="node1" presStyleIdx="2" presStyleCnt="4">
        <dgm:presLayoutVars>
          <dgm:bulletEnabled val="1"/>
        </dgm:presLayoutVars>
      </dgm:prSet>
      <dgm:spPr/>
      <dgm:t>
        <a:bodyPr/>
        <a:lstStyle/>
        <a:p>
          <a:endParaRPr lang="en-US"/>
        </a:p>
      </dgm:t>
    </dgm:pt>
    <dgm:pt modelId="{446D8731-771D-4F68-83BF-D8FA7AE4FB39}" type="pres">
      <dgm:prSet presAssocID="{09372B7C-6E30-4894-A780-BFCBF2C417C7}" presName="sibTrans" presStyleLbl="sibTrans2D1" presStyleIdx="2" presStyleCnt="3"/>
      <dgm:spPr/>
      <dgm:t>
        <a:bodyPr/>
        <a:lstStyle/>
        <a:p>
          <a:endParaRPr lang="en-US"/>
        </a:p>
      </dgm:t>
    </dgm:pt>
    <dgm:pt modelId="{B839F1E1-ED5A-4153-B71E-DA9065809D8D}" type="pres">
      <dgm:prSet presAssocID="{09372B7C-6E30-4894-A780-BFCBF2C417C7}" presName="connectorText" presStyleLbl="sibTrans2D1" presStyleIdx="2" presStyleCnt="3"/>
      <dgm:spPr/>
      <dgm:t>
        <a:bodyPr/>
        <a:lstStyle/>
        <a:p>
          <a:endParaRPr lang="en-US"/>
        </a:p>
      </dgm:t>
    </dgm:pt>
    <dgm:pt modelId="{9D51B58C-F0AE-4255-A0D5-F46BA0990E96}" type="pres">
      <dgm:prSet presAssocID="{4A517C42-31C3-44C1-A176-A7F141000FEA}" presName="node" presStyleLbl="node1" presStyleIdx="3" presStyleCnt="4">
        <dgm:presLayoutVars>
          <dgm:bulletEnabled val="1"/>
        </dgm:presLayoutVars>
      </dgm:prSet>
      <dgm:spPr/>
      <dgm:t>
        <a:bodyPr/>
        <a:lstStyle/>
        <a:p>
          <a:endParaRPr lang="en-US"/>
        </a:p>
      </dgm:t>
    </dgm:pt>
  </dgm:ptLst>
  <dgm:cxnLst>
    <dgm:cxn modelId="{3E540D66-EC7D-42A1-B701-C7B532E09226}" type="presOf" srcId="{B46DB6B8-7768-4B14-BF7E-4527BC6D5A96}" destId="{B8EB80B9-BD02-4C08-8646-CBA8B06A01F9}" srcOrd="0" destOrd="0" presId="urn:microsoft.com/office/officeart/2005/8/layout/process1"/>
    <dgm:cxn modelId="{537542CA-E94D-4798-A948-6232C48689BB}" type="presOf" srcId="{439D14C7-C3FA-4496-AEB8-D55BACEE61C5}" destId="{4A0EB39F-EA83-4681-9A17-3CDA9399AFB2}" srcOrd="0" destOrd="0" presId="urn:microsoft.com/office/officeart/2005/8/layout/process1"/>
    <dgm:cxn modelId="{C54FE251-D116-467A-8FCA-25B361808CB5}" srcId="{B46DB6B8-7768-4B14-BF7E-4527BC6D5A96}" destId="{07CA21B2-F972-4325-BCC1-8D952B480EA3}" srcOrd="1" destOrd="0" parTransId="{EBD946B2-5814-42DE-9B79-60FC7B9191A6}" sibTransId="{CA7CBC30-428A-4CBC-8947-5075D6334DCF}"/>
    <dgm:cxn modelId="{4A01BD18-9D1F-4CB7-A95C-87431669E1C1}" type="presOf" srcId="{4A517C42-31C3-44C1-A176-A7F141000FEA}" destId="{9D51B58C-F0AE-4255-A0D5-F46BA0990E96}" srcOrd="0" destOrd="0" presId="urn:microsoft.com/office/officeart/2005/8/layout/process1"/>
    <dgm:cxn modelId="{E5D55987-72F3-402B-A4F0-CA02DDC35B70}" type="presOf" srcId="{3BFC6CCA-6BE7-4452-A137-ECA64AFD74FA}" destId="{C4A144CA-712E-465E-9104-69087095A724}" srcOrd="0" destOrd="0" presId="urn:microsoft.com/office/officeart/2005/8/layout/process1"/>
    <dgm:cxn modelId="{6250D93B-D26A-4307-AAF8-B7943A7CF3FF}" srcId="{B46DB6B8-7768-4B14-BF7E-4527BC6D5A96}" destId="{4A517C42-31C3-44C1-A176-A7F141000FEA}" srcOrd="3" destOrd="0" parTransId="{594AD643-6619-451B-8324-2654CAB86C42}" sibTransId="{996A27C5-975C-4B2E-A7A4-9FA34A2ABAFA}"/>
    <dgm:cxn modelId="{3830F5FC-6F09-4412-89FB-EC15AF60659A}" type="presOf" srcId="{3BFC6CCA-6BE7-4452-A137-ECA64AFD74FA}" destId="{22B5353D-45A2-4239-BDA7-B36DE32AE63C}" srcOrd="1" destOrd="0" presId="urn:microsoft.com/office/officeart/2005/8/layout/process1"/>
    <dgm:cxn modelId="{EF8BA0ED-215A-4B96-B5FC-515D62C09DAD}" type="presOf" srcId="{09372B7C-6E30-4894-A780-BFCBF2C417C7}" destId="{446D8731-771D-4F68-83BF-D8FA7AE4FB39}" srcOrd="0" destOrd="0" presId="urn:microsoft.com/office/officeart/2005/8/layout/process1"/>
    <dgm:cxn modelId="{E4097314-BBE7-4B1A-9689-3F87379F07C9}" srcId="{B46DB6B8-7768-4B14-BF7E-4527BC6D5A96}" destId="{FF508477-506E-4015-8026-90FA93DEF1FC}" srcOrd="0" destOrd="0" parTransId="{29B67F12-36C4-465C-9CD8-9BF83A21C68C}" sibTransId="{3BFC6CCA-6BE7-4452-A137-ECA64AFD74FA}"/>
    <dgm:cxn modelId="{6ECA63D3-BD5B-4AD5-8D19-7E472ED83634}" type="presOf" srcId="{CA7CBC30-428A-4CBC-8947-5075D6334DCF}" destId="{EFD90D94-C906-4A13-9E14-22AE4E64916F}" srcOrd="1" destOrd="0" presId="urn:microsoft.com/office/officeart/2005/8/layout/process1"/>
    <dgm:cxn modelId="{088D89C4-741E-4312-8BA7-FE1BC98E84DD}" srcId="{B46DB6B8-7768-4B14-BF7E-4527BC6D5A96}" destId="{439D14C7-C3FA-4496-AEB8-D55BACEE61C5}" srcOrd="2" destOrd="0" parTransId="{8A912DDD-00AD-41EF-A3A5-A4FA3D542CBF}" sibTransId="{09372B7C-6E30-4894-A780-BFCBF2C417C7}"/>
    <dgm:cxn modelId="{6285C653-A6B7-4401-B885-E83D9F22C37B}" type="presOf" srcId="{CA7CBC30-428A-4CBC-8947-5075D6334DCF}" destId="{B3E95CDC-D4A1-4938-B0F5-D7330D6F5086}" srcOrd="0" destOrd="0" presId="urn:microsoft.com/office/officeart/2005/8/layout/process1"/>
    <dgm:cxn modelId="{52ECDEEF-54CC-4094-8ED7-2A169688B438}" type="presOf" srcId="{09372B7C-6E30-4894-A780-BFCBF2C417C7}" destId="{B839F1E1-ED5A-4153-B71E-DA9065809D8D}" srcOrd="1" destOrd="0" presId="urn:microsoft.com/office/officeart/2005/8/layout/process1"/>
    <dgm:cxn modelId="{360A6F35-CF8B-4666-8050-799CA5EB5539}" type="presOf" srcId="{FF508477-506E-4015-8026-90FA93DEF1FC}" destId="{B0513E09-EF43-42BB-B12D-37B4ADF21E58}" srcOrd="0" destOrd="0" presId="urn:microsoft.com/office/officeart/2005/8/layout/process1"/>
    <dgm:cxn modelId="{F6B4B30D-65C7-41A9-AF54-478E35E6401B}" type="presOf" srcId="{07CA21B2-F972-4325-BCC1-8D952B480EA3}" destId="{70AC05A4-BC33-44CB-BA87-E2B76DACF46D}" srcOrd="0" destOrd="0" presId="urn:microsoft.com/office/officeart/2005/8/layout/process1"/>
    <dgm:cxn modelId="{11BADF5C-8D41-4411-9E38-C154ED9BF2E6}" type="presParOf" srcId="{B8EB80B9-BD02-4C08-8646-CBA8B06A01F9}" destId="{B0513E09-EF43-42BB-B12D-37B4ADF21E58}" srcOrd="0" destOrd="0" presId="urn:microsoft.com/office/officeart/2005/8/layout/process1"/>
    <dgm:cxn modelId="{742F9EB9-FC16-417D-8223-5926D53BADC1}" type="presParOf" srcId="{B8EB80B9-BD02-4C08-8646-CBA8B06A01F9}" destId="{C4A144CA-712E-465E-9104-69087095A724}" srcOrd="1" destOrd="0" presId="urn:microsoft.com/office/officeart/2005/8/layout/process1"/>
    <dgm:cxn modelId="{8628051D-56CC-446B-A6EB-CD4CE8C62C04}" type="presParOf" srcId="{C4A144CA-712E-465E-9104-69087095A724}" destId="{22B5353D-45A2-4239-BDA7-B36DE32AE63C}" srcOrd="0" destOrd="0" presId="urn:microsoft.com/office/officeart/2005/8/layout/process1"/>
    <dgm:cxn modelId="{D9EB463E-2478-4070-9C61-8F12DCEB0904}" type="presParOf" srcId="{B8EB80B9-BD02-4C08-8646-CBA8B06A01F9}" destId="{70AC05A4-BC33-44CB-BA87-E2B76DACF46D}" srcOrd="2" destOrd="0" presId="urn:microsoft.com/office/officeart/2005/8/layout/process1"/>
    <dgm:cxn modelId="{C1F6F612-46F3-47F1-91D4-91FDB1A3FB46}" type="presParOf" srcId="{B8EB80B9-BD02-4C08-8646-CBA8B06A01F9}" destId="{B3E95CDC-D4A1-4938-B0F5-D7330D6F5086}" srcOrd="3" destOrd="0" presId="urn:microsoft.com/office/officeart/2005/8/layout/process1"/>
    <dgm:cxn modelId="{E13F530C-4334-4683-ADFA-E0A75A79602E}" type="presParOf" srcId="{B3E95CDC-D4A1-4938-B0F5-D7330D6F5086}" destId="{EFD90D94-C906-4A13-9E14-22AE4E64916F}" srcOrd="0" destOrd="0" presId="urn:microsoft.com/office/officeart/2005/8/layout/process1"/>
    <dgm:cxn modelId="{DA163711-AFD6-4382-8898-81FB6C043B1A}" type="presParOf" srcId="{B8EB80B9-BD02-4C08-8646-CBA8B06A01F9}" destId="{4A0EB39F-EA83-4681-9A17-3CDA9399AFB2}" srcOrd="4" destOrd="0" presId="urn:microsoft.com/office/officeart/2005/8/layout/process1"/>
    <dgm:cxn modelId="{49089D98-8A62-47B6-BECB-8FF1681D9BFB}" type="presParOf" srcId="{B8EB80B9-BD02-4C08-8646-CBA8B06A01F9}" destId="{446D8731-771D-4F68-83BF-D8FA7AE4FB39}" srcOrd="5" destOrd="0" presId="urn:microsoft.com/office/officeart/2005/8/layout/process1"/>
    <dgm:cxn modelId="{C05C4826-152C-4ECA-9356-FD21B975FDE9}" type="presParOf" srcId="{446D8731-771D-4F68-83BF-D8FA7AE4FB39}" destId="{B839F1E1-ED5A-4153-B71E-DA9065809D8D}" srcOrd="0" destOrd="0" presId="urn:microsoft.com/office/officeart/2005/8/layout/process1"/>
    <dgm:cxn modelId="{BE32C5A9-1BF6-46AB-B6B6-FC4BF3190D1A}" type="presParOf" srcId="{B8EB80B9-BD02-4C08-8646-CBA8B06A01F9}" destId="{9D51B58C-F0AE-4255-A0D5-F46BA0990E96}"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436085D-E0ED-43A8-954A-9BB247E78A7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A7D656E8-E748-417C-89F4-E3D4032CC135}">
      <dgm:prSet phldrT="[Text]"/>
      <dgm:spPr/>
      <dgm:t>
        <a:bodyPr/>
        <a:lstStyle/>
        <a:p>
          <a:r>
            <a:rPr lang="en-US" b="1" smtClean="0">
              <a:effectLst>
                <a:outerShdw blurRad="38100" dist="38100" dir="2700000" algn="tl">
                  <a:srgbClr val="000000">
                    <a:alpha val="43137"/>
                  </a:srgbClr>
                </a:outerShdw>
              </a:effectLst>
              <a:latin typeface="Gill Sans MT" panose="020B0502020104020203" pitchFamily="34" charset="0"/>
            </a:rPr>
            <a:t>INT</a:t>
          </a:r>
          <a:endParaRPr lang="en-US" b="1">
            <a:effectLst>
              <a:outerShdw blurRad="38100" dist="38100" dir="2700000" algn="tl">
                <a:srgbClr val="000000">
                  <a:alpha val="43137"/>
                </a:srgbClr>
              </a:outerShdw>
            </a:effectLst>
            <a:latin typeface="Gill Sans MT" panose="020B0502020104020203" pitchFamily="34" charset="0"/>
          </a:endParaRPr>
        </a:p>
      </dgm:t>
    </dgm:pt>
    <dgm:pt modelId="{A7AED239-BC5E-49B1-9DDE-B65A4F583AF8}" type="parTrans" cxnId="{EB1C6D14-D3A0-432C-99D3-34EA3A566250}">
      <dgm:prSet/>
      <dgm:spPr/>
      <dgm:t>
        <a:bodyPr/>
        <a:lstStyle/>
        <a:p>
          <a:endParaRPr lang="en-US"/>
        </a:p>
      </dgm:t>
    </dgm:pt>
    <dgm:pt modelId="{15BE9221-E37B-4830-BF77-340E17256F15}" type="sibTrans" cxnId="{EB1C6D14-D3A0-432C-99D3-34EA3A566250}">
      <dgm:prSet/>
      <dgm:spPr/>
      <dgm:t>
        <a:bodyPr/>
        <a:lstStyle/>
        <a:p>
          <a:endParaRPr lang="en-US"/>
        </a:p>
      </dgm:t>
    </dgm:pt>
    <dgm:pt modelId="{98C4F68C-ACE4-4A6F-BD1B-BFDDAD424A21}">
      <dgm:prSet phldrT="[Text]" custT="1"/>
      <dgm:spPr/>
      <dgm:t>
        <a:bodyPr/>
        <a:lstStyle/>
        <a:p>
          <a:r>
            <a:rPr lang="en-US" sz="3600" b="1" smtClean="0">
              <a:latin typeface="Courier New" panose="02070309020205020404" pitchFamily="49" charset="0"/>
              <a:cs typeface="Courier New" panose="02070309020205020404" pitchFamily="49" charset="0"/>
            </a:rPr>
            <a:t>5</a:t>
          </a:r>
          <a:endParaRPr lang="en-US" sz="3600" b="1">
            <a:latin typeface="Courier New" panose="02070309020205020404" pitchFamily="49" charset="0"/>
            <a:cs typeface="Courier New" panose="02070309020205020404" pitchFamily="49" charset="0"/>
          </a:endParaRPr>
        </a:p>
      </dgm:t>
    </dgm:pt>
    <dgm:pt modelId="{82C580FB-6284-4949-B6B0-D7C22801D663}" type="parTrans" cxnId="{02020534-447D-488D-B64D-0326B1623F70}">
      <dgm:prSet/>
      <dgm:spPr/>
      <dgm:t>
        <a:bodyPr/>
        <a:lstStyle/>
        <a:p>
          <a:endParaRPr lang="en-US"/>
        </a:p>
      </dgm:t>
    </dgm:pt>
    <dgm:pt modelId="{462F12E7-3C96-4BD5-9EB5-B17624F30E01}" type="sibTrans" cxnId="{02020534-447D-488D-B64D-0326B1623F70}">
      <dgm:prSet/>
      <dgm:spPr/>
      <dgm:t>
        <a:bodyPr/>
        <a:lstStyle/>
        <a:p>
          <a:endParaRPr lang="en-US"/>
        </a:p>
      </dgm:t>
    </dgm:pt>
    <dgm:pt modelId="{FF367142-506F-44B8-AFB0-DA31D4544B39}">
      <dgm:prSet phldrT="[Text]"/>
      <dgm:spPr/>
      <dgm:t>
        <a:bodyPr/>
        <a:lstStyle/>
        <a:p>
          <a:r>
            <a:rPr lang="en-US" b="1" smtClean="0">
              <a:latin typeface="Gill Sans MT" panose="020B0502020104020203" pitchFamily="34" charset="0"/>
            </a:rPr>
            <a:t>-</a:t>
          </a:r>
          <a:endParaRPr lang="en-US" b="1">
            <a:latin typeface="Gill Sans MT" panose="020B0502020104020203" pitchFamily="34" charset="0"/>
          </a:endParaRPr>
        </a:p>
      </dgm:t>
    </dgm:pt>
    <dgm:pt modelId="{FA63DEC1-3E94-4192-9EDE-3F3315192813}" type="parTrans" cxnId="{FD65ED82-7756-4C34-9D38-FA62876C69DF}">
      <dgm:prSet/>
      <dgm:spPr/>
      <dgm:t>
        <a:bodyPr/>
        <a:lstStyle/>
        <a:p>
          <a:endParaRPr lang="en-US"/>
        </a:p>
      </dgm:t>
    </dgm:pt>
    <dgm:pt modelId="{96D06BC0-8C1A-4E4C-82CA-9FBC83AC22EF}" type="sibTrans" cxnId="{FD65ED82-7756-4C34-9D38-FA62876C69DF}">
      <dgm:prSet/>
      <dgm:spPr/>
      <dgm:t>
        <a:bodyPr/>
        <a:lstStyle/>
        <a:p>
          <a:endParaRPr lang="en-US"/>
        </a:p>
      </dgm:t>
    </dgm:pt>
    <dgm:pt modelId="{2F9E7FC4-807F-4E60-9762-7D887FDD746A}">
      <dgm:prSet phldrT="[Text]"/>
      <dgm:spPr/>
      <dgm:t>
        <a:bodyPr/>
        <a:lstStyle/>
        <a:p>
          <a:r>
            <a:rPr lang="en-US" b="1" smtClean="0">
              <a:latin typeface="Gill Sans MT" panose="020B0502020104020203" pitchFamily="34" charset="0"/>
            </a:rPr>
            <a:t>-</a:t>
          </a:r>
        </a:p>
        <a:p>
          <a:endParaRPr lang="en-US" b="1">
            <a:latin typeface="Gill Sans MT" panose="020B0502020104020203" pitchFamily="34" charset="0"/>
          </a:endParaRPr>
        </a:p>
      </dgm:t>
    </dgm:pt>
    <dgm:pt modelId="{EEDDED7E-45CA-41FB-803E-4107A34C0632}" type="parTrans" cxnId="{A03418A1-D24C-41FD-B46D-3B24EC59F10D}">
      <dgm:prSet/>
      <dgm:spPr/>
      <dgm:t>
        <a:bodyPr/>
        <a:lstStyle/>
        <a:p>
          <a:endParaRPr lang="en-US"/>
        </a:p>
      </dgm:t>
    </dgm:pt>
    <dgm:pt modelId="{3B71387B-2237-4D46-AA38-98F1FE610CD1}" type="sibTrans" cxnId="{A03418A1-D24C-41FD-B46D-3B24EC59F10D}">
      <dgm:prSet/>
      <dgm:spPr/>
      <dgm:t>
        <a:bodyPr/>
        <a:lstStyle/>
        <a:p>
          <a:endParaRPr lang="en-US"/>
        </a:p>
      </dgm:t>
    </dgm:pt>
    <dgm:pt modelId="{5F709361-596F-457B-8487-5AB101A12FC3}">
      <dgm:prSet phldrT="[Text]"/>
      <dgm:spPr/>
      <dgm:t>
        <a:bodyPr/>
        <a:lstStyle/>
        <a:p>
          <a:r>
            <a:rPr lang="en-US" b="1" smtClean="0">
              <a:latin typeface="Gill Sans MT" panose="020B0502020104020203" pitchFamily="34" charset="0"/>
            </a:rPr>
            <a:t>-</a:t>
          </a:r>
        </a:p>
        <a:p>
          <a:endParaRPr lang="en-US" b="1">
            <a:latin typeface="Gill Sans MT" panose="020B0502020104020203" pitchFamily="34" charset="0"/>
          </a:endParaRPr>
        </a:p>
      </dgm:t>
    </dgm:pt>
    <dgm:pt modelId="{E502ACC2-1CD0-4A62-9755-C2B35F97D904}" type="parTrans" cxnId="{72A614A0-ECD2-4E50-ABFF-2AEAF9D99535}">
      <dgm:prSet/>
      <dgm:spPr/>
      <dgm:t>
        <a:bodyPr/>
        <a:lstStyle/>
        <a:p>
          <a:endParaRPr lang="en-US"/>
        </a:p>
      </dgm:t>
    </dgm:pt>
    <dgm:pt modelId="{D87D5C8D-A8B2-4B5A-AF76-A52D5E91AB79}" type="sibTrans" cxnId="{72A614A0-ECD2-4E50-ABFF-2AEAF9D99535}">
      <dgm:prSet/>
      <dgm:spPr/>
      <dgm:t>
        <a:bodyPr/>
        <a:lstStyle/>
        <a:p>
          <a:endParaRPr lang="en-US"/>
        </a:p>
      </dgm:t>
    </dgm:pt>
    <dgm:pt modelId="{EE67AFEB-77DB-4944-AD5D-FC63408749E5}" type="pres">
      <dgm:prSet presAssocID="{5436085D-E0ED-43A8-954A-9BB247E78A70}" presName="diagram" presStyleCnt="0">
        <dgm:presLayoutVars>
          <dgm:chMax val="1"/>
          <dgm:dir/>
          <dgm:animLvl val="ctr"/>
          <dgm:resizeHandles val="exact"/>
        </dgm:presLayoutVars>
      </dgm:prSet>
      <dgm:spPr/>
      <dgm:t>
        <a:bodyPr/>
        <a:lstStyle/>
        <a:p>
          <a:endParaRPr lang="en-US"/>
        </a:p>
      </dgm:t>
    </dgm:pt>
    <dgm:pt modelId="{D5A0C5F2-676C-4ABD-B7D0-FC79D53D0401}" type="pres">
      <dgm:prSet presAssocID="{5436085D-E0ED-43A8-954A-9BB247E78A70}" presName="matrix" presStyleCnt="0"/>
      <dgm:spPr/>
    </dgm:pt>
    <dgm:pt modelId="{F2986B77-A644-4673-B51D-603040337940}" type="pres">
      <dgm:prSet presAssocID="{5436085D-E0ED-43A8-954A-9BB247E78A70}" presName="tile1" presStyleLbl="node1" presStyleIdx="0" presStyleCnt="4"/>
      <dgm:spPr/>
      <dgm:t>
        <a:bodyPr/>
        <a:lstStyle/>
        <a:p>
          <a:endParaRPr lang="en-US"/>
        </a:p>
      </dgm:t>
    </dgm:pt>
    <dgm:pt modelId="{1B890B20-3874-48FF-B06B-C22A30AAF1E9}" type="pres">
      <dgm:prSet presAssocID="{5436085D-E0ED-43A8-954A-9BB247E78A70}" presName="tile1text" presStyleLbl="node1" presStyleIdx="0" presStyleCnt="4">
        <dgm:presLayoutVars>
          <dgm:chMax val="0"/>
          <dgm:chPref val="0"/>
          <dgm:bulletEnabled val="1"/>
        </dgm:presLayoutVars>
      </dgm:prSet>
      <dgm:spPr/>
      <dgm:t>
        <a:bodyPr/>
        <a:lstStyle/>
        <a:p>
          <a:endParaRPr lang="en-US"/>
        </a:p>
      </dgm:t>
    </dgm:pt>
    <dgm:pt modelId="{2BB283A8-AC8F-4F64-808B-8C68E7CBEEDF}" type="pres">
      <dgm:prSet presAssocID="{5436085D-E0ED-43A8-954A-9BB247E78A70}" presName="tile2" presStyleLbl="node1" presStyleIdx="1" presStyleCnt="4" custLinFactNeighborX="2174" custLinFactNeighborY="-16672"/>
      <dgm:spPr/>
      <dgm:t>
        <a:bodyPr/>
        <a:lstStyle/>
        <a:p>
          <a:endParaRPr lang="en-US"/>
        </a:p>
      </dgm:t>
    </dgm:pt>
    <dgm:pt modelId="{A7957193-0C79-41F2-A139-B479AF155A4C}" type="pres">
      <dgm:prSet presAssocID="{5436085D-E0ED-43A8-954A-9BB247E78A70}" presName="tile2text" presStyleLbl="node1" presStyleIdx="1" presStyleCnt="4">
        <dgm:presLayoutVars>
          <dgm:chMax val="0"/>
          <dgm:chPref val="0"/>
          <dgm:bulletEnabled val="1"/>
        </dgm:presLayoutVars>
      </dgm:prSet>
      <dgm:spPr/>
      <dgm:t>
        <a:bodyPr/>
        <a:lstStyle/>
        <a:p>
          <a:endParaRPr lang="en-US"/>
        </a:p>
      </dgm:t>
    </dgm:pt>
    <dgm:pt modelId="{C94A9CB1-8F69-4B54-8E6B-FA439180F42A}" type="pres">
      <dgm:prSet presAssocID="{5436085D-E0ED-43A8-954A-9BB247E78A70}" presName="tile3" presStyleLbl="node1" presStyleIdx="2" presStyleCnt="4"/>
      <dgm:spPr/>
      <dgm:t>
        <a:bodyPr/>
        <a:lstStyle/>
        <a:p>
          <a:endParaRPr lang="en-US"/>
        </a:p>
      </dgm:t>
    </dgm:pt>
    <dgm:pt modelId="{8383CF7D-9C60-4D59-A504-2D98FDAB486F}" type="pres">
      <dgm:prSet presAssocID="{5436085D-E0ED-43A8-954A-9BB247E78A70}" presName="tile3text" presStyleLbl="node1" presStyleIdx="2" presStyleCnt="4">
        <dgm:presLayoutVars>
          <dgm:chMax val="0"/>
          <dgm:chPref val="0"/>
          <dgm:bulletEnabled val="1"/>
        </dgm:presLayoutVars>
      </dgm:prSet>
      <dgm:spPr/>
      <dgm:t>
        <a:bodyPr/>
        <a:lstStyle/>
        <a:p>
          <a:endParaRPr lang="en-US"/>
        </a:p>
      </dgm:t>
    </dgm:pt>
    <dgm:pt modelId="{6CE51DFA-F6B8-4936-A2C5-B562E07A0907}" type="pres">
      <dgm:prSet presAssocID="{5436085D-E0ED-43A8-954A-9BB247E78A70}" presName="tile4" presStyleLbl="node1" presStyleIdx="3" presStyleCnt="4"/>
      <dgm:spPr/>
      <dgm:t>
        <a:bodyPr/>
        <a:lstStyle/>
        <a:p>
          <a:endParaRPr lang="en-US"/>
        </a:p>
      </dgm:t>
    </dgm:pt>
    <dgm:pt modelId="{73B7CA75-9B0C-4BAB-BB85-66B4FCA68B2E}" type="pres">
      <dgm:prSet presAssocID="{5436085D-E0ED-43A8-954A-9BB247E78A70}" presName="tile4text" presStyleLbl="node1" presStyleIdx="3" presStyleCnt="4">
        <dgm:presLayoutVars>
          <dgm:chMax val="0"/>
          <dgm:chPref val="0"/>
          <dgm:bulletEnabled val="1"/>
        </dgm:presLayoutVars>
      </dgm:prSet>
      <dgm:spPr/>
      <dgm:t>
        <a:bodyPr/>
        <a:lstStyle/>
        <a:p>
          <a:endParaRPr lang="en-US"/>
        </a:p>
      </dgm:t>
    </dgm:pt>
    <dgm:pt modelId="{406C794E-C2D5-4E06-B896-92A85CFBC7DB}" type="pres">
      <dgm:prSet presAssocID="{5436085D-E0ED-43A8-954A-9BB247E78A70}" presName="centerTile" presStyleLbl="fgShp" presStyleIdx="0" presStyleCnt="1">
        <dgm:presLayoutVars>
          <dgm:chMax val="0"/>
          <dgm:chPref val="0"/>
        </dgm:presLayoutVars>
      </dgm:prSet>
      <dgm:spPr/>
      <dgm:t>
        <a:bodyPr/>
        <a:lstStyle/>
        <a:p>
          <a:endParaRPr lang="en-US"/>
        </a:p>
      </dgm:t>
    </dgm:pt>
  </dgm:ptLst>
  <dgm:cxnLst>
    <dgm:cxn modelId="{72A614A0-ECD2-4E50-ABFF-2AEAF9D99535}" srcId="{A7D656E8-E748-417C-89F4-E3D4032CC135}" destId="{5F709361-596F-457B-8487-5AB101A12FC3}" srcOrd="3" destOrd="0" parTransId="{E502ACC2-1CD0-4A62-9755-C2B35F97D904}" sibTransId="{D87D5C8D-A8B2-4B5A-AF76-A52D5E91AB79}"/>
    <dgm:cxn modelId="{1A3DA023-A72B-482C-B083-8EE86F75C49A}" type="presOf" srcId="{2F9E7FC4-807F-4E60-9762-7D887FDD746A}" destId="{C94A9CB1-8F69-4B54-8E6B-FA439180F42A}" srcOrd="0" destOrd="0" presId="urn:microsoft.com/office/officeart/2005/8/layout/matrix1"/>
    <dgm:cxn modelId="{EB1C6D14-D3A0-432C-99D3-34EA3A566250}" srcId="{5436085D-E0ED-43A8-954A-9BB247E78A70}" destId="{A7D656E8-E748-417C-89F4-E3D4032CC135}" srcOrd="0" destOrd="0" parTransId="{A7AED239-BC5E-49B1-9DDE-B65A4F583AF8}" sibTransId="{15BE9221-E37B-4830-BF77-340E17256F15}"/>
    <dgm:cxn modelId="{FD65ED82-7756-4C34-9D38-FA62876C69DF}" srcId="{A7D656E8-E748-417C-89F4-E3D4032CC135}" destId="{FF367142-506F-44B8-AFB0-DA31D4544B39}" srcOrd="1" destOrd="0" parTransId="{FA63DEC1-3E94-4192-9EDE-3F3315192813}" sibTransId="{96D06BC0-8C1A-4E4C-82CA-9FBC83AC22EF}"/>
    <dgm:cxn modelId="{1720691C-122D-4C62-9721-E7D057133A21}" type="presOf" srcId="{2F9E7FC4-807F-4E60-9762-7D887FDD746A}" destId="{8383CF7D-9C60-4D59-A504-2D98FDAB486F}" srcOrd="1" destOrd="0" presId="urn:microsoft.com/office/officeart/2005/8/layout/matrix1"/>
    <dgm:cxn modelId="{BC76BB32-8524-490A-A970-3B320FE2E122}" type="presOf" srcId="{98C4F68C-ACE4-4A6F-BD1B-BFDDAD424A21}" destId="{F2986B77-A644-4673-B51D-603040337940}" srcOrd="0" destOrd="0" presId="urn:microsoft.com/office/officeart/2005/8/layout/matrix1"/>
    <dgm:cxn modelId="{9485072F-3D45-4EB3-B95F-D5A345B9642A}" type="presOf" srcId="{A7D656E8-E748-417C-89F4-E3D4032CC135}" destId="{406C794E-C2D5-4E06-B896-92A85CFBC7DB}" srcOrd="0" destOrd="0" presId="urn:microsoft.com/office/officeart/2005/8/layout/matrix1"/>
    <dgm:cxn modelId="{01C4D617-366F-49A2-90CA-50A272A23925}" type="presOf" srcId="{5F709361-596F-457B-8487-5AB101A12FC3}" destId="{73B7CA75-9B0C-4BAB-BB85-66B4FCA68B2E}" srcOrd="1" destOrd="0" presId="urn:microsoft.com/office/officeart/2005/8/layout/matrix1"/>
    <dgm:cxn modelId="{2D7E252C-91F6-4B86-B5ED-7CD9F99DA7F6}" type="presOf" srcId="{98C4F68C-ACE4-4A6F-BD1B-BFDDAD424A21}" destId="{1B890B20-3874-48FF-B06B-C22A30AAF1E9}" srcOrd="1" destOrd="0" presId="urn:microsoft.com/office/officeart/2005/8/layout/matrix1"/>
    <dgm:cxn modelId="{A03418A1-D24C-41FD-B46D-3B24EC59F10D}" srcId="{A7D656E8-E748-417C-89F4-E3D4032CC135}" destId="{2F9E7FC4-807F-4E60-9762-7D887FDD746A}" srcOrd="2" destOrd="0" parTransId="{EEDDED7E-45CA-41FB-803E-4107A34C0632}" sibTransId="{3B71387B-2237-4D46-AA38-98F1FE610CD1}"/>
    <dgm:cxn modelId="{8BCF7D33-0895-4DAB-A6EA-84994A3DB13B}" type="presOf" srcId="{FF367142-506F-44B8-AFB0-DA31D4544B39}" destId="{2BB283A8-AC8F-4F64-808B-8C68E7CBEEDF}" srcOrd="0" destOrd="0" presId="urn:microsoft.com/office/officeart/2005/8/layout/matrix1"/>
    <dgm:cxn modelId="{02020534-447D-488D-B64D-0326B1623F70}" srcId="{A7D656E8-E748-417C-89F4-E3D4032CC135}" destId="{98C4F68C-ACE4-4A6F-BD1B-BFDDAD424A21}" srcOrd="0" destOrd="0" parTransId="{82C580FB-6284-4949-B6B0-D7C22801D663}" sibTransId="{462F12E7-3C96-4BD5-9EB5-B17624F30E01}"/>
    <dgm:cxn modelId="{C4EFD7DA-AACD-4598-ABF1-C67A7BAEC87C}" type="presOf" srcId="{5436085D-E0ED-43A8-954A-9BB247E78A70}" destId="{EE67AFEB-77DB-4944-AD5D-FC63408749E5}" srcOrd="0" destOrd="0" presId="urn:microsoft.com/office/officeart/2005/8/layout/matrix1"/>
    <dgm:cxn modelId="{DE222A29-FF1B-461C-9EC5-E199BC8A710D}" type="presOf" srcId="{FF367142-506F-44B8-AFB0-DA31D4544B39}" destId="{A7957193-0C79-41F2-A139-B479AF155A4C}" srcOrd="1" destOrd="0" presId="urn:microsoft.com/office/officeart/2005/8/layout/matrix1"/>
    <dgm:cxn modelId="{812A9DE7-8DC4-4D23-BFEC-B60E34B9A3A0}" type="presOf" srcId="{5F709361-596F-457B-8487-5AB101A12FC3}" destId="{6CE51DFA-F6B8-4936-A2C5-B562E07A0907}" srcOrd="0" destOrd="0" presId="urn:microsoft.com/office/officeart/2005/8/layout/matrix1"/>
    <dgm:cxn modelId="{695AE3A2-EBE4-4025-8664-6368A91F3646}" type="presParOf" srcId="{EE67AFEB-77DB-4944-AD5D-FC63408749E5}" destId="{D5A0C5F2-676C-4ABD-B7D0-FC79D53D0401}" srcOrd="0" destOrd="0" presId="urn:microsoft.com/office/officeart/2005/8/layout/matrix1"/>
    <dgm:cxn modelId="{C478C1E3-ACB6-4F8F-BC3C-813DF442869D}" type="presParOf" srcId="{D5A0C5F2-676C-4ABD-B7D0-FC79D53D0401}" destId="{F2986B77-A644-4673-B51D-603040337940}" srcOrd="0" destOrd="0" presId="urn:microsoft.com/office/officeart/2005/8/layout/matrix1"/>
    <dgm:cxn modelId="{C7D89550-6312-448F-AC2B-4B464A3DF3F9}" type="presParOf" srcId="{D5A0C5F2-676C-4ABD-B7D0-FC79D53D0401}" destId="{1B890B20-3874-48FF-B06B-C22A30AAF1E9}" srcOrd="1" destOrd="0" presId="urn:microsoft.com/office/officeart/2005/8/layout/matrix1"/>
    <dgm:cxn modelId="{624B77FE-8994-4FA8-8BC3-36737736ACD9}" type="presParOf" srcId="{D5A0C5F2-676C-4ABD-B7D0-FC79D53D0401}" destId="{2BB283A8-AC8F-4F64-808B-8C68E7CBEEDF}" srcOrd="2" destOrd="0" presId="urn:microsoft.com/office/officeart/2005/8/layout/matrix1"/>
    <dgm:cxn modelId="{4C1F6315-F09F-4AC4-8B76-5FEFF2222E45}" type="presParOf" srcId="{D5A0C5F2-676C-4ABD-B7D0-FC79D53D0401}" destId="{A7957193-0C79-41F2-A139-B479AF155A4C}" srcOrd="3" destOrd="0" presId="urn:microsoft.com/office/officeart/2005/8/layout/matrix1"/>
    <dgm:cxn modelId="{A7F0E3D7-F7B6-4FB1-A9AD-0F44FDD8D0A8}" type="presParOf" srcId="{D5A0C5F2-676C-4ABD-B7D0-FC79D53D0401}" destId="{C94A9CB1-8F69-4B54-8E6B-FA439180F42A}" srcOrd="4" destOrd="0" presId="urn:microsoft.com/office/officeart/2005/8/layout/matrix1"/>
    <dgm:cxn modelId="{AB35DB35-5E0E-4D9C-A1A8-C14C53810724}" type="presParOf" srcId="{D5A0C5F2-676C-4ABD-B7D0-FC79D53D0401}" destId="{8383CF7D-9C60-4D59-A504-2D98FDAB486F}" srcOrd="5" destOrd="0" presId="urn:microsoft.com/office/officeart/2005/8/layout/matrix1"/>
    <dgm:cxn modelId="{321D86BD-C8E9-4F9A-B02B-3EDDA2774D88}" type="presParOf" srcId="{D5A0C5F2-676C-4ABD-B7D0-FC79D53D0401}" destId="{6CE51DFA-F6B8-4936-A2C5-B562E07A0907}" srcOrd="6" destOrd="0" presId="urn:microsoft.com/office/officeart/2005/8/layout/matrix1"/>
    <dgm:cxn modelId="{26611631-1952-4EE2-874C-362BB8422AFF}" type="presParOf" srcId="{D5A0C5F2-676C-4ABD-B7D0-FC79D53D0401}" destId="{73B7CA75-9B0C-4BAB-BB85-66B4FCA68B2E}" srcOrd="7" destOrd="0" presId="urn:microsoft.com/office/officeart/2005/8/layout/matrix1"/>
    <dgm:cxn modelId="{C453DDE0-4315-4600-9092-7CE44E393F67}" type="presParOf" srcId="{EE67AFEB-77DB-4944-AD5D-FC63408749E5}" destId="{406C794E-C2D5-4E06-B896-92A85CFBC7DB}" srcOrd="1" destOrd="0" presId="urn:microsoft.com/office/officeart/2005/8/layout/matrix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436085D-E0ED-43A8-954A-9BB247E78A7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A7D656E8-E748-417C-89F4-E3D4032CC135}">
      <dgm:prSet phldrT="[Text]"/>
      <dgm:spPr/>
      <dgm:t>
        <a:bodyPr/>
        <a:lstStyle/>
        <a:p>
          <a:r>
            <a:rPr lang="en-US" b="1" smtClean="0">
              <a:effectLst>
                <a:outerShdw blurRad="38100" dist="38100" dir="2700000" algn="tl">
                  <a:srgbClr val="000000">
                    <a:alpha val="43137"/>
                  </a:srgbClr>
                </a:outerShdw>
              </a:effectLst>
              <a:latin typeface="Gill Sans MT" panose="020B0502020104020203" pitchFamily="34" charset="0"/>
            </a:rPr>
            <a:t>LIST</a:t>
          </a:r>
          <a:endParaRPr lang="en-US" b="1">
            <a:effectLst>
              <a:outerShdw blurRad="38100" dist="38100" dir="2700000" algn="tl">
                <a:srgbClr val="000000">
                  <a:alpha val="43137"/>
                </a:srgbClr>
              </a:outerShdw>
            </a:effectLst>
            <a:latin typeface="Gill Sans MT" panose="020B0502020104020203" pitchFamily="34" charset="0"/>
          </a:endParaRPr>
        </a:p>
      </dgm:t>
    </dgm:pt>
    <dgm:pt modelId="{A7AED239-BC5E-49B1-9DDE-B65A4F583AF8}" type="parTrans" cxnId="{EB1C6D14-D3A0-432C-99D3-34EA3A566250}">
      <dgm:prSet/>
      <dgm:spPr/>
      <dgm:t>
        <a:bodyPr/>
        <a:lstStyle/>
        <a:p>
          <a:endParaRPr lang="en-US"/>
        </a:p>
      </dgm:t>
    </dgm:pt>
    <dgm:pt modelId="{15BE9221-E37B-4830-BF77-340E17256F15}" type="sibTrans" cxnId="{EB1C6D14-D3A0-432C-99D3-34EA3A566250}">
      <dgm:prSet/>
      <dgm:spPr/>
      <dgm:t>
        <a:bodyPr/>
        <a:lstStyle/>
        <a:p>
          <a:endParaRPr lang="en-US"/>
        </a:p>
      </dgm:t>
    </dgm:pt>
    <dgm:pt modelId="{98C4F68C-ACE4-4A6F-BD1B-BFDDAD424A21}">
      <dgm:prSet phldrT="[Text]" custT="1"/>
      <dgm:spPr/>
      <dgm:t>
        <a:bodyPr/>
        <a:lstStyle/>
        <a:p>
          <a:r>
            <a:rPr lang="en-US" sz="1700" b="1" smtClean="0">
              <a:latin typeface="Gill Sans MT" panose="020B0502020104020203" pitchFamily="34" charset="0"/>
              <a:cs typeface="Courier New" panose="02070309020205020404" pitchFamily="49" charset="0"/>
            </a:rPr>
            <a:t>-</a:t>
          </a:r>
          <a:endParaRPr lang="en-US" sz="1700" b="1">
            <a:latin typeface="Gill Sans MT" panose="020B0502020104020203" pitchFamily="34" charset="0"/>
            <a:cs typeface="Courier New" panose="02070309020205020404" pitchFamily="49" charset="0"/>
          </a:endParaRPr>
        </a:p>
      </dgm:t>
    </dgm:pt>
    <dgm:pt modelId="{82C580FB-6284-4949-B6B0-D7C22801D663}" type="parTrans" cxnId="{02020534-447D-488D-B64D-0326B1623F70}">
      <dgm:prSet/>
      <dgm:spPr/>
      <dgm:t>
        <a:bodyPr/>
        <a:lstStyle/>
        <a:p>
          <a:endParaRPr lang="en-US"/>
        </a:p>
      </dgm:t>
    </dgm:pt>
    <dgm:pt modelId="{462F12E7-3C96-4BD5-9EB5-B17624F30E01}" type="sibTrans" cxnId="{02020534-447D-488D-B64D-0326B1623F70}">
      <dgm:prSet/>
      <dgm:spPr/>
      <dgm:t>
        <a:bodyPr/>
        <a:lstStyle/>
        <a:p>
          <a:endParaRPr lang="en-US"/>
        </a:p>
      </dgm:t>
    </dgm:pt>
    <dgm:pt modelId="{FF367142-506F-44B8-AFB0-DA31D4544B39}">
      <dgm:prSet phldrT="[Text]"/>
      <dgm:spPr/>
      <dgm:t>
        <a:bodyPr/>
        <a:lstStyle/>
        <a:p>
          <a:r>
            <a:rPr lang="en-US" b="1" smtClean="0">
              <a:latin typeface="Gill Sans MT" panose="020B0502020104020203" pitchFamily="34" charset="0"/>
            </a:rPr>
            <a:t>-</a:t>
          </a:r>
          <a:endParaRPr lang="en-US" b="1">
            <a:latin typeface="Gill Sans MT" panose="020B0502020104020203" pitchFamily="34" charset="0"/>
          </a:endParaRPr>
        </a:p>
      </dgm:t>
    </dgm:pt>
    <dgm:pt modelId="{FA63DEC1-3E94-4192-9EDE-3F3315192813}" type="parTrans" cxnId="{FD65ED82-7756-4C34-9D38-FA62876C69DF}">
      <dgm:prSet/>
      <dgm:spPr/>
      <dgm:t>
        <a:bodyPr/>
        <a:lstStyle/>
        <a:p>
          <a:endParaRPr lang="en-US"/>
        </a:p>
      </dgm:t>
    </dgm:pt>
    <dgm:pt modelId="{96D06BC0-8C1A-4E4C-82CA-9FBC83AC22EF}" type="sibTrans" cxnId="{FD65ED82-7756-4C34-9D38-FA62876C69DF}">
      <dgm:prSet/>
      <dgm:spPr/>
      <dgm:t>
        <a:bodyPr/>
        <a:lstStyle/>
        <a:p>
          <a:endParaRPr lang="en-US"/>
        </a:p>
      </dgm:t>
    </dgm:pt>
    <dgm:pt modelId="{2F9E7FC4-807F-4E60-9762-7D887FDD746A}">
      <dgm:prSet phldrT="[Text]" custT="1"/>
      <dgm:spPr/>
      <dgm:t>
        <a:bodyPr/>
        <a:lstStyle/>
        <a:p>
          <a:r>
            <a:rPr lang="en-US" sz="2800" b="1" smtClean="0">
              <a:latin typeface="Gill Sans MT" panose="020B0502020104020203" pitchFamily="34" charset="0"/>
            </a:rPr>
            <a:t>[1,2]</a:t>
          </a:r>
        </a:p>
        <a:p>
          <a:endParaRPr lang="en-US" sz="1200" b="1" smtClean="0">
            <a:latin typeface="Gill Sans MT" panose="020B0502020104020203" pitchFamily="34" charset="0"/>
          </a:endParaRPr>
        </a:p>
        <a:p>
          <a:endParaRPr lang="en-US" sz="1200" b="1">
            <a:latin typeface="Gill Sans MT" panose="020B0502020104020203" pitchFamily="34" charset="0"/>
          </a:endParaRPr>
        </a:p>
      </dgm:t>
    </dgm:pt>
    <dgm:pt modelId="{EEDDED7E-45CA-41FB-803E-4107A34C0632}" type="parTrans" cxnId="{A03418A1-D24C-41FD-B46D-3B24EC59F10D}">
      <dgm:prSet/>
      <dgm:spPr/>
      <dgm:t>
        <a:bodyPr/>
        <a:lstStyle/>
        <a:p>
          <a:endParaRPr lang="en-US"/>
        </a:p>
      </dgm:t>
    </dgm:pt>
    <dgm:pt modelId="{3B71387B-2237-4D46-AA38-98F1FE610CD1}" type="sibTrans" cxnId="{A03418A1-D24C-41FD-B46D-3B24EC59F10D}">
      <dgm:prSet/>
      <dgm:spPr/>
      <dgm:t>
        <a:bodyPr/>
        <a:lstStyle/>
        <a:p>
          <a:endParaRPr lang="en-US"/>
        </a:p>
      </dgm:t>
    </dgm:pt>
    <dgm:pt modelId="{5F709361-596F-457B-8487-5AB101A12FC3}">
      <dgm:prSet phldrT="[Text]"/>
      <dgm:spPr/>
      <dgm:t>
        <a:bodyPr/>
        <a:lstStyle/>
        <a:p>
          <a:r>
            <a:rPr lang="en-US" b="1" smtClean="0">
              <a:latin typeface="Gill Sans MT" panose="020B0502020104020203" pitchFamily="34" charset="0"/>
            </a:rPr>
            <a:t>-</a:t>
          </a:r>
        </a:p>
        <a:p>
          <a:endParaRPr lang="en-US" b="1">
            <a:latin typeface="Gill Sans MT" panose="020B0502020104020203" pitchFamily="34" charset="0"/>
          </a:endParaRPr>
        </a:p>
      </dgm:t>
    </dgm:pt>
    <dgm:pt modelId="{E502ACC2-1CD0-4A62-9755-C2B35F97D904}" type="parTrans" cxnId="{72A614A0-ECD2-4E50-ABFF-2AEAF9D99535}">
      <dgm:prSet/>
      <dgm:spPr/>
      <dgm:t>
        <a:bodyPr/>
        <a:lstStyle/>
        <a:p>
          <a:endParaRPr lang="en-US"/>
        </a:p>
      </dgm:t>
    </dgm:pt>
    <dgm:pt modelId="{D87D5C8D-A8B2-4B5A-AF76-A52D5E91AB79}" type="sibTrans" cxnId="{72A614A0-ECD2-4E50-ABFF-2AEAF9D99535}">
      <dgm:prSet/>
      <dgm:spPr/>
      <dgm:t>
        <a:bodyPr/>
        <a:lstStyle/>
        <a:p>
          <a:endParaRPr lang="en-US"/>
        </a:p>
      </dgm:t>
    </dgm:pt>
    <dgm:pt modelId="{EE67AFEB-77DB-4944-AD5D-FC63408749E5}" type="pres">
      <dgm:prSet presAssocID="{5436085D-E0ED-43A8-954A-9BB247E78A70}" presName="diagram" presStyleCnt="0">
        <dgm:presLayoutVars>
          <dgm:chMax val="1"/>
          <dgm:dir/>
          <dgm:animLvl val="ctr"/>
          <dgm:resizeHandles val="exact"/>
        </dgm:presLayoutVars>
      </dgm:prSet>
      <dgm:spPr/>
      <dgm:t>
        <a:bodyPr/>
        <a:lstStyle/>
        <a:p>
          <a:endParaRPr lang="en-US"/>
        </a:p>
      </dgm:t>
    </dgm:pt>
    <dgm:pt modelId="{D5A0C5F2-676C-4ABD-B7D0-FC79D53D0401}" type="pres">
      <dgm:prSet presAssocID="{5436085D-E0ED-43A8-954A-9BB247E78A70}" presName="matrix" presStyleCnt="0"/>
      <dgm:spPr/>
    </dgm:pt>
    <dgm:pt modelId="{F2986B77-A644-4673-B51D-603040337940}" type="pres">
      <dgm:prSet presAssocID="{5436085D-E0ED-43A8-954A-9BB247E78A70}" presName="tile1" presStyleLbl="node1" presStyleIdx="0" presStyleCnt="4"/>
      <dgm:spPr/>
      <dgm:t>
        <a:bodyPr/>
        <a:lstStyle/>
        <a:p>
          <a:endParaRPr lang="en-US"/>
        </a:p>
      </dgm:t>
    </dgm:pt>
    <dgm:pt modelId="{1B890B20-3874-48FF-B06B-C22A30AAF1E9}" type="pres">
      <dgm:prSet presAssocID="{5436085D-E0ED-43A8-954A-9BB247E78A70}" presName="tile1text" presStyleLbl="node1" presStyleIdx="0" presStyleCnt="4">
        <dgm:presLayoutVars>
          <dgm:chMax val="0"/>
          <dgm:chPref val="0"/>
          <dgm:bulletEnabled val="1"/>
        </dgm:presLayoutVars>
      </dgm:prSet>
      <dgm:spPr/>
      <dgm:t>
        <a:bodyPr/>
        <a:lstStyle/>
        <a:p>
          <a:endParaRPr lang="en-US"/>
        </a:p>
      </dgm:t>
    </dgm:pt>
    <dgm:pt modelId="{2BB283A8-AC8F-4F64-808B-8C68E7CBEEDF}" type="pres">
      <dgm:prSet presAssocID="{5436085D-E0ED-43A8-954A-9BB247E78A70}" presName="tile2" presStyleLbl="node1" presStyleIdx="1" presStyleCnt="4" custLinFactNeighborX="2174" custLinFactNeighborY="-16672"/>
      <dgm:spPr/>
      <dgm:t>
        <a:bodyPr/>
        <a:lstStyle/>
        <a:p>
          <a:endParaRPr lang="en-US"/>
        </a:p>
      </dgm:t>
    </dgm:pt>
    <dgm:pt modelId="{A7957193-0C79-41F2-A139-B479AF155A4C}" type="pres">
      <dgm:prSet presAssocID="{5436085D-E0ED-43A8-954A-9BB247E78A70}" presName="tile2text" presStyleLbl="node1" presStyleIdx="1" presStyleCnt="4">
        <dgm:presLayoutVars>
          <dgm:chMax val="0"/>
          <dgm:chPref val="0"/>
          <dgm:bulletEnabled val="1"/>
        </dgm:presLayoutVars>
      </dgm:prSet>
      <dgm:spPr/>
      <dgm:t>
        <a:bodyPr/>
        <a:lstStyle/>
        <a:p>
          <a:endParaRPr lang="en-US"/>
        </a:p>
      </dgm:t>
    </dgm:pt>
    <dgm:pt modelId="{C94A9CB1-8F69-4B54-8E6B-FA439180F42A}" type="pres">
      <dgm:prSet presAssocID="{5436085D-E0ED-43A8-954A-9BB247E78A70}" presName="tile3" presStyleLbl="node1" presStyleIdx="2" presStyleCnt="4"/>
      <dgm:spPr/>
      <dgm:t>
        <a:bodyPr/>
        <a:lstStyle/>
        <a:p>
          <a:endParaRPr lang="en-US"/>
        </a:p>
      </dgm:t>
    </dgm:pt>
    <dgm:pt modelId="{8383CF7D-9C60-4D59-A504-2D98FDAB486F}" type="pres">
      <dgm:prSet presAssocID="{5436085D-E0ED-43A8-954A-9BB247E78A70}" presName="tile3text" presStyleLbl="node1" presStyleIdx="2" presStyleCnt="4">
        <dgm:presLayoutVars>
          <dgm:chMax val="0"/>
          <dgm:chPref val="0"/>
          <dgm:bulletEnabled val="1"/>
        </dgm:presLayoutVars>
      </dgm:prSet>
      <dgm:spPr/>
      <dgm:t>
        <a:bodyPr/>
        <a:lstStyle/>
        <a:p>
          <a:endParaRPr lang="en-US"/>
        </a:p>
      </dgm:t>
    </dgm:pt>
    <dgm:pt modelId="{6CE51DFA-F6B8-4936-A2C5-B562E07A0907}" type="pres">
      <dgm:prSet presAssocID="{5436085D-E0ED-43A8-954A-9BB247E78A70}" presName="tile4" presStyleLbl="node1" presStyleIdx="3" presStyleCnt="4"/>
      <dgm:spPr/>
      <dgm:t>
        <a:bodyPr/>
        <a:lstStyle/>
        <a:p>
          <a:endParaRPr lang="en-US"/>
        </a:p>
      </dgm:t>
    </dgm:pt>
    <dgm:pt modelId="{73B7CA75-9B0C-4BAB-BB85-66B4FCA68B2E}" type="pres">
      <dgm:prSet presAssocID="{5436085D-E0ED-43A8-954A-9BB247E78A70}" presName="tile4text" presStyleLbl="node1" presStyleIdx="3" presStyleCnt="4">
        <dgm:presLayoutVars>
          <dgm:chMax val="0"/>
          <dgm:chPref val="0"/>
          <dgm:bulletEnabled val="1"/>
        </dgm:presLayoutVars>
      </dgm:prSet>
      <dgm:spPr/>
      <dgm:t>
        <a:bodyPr/>
        <a:lstStyle/>
        <a:p>
          <a:endParaRPr lang="en-US"/>
        </a:p>
      </dgm:t>
    </dgm:pt>
    <dgm:pt modelId="{406C794E-C2D5-4E06-B896-92A85CFBC7DB}" type="pres">
      <dgm:prSet presAssocID="{5436085D-E0ED-43A8-954A-9BB247E78A70}" presName="centerTile" presStyleLbl="fgShp" presStyleIdx="0" presStyleCnt="1">
        <dgm:presLayoutVars>
          <dgm:chMax val="0"/>
          <dgm:chPref val="0"/>
        </dgm:presLayoutVars>
      </dgm:prSet>
      <dgm:spPr/>
      <dgm:t>
        <a:bodyPr/>
        <a:lstStyle/>
        <a:p>
          <a:endParaRPr lang="en-US"/>
        </a:p>
      </dgm:t>
    </dgm:pt>
  </dgm:ptLst>
  <dgm:cxnLst>
    <dgm:cxn modelId="{8DD19058-73B2-4796-894F-B4C7262C38E1}" type="presOf" srcId="{98C4F68C-ACE4-4A6F-BD1B-BFDDAD424A21}" destId="{1B890B20-3874-48FF-B06B-C22A30AAF1E9}" srcOrd="1" destOrd="0" presId="urn:microsoft.com/office/officeart/2005/8/layout/matrix1"/>
    <dgm:cxn modelId="{72A614A0-ECD2-4E50-ABFF-2AEAF9D99535}" srcId="{A7D656E8-E748-417C-89F4-E3D4032CC135}" destId="{5F709361-596F-457B-8487-5AB101A12FC3}" srcOrd="3" destOrd="0" parTransId="{E502ACC2-1CD0-4A62-9755-C2B35F97D904}" sibTransId="{D87D5C8D-A8B2-4B5A-AF76-A52D5E91AB79}"/>
    <dgm:cxn modelId="{EB1C6D14-D3A0-432C-99D3-34EA3A566250}" srcId="{5436085D-E0ED-43A8-954A-9BB247E78A70}" destId="{A7D656E8-E748-417C-89F4-E3D4032CC135}" srcOrd="0" destOrd="0" parTransId="{A7AED239-BC5E-49B1-9DDE-B65A4F583AF8}" sibTransId="{15BE9221-E37B-4830-BF77-340E17256F15}"/>
    <dgm:cxn modelId="{58DCC539-3F07-4C94-A387-667A96257FD7}" type="presOf" srcId="{5436085D-E0ED-43A8-954A-9BB247E78A70}" destId="{EE67AFEB-77DB-4944-AD5D-FC63408749E5}" srcOrd="0" destOrd="0" presId="urn:microsoft.com/office/officeart/2005/8/layout/matrix1"/>
    <dgm:cxn modelId="{D31AE9F3-D3C7-4644-A83F-BDC4E9465BF6}" type="presOf" srcId="{FF367142-506F-44B8-AFB0-DA31D4544B39}" destId="{2BB283A8-AC8F-4F64-808B-8C68E7CBEEDF}" srcOrd="0" destOrd="0" presId="urn:microsoft.com/office/officeart/2005/8/layout/matrix1"/>
    <dgm:cxn modelId="{DB183118-A375-4594-85F8-5E4BDB73A18D}" type="presOf" srcId="{5F709361-596F-457B-8487-5AB101A12FC3}" destId="{73B7CA75-9B0C-4BAB-BB85-66B4FCA68B2E}" srcOrd="1" destOrd="0" presId="urn:microsoft.com/office/officeart/2005/8/layout/matrix1"/>
    <dgm:cxn modelId="{3058014D-ED9C-4201-AEAA-BDFA9D9F495D}" type="presOf" srcId="{5F709361-596F-457B-8487-5AB101A12FC3}" destId="{6CE51DFA-F6B8-4936-A2C5-B562E07A0907}" srcOrd="0" destOrd="0" presId="urn:microsoft.com/office/officeart/2005/8/layout/matrix1"/>
    <dgm:cxn modelId="{FD65ED82-7756-4C34-9D38-FA62876C69DF}" srcId="{A7D656E8-E748-417C-89F4-E3D4032CC135}" destId="{FF367142-506F-44B8-AFB0-DA31D4544B39}" srcOrd="1" destOrd="0" parTransId="{FA63DEC1-3E94-4192-9EDE-3F3315192813}" sibTransId="{96D06BC0-8C1A-4E4C-82CA-9FBC83AC22EF}"/>
    <dgm:cxn modelId="{02020534-447D-488D-B64D-0326B1623F70}" srcId="{A7D656E8-E748-417C-89F4-E3D4032CC135}" destId="{98C4F68C-ACE4-4A6F-BD1B-BFDDAD424A21}" srcOrd="0" destOrd="0" parTransId="{82C580FB-6284-4949-B6B0-D7C22801D663}" sibTransId="{462F12E7-3C96-4BD5-9EB5-B17624F30E01}"/>
    <dgm:cxn modelId="{A03418A1-D24C-41FD-B46D-3B24EC59F10D}" srcId="{A7D656E8-E748-417C-89F4-E3D4032CC135}" destId="{2F9E7FC4-807F-4E60-9762-7D887FDD746A}" srcOrd="2" destOrd="0" parTransId="{EEDDED7E-45CA-41FB-803E-4107A34C0632}" sibTransId="{3B71387B-2237-4D46-AA38-98F1FE610CD1}"/>
    <dgm:cxn modelId="{70C7DFD2-0A60-4616-A8BC-06920210AC16}" type="presOf" srcId="{A7D656E8-E748-417C-89F4-E3D4032CC135}" destId="{406C794E-C2D5-4E06-B896-92A85CFBC7DB}" srcOrd="0" destOrd="0" presId="urn:microsoft.com/office/officeart/2005/8/layout/matrix1"/>
    <dgm:cxn modelId="{58A6CAFB-C80A-49C9-AE41-C6ACE9BB1542}" type="presOf" srcId="{2F9E7FC4-807F-4E60-9762-7D887FDD746A}" destId="{C94A9CB1-8F69-4B54-8E6B-FA439180F42A}" srcOrd="0" destOrd="0" presId="urn:microsoft.com/office/officeart/2005/8/layout/matrix1"/>
    <dgm:cxn modelId="{8D5EA3AA-66CA-4C0C-963E-70C9AF1CD41F}" type="presOf" srcId="{FF367142-506F-44B8-AFB0-DA31D4544B39}" destId="{A7957193-0C79-41F2-A139-B479AF155A4C}" srcOrd="1" destOrd="0" presId="urn:microsoft.com/office/officeart/2005/8/layout/matrix1"/>
    <dgm:cxn modelId="{7A6D403D-0D03-465B-871E-40D2C40E3C32}" type="presOf" srcId="{2F9E7FC4-807F-4E60-9762-7D887FDD746A}" destId="{8383CF7D-9C60-4D59-A504-2D98FDAB486F}" srcOrd="1" destOrd="0" presId="urn:microsoft.com/office/officeart/2005/8/layout/matrix1"/>
    <dgm:cxn modelId="{B7237056-F4F6-441F-BF92-C63DB9FEEF5F}" type="presOf" srcId="{98C4F68C-ACE4-4A6F-BD1B-BFDDAD424A21}" destId="{F2986B77-A644-4673-B51D-603040337940}" srcOrd="0" destOrd="0" presId="urn:microsoft.com/office/officeart/2005/8/layout/matrix1"/>
    <dgm:cxn modelId="{9427D8B8-3DCE-4D1A-AFC3-BD9A769FFD19}" type="presParOf" srcId="{EE67AFEB-77DB-4944-AD5D-FC63408749E5}" destId="{D5A0C5F2-676C-4ABD-B7D0-FC79D53D0401}" srcOrd="0" destOrd="0" presId="urn:microsoft.com/office/officeart/2005/8/layout/matrix1"/>
    <dgm:cxn modelId="{3063631D-0163-49D8-A3CD-A3970171CE94}" type="presParOf" srcId="{D5A0C5F2-676C-4ABD-B7D0-FC79D53D0401}" destId="{F2986B77-A644-4673-B51D-603040337940}" srcOrd="0" destOrd="0" presId="urn:microsoft.com/office/officeart/2005/8/layout/matrix1"/>
    <dgm:cxn modelId="{90D6A42F-2224-4DA4-9A27-92D1C651292B}" type="presParOf" srcId="{D5A0C5F2-676C-4ABD-B7D0-FC79D53D0401}" destId="{1B890B20-3874-48FF-B06B-C22A30AAF1E9}" srcOrd="1" destOrd="0" presId="urn:microsoft.com/office/officeart/2005/8/layout/matrix1"/>
    <dgm:cxn modelId="{32AB7D62-0FA7-45BE-8A84-0C378496B8F0}" type="presParOf" srcId="{D5A0C5F2-676C-4ABD-B7D0-FC79D53D0401}" destId="{2BB283A8-AC8F-4F64-808B-8C68E7CBEEDF}" srcOrd="2" destOrd="0" presId="urn:microsoft.com/office/officeart/2005/8/layout/matrix1"/>
    <dgm:cxn modelId="{92305404-79E2-4670-BB15-BB7C3A6838AF}" type="presParOf" srcId="{D5A0C5F2-676C-4ABD-B7D0-FC79D53D0401}" destId="{A7957193-0C79-41F2-A139-B479AF155A4C}" srcOrd="3" destOrd="0" presId="urn:microsoft.com/office/officeart/2005/8/layout/matrix1"/>
    <dgm:cxn modelId="{01F52881-D725-4F8F-8683-CF6D1109E162}" type="presParOf" srcId="{D5A0C5F2-676C-4ABD-B7D0-FC79D53D0401}" destId="{C94A9CB1-8F69-4B54-8E6B-FA439180F42A}" srcOrd="4" destOrd="0" presId="urn:microsoft.com/office/officeart/2005/8/layout/matrix1"/>
    <dgm:cxn modelId="{5B4646DB-57EE-41D7-8CB0-92679CD1A200}" type="presParOf" srcId="{D5A0C5F2-676C-4ABD-B7D0-FC79D53D0401}" destId="{8383CF7D-9C60-4D59-A504-2D98FDAB486F}" srcOrd="5" destOrd="0" presId="urn:microsoft.com/office/officeart/2005/8/layout/matrix1"/>
    <dgm:cxn modelId="{086B5357-9F7B-487A-856A-E5E03F4E19EB}" type="presParOf" srcId="{D5A0C5F2-676C-4ABD-B7D0-FC79D53D0401}" destId="{6CE51DFA-F6B8-4936-A2C5-B562E07A0907}" srcOrd="6" destOrd="0" presId="urn:microsoft.com/office/officeart/2005/8/layout/matrix1"/>
    <dgm:cxn modelId="{DD9CB425-F37D-4D2D-AD48-692CE1B83111}" type="presParOf" srcId="{D5A0C5F2-676C-4ABD-B7D0-FC79D53D0401}" destId="{73B7CA75-9B0C-4BAB-BB85-66B4FCA68B2E}" srcOrd="7" destOrd="0" presId="urn:microsoft.com/office/officeart/2005/8/layout/matrix1"/>
    <dgm:cxn modelId="{2F86AB0E-25D5-4A18-AC7D-B1C839718D18}" type="presParOf" srcId="{EE67AFEB-77DB-4944-AD5D-FC63408749E5}" destId="{406C794E-C2D5-4E06-B896-92A85CFBC7DB}"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436085D-E0ED-43A8-954A-9BB247E78A7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A7D656E8-E748-417C-89F4-E3D4032CC135}">
      <dgm:prSet phldrT="[Text]"/>
      <dgm:spPr/>
      <dgm:t>
        <a:bodyPr/>
        <a:lstStyle/>
        <a:p>
          <a:r>
            <a:rPr lang="en-US" b="1" smtClean="0">
              <a:effectLst>
                <a:outerShdw blurRad="38100" dist="38100" dir="2700000" algn="tl">
                  <a:srgbClr val="000000">
                    <a:alpha val="43137"/>
                  </a:srgbClr>
                </a:outerShdw>
              </a:effectLst>
              <a:latin typeface="Gill Sans MT" panose="020B0502020104020203" pitchFamily="34" charset="0"/>
            </a:rPr>
            <a:t>LIST</a:t>
          </a:r>
          <a:endParaRPr lang="en-US" b="1">
            <a:effectLst>
              <a:outerShdw blurRad="38100" dist="38100" dir="2700000" algn="tl">
                <a:srgbClr val="000000">
                  <a:alpha val="43137"/>
                </a:srgbClr>
              </a:outerShdw>
            </a:effectLst>
            <a:latin typeface="Gill Sans MT" panose="020B0502020104020203" pitchFamily="34" charset="0"/>
          </a:endParaRPr>
        </a:p>
      </dgm:t>
    </dgm:pt>
    <dgm:pt modelId="{A7AED239-BC5E-49B1-9DDE-B65A4F583AF8}" type="parTrans" cxnId="{EB1C6D14-D3A0-432C-99D3-34EA3A566250}">
      <dgm:prSet/>
      <dgm:spPr/>
      <dgm:t>
        <a:bodyPr/>
        <a:lstStyle/>
        <a:p>
          <a:endParaRPr lang="en-US"/>
        </a:p>
      </dgm:t>
    </dgm:pt>
    <dgm:pt modelId="{15BE9221-E37B-4830-BF77-340E17256F15}" type="sibTrans" cxnId="{EB1C6D14-D3A0-432C-99D3-34EA3A566250}">
      <dgm:prSet/>
      <dgm:spPr/>
      <dgm:t>
        <a:bodyPr/>
        <a:lstStyle/>
        <a:p>
          <a:endParaRPr lang="en-US"/>
        </a:p>
      </dgm:t>
    </dgm:pt>
    <dgm:pt modelId="{98C4F68C-ACE4-4A6F-BD1B-BFDDAD424A21}">
      <dgm:prSet phldrT="[Text]" custT="1"/>
      <dgm:spPr/>
      <dgm:t>
        <a:bodyPr/>
        <a:lstStyle/>
        <a:p>
          <a:r>
            <a:rPr lang="en-US" sz="1700" b="1" smtClean="0">
              <a:latin typeface="Gill Sans MT" panose="020B0502020104020203" pitchFamily="34" charset="0"/>
              <a:cs typeface="Courier New" panose="02070309020205020404" pitchFamily="49" charset="0"/>
            </a:rPr>
            <a:t>-</a:t>
          </a:r>
          <a:endParaRPr lang="en-US" sz="1700" b="1">
            <a:latin typeface="Gill Sans MT" panose="020B0502020104020203" pitchFamily="34" charset="0"/>
            <a:cs typeface="Courier New" panose="02070309020205020404" pitchFamily="49" charset="0"/>
          </a:endParaRPr>
        </a:p>
      </dgm:t>
    </dgm:pt>
    <dgm:pt modelId="{82C580FB-6284-4949-B6B0-D7C22801D663}" type="parTrans" cxnId="{02020534-447D-488D-B64D-0326B1623F70}">
      <dgm:prSet/>
      <dgm:spPr/>
      <dgm:t>
        <a:bodyPr/>
        <a:lstStyle/>
        <a:p>
          <a:endParaRPr lang="en-US"/>
        </a:p>
      </dgm:t>
    </dgm:pt>
    <dgm:pt modelId="{462F12E7-3C96-4BD5-9EB5-B17624F30E01}" type="sibTrans" cxnId="{02020534-447D-488D-B64D-0326B1623F70}">
      <dgm:prSet/>
      <dgm:spPr/>
      <dgm:t>
        <a:bodyPr/>
        <a:lstStyle/>
        <a:p>
          <a:endParaRPr lang="en-US"/>
        </a:p>
      </dgm:t>
    </dgm:pt>
    <dgm:pt modelId="{FF367142-506F-44B8-AFB0-DA31D4544B39}">
      <dgm:prSet phldrT="[Text]"/>
      <dgm:spPr/>
      <dgm:t>
        <a:bodyPr/>
        <a:lstStyle/>
        <a:p>
          <a:r>
            <a:rPr lang="en-US" b="1" smtClean="0">
              <a:latin typeface="Gill Sans MT" panose="020B0502020104020203" pitchFamily="34" charset="0"/>
            </a:rPr>
            <a:t>-</a:t>
          </a:r>
          <a:endParaRPr lang="en-US" b="1">
            <a:latin typeface="Gill Sans MT" panose="020B0502020104020203" pitchFamily="34" charset="0"/>
          </a:endParaRPr>
        </a:p>
      </dgm:t>
    </dgm:pt>
    <dgm:pt modelId="{FA63DEC1-3E94-4192-9EDE-3F3315192813}" type="parTrans" cxnId="{FD65ED82-7756-4C34-9D38-FA62876C69DF}">
      <dgm:prSet/>
      <dgm:spPr/>
      <dgm:t>
        <a:bodyPr/>
        <a:lstStyle/>
        <a:p>
          <a:endParaRPr lang="en-US"/>
        </a:p>
      </dgm:t>
    </dgm:pt>
    <dgm:pt modelId="{96D06BC0-8C1A-4E4C-82CA-9FBC83AC22EF}" type="sibTrans" cxnId="{FD65ED82-7756-4C34-9D38-FA62876C69DF}">
      <dgm:prSet/>
      <dgm:spPr/>
      <dgm:t>
        <a:bodyPr/>
        <a:lstStyle/>
        <a:p>
          <a:endParaRPr lang="en-US"/>
        </a:p>
      </dgm:t>
    </dgm:pt>
    <dgm:pt modelId="{2F9E7FC4-807F-4E60-9762-7D887FDD746A}">
      <dgm:prSet phldrT="[Text]" custT="1"/>
      <dgm:spPr/>
      <dgm:t>
        <a:bodyPr/>
        <a:lstStyle/>
        <a:p>
          <a:r>
            <a:rPr lang="en-US" sz="2800" b="1" smtClean="0">
              <a:latin typeface="Gill Sans MT" panose="020B0502020104020203" pitchFamily="34" charset="0"/>
            </a:rPr>
            <a:t>[3]</a:t>
          </a:r>
        </a:p>
        <a:p>
          <a:endParaRPr lang="en-US" sz="1200" b="1" smtClean="0">
            <a:latin typeface="Gill Sans MT" panose="020B0502020104020203" pitchFamily="34" charset="0"/>
          </a:endParaRPr>
        </a:p>
        <a:p>
          <a:endParaRPr lang="en-US" sz="1200" b="1">
            <a:latin typeface="Gill Sans MT" panose="020B0502020104020203" pitchFamily="34" charset="0"/>
          </a:endParaRPr>
        </a:p>
      </dgm:t>
    </dgm:pt>
    <dgm:pt modelId="{EEDDED7E-45CA-41FB-803E-4107A34C0632}" type="parTrans" cxnId="{A03418A1-D24C-41FD-B46D-3B24EC59F10D}">
      <dgm:prSet/>
      <dgm:spPr/>
      <dgm:t>
        <a:bodyPr/>
        <a:lstStyle/>
        <a:p>
          <a:endParaRPr lang="en-US"/>
        </a:p>
      </dgm:t>
    </dgm:pt>
    <dgm:pt modelId="{3B71387B-2237-4D46-AA38-98F1FE610CD1}" type="sibTrans" cxnId="{A03418A1-D24C-41FD-B46D-3B24EC59F10D}">
      <dgm:prSet/>
      <dgm:spPr/>
      <dgm:t>
        <a:bodyPr/>
        <a:lstStyle/>
        <a:p>
          <a:endParaRPr lang="en-US"/>
        </a:p>
      </dgm:t>
    </dgm:pt>
    <dgm:pt modelId="{5F709361-596F-457B-8487-5AB101A12FC3}">
      <dgm:prSet phldrT="[Text]"/>
      <dgm:spPr/>
      <dgm:t>
        <a:bodyPr/>
        <a:lstStyle/>
        <a:p>
          <a:r>
            <a:rPr lang="en-US" b="1" smtClean="0">
              <a:latin typeface="Gill Sans MT" panose="020B0502020104020203" pitchFamily="34" charset="0"/>
            </a:rPr>
            <a:t>-</a:t>
          </a:r>
        </a:p>
        <a:p>
          <a:endParaRPr lang="en-US" b="1">
            <a:latin typeface="Gill Sans MT" panose="020B0502020104020203" pitchFamily="34" charset="0"/>
          </a:endParaRPr>
        </a:p>
      </dgm:t>
    </dgm:pt>
    <dgm:pt modelId="{E502ACC2-1CD0-4A62-9755-C2B35F97D904}" type="parTrans" cxnId="{72A614A0-ECD2-4E50-ABFF-2AEAF9D99535}">
      <dgm:prSet/>
      <dgm:spPr/>
      <dgm:t>
        <a:bodyPr/>
        <a:lstStyle/>
        <a:p>
          <a:endParaRPr lang="en-US"/>
        </a:p>
      </dgm:t>
    </dgm:pt>
    <dgm:pt modelId="{D87D5C8D-A8B2-4B5A-AF76-A52D5E91AB79}" type="sibTrans" cxnId="{72A614A0-ECD2-4E50-ABFF-2AEAF9D99535}">
      <dgm:prSet/>
      <dgm:spPr/>
      <dgm:t>
        <a:bodyPr/>
        <a:lstStyle/>
        <a:p>
          <a:endParaRPr lang="en-US"/>
        </a:p>
      </dgm:t>
    </dgm:pt>
    <dgm:pt modelId="{EE67AFEB-77DB-4944-AD5D-FC63408749E5}" type="pres">
      <dgm:prSet presAssocID="{5436085D-E0ED-43A8-954A-9BB247E78A70}" presName="diagram" presStyleCnt="0">
        <dgm:presLayoutVars>
          <dgm:chMax val="1"/>
          <dgm:dir/>
          <dgm:animLvl val="ctr"/>
          <dgm:resizeHandles val="exact"/>
        </dgm:presLayoutVars>
      </dgm:prSet>
      <dgm:spPr/>
      <dgm:t>
        <a:bodyPr/>
        <a:lstStyle/>
        <a:p>
          <a:endParaRPr lang="en-US"/>
        </a:p>
      </dgm:t>
    </dgm:pt>
    <dgm:pt modelId="{D5A0C5F2-676C-4ABD-B7D0-FC79D53D0401}" type="pres">
      <dgm:prSet presAssocID="{5436085D-E0ED-43A8-954A-9BB247E78A70}" presName="matrix" presStyleCnt="0"/>
      <dgm:spPr/>
    </dgm:pt>
    <dgm:pt modelId="{F2986B77-A644-4673-B51D-603040337940}" type="pres">
      <dgm:prSet presAssocID="{5436085D-E0ED-43A8-954A-9BB247E78A70}" presName="tile1" presStyleLbl="node1" presStyleIdx="0" presStyleCnt="4"/>
      <dgm:spPr/>
      <dgm:t>
        <a:bodyPr/>
        <a:lstStyle/>
        <a:p>
          <a:endParaRPr lang="en-US"/>
        </a:p>
      </dgm:t>
    </dgm:pt>
    <dgm:pt modelId="{1B890B20-3874-48FF-B06B-C22A30AAF1E9}" type="pres">
      <dgm:prSet presAssocID="{5436085D-E0ED-43A8-954A-9BB247E78A70}" presName="tile1text" presStyleLbl="node1" presStyleIdx="0" presStyleCnt="4">
        <dgm:presLayoutVars>
          <dgm:chMax val="0"/>
          <dgm:chPref val="0"/>
          <dgm:bulletEnabled val="1"/>
        </dgm:presLayoutVars>
      </dgm:prSet>
      <dgm:spPr/>
      <dgm:t>
        <a:bodyPr/>
        <a:lstStyle/>
        <a:p>
          <a:endParaRPr lang="en-US"/>
        </a:p>
      </dgm:t>
    </dgm:pt>
    <dgm:pt modelId="{2BB283A8-AC8F-4F64-808B-8C68E7CBEEDF}" type="pres">
      <dgm:prSet presAssocID="{5436085D-E0ED-43A8-954A-9BB247E78A70}" presName="tile2" presStyleLbl="node1" presStyleIdx="1" presStyleCnt="4" custLinFactNeighborX="2174" custLinFactNeighborY="-16672"/>
      <dgm:spPr/>
      <dgm:t>
        <a:bodyPr/>
        <a:lstStyle/>
        <a:p>
          <a:endParaRPr lang="en-US"/>
        </a:p>
      </dgm:t>
    </dgm:pt>
    <dgm:pt modelId="{A7957193-0C79-41F2-A139-B479AF155A4C}" type="pres">
      <dgm:prSet presAssocID="{5436085D-E0ED-43A8-954A-9BB247E78A70}" presName="tile2text" presStyleLbl="node1" presStyleIdx="1" presStyleCnt="4">
        <dgm:presLayoutVars>
          <dgm:chMax val="0"/>
          <dgm:chPref val="0"/>
          <dgm:bulletEnabled val="1"/>
        </dgm:presLayoutVars>
      </dgm:prSet>
      <dgm:spPr/>
      <dgm:t>
        <a:bodyPr/>
        <a:lstStyle/>
        <a:p>
          <a:endParaRPr lang="en-US"/>
        </a:p>
      </dgm:t>
    </dgm:pt>
    <dgm:pt modelId="{C94A9CB1-8F69-4B54-8E6B-FA439180F42A}" type="pres">
      <dgm:prSet presAssocID="{5436085D-E0ED-43A8-954A-9BB247E78A70}" presName="tile3" presStyleLbl="node1" presStyleIdx="2" presStyleCnt="4"/>
      <dgm:spPr/>
      <dgm:t>
        <a:bodyPr/>
        <a:lstStyle/>
        <a:p>
          <a:endParaRPr lang="en-US"/>
        </a:p>
      </dgm:t>
    </dgm:pt>
    <dgm:pt modelId="{8383CF7D-9C60-4D59-A504-2D98FDAB486F}" type="pres">
      <dgm:prSet presAssocID="{5436085D-E0ED-43A8-954A-9BB247E78A70}" presName="tile3text" presStyleLbl="node1" presStyleIdx="2" presStyleCnt="4">
        <dgm:presLayoutVars>
          <dgm:chMax val="0"/>
          <dgm:chPref val="0"/>
          <dgm:bulletEnabled val="1"/>
        </dgm:presLayoutVars>
      </dgm:prSet>
      <dgm:spPr/>
      <dgm:t>
        <a:bodyPr/>
        <a:lstStyle/>
        <a:p>
          <a:endParaRPr lang="en-US"/>
        </a:p>
      </dgm:t>
    </dgm:pt>
    <dgm:pt modelId="{6CE51DFA-F6B8-4936-A2C5-B562E07A0907}" type="pres">
      <dgm:prSet presAssocID="{5436085D-E0ED-43A8-954A-9BB247E78A70}" presName="tile4" presStyleLbl="node1" presStyleIdx="3" presStyleCnt="4"/>
      <dgm:spPr/>
      <dgm:t>
        <a:bodyPr/>
        <a:lstStyle/>
        <a:p>
          <a:endParaRPr lang="en-US"/>
        </a:p>
      </dgm:t>
    </dgm:pt>
    <dgm:pt modelId="{73B7CA75-9B0C-4BAB-BB85-66B4FCA68B2E}" type="pres">
      <dgm:prSet presAssocID="{5436085D-E0ED-43A8-954A-9BB247E78A70}" presName="tile4text" presStyleLbl="node1" presStyleIdx="3" presStyleCnt="4">
        <dgm:presLayoutVars>
          <dgm:chMax val="0"/>
          <dgm:chPref val="0"/>
          <dgm:bulletEnabled val="1"/>
        </dgm:presLayoutVars>
      </dgm:prSet>
      <dgm:spPr/>
      <dgm:t>
        <a:bodyPr/>
        <a:lstStyle/>
        <a:p>
          <a:endParaRPr lang="en-US"/>
        </a:p>
      </dgm:t>
    </dgm:pt>
    <dgm:pt modelId="{406C794E-C2D5-4E06-B896-92A85CFBC7DB}" type="pres">
      <dgm:prSet presAssocID="{5436085D-E0ED-43A8-954A-9BB247E78A70}" presName="centerTile" presStyleLbl="fgShp" presStyleIdx="0" presStyleCnt="1">
        <dgm:presLayoutVars>
          <dgm:chMax val="0"/>
          <dgm:chPref val="0"/>
        </dgm:presLayoutVars>
      </dgm:prSet>
      <dgm:spPr/>
      <dgm:t>
        <a:bodyPr/>
        <a:lstStyle/>
        <a:p>
          <a:endParaRPr lang="en-US"/>
        </a:p>
      </dgm:t>
    </dgm:pt>
  </dgm:ptLst>
  <dgm:cxnLst>
    <dgm:cxn modelId="{72A614A0-ECD2-4E50-ABFF-2AEAF9D99535}" srcId="{A7D656E8-E748-417C-89F4-E3D4032CC135}" destId="{5F709361-596F-457B-8487-5AB101A12FC3}" srcOrd="3" destOrd="0" parTransId="{E502ACC2-1CD0-4A62-9755-C2B35F97D904}" sibTransId="{D87D5C8D-A8B2-4B5A-AF76-A52D5E91AB79}"/>
    <dgm:cxn modelId="{1F7D7215-8B07-4A64-9277-2F0F368B3C68}" type="presOf" srcId="{A7D656E8-E748-417C-89F4-E3D4032CC135}" destId="{406C794E-C2D5-4E06-B896-92A85CFBC7DB}" srcOrd="0" destOrd="0" presId="urn:microsoft.com/office/officeart/2005/8/layout/matrix1"/>
    <dgm:cxn modelId="{B0EC3DCA-68EA-4425-9901-B556FEE2BCE3}" type="presOf" srcId="{5F709361-596F-457B-8487-5AB101A12FC3}" destId="{6CE51DFA-F6B8-4936-A2C5-B562E07A0907}" srcOrd="0" destOrd="0" presId="urn:microsoft.com/office/officeart/2005/8/layout/matrix1"/>
    <dgm:cxn modelId="{0991D80E-702F-4B6C-82A7-F8EAD1BEE77C}" type="presOf" srcId="{FF367142-506F-44B8-AFB0-DA31D4544B39}" destId="{A7957193-0C79-41F2-A139-B479AF155A4C}" srcOrd="1" destOrd="0" presId="urn:microsoft.com/office/officeart/2005/8/layout/matrix1"/>
    <dgm:cxn modelId="{7B8CACD9-C36B-4B54-AC20-1C75F4D64B9A}" type="presOf" srcId="{2F9E7FC4-807F-4E60-9762-7D887FDD746A}" destId="{C94A9CB1-8F69-4B54-8E6B-FA439180F42A}" srcOrd="0" destOrd="0" presId="urn:microsoft.com/office/officeart/2005/8/layout/matrix1"/>
    <dgm:cxn modelId="{EB1C6D14-D3A0-432C-99D3-34EA3A566250}" srcId="{5436085D-E0ED-43A8-954A-9BB247E78A70}" destId="{A7D656E8-E748-417C-89F4-E3D4032CC135}" srcOrd="0" destOrd="0" parTransId="{A7AED239-BC5E-49B1-9DDE-B65A4F583AF8}" sibTransId="{15BE9221-E37B-4830-BF77-340E17256F15}"/>
    <dgm:cxn modelId="{147E3AD7-099A-41FD-93A2-D57320C5B103}" type="presOf" srcId="{98C4F68C-ACE4-4A6F-BD1B-BFDDAD424A21}" destId="{F2986B77-A644-4673-B51D-603040337940}" srcOrd="0" destOrd="0" presId="urn:microsoft.com/office/officeart/2005/8/layout/matrix1"/>
    <dgm:cxn modelId="{FD65ED82-7756-4C34-9D38-FA62876C69DF}" srcId="{A7D656E8-E748-417C-89F4-E3D4032CC135}" destId="{FF367142-506F-44B8-AFB0-DA31D4544B39}" srcOrd="1" destOrd="0" parTransId="{FA63DEC1-3E94-4192-9EDE-3F3315192813}" sibTransId="{96D06BC0-8C1A-4E4C-82CA-9FBC83AC22EF}"/>
    <dgm:cxn modelId="{94928616-B98F-4D84-8B5C-859B9BF7E730}" type="presOf" srcId="{98C4F68C-ACE4-4A6F-BD1B-BFDDAD424A21}" destId="{1B890B20-3874-48FF-B06B-C22A30AAF1E9}" srcOrd="1" destOrd="0" presId="urn:microsoft.com/office/officeart/2005/8/layout/matrix1"/>
    <dgm:cxn modelId="{5C7882BB-83E0-4819-A53C-8A5A1F40EC93}" type="presOf" srcId="{5436085D-E0ED-43A8-954A-9BB247E78A70}" destId="{EE67AFEB-77DB-4944-AD5D-FC63408749E5}" srcOrd="0" destOrd="0" presId="urn:microsoft.com/office/officeart/2005/8/layout/matrix1"/>
    <dgm:cxn modelId="{24EC5787-4EA3-4941-A798-45AC225252AE}" type="presOf" srcId="{5F709361-596F-457B-8487-5AB101A12FC3}" destId="{73B7CA75-9B0C-4BAB-BB85-66B4FCA68B2E}" srcOrd="1" destOrd="0" presId="urn:microsoft.com/office/officeart/2005/8/layout/matrix1"/>
    <dgm:cxn modelId="{A03418A1-D24C-41FD-B46D-3B24EC59F10D}" srcId="{A7D656E8-E748-417C-89F4-E3D4032CC135}" destId="{2F9E7FC4-807F-4E60-9762-7D887FDD746A}" srcOrd="2" destOrd="0" parTransId="{EEDDED7E-45CA-41FB-803E-4107A34C0632}" sibTransId="{3B71387B-2237-4D46-AA38-98F1FE610CD1}"/>
    <dgm:cxn modelId="{02020534-447D-488D-B64D-0326B1623F70}" srcId="{A7D656E8-E748-417C-89F4-E3D4032CC135}" destId="{98C4F68C-ACE4-4A6F-BD1B-BFDDAD424A21}" srcOrd="0" destOrd="0" parTransId="{82C580FB-6284-4949-B6B0-D7C22801D663}" sibTransId="{462F12E7-3C96-4BD5-9EB5-B17624F30E01}"/>
    <dgm:cxn modelId="{DF82EE0E-F54E-4ED3-88B8-3ED297FE6ADB}" type="presOf" srcId="{FF367142-506F-44B8-AFB0-DA31D4544B39}" destId="{2BB283A8-AC8F-4F64-808B-8C68E7CBEEDF}" srcOrd="0" destOrd="0" presId="urn:microsoft.com/office/officeart/2005/8/layout/matrix1"/>
    <dgm:cxn modelId="{2AEE8A2A-5741-4515-ABE6-4E8CC93DFDF6}" type="presOf" srcId="{2F9E7FC4-807F-4E60-9762-7D887FDD746A}" destId="{8383CF7D-9C60-4D59-A504-2D98FDAB486F}" srcOrd="1" destOrd="0" presId="urn:microsoft.com/office/officeart/2005/8/layout/matrix1"/>
    <dgm:cxn modelId="{B8E95B30-0813-448C-9C15-B104AD649B3C}" type="presParOf" srcId="{EE67AFEB-77DB-4944-AD5D-FC63408749E5}" destId="{D5A0C5F2-676C-4ABD-B7D0-FC79D53D0401}" srcOrd="0" destOrd="0" presId="urn:microsoft.com/office/officeart/2005/8/layout/matrix1"/>
    <dgm:cxn modelId="{BAC9C3D6-813F-4243-8DBD-9016A96D4434}" type="presParOf" srcId="{D5A0C5F2-676C-4ABD-B7D0-FC79D53D0401}" destId="{F2986B77-A644-4673-B51D-603040337940}" srcOrd="0" destOrd="0" presId="urn:microsoft.com/office/officeart/2005/8/layout/matrix1"/>
    <dgm:cxn modelId="{ACFBBDBF-22BE-4D82-910B-15E21C13A070}" type="presParOf" srcId="{D5A0C5F2-676C-4ABD-B7D0-FC79D53D0401}" destId="{1B890B20-3874-48FF-B06B-C22A30AAF1E9}" srcOrd="1" destOrd="0" presId="urn:microsoft.com/office/officeart/2005/8/layout/matrix1"/>
    <dgm:cxn modelId="{A25E3701-76E7-4F39-A53F-3A5181B40796}" type="presParOf" srcId="{D5A0C5F2-676C-4ABD-B7D0-FC79D53D0401}" destId="{2BB283A8-AC8F-4F64-808B-8C68E7CBEEDF}" srcOrd="2" destOrd="0" presId="urn:microsoft.com/office/officeart/2005/8/layout/matrix1"/>
    <dgm:cxn modelId="{07EDD232-5683-453B-8BC1-C23A3F24FBC2}" type="presParOf" srcId="{D5A0C5F2-676C-4ABD-B7D0-FC79D53D0401}" destId="{A7957193-0C79-41F2-A139-B479AF155A4C}" srcOrd="3" destOrd="0" presId="urn:microsoft.com/office/officeart/2005/8/layout/matrix1"/>
    <dgm:cxn modelId="{E460D92F-387F-4EFF-8C8C-0133E99A5C8E}" type="presParOf" srcId="{D5A0C5F2-676C-4ABD-B7D0-FC79D53D0401}" destId="{C94A9CB1-8F69-4B54-8E6B-FA439180F42A}" srcOrd="4" destOrd="0" presId="urn:microsoft.com/office/officeart/2005/8/layout/matrix1"/>
    <dgm:cxn modelId="{4E250FD9-F042-40A7-92D3-74BDD03A0861}" type="presParOf" srcId="{D5A0C5F2-676C-4ABD-B7D0-FC79D53D0401}" destId="{8383CF7D-9C60-4D59-A504-2D98FDAB486F}" srcOrd="5" destOrd="0" presId="urn:microsoft.com/office/officeart/2005/8/layout/matrix1"/>
    <dgm:cxn modelId="{F17C2A47-F993-4FE3-9884-C42331AB1AA0}" type="presParOf" srcId="{D5A0C5F2-676C-4ABD-B7D0-FC79D53D0401}" destId="{6CE51DFA-F6B8-4936-A2C5-B562E07A0907}" srcOrd="6" destOrd="0" presId="urn:microsoft.com/office/officeart/2005/8/layout/matrix1"/>
    <dgm:cxn modelId="{F539F2D0-732B-4C82-82A3-90802C748117}" type="presParOf" srcId="{D5A0C5F2-676C-4ABD-B7D0-FC79D53D0401}" destId="{73B7CA75-9B0C-4BAB-BB85-66B4FCA68B2E}" srcOrd="7" destOrd="0" presId="urn:microsoft.com/office/officeart/2005/8/layout/matrix1"/>
    <dgm:cxn modelId="{10FB6F42-BF4E-44C2-967E-955C0A04CBBC}" type="presParOf" srcId="{EE67AFEB-77DB-4944-AD5D-FC63408749E5}" destId="{406C794E-C2D5-4E06-B896-92A85CFBC7DB}" srcOrd="1" destOrd="0" presId="urn:microsoft.com/office/officeart/2005/8/layout/matrix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436085D-E0ED-43A8-954A-9BB247E78A7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A7D656E8-E748-417C-89F4-E3D4032CC135}">
      <dgm:prSet phldrT="[Text]"/>
      <dgm:spPr/>
      <dgm:t>
        <a:bodyPr/>
        <a:lstStyle/>
        <a:p>
          <a:r>
            <a:rPr lang="en-US" b="1" smtClean="0">
              <a:effectLst>
                <a:outerShdw blurRad="38100" dist="38100" dir="2700000" algn="tl">
                  <a:srgbClr val="000000">
                    <a:alpha val="43137"/>
                  </a:srgbClr>
                </a:outerShdw>
              </a:effectLst>
              <a:latin typeface="Gill Sans MT" panose="020B0502020104020203" pitchFamily="34" charset="0"/>
            </a:rPr>
            <a:t>LIST</a:t>
          </a:r>
          <a:endParaRPr lang="en-US" b="1">
            <a:effectLst>
              <a:outerShdw blurRad="38100" dist="38100" dir="2700000" algn="tl">
                <a:srgbClr val="000000">
                  <a:alpha val="43137"/>
                </a:srgbClr>
              </a:outerShdw>
            </a:effectLst>
            <a:latin typeface="Gill Sans MT" panose="020B0502020104020203" pitchFamily="34" charset="0"/>
          </a:endParaRPr>
        </a:p>
      </dgm:t>
    </dgm:pt>
    <dgm:pt modelId="{A7AED239-BC5E-49B1-9DDE-B65A4F583AF8}" type="parTrans" cxnId="{EB1C6D14-D3A0-432C-99D3-34EA3A566250}">
      <dgm:prSet/>
      <dgm:spPr/>
      <dgm:t>
        <a:bodyPr/>
        <a:lstStyle/>
        <a:p>
          <a:endParaRPr lang="en-US"/>
        </a:p>
      </dgm:t>
    </dgm:pt>
    <dgm:pt modelId="{15BE9221-E37B-4830-BF77-340E17256F15}" type="sibTrans" cxnId="{EB1C6D14-D3A0-432C-99D3-34EA3A566250}">
      <dgm:prSet/>
      <dgm:spPr/>
      <dgm:t>
        <a:bodyPr/>
        <a:lstStyle/>
        <a:p>
          <a:endParaRPr lang="en-US"/>
        </a:p>
      </dgm:t>
    </dgm:pt>
    <dgm:pt modelId="{98C4F68C-ACE4-4A6F-BD1B-BFDDAD424A21}">
      <dgm:prSet phldrT="[Text]" custT="1"/>
      <dgm:spPr/>
      <dgm:t>
        <a:bodyPr/>
        <a:lstStyle/>
        <a:p>
          <a:r>
            <a:rPr lang="en-US" sz="1700" b="1" smtClean="0">
              <a:latin typeface="Gill Sans MT" panose="020B0502020104020203" pitchFamily="34" charset="0"/>
              <a:cs typeface="Courier New" panose="02070309020205020404" pitchFamily="49" charset="0"/>
            </a:rPr>
            <a:t>-</a:t>
          </a:r>
          <a:endParaRPr lang="en-US" sz="1700" b="1">
            <a:latin typeface="Gill Sans MT" panose="020B0502020104020203" pitchFamily="34" charset="0"/>
            <a:cs typeface="Courier New" panose="02070309020205020404" pitchFamily="49" charset="0"/>
          </a:endParaRPr>
        </a:p>
      </dgm:t>
    </dgm:pt>
    <dgm:pt modelId="{82C580FB-6284-4949-B6B0-D7C22801D663}" type="parTrans" cxnId="{02020534-447D-488D-B64D-0326B1623F70}">
      <dgm:prSet/>
      <dgm:spPr/>
      <dgm:t>
        <a:bodyPr/>
        <a:lstStyle/>
        <a:p>
          <a:endParaRPr lang="en-US"/>
        </a:p>
      </dgm:t>
    </dgm:pt>
    <dgm:pt modelId="{462F12E7-3C96-4BD5-9EB5-B17624F30E01}" type="sibTrans" cxnId="{02020534-447D-488D-B64D-0326B1623F70}">
      <dgm:prSet/>
      <dgm:spPr/>
      <dgm:t>
        <a:bodyPr/>
        <a:lstStyle/>
        <a:p>
          <a:endParaRPr lang="en-US"/>
        </a:p>
      </dgm:t>
    </dgm:pt>
    <dgm:pt modelId="{FF367142-506F-44B8-AFB0-DA31D4544B39}">
      <dgm:prSet phldrT="[Text]"/>
      <dgm:spPr/>
      <dgm:t>
        <a:bodyPr/>
        <a:lstStyle/>
        <a:p>
          <a:r>
            <a:rPr lang="en-US" b="1" smtClean="0">
              <a:latin typeface="Gill Sans MT" panose="020B0502020104020203" pitchFamily="34" charset="0"/>
            </a:rPr>
            <a:t>-</a:t>
          </a:r>
          <a:endParaRPr lang="en-US" b="1">
            <a:latin typeface="Gill Sans MT" panose="020B0502020104020203" pitchFamily="34" charset="0"/>
          </a:endParaRPr>
        </a:p>
      </dgm:t>
    </dgm:pt>
    <dgm:pt modelId="{FA63DEC1-3E94-4192-9EDE-3F3315192813}" type="parTrans" cxnId="{FD65ED82-7756-4C34-9D38-FA62876C69DF}">
      <dgm:prSet/>
      <dgm:spPr/>
      <dgm:t>
        <a:bodyPr/>
        <a:lstStyle/>
        <a:p>
          <a:endParaRPr lang="en-US"/>
        </a:p>
      </dgm:t>
    </dgm:pt>
    <dgm:pt modelId="{96D06BC0-8C1A-4E4C-82CA-9FBC83AC22EF}" type="sibTrans" cxnId="{FD65ED82-7756-4C34-9D38-FA62876C69DF}">
      <dgm:prSet/>
      <dgm:spPr/>
      <dgm:t>
        <a:bodyPr/>
        <a:lstStyle/>
        <a:p>
          <a:endParaRPr lang="en-US"/>
        </a:p>
      </dgm:t>
    </dgm:pt>
    <dgm:pt modelId="{2F9E7FC4-807F-4E60-9762-7D887FDD746A}">
      <dgm:prSet phldrT="[Text]" custT="1"/>
      <dgm:spPr/>
      <dgm:t>
        <a:bodyPr/>
        <a:lstStyle/>
        <a:p>
          <a:r>
            <a:rPr lang="en-US" sz="2800" b="1" smtClean="0">
              <a:latin typeface="Gill Sans MT" panose="020B0502020104020203" pitchFamily="34" charset="0"/>
            </a:rPr>
            <a:t>[1,2,3]</a:t>
          </a:r>
        </a:p>
        <a:p>
          <a:endParaRPr lang="en-US" sz="1200" b="1" smtClean="0">
            <a:latin typeface="Gill Sans MT" panose="020B0502020104020203" pitchFamily="34" charset="0"/>
          </a:endParaRPr>
        </a:p>
        <a:p>
          <a:endParaRPr lang="en-US" sz="1200" b="1">
            <a:latin typeface="Gill Sans MT" panose="020B0502020104020203" pitchFamily="34" charset="0"/>
          </a:endParaRPr>
        </a:p>
      </dgm:t>
    </dgm:pt>
    <dgm:pt modelId="{EEDDED7E-45CA-41FB-803E-4107A34C0632}" type="parTrans" cxnId="{A03418A1-D24C-41FD-B46D-3B24EC59F10D}">
      <dgm:prSet/>
      <dgm:spPr/>
      <dgm:t>
        <a:bodyPr/>
        <a:lstStyle/>
        <a:p>
          <a:endParaRPr lang="en-US"/>
        </a:p>
      </dgm:t>
    </dgm:pt>
    <dgm:pt modelId="{3B71387B-2237-4D46-AA38-98F1FE610CD1}" type="sibTrans" cxnId="{A03418A1-D24C-41FD-B46D-3B24EC59F10D}">
      <dgm:prSet/>
      <dgm:spPr/>
      <dgm:t>
        <a:bodyPr/>
        <a:lstStyle/>
        <a:p>
          <a:endParaRPr lang="en-US"/>
        </a:p>
      </dgm:t>
    </dgm:pt>
    <dgm:pt modelId="{5F709361-596F-457B-8487-5AB101A12FC3}">
      <dgm:prSet phldrT="[Text]"/>
      <dgm:spPr/>
      <dgm:t>
        <a:bodyPr/>
        <a:lstStyle/>
        <a:p>
          <a:r>
            <a:rPr lang="en-US" b="1" smtClean="0">
              <a:latin typeface="Gill Sans MT" panose="020B0502020104020203" pitchFamily="34" charset="0"/>
            </a:rPr>
            <a:t>-</a:t>
          </a:r>
        </a:p>
        <a:p>
          <a:endParaRPr lang="en-US" b="1">
            <a:latin typeface="Gill Sans MT" panose="020B0502020104020203" pitchFamily="34" charset="0"/>
          </a:endParaRPr>
        </a:p>
      </dgm:t>
    </dgm:pt>
    <dgm:pt modelId="{E502ACC2-1CD0-4A62-9755-C2B35F97D904}" type="parTrans" cxnId="{72A614A0-ECD2-4E50-ABFF-2AEAF9D99535}">
      <dgm:prSet/>
      <dgm:spPr/>
      <dgm:t>
        <a:bodyPr/>
        <a:lstStyle/>
        <a:p>
          <a:endParaRPr lang="en-US"/>
        </a:p>
      </dgm:t>
    </dgm:pt>
    <dgm:pt modelId="{D87D5C8D-A8B2-4B5A-AF76-A52D5E91AB79}" type="sibTrans" cxnId="{72A614A0-ECD2-4E50-ABFF-2AEAF9D99535}">
      <dgm:prSet/>
      <dgm:spPr/>
      <dgm:t>
        <a:bodyPr/>
        <a:lstStyle/>
        <a:p>
          <a:endParaRPr lang="en-US"/>
        </a:p>
      </dgm:t>
    </dgm:pt>
    <dgm:pt modelId="{EE67AFEB-77DB-4944-AD5D-FC63408749E5}" type="pres">
      <dgm:prSet presAssocID="{5436085D-E0ED-43A8-954A-9BB247E78A70}" presName="diagram" presStyleCnt="0">
        <dgm:presLayoutVars>
          <dgm:chMax val="1"/>
          <dgm:dir/>
          <dgm:animLvl val="ctr"/>
          <dgm:resizeHandles val="exact"/>
        </dgm:presLayoutVars>
      </dgm:prSet>
      <dgm:spPr/>
      <dgm:t>
        <a:bodyPr/>
        <a:lstStyle/>
        <a:p>
          <a:endParaRPr lang="en-US"/>
        </a:p>
      </dgm:t>
    </dgm:pt>
    <dgm:pt modelId="{D5A0C5F2-676C-4ABD-B7D0-FC79D53D0401}" type="pres">
      <dgm:prSet presAssocID="{5436085D-E0ED-43A8-954A-9BB247E78A70}" presName="matrix" presStyleCnt="0"/>
      <dgm:spPr/>
    </dgm:pt>
    <dgm:pt modelId="{F2986B77-A644-4673-B51D-603040337940}" type="pres">
      <dgm:prSet presAssocID="{5436085D-E0ED-43A8-954A-9BB247E78A70}" presName="tile1" presStyleLbl="node1" presStyleIdx="0" presStyleCnt="4"/>
      <dgm:spPr/>
      <dgm:t>
        <a:bodyPr/>
        <a:lstStyle/>
        <a:p>
          <a:endParaRPr lang="en-US"/>
        </a:p>
      </dgm:t>
    </dgm:pt>
    <dgm:pt modelId="{1B890B20-3874-48FF-B06B-C22A30AAF1E9}" type="pres">
      <dgm:prSet presAssocID="{5436085D-E0ED-43A8-954A-9BB247E78A70}" presName="tile1text" presStyleLbl="node1" presStyleIdx="0" presStyleCnt="4">
        <dgm:presLayoutVars>
          <dgm:chMax val="0"/>
          <dgm:chPref val="0"/>
          <dgm:bulletEnabled val="1"/>
        </dgm:presLayoutVars>
      </dgm:prSet>
      <dgm:spPr/>
      <dgm:t>
        <a:bodyPr/>
        <a:lstStyle/>
        <a:p>
          <a:endParaRPr lang="en-US"/>
        </a:p>
      </dgm:t>
    </dgm:pt>
    <dgm:pt modelId="{2BB283A8-AC8F-4F64-808B-8C68E7CBEEDF}" type="pres">
      <dgm:prSet presAssocID="{5436085D-E0ED-43A8-954A-9BB247E78A70}" presName="tile2" presStyleLbl="node1" presStyleIdx="1" presStyleCnt="4" custLinFactNeighborX="2174" custLinFactNeighborY="-16672"/>
      <dgm:spPr/>
      <dgm:t>
        <a:bodyPr/>
        <a:lstStyle/>
        <a:p>
          <a:endParaRPr lang="en-US"/>
        </a:p>
      </dgm:t>
    </dgm:pt>
    <dgm:pt modelId="{A7957193-0C79-41F2-A139-B479AF155A4C}" type="pres">
      <dgm:prSet presAssocID="{5436085D-E0ED-43A8-954A-9BB247E78A70}" presName="tile2text" presStyleLbl="node1" presStyleIdx="1" presStyleCnt="4">
        <dgm:presLayoutVars>
          <dgm:chMax val="0"/>
          <dgm:chPref val="0"/>
          <dgm:bulletEnabled val="1"/>
        </dgm:presLayoutVars>
      </dgm:prSet>
      <dgm:spPr/>
      <dgm:t>
        <a:bodyPr/>
        <a:lstStyle/>
        <a:p>
          <a:endParaRPr lang="en-US"/>
        </a:p>
      </dgm:t>
    </dgm:pt>
    <dgm:pt modelId="{C94A9CB1-8F69-4B54-8E6B-FA439180F42A}" type="pres">
      <dgm:prSet presAssocID="{5436085D-E0ED-43A8-954A-9BB247E78A70}" presName="tile3" presStyleLbl="node1" presStyleIdx="2" presStyleCnt="4"/>
      <dgm:spPr/>
      <dgm:t>
        <a:bodyPr/>
        <a:lstStyle/>
        <a:p>
          <a:endParaRPr lang="en-US"/>
        </a:p>
      </dgm:t>
    </dgm:pt>
    <dgm:pt modelId="{8383CF7D-9C60-4D59-A504-2D98FDAB486F}" type="pres">
      <dgm:prSet presAssocID="{5436085D-E0ED-43A8-954A-9BB247E78A70}" presName="tile3text" presStyleLbl="node1" presStyleIdx="2" presStyleCnt="4">
        <dgm:presLayoutVars>
          <dgm:chMax val="0"/>
          <dgm:chPref val="0"/>
          <dgm:bulletEnabled val="1"/>
        </dgm:presLayoutVars>
      </dgm:prSet>
      <dgm:spPr/>
      <dgm:t>
        <a:bodyPr/>
        <a:lstStyle/>
        <a:p>
          <a:endParaRPr lang="en-US"/>
        </a:p>
      </dgm:t>
    </dgm:pt>
    <dgm:pt modelId="{6CE51DFA-F6B8-4936-A2C5-B562E07A0907}" type="pres">
      <dgm:prSet presAssocID="{5436085D-E0ED-43A8-954A-9BB247E78A70}" presName="tile4" presStyleLbl="node1" presStyleIdx="3" presStyleCnt="4"/>
      <dgm:spPr/>
      <dgm:t>
        <a:bodyPr/>
        <a:lstStyle/>
        <a:p>
          <a:endParaRPr lang="en-US"/>
        </a:p>
      </dgm:t>
    </dgm:pt>
    <dgm:pt modelId="{73B7CA75-9B0C-4BAB-BB85-66B4FCA68B2E}" type="pres">
      <dgm:prSet presAssocID="{5436085D-E0ED-43A8-954A-9BB247E78A70}" presName="tile4text" presStyleLbl="node1" presStyleIdx="3" presStyleCnt="4">
        <dgm:presLayoutVars>
          <dgm:chMax val="0"/>
          <dgm:chPref val="0"/>
          <dgm:bulletEnabled val="1"/>
        </dgm:presLayoutVars>
      </dgm:prSet>
      <dgm:spPr/>
      <dgm:t>
        <a:bodyPr/>
        <a:lstStyle/>
        <a:p>
          <a:endParaRPr lang="en-US"/>
        </a:p>
      </dgm:t>
    </dgm:pt>
    <dgm:pt modelId="{406C794E-C2D5-4E06-B896-92A85CFBC7DB}" type="pres">
      <dgm:prSet presAssocID="{5436085D-E0ED-43A8-954A-9BB247E78A70}" presName="centerTile" presStyleLbl="fgShp" presStyleIdx="0" presStyleCnt="1">
        <dgm:presLayoutVars>
          <dgm:chMax val="0"/>
          <dgm:chPref val="0"/>
        </dgm:presLayoutVars>
      </dgm:prSet>
      <dgm:spPr/>
      <dgm:t>
        <a:bodyPr/>
        <a:lstStyle/>
        <a:p>
          <a:endParaRPr lang="en-US"/>
        </a:p>
      </dgm:t>
    </dgm:pt>
  </dgm:ptLst>
  <dgm:cxnLst>
    <dgm:cxn modelId="{093F9347-B12E-4CF8-AE03-5E7DA0E8984B}" type="presOf" srcId="{2F9E7FC4-807F-4E60-9762-7D887FDD746A}" destId="{8383CF7D-9C60-4D59-A504-2D98FDAB486F}" srcOrd="1" destOrd="0" presId="urn:microsoft.com/office/officeart/2005/8/layout/matrix1"/>
    <dgm:cxn modelId="{1185E514-A566-4996-8B46-A5CE1839D6C8}" type="presOf" srcId="{5F709361-596F-457B-8487-5AB101A12FC3}" destId="{6CE51DFA-F6B8-4936-A2C5-B562E07A0907}" srcOrd="0" destOrd="0" presId="urn:microsoft.com/office/officeart/2005/8/layout/matrix1"/>
    <dgm:cxn modelId="{72A614A0-ECD2-4E50-ABFF-2AEAF9D99535}" srcId="{A7D656E8-E748-417C-89F4-E3D4032CC135}" destId="{5F709361-596F-457B-8487-5AB101A12FC3}" srcOrd="3" destOrd="0" parTransId="{E502ACC2-1CD0-4A62-9755-C2B35F97D904}" sibTransId="{D87D5C8D-A8B2-4B5A-AF76-A52D5E91AB79}"/>
    <dgm:cxn modelId="{F08DAC70-B07B-4887-8077-3C4CFD58F120}" type="presOf" srcId="{98C4F68C-ACE4-4A6F-BD1B-BFDDAD424A21}" destId="{F2986B77-A644-4673-B51D-603040337940}" srcOrd="0" destOrd="0" presId="urn:microsoft.com/office/officeart/2005/8/layout/matrix1"/>
    <dgm:cxn modelId="{EB1C6D14-D3A0-432C-99D3-34EA3A566250}" srcId="{5436085D-E0ED-43A8-954A-9BB247E78A70}" destId="{A7D656E8-E748-417C-89F4-E3D4032CC135}" srcOrd="0" destOrd="0" parTransId="{A7AED239-BC5E-49B1-9DDE-B65A4F583AF8}" sibTransId="{15BE9221-E37B-4830-BF77-340E17256F15}"/>
    <dgm:cxn modelId="{715EBD91-07EA-4681-A805-7802BB1F16BB}" type="presOf" srcId="{5F709361-596F-457B-8487-5AB101A12FC3}" destId="{73B7CA75-9B0C-4BAB-BB85-66B4FCA68B2E}" srcOrd="1" destOrd="0" presId="urn:microsoft.com/office/officeart/2005/8/layout/matrix1"/>
    <dgm:cxn modelId="{FD65ED82-7756-4C34-9D38-FA62876C69DF}" srcId="{A7D656E8-E748-417C-89F4-E3D4032CC135}" destId="{FF367142-506F-44B8-AFB0-DA31D4544B39}" srcOrd="1" destOrd="0" parTransId="{FA63DEC1-3E94-4192-9EDE-3F3315192813}" sibTransId="{96D06BC0-8C1A-4E4C-82CA-9FBC83AC22EF}"/>
    <dgm:cxn modelId="{04396038-5149-4029-B7D7-F98FF9628756}" type="presOf" srcId="{98C4F68C-ACE4-4A6F-BD1B-BFDDAD424A21}" destId="{1B890B20-3874-48FF-B06B-C22A30AAF1E9}" srcOrd="1" destOrd="0" presId="urn:microsoft.com/office/officeart/2005/8/layout/matrix1"/>
    <dgm:cxn modelId="{7100DBA7-2975-4647-B06B-4140EAE1199A}" type="presOf" srcId="{A7D656E8-E748-417C-89F4-E3D4032CC135}" destId="{406C794E-C2D5-4E06-B896-92A85CFBC7DB}" srcOrd="0" destOrd="0" presId="urn:microsoft.com/office/officeart/2005/8/layout/matrix1"/>
    <dgm:cxn modelId="{A03418A1-D24C-41FD-B46D-3B24EC59F10D}" srcId="{A7D656E8-E748-417C-89F4-E3D4032CC135}" destId="{2F9E7FC4-807F-4E60-9762-7D887FDD746A}" srcOrd="2" destOrd="0" parTransId="{EEDDED7E-45CA-41FB-803E-4107A34C0632}" sibTransId="{3B71387B-2237-4D46-AA38-98F1FE610CD1}"/>
    <dgm:cxn modelId="{137387A4-7D8D-48B1-B47B-4F4428CE49F9}" type="presOf" srcId="{FF367142-506F-44B8-AFB0-DA31D4544B39}" destId="{2BB283A8-AC8F-4F64-808B-8C68E7CBEEDF}" srcOrd="0" destOrd="0" presId="urn:microsoft.com/office/officeart/2005/8/layout/matrix1"/>
    <dgm:cxn modelId="{02020534-447D-488D-B64D-0326B1623F70}" srcId="{A7D656E8-E748-417C-89F4-E3D4032CC135}" destId="{98C4F68C-ACE4-4A6F-BD1B-BFDDAD424A21}" srcOrd="0" destOrd="0" parTransId="{82C580FB-6284-4949-B6B0-D7C22801D663}" sibTransId="{462F12E7-3C96-4BD5-9EB5-B17624F30E01}"/>
    <dgm:cxn modelId="{38A5D0C4-A8D2-4D50-939E-14A4F66D1D2F}" type="presOf" srcId="{5436085D-E0ED-43A8-954A-9BB247E78A70}" destId="{EE67AFEB-77DB-4944-AD5D-FC63408749E5}" srcOrd="0" destOrd="0" presId="urn:microsoft.com/office/officeart/2005/8/layout/matrix1"/>
    <dgm:cxn modelId="{814724D3-F279-44DA-921A-56C951B22EA5}" type="presOf" srcId="{2F9E7FC4-807F-4E60-9762-7D887FDD746A}" destId="{C94A9CB1-8F69-4B54-8E6B-FA439180F42A}" srcOrd="0" destOrd="0" presId="urn:microsoft.com/office/officeart/2005/8/layout/matrix1"/>
    <dgm:cxn modelId="{9ECC5691-BD20-4072-9B99-62435768EF49}" type="presOf" srcId="{FF367142-506F-44B8-AFB0-DA31D4544B39}" destId="{A7957193-0C79-41F2-A139-B479AF155A4C}" srcOrd="1" destOrd="0" presId="urn:microsoft.com/office/officeart/2005/8/layout/matrix1"/>
    <dgm:cxn modelId="{025F25C9-FF9D-4524-80F3-DEA4C57F21C8}" type="presParOf" srcId="{EE67AFEB-77DB-4944-AD5D-FC63408749E5}" destId="{D5A0C5F2-676C-4ABD-B7D0-FC79D53D0401}" srcOrd="0" destOrd="0" presId="urn:microsoft.com/office/officeart/2005/8/layout/matrix1"/>
    <dgm:cxn modelId="{DB004A9E-FB24-4743-A8B1-0DE6F05F4DBA}" type="presParOf" srcId="{D5A0C5F2-676C-4ABD-B7D0-FC79D53D0401}" destId="{F2986B77-A644-4673-B51D-603040337940}" srcOrd="0" destOrd="0" presId="urn:microsoft.com/office/officeart/2005/8/layout/matrix1"/>
    <dgm:cxn modelId="{2D135DE8-AE7E-4A94-9BA8-AFCBCFF413CC}" type="presParOf" srcId="{D5A0C5F2-676C-4ABD-B7D0-FC79D53D0401}" destId="{1B890B20-3874-48FF-B06B-C22A30AAF1E9}" srcOrd="1" destOrd="0" presId="urn:microsoft.com/office/officeart/2005/8/layout/matrix1"/>
    <dgm:cxn modelId="{D980F2D4-C53F-41B9-B753-AEDDE5CBAE8D}" type="presParOf" srcId="{D5A0C5F2-676C-4ABD-B7D0-FC79D53D0401}" destId="{2BB283A8-AC8F-4F64-808B-8C68E7CBEEDF}" srcOrd="2" destOrd="0" presId="urn:microsoft.com/office/officeart/2005/8/layout/matrix1"/>
    <dgm:cxn modelId="{D3E562F1-61D0-4C81-9BA9-3B6AEE8465C6}" type="presParOf" srcId="{D5A0C5F2-676C-4ABD-B7D0-FC79D53D0401}" destId="{A7957193-0C79-41F2-A139-B479AF155A4C}" srcOrd="3" destOrd="0" presId="urn:microsoft.com/office/officeart/2005/8/layout/matrix1"/>
    <dgm:cxn modelId="{BF50153B-0BA5-4AB2-A721-9021E20653A3}" type="presParOf" srcId="{D5A0C5F2-676C-4ABD-B7D0-FC79D53D0401}" destId="{C94A9CB1-8F69-4B54-8E6B-FA439180F42A}" srcOrd="4" destOrd="0" presId="urn:microsoft.com/office/officeart/2005/8/layout/matrix1"/>
    <dgm:cxn modelId="{7E7D7D6A-CDE5-4810-9B35-AFCB2E08B7DB}" type="presParOf" srcId="{D5A0C5F2-676C-4ABD-B7D0-FC79D53D0401}" destId="{8383CF7D-9C60-4D59-A504-2D98FDAB486F}" srcOrd="5" destOrd="0" presId="urn:microsoft.com/office/officeart/2005/8/layout/matrix1"/>
    <dgm:cxn modelId="{9567A196-8F50-4934-B693-01A65F742B36}" type="presParOf" srcId="{D5A0C5F2-676C-4ABD-B7D0-FC79D53D0401}" destId="{6CE51DFA-F6B8-4936-A2C5-B562E07A0907}" srcOrd="6" destOrd="0" presId="urn:microsoft.com/office/officeart/2005/8/layout/matrix1"/>
    <dgm:cxn modelId="{8B7E977D-BBBC-43AA-B9E3-B37F3760F7D6}" type="presParOf" srcId="{D5A0C5F2-676C-4ABD-B7D0-FC79D53D0401}" destId="{73B7CA75-9B0C-4BAB-BB85-66B4FCA68B2E}" srcOrd="7" destOrd="0" presId="urn:microsoft.com/office/officeart/2005/8/layout/matrix1"/>
    <dgm:cxn modelId="{6340EF05-86DB-4F1D-9EB0-8813923D49F9}" type="presParOf" srcId="{EE67AFEB-77DB-4944-AD5D-FC63408749E5}" destId="{406C794E-C2D5-4E06-B896-92A85CFBC7DB}" srcOrd="1" destOrd="0" presId="urn:microsoft.com/office/officeart/2005/8/layout/matrix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436085D-E0ED-43A8-954A-9BB247E78A7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A7D656E8-E748-417C-89F4-E3D4032CC135}">
      <dgm:prSet phldrT="[Text]"/>
      <dgm:spPr/>
      <dgm:t>
        <a:bodyPr/>
        <a:lstStyle/>
        <a:p>
          <a:r>
            <a:rPr lang="en-US" b="1" smtClean="0">
              <a:effectLst>
                <a:outerShdw blurRad="38100" dist="38100" dir="2700000" algn="tl">
                  <a:srgbClr val="000000">
                    <a:alpha val="43137"/>
                  </a:srgbClr>
                </a:outerShdw>
              </a:effectLst>
              <a:latin typeface="Gill Sans MT" panose="020B0502020104020203" pitchFamily="34" charset="0"/>
            </a:rPr>
            <a:t>LIST</a:t>
          </a:r>
          <a:endParaRPr lang="en-US" b="1">
            <a:effectLst>
              <a:outerShdw blurRad="38100" dist="38100" dir="2700000" algn="tl">
                <a:srgbClr val="000000">
                  <a:alpha val="43137"/>
                </a:srgbClr>
              </a:outerShdw>
            </a:effectLst>
            <a:latin typeface="Gill Sans MT" panose="020B0502020104020203" pitchFamily="34" charset="0"/>
          </a:endParaRPr>
        </a:p>
      </dgm:t>
    </dgm:pt>
    <dgm:pt modelId="{A7AED239-BC5E-49B1-9DDE-B65A4F583AF8}" type="parTrans" cxnId="{EB1C6D14-D3A0-432C-99D3-34EA3A566250}">
      <dgm:prSet/>
      <dgm:spPr/>
      <dgm:t>
        <a:bodyPr/>
        <a:lstStyle/>
        <a:p>
          <a:endParaRPr lang="en-US"/>
        </a:p>
      </dgm:t>
    </dgm:pt>
    <dgm:pt modelId="{15BE9221-E37B-4830-BF77-340E17256F15}" type="sibTrans" cxnId="{EB1C6D14-D3A0-432C-99D3-34EA3A566250}">
      <dgm:prSet/>
      <dgm:spPr/>
      <dgm:t>
        <a:bodyPr/>
        <a:lstStyle/>
        <a:p>
          <a:endParaRPr lang="en-US"/>
        </a:p>
      </dgm:t>
    </dgm:pt>
    <dgm:pt modelId="{98C4F68C-ACE4-4A6F-BD1B-BFDDAD424A21}">
      <dgm:prSet phldrT="[Text]" custT="1"/>
      <dgm:spPr/>
      <dgm:t>
        <a:bodyPr/>
        <a:lstStyle/>
        <a:p>
          <a:r>
            <a:rPr lang="en-US" sz="1700" b="1" smtClean="0">
              <a:latin typeface="Gill Sans MT" panose="020B0502020104020203" pitchFamily="34" charset="0"/>
              <a:cs typeface="Courier New" panose="02070309020205020404" pitchFamily="49" charset="0"/>
            </a:rPr>
            <a:t>-</a:t>
          </a:r>
          <a:endParaRPr lang="en-US" sz="1700" b="1">
            <a:latin typeface="Gill Sans MT" panose="020B0502020104020203" pitchFamily="34" charset="0"/>
            <a:cs typeface="Courier New" panose="02070309020205020404" pitchFamily="49" charset="0"/>
          </a:endParaRPr>
        </a:p>
      </dgm:t>
    </dgm:pt>
    <dgm:pt modelId="{82C580FB-6284-4949-B6B0-D7C22801D663}" type="parTrans" cxnId="{02020534-447D-488D-B64D-0326B1623F70}">
      <dgm:prSet/>
      <dgm:spPr/>
      <dgm:t>
        <a:bodyPr/>
        <a:lstStyle/>
        <a:p>
          <a:endParaRPr lang="en-US"/>
        </a:p>
      </dgm:t>
    </dgm:pt>
    <dgm:pt modelId="{462F12E7-3C96-4BD5-9EB5-B17624F30E01}" type="sibTrans" cxnId="{02020534-447D-488D-B64D-0326B1623F70}">
      <dgm:prSet/>
      <dgm:spPr/>
      <dgm:t>
        <a:bodyPr/>
        <a:lstStyle/>
        <a:p>
          <a:endParaRPr lang="en-US"/>
        </a:p>
      </dgm:t>
    </dgm:pt>
    <dgm:pt modelId="{FF367142-506F-44B8-AFB0-DA31D4544B39}">
      <dgm:prSet phldrT="[Text]"/>
      <dgm:spPr/>
      <dgm:t>
        <a:bodyPr/>
        <a:lstStyle/>
        <a:p>
          <a:r>
            <a:rPr lang="en-US" b="1" smtClean="0">
              <a:latin typeface="Gill Sans MT" panose="020B0502020104020203" pitchFamily="34" charset="0"/>
            </a:rPr>
            <a:t>-</a:t>
          </a:r>
          <a:endParaRPr lang="en-US" b="1">
            <a:latin typeface="Gill Sans MT" panose="020B0502020104020203" pitchFamily="34" charset="0"/>
          </a:endParaRPr>
        </a:p>
      </dgm:t>
    </dgm:pt>
    <dgm:pt modelId="{FA63DEC1-3E94-4192-9EDE-3F3315192813}" type="parTrans" cxnId="{FD65ED82-7756-4C34-9D38-FA62876C69DF}">
      <dgm:prSet/>
      <dgm:spPr/>
      <dgm:t>
        <a:bodyPr/>
        <a:lstStyle/>
        <a:p>
          <a:endParaRPr lang="en-US"/>
        </a:p>
      </dgm:t>
    </dgm:pt>
    <dgm:pt modelId="{96D06BC0-8C1A-4E4C-82CA-9FBC83AC22EF}" type="sibTrans" cxnId="{FD65ED82-7756-4C34-9D38-FA62876C69DF}">
      <dgm:prSet/>
      <dgm:spPr/>
      <dgm:t>
        <a:bodyPr/>
        <a:lstStyle/>
        <a:p>
          <a:endParaRPr lang="en-US"/>
        </a:p>
      </dgm:t>
    </dgm:pt>
    <dgm:pt modelId="{2F9E7FC4-807F-4E60-9762-7D887FDD746A}">
      <dgm:prSet phldrT="[Text]" custT="1"/>
      <dgm:spPr/>
      <dgm:t>
        <a:bodyPr/>
        <a:lstStyle/>
        <a:p>
          <a:r>
            <a:rPr lang="en-US" sz="2800" b="1" smtClean="0">
              <a:latin typeface="Gill Sans MT" panose="020B0502020104020203" pitchFamily="34" charset="0"/>
            </a:rPr>
            <a:t>[3]</a:t>
          </a:r>
        </a:p>
        <a:p>
          <a:endParaRPr lang="en-US" sz="1200" b="1" smtClean="0">
            <a:latin typeface="Gill Sans MT" panose="020B0502020104020203" pitchFamily="34" charset="0"/>
          </a:endParaRPr>
        </a:p>
        <a:p>
          <a:endParaRPr lang="en-US" sz="1200" b="1">
            <a:latin typeface="Gill Sans MT" panose="020B0502020104020203" pitchFamily="34" charset="0"/>
          </a:endParaRPr>
        </a:p>
      </dgm:t>
    </dgm:pt>
    <dgm:pt modelId="{EEDDED7E-45CA-41FB-803E-4107A34C0632}" type="parTrans" cxnId="{A03418A1-D24C-41FD-B46D-3B24EC59F10D}">
      <dgm:prSet/>
      <dgm:spPr/>
      <dgm:t>
        <a:bodyPr/>
        <a:lstStyle/>
        <a:p>
          <a:endParaRPr lang="en-US"/>
        </a:p>
      </dgm:t>
    </dgm:pt>
    <dgm:pt modelId="{3B71387B-2237-4D46-AA38-98F1FE610CD1}" type="sibTrans" cxnId="{A03418A1-D24C-41FD-B46D-3B24EC59F10D}">
      <dgm:prSet/>
      <dgm:spPr/>
      <dgm:t>
        <a:bodyPr/>
        <a:lstStyle/>
        <a:p>
          <a:endParaRPr lang="en-US"/>
        </a:p>
      </dgm:t>
    </dgm:pt>
    <dgm:pt modelId="{5F709361-596F-457B-8487-5AB101A12FC3}">
      <dgm:prSet phldrT="[Text]"/>
      <dgm:spPr/>
      <dgm:t>
        <a:bodyPr/>
        <a:lstStyle/>
        <a:p>
          <a:r>
            <a:rPr lang="en-US" b="1" smtClean="0">
              <a:latin typeface="Gill Sans MT" panose="020B0502020104020203" pitchFamily="34" charset="0"/>
            </a:rPr>
            <a:t>-</a:t>
          </a:r>
        </a:p>
        <a:p>
          <a:endParaRPr lang="en-US" b="1">
            <a:latin typeface="Gill Sans MT" panose="020B0502020104020203" pitchFamily="34" charset="0"/>
          </a:endParaRPr>
        </a:p>
      </dgm:t>
    </dgm:pt>
    <dgm:pt modelId="{E502ACC2-1CD0-4A62-9755-C2B35F97D904}" type="parTrans" cxnId="{72A614A0-ECD2-4E50-ABFF-2AEAF9D99535}">
      <dgm:prSet/>
      <dgm:spPr/>
      <dgm:t>
        <a:bodyPr/>
        <a:lstStyle/>
        <a:p>
          <a:endParaRPr lang="en-US"/>
        </a:p>
      </dgm:t>
    </dgm:pt>
    <dgm:pt modelId="{D87D5C8D-A8B2-4B5A-AF76-A52D5E91AB79}" type="sibTrans" cxnId="{72A614A0-ECD2-4E50-ABFF-2AEAF9D99535}">
      <dgm:prSet/>
      <dgm:spPr/>
      <dgm:t>
        <a:bodyPr/>
        <a:lstStyle/>
        <a:p>
          <a:endParaRPr lang="en-US"/>
        </a:p>
      </dgm:t>
    </dgm:pt>
    <dgm:pt modelId="{EE67AFEB-77DB-4944-AD5D-FC63408749E5}" type="pres">
      <dgm:prSet presAssocID="{5436085D-E0ED-43A8-954A-9BB247E78A70}" presName="diagram" presStyleCnt="0">
        <dgm:presLayoutVars>
          <dgm:chMax val="1"/>
          <dgm:dir/>
          <dgm:animLvl val="ctr"/>
          <dgm:resizeHandles val="exact"/>
        </dgm:presLayoutVars>
      </dgm:prSet>
      <dgm:spPr/>
      <dgm:t>
        <a:bodyPr/>
        <a:lstStyle/>
        <a:p>
          <a:endParaRPr lang="en-US"/>
        </a:p>
      </dgm:t>
    </dgm:pt>
    <dgm:pt modelId="{D5A0C5F2-676C-4ABD-B7D0-FC79D53D0401}" type="pres">
      <dgm:prSet presAssocID="{5436085D-E0ED-43A8-954A-9BB247E78A70}" presName="matrix" presStyleCnt="0"/>
      <dgm:spPr/>
    </dgm:pt>
    <dgm:pt modelId="{F2986B77-A644-4673-B51D-603040337940}" type="pres">
      <dgm:prSet presAssocID="{5436085D-E0ED-43A8-954A-9BB247E78A70}" presName="tile1" presStyleLbl="node1" presStyleIdx="0" presStyleCnt="4"/>
      <dgm:spPr/>
      <dgm:t>
        <a:bodyPr/>
        <a:lstStyle/>
        <a:p>
          <a:endParaRPr lang="en-US"/>
        </a:p>
      </dgm:t>
    </dgm:pt>
    <dgm:pt modelId="{1B890B20-3874-48FF-B06B-C22A30AAF1E9}" type="pres">
      <dgm:prSet presAssocID="{5436085D-E0ED-43A8-954A-9BB247E78A70}" presName="tile1text" presStyleLbl="node1" presStyleIdx="0" presStyleCnt="4">
        <dgm:presLayoutVars>
          <dgm:chMax val="0"/>
          <dgm:chPref val="0"/>
          <dgm:bulletEnabled val="1"/>
        </dgm:presLayoutVars>
      </dgm:prSet>
      <dgm:spPr/>
      <dgm:t>
        <a:bodyPr/>
        <a:lstStyle/>
        <a:p>
          <a:endParaRPr lang="en-US"/>
        </a:p>
      </dgm:t>
    </dgm:pt>
    <dgm:pt modelId="{2BB283A8-AC8F-4F64-808B-8C68E7CBEEDF}" type="pres">
      <dgm:prSet presAssocID="{5436085D-E0ED-43A8-954A-9BB247E78A70}" presName="tile2" presStyleLbl="node1" presStyleIdx="1" presStyleCnt="4" custLinFactNeighborX="2174" custLinFactNeighborY="-16672"/>
      <dgm:spPr/>
      <dgm:t>
        <a:bodyPr/>
        <a:lstStyle/>
        <a:p>
          <a:endParaRPr lang="en-US"/>
        </a:p>
      </dgm:t>
    </dgm:pt>
    <dgm:pt modelId="{A7957193-0C79-41F2-A139-B479AF155A4C}" type="pres">
      <dgm:prSet presAssocID="{5436085D-E0ED-43A8-954A-9BB247E78A70}" presName="tile2text" presStyleLbl="node1" presStyleIdx="1" presStyleCnt="4">
        <dgm:presLayoutVars>
          <dgm:chMax val="0"/>
          <dgm:chPref val="0"/>
          <dgm:bulletEnabled val="1"/>
        </dgm:presLayoutVars>
      </dgm:prSet>
      <dgm:spPr/>
      <dgm:t>
        <a:bodyPr/>
        <a:lstStyle/>
        <a:p>
          <a:endParaRPr lang="en-US"/>
        </a:p>
      </dgm:t>
    </dgm:pt>
    <dgm:pt modelId="{C94A9CB1-8F69-4B54-8E6B-FA439180F42A}" type="pres">
      <dgm:prSet presAssocID="{5436085D-E0ED-43A8-954A-9BB247E78A70}" presName="tile3" presStyleLbl="node1" presStyleIdx="2" presStyleCnt="4"/>
      <dgm:spPr/>
      <dgm:t>
        <a:bodyPr/>
        <a:lstStyle/>
        <a:p>
          <a:endParaRPr lang="en-US"/>
        </a:p>
      </dgm:t>
    </dgm:pt>
    <dgm:pt modelId="{8383CF7D-9C60-4D59-A504-2D98FDAB486F}" type="pres">
      <dgm:prSet presAssocID="{5436085D-E0ED-43A8-954A-9BB247E78A70}" presName="tile3text" presStyleLbl="node1" presStyleIdx="2" presStyleCnt="4">
        <dgm:presLayoutVars>
          <dgm:chMax val="0"/>
          <dgm:chPref val="0"/>
          <dgm:bulletEnabled val="1"/>
        </dgm:presLayoutVars>
      </dgm:prSet>
      <dgm:spPr/>
      <dgm:t>
        <a:bodyPr/>
        <a:lstStyle/>
        <a:p>
          <a:endParaRPr lang="en-US"/>
        </a:p>
      </dgm:t>
    </dgm:pt>
    <dgm:pt modelId="{6CE51DFA-F6B8-4936-A2C5-B562E07A0907}" type="pres">
      <dgm:prSet presAssocID="{5436085D-E0ED-43A8-954A-9BB247E78A70}" presName="tile4" presStyleLbl="node1" presStyleIdx="3" presStyleCnt="4"/>
      <dgm:spPr/>
      <dgm:t>
        <a:bodyPr/>
        <a:lstStyle/>
        <a:p>
          <a:endParaRPr lang="en-US"/>
        </a:p>
      </dgm:t>
    </dgm:pt>
    <dgm:pt modelId="{73B7CA75-9B0C-4BAB-BB85-66B4FCA68B2E}" type="pres">
      <dgm:prSet presAssocID="{5436085D-E0ED-43A8-954A-9BB247E78A70}" presName="tile4text" presStyleLbl="node1" presStyleIdx="3" presStyleCnt="4">
        <dgm:presLayoutVars>
          <dgm:chMax val="0"/>
          <dgm:chPref val="0"/>
          <dgm:bulletEnabled val="1"/>
        </dgm:presLayoutVars>
      </dgm:prSet>
      <dgm:spPr/>
      <dgm:t>
        <a:bodyPr/>
        <a:lstStyle/>
        <a:p>
          <a:endParaRPr lang="en-US"/>
        </a:p>
      </dgm:t>
    </dgm:pt>
    <dgm:pt modelId="{406C794E-C2D5-4E06-B896-92A85CFBC7DB}" type="pres">
      <dgm:prSet presAssocID="{5436085D-E0ED-43A8-954A-9BB247E78A70}" presName="centerTile" presStyleLbl="fgShp" presStyleIdx="0" presStyleCnt="1">
        <dgm:presLayoutVars>
          <dgm:chMax val="0"/>
          <dgm:chPref val="0"/>
        </dgm:presLayoutVars>
      </dgm:prSet>
      <dgm:spPr/>
      <dgm:t>
        <a:bodyPr/>
        <a:lstStyle/>
        <a:p>
          <a:endParaRPr lang="en-US"/>
        </a:p>
      </dgm:t>
    </dgm:pt>
  </dgm:ptLst>
  <dgm:cxnLst>
    <dgm:cxn modelId="{72A614A0-ECD2-4E50-ABFF-2AEAF9D99535}" srcId="{A7D656E8-E748-417C-89F4-E3D4032CC135}" destId="{5F709361-596F-457B-8487-5AB101A12FC3}" srcOrd="3" destOrd="0" parTransId="{E502ACC2-1CD0-4A62-9755-C2B35F97D904}" sibTransId="{D87D5C8D-A8B2-4B5A-AF76-A52D5E91AB79}"/>
    <dgm:cxn modelId="{EEA8A4E5-A825-420E-9BA7-9E4E8D0B2317}" type="presOf" srcId="{5F709361-596F-457B-8487-5AB101A12FC3}" destId="{6CE51DFA-F6B8-4936-A2C5-B562E07A0907}" srcOrd="0" destOrd="0" presId="urn:microsoft.com/office/officeart/2005/8/layout/matrix1"/>
    <dgm:cxn modelId="{EB1C6D14-D3A0-432C-99D3-34EA3A566250}" srcId="{5436085D-E0ED-43A8-954A-9BB247E78A70}" destId="{A7D656E8-E748-417C-89F4-E3D4032CC135}" srcOrd="0" destOrd="0" parTransId="{A7AED239-BC5E-49B1-9DDE-B65A4F583AF8}" sibTransId="{15BE9221-E37B-4830-BF77-340E17256F15}"/>
    <dgm:cxn modelId="{42FAED64-8348-46FA-A695-987F9F0DD20D}" type="presOf" srcId="{2F9E7FC4-807F-4E60-9762-7D887FDD746A}" destId="{8383CF7D-9C60-4D59-A504-2D98FDAB486F}" srcOrd="1" destOrd="0" presId="urn:microsoft.com/office/officeart/2005/8/layout/matrix1"/>
    <dgm:cxn modelId="{FD65ED82-7756-4C34-9D38-FA62876C69DF}" srcId="{A7D656E8-E748-417C-89F4-E3D4032CC135}" destId="{FF367142-506F-44B8-AFB0-DA31D4544B39}" srcOrd="1" destOrd="0" parTransId="{FA63DEC1-3E94-4192-9EDE-3F3315192813}" sibTransId="{96D06BC0-8C1A-4E4C-82CA-9FBC83AC22EF}"/>
    <dgm:cxn modelId="{370CAC18-F6CD-4DE0-813F-85225ED0C120}" type="presOf" srcId="{FF367142-506F-44B8-AFB0-DA31D4544B39}" destId="{2BB283A8-AC8F-4F64-808B-8C68E7CBEEDF}" srcOrd="0" destOrd="0" presId="urn:microsoft.com/office/officeart/2005/8/layout/matrix1"/>
    <dgm:cxn modelId="{FEEF0CD9-BA41-4A58-A1A6-5D957E8AD4AB}" type="presOf" srcId="{5F709361-596F-457B-8487-5AB101A12FC3}" destId="{73B7CA75-9B0C-4BAB-BB85-66B4FCA68B2E}" srcOrd="1" destOrd="0" presId="urn:microsoft.com/office/officeart/2005/8/layout/matrix1"/>
    <dgm:cxn modelId="{BA85C220-947C-4A1C-8204-1C6A99810ACB}" type="presOf" srcId="{FF367142-506F-44B8-AFB0-DA31D4544B39}" destId="{A7957193-0C79-41F2-A139-B479AF155A4C}" srcOrd="1" destOrd="0" presId="urn:microsoft.com/office/officeart/2005/8/layout/matrix1"/>
    <dgm:cxn modelId="{91F6AF76-2E5C-402F-BFCE-B8D3A8221CF9}" type="presOf" srcId="{98C4F68C-ACE4-4A6F-BD1B-BFDDAD424A21}" destId="{1B890B20-3874-48FF-B06B-C22A30AAF1E9}" srcOrd="1" destOrd="0" presId="urn:microsoft.com/office/officeart/2005/8/layout/matrix1"/>
    <dgm:cxn modelId="{0A1EBD11-0788-4749-87C5-AC9DCC3355F7}" type="presOf" srcId="{2F9E7FC4-807F-4E60-9762-7D887FDD746A}" destId="{C94A9CB1-8F69-4B54-8E6B-FA439180F42A}" srcOrd="0" destOrd="0" presId="urn:microsoft.com/office/officeart/2005/8/layout/matrix1"/>
    <dgm:cxn modelId="{4075DB4F-48D5-4513-AF62-9532B901D68C}" type="presOf" srcId="{A7D656E8-E748-417C-89F4-E3D4032CC135}" destId="{406C794E-C2D5-4E06-B896-92A85CFBC7DB}" srcOrd="0" destOrd="0" presId="urn:microsoft.com/office/officeart/2005/8/layout/matrix1"/>
    <dgm:cxn modelId="{120AA6D0-C497-47C3-8E58-6D0145342DDE}" type="presOf" srcId="{98C4F68C-ACE4-4A6F-BD1B-BFDDAD424A21}" destId="{F2986B77-A644-4673-B51D-603040337940}" srcOrd="0" destOrd="0" presId="urn:microsoft.com/office/officeart/2005/8/layout/matrix1"/>
    <dgm:cxn modelId="{A03418A1-D24C-41FD-B46D-3B24EC59F10D}" srcId="{A7D656E8-E748-417C-89F4-E3D4032CC135}" destId="{2F9E7FC4-807F-4E60-9762-7D887FDD746A}" srcOrd="2" destOrd="0" parTransId="{EEDDED7E-45CA-41FB-803E-4107A34C0632}" sibTransId="{3B71387B-2237-4D46-AA38-98F1FE610CD1}"/>
    <dgm:cxn modelId="{02020534-447D-488D-B64D-0326B1623F70}" srcId="{A7D656E8-E748-417C-89F4-E3D4032CC135}" destId="{98C4F68C-ACE4-4A6F-BD1B-BFDDAD424A21}" srcOrd="0" destOrd="0" parTransId="{82C580FB-6284-4949-B6B0-D7C22801D663}" sibTransId="{462F12E7-3C96-4BD5-9EB5-B17624F30E01}"/>
    <dgm:cxn modelId="{7A955AAC-1F41-4138-9623-A294E8CA5650}" type="presOf" srcId="{5436085D-E0ED-43A8-954A-9BB247E78A70}" destId="{EE67AFEB-77DB-4944-AD5D-FC63408749E5}" srcOrd="0" destOrd="0" presId="urn:microsoft.com/office/officeart/2005/8/layout/matrix1"/>
    <dgm:cxn modelId="{47E875B7-A192-4601-BFEC-8F39CCFCD4E5}" type="presParOf" srcId="{EE67AFEB-77DB-4944-AD5D-FC63408749E5}" destId="{D5A0C5F2-676C-4ABD-B7D0-FC79D53D0401}" srcOrd="0" destOrd="0" presId="urn:microsoft.com/office/officeart/2005/8/layout/matrix1"/>
    <dgm:cxn modelId="{D2E7C1B4-2DD8-4237-9930-B47A4ACECB65}" type="presParOf" srcId="{D5A0C5F2-676C-4ABD-B7D0-FC79D53D0401}" destId="{F2986B77-A644-4673-B51D-603040337940}" srcOrd="0" destOrd="0" presId="urn:microsoft.com/office/officeart/2005/8/layout/matrix1"/>
    <dgm:cxn modelId="{B107F271-2B76-4C51-944E-B905984C1B2E}" type="presParOf" srcId="{D5A0C5F2-676C-4ABD-B7D0-FC79D53D0401}" destId="{1B890B20-3874-48FF-B06B-C22A30AAF1E9}" srcOrd="1" destOrd="0" presId="urn:microsoft.com/office/officeart/2005/8/layout/matrix1"/>
    <dgm:cxn modelId="{21F8DA59-F043-4F65-8332-CF512B811919}" type="presParOf" srcId="{D5A0C5F2-676C-4ABD-B7D0-FC79D53D0401}" destId="{2BB283A8-AC8F-4F64-808B-8C68E7CBEEDF}" srcOrd="2" destOrd="0" presId="urn:microsoft.com/office/officeart/2005/8/layout/matrix1"/>
    <dgm:cxn modelId="{904669C1-8231-4789-9B00-00E48383910F}" type="presParOf" srcId="{D5A0C5F2-676C-4ABD-B7D0-FC79D53D0401}" destId="{A7957193-0C79-41F2-A139-B479AF155A4C}" srcOrd="3" destOrd="0" presId="urn:microsoft.com/office/officeart/2005/8/layout/matrix1"/>
    <dgm:cxn modelId="{F51C0602-8682-4D0B-BF4A-5FB3BFDAC852}" type="presParOf" srcId="{D5A0C5F2-676C-4ABD-B7D0-FC79D53D0401}" destId="{C94A9CB1-8F69-4B54-8E6B-FA439180F42A}" srcOrd="4" destOrd="0" presId="urn:microsoft.com/office/officeart/2005/8/layout/matrix1"/>
    <dgm:cxn modelId="{1F7804DD-746E-4BB7-ADDC-867E03841545}" type="presParOf" srcId="{D5A0C5F2-676C-4ABD-B7D0-FC79D53D0401}" destId="{8383CF7D-9C60-4D59-A504-2D98FDAB486F}" srcOrd="5" destOrd="0" presId="urn:microsoft.com/office/officeart/2005/8/layout/matrix1"/>
    <dgm:cxn modelId="{8FE9D6CB-385A-4BF4-BB83-EA314ECBDD30}" type="presParOf" srcId="{D5A0C5F2-676C-4ABD-B7D0-FC79D53D0401}" destId="{6CE51DFA-F6B8-4936-A2C5-B562E07A0907}" srcOrd="6" destOrd="0" presId="urn:microsoft.com/office/officeart/2005/8/layout/matrix1"/>
    <dgm:cxn modelId="{1C4AB66B-035D-44DF-970A-E3981FCC1A45}" type="presParOf" srcId="{D5A0C5F2-676C-4ABD-B7D0-FC79D53D0401}" destId="{73B7CA75-9B0C-4BAB-BB85-66B4FCA68B2E}" srcOrd="7" destOrd="0" presId="urn:microsoft.com/office/officeart/2005/8/layout/matrix1"/>
    <dgm:cxn modelId="{1130A908-62EC-4329-A1F4-066BA71C5955}" type="presParOf" srcId="{EE67AFEB-77DB-4944-AD5D-FC63408749E5}" destId="{406C794E-C2D5-4E06-B896-92A85CFBC7DB}"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436085D-E0ED-43A8-954A-9BB247E78A7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A7D656E8-E748-417C-89F4-E3D4032CC135}">
      <dgm:prSet phldrT="[Text]"/>
      <dgm:spPr/>
      <dgm:t>
        <a:bodyPr/>
        <a:lstStyle/>
        <a:p>
          <a:r>
            <a:rPr lang="en-US" b="1" smtClean="0">
              <a:effectLst>
                <a:outerShdw blurRad="38100" dist="38100" dir="2700000" algn="tl">
                  <a:srgbClr val="000000">
                    <a:alpha val="43137"/>
                  </a:srgbClr>
                </a:outerShdw>
              </a:effectLst>
              <a:latin typeface="Gill Sans MT" panose="020B0502020104020203" pitchFamily="34" charset="0"/>
            </a:rPr>
            <a:t>INT</a:t>
          </a:r>
          <a:endParaRPr lang="en-US" b="1">
            <a:effectLst>
              <a:outerShdw blurRad="38100" dist="38100" dir="2700000" algn="tl">
                <a:srgbClr val="000000">
                  <a:alpha val="43137"/>
                </a:srgbClr>
              </a:outerShdw>
            </a:effectLst>
            <a:latin typeface="Gill Sans MT" panose="020B0502020104020203" pitchFamily="34" charset="0"/>
          </a:endParaRPr>
        </a:p>
      </dgm:t>
    </dgm:pt>
    <dgm:pt modelId="{A7AED239-BC5E-49B1-9DDE-B65A4F583AF8}" type="parTrans" cxnId="{EB1C6D14-D3A0-432C-99D3-34EA3A566250}">
      <dgm:prSet/>
      <dgm:spPr/>
      <dgm:t>
        <a:bodyPr/>
        <a:lstStyle/>
        <a:p>
          <a:endParaRPr lang="en-US"/>
        </a:p>
      </dgm:t>
    </dgm:pt>
    <dgm:pt modelId="{15BE9221-E37B-4830-BF77-340E17256F15}" type="sibTrans" cxnId="{EB1C6D14-D3A0-432C-99D3-34EA3A566250}">
      <dgm:prSet/>
      <dgm:spPr/>
      <dgm:t>
        <a:bodyPr/>
        <a:lstStyle/>
        <a:p>
          <a:endParaRPr lang="en-US"/>
        </a:p>
      </dgm:t>
    </dgm:pt>
    <dgm:pt modelId="{98C4F68C-ACE4-4A6F-BD1B-BFDDAD424A21}">
      <dgm:prSet phldrT="[Text]" custT="1"/>
      <dgm:spPr/>
      <dgm:t>
        <a:bodyPr/>
        <a:lstStyle/>
        <a:p>
          <a:r>
            <a:rPr lang="en-US" sz="3600" b="1" smtClean="0">
              <a:latin typeface="Courier New" panose="02070309020205020404" pitchFamily="49" charset="0"/>
              <a:cs typeface="Courier New" panose="02070309020205020404" pitchFamily="49" charset="0"/>
            </a:rPr>
            <a:t>5</a:t>
          </a:r>
          <a:endParaRPr lang="en-US" sz="3600" b="1">
            <a:latin typeface="Courier New" panose="02070309020205020404" pitchFamily="49" charset="0"/>
            <a:cs typeface="Courier New" panose="02070309020205020404" pitchFamily="49" charset="0"/>
          </a:endParaRPr>
        </a:p>
      </dgm:t>
    </dgm:pt>
    <dgm:pt modelId="{82C580FB-6284-4949-B6B0-D7C22801D663}" type="parTrans" cxnId="{02020534-447D-488D-B64D-0326B1623F70}">
      <dgm:prSet/>
      <dgm:spPr/>
      <dgm:t>
        <a:bodyPr/>
        <a:lstStyle/>
        <a:p>
          <a:endParaRPr lang="en-US"/>
        </a:p>
      </dgm:t>
    </dgm:pt>
    <dgm:pt modelId="{462F12E7-3C96-4BD5-9EB5-B17624F30E01}" type="sibTrans" cxnId="{02020534-447D-488D-B64D-0326B1623F70}">
      <dgm:prSet/>
      <dgm:spPr/>
      <dgm:t>
        <a:bodyPr/>
        <a:lstStyle/>
        <a:p>
          <a:endParaRPr lang="en-US"/>
        </a:p>
      </dgm:t>
    </dgm:pt>
    <dgm:pt modelId="{FF367142-506F-44B8-AFB0-DA31D4544B39}">
      <dgm:prSet phldrT="[Text]"/>
      <dgm:spPr/>
      <dgm:t>
        <a:bodyPr/>
        <a:lstStyle/>
        <a:p>
          <a:r>
            <a:rPr lang="en-US" b="1" smtClean="0">
              <a:latin typeface="Gill Sans MT" panose="020B0502020104020203" pitchFamily="34" charset="0"/>
            </a:rPr>
            <a:t>-</a:t>
          </a:r>
          <a:endParaRPr lang="en-US" b="1">
            <a:latin typeface="Gill Sans MT" panose="020B0502020104020203" pitchFamily="34" charset="0"/>
          </a:endParaRPr>
        </a:p>
      </dgm:t>
    </dgm:pt>
    <dgm:pt modelId="{FA63DEC1-3E94-4192-9EDE-3F3315192813}" type="parTrans" cxnId="{FD65ED82-7756-4C34-9D38-FA62876C69DF}">
      <dgm:prSet/>
      <dgm:spPr/>
      <dgm:t>
        <a:bodyPr/>
        <a:lstStyle/>
        <a:p>
          <a:endParaRPr lang="en-US"/>
        </a:p>
      </dgm:t>
    </dgm:pt>
    <dgm:pt modelId="{96D06BC0-8C1A-4E4C-82CA-9FBC83AC22EF}" type="sibTrans" cxnId="{FD65ED82-7756-4C34-9D38-FA62876C69DF}">
      <dgm:prSet/>
      <dgm:spPr/>
      <dgm:t>
        <a:bodyPr/>
        <a:lstStyle/>
        <a:p>
          <a:endParaRPr lang="en-US"/>
        </a:p>
      </dgm:t>
    </dgm:pt>
    <dgm:pt modelId="{2F9E7FC4-807F-4E60-9762-7D887FDD746A}">
      <dgm:prSet phldrT="[Text]"/>
      <dgm:spPr/>
      <dgm:t>
        <a:bodyPr/>
        <a:lstStyle/>
        <a:p>
          <a:r>
            <a:rPr lang="en-US" b="1" smtClean="0">
              <a:latin typeface="Gill Sans MT" panose="020B0502020104020203" pitchFamily="34" charset="0"/>
            </a:rPr>
            <a:t>-</a:t>
          </a:r>
        </a:p>
        <a:p>
          <a:endParaRPr lang="en-US" b="1">
            <a:latin typeface="Gill Sans MT" panose="020B0502020104020203" pitchFamily="34" charset="0"/>
          </a:endParaRPr>
        </a:p>
      </dgm:t>
    </dgm:pt>
    <dgm:pt modelId="{EEDDED7E-45CA-41FB-803E-4107A34C0632}" type="parTrans" cxnId="{A03418A1-D24C-41FD-B46D-3B24EC59F10D}">
      <dgm:prSet/>
      <dgm:spPr/>
      <dgm:t>
        <a:bodyPr/>
        <a:lstStyle/>
        <a:p>
          <a:endParaRPr lang="en-US"/>
        </a:p>
      </dgm:t>
    </dgm:pt>
    <dgm:pt modelId="{3B71387B-2237-4D46-AA38-98F1FE610CD1}" type="sibTrans" cxnId="{A03418A1-D24C-41FD-B46D-3B24EC59F10D}">
      <dgm:prSet/>
      <dgm:spPr/>
      <dgm:t>
        <a:bodyPr/>
        <a:lstStyle/>
        <a:p>
          <a:endParaRPr lang="en-US"/>
        </a:p>
      </dgm:t>
    </dgm:pt>
    <dgm:pt modelId="{5F709361-596F-457B-8487-5AB101A12FC3}">
      <dgm:prSet phldrT="[Text]"/>
      <dgm:spPr/>
      <dgm:t>
        <a:bodyPr/>
        <a:lstStyle/>
        <a:p>
          <a:r>
            <a:rPr lang="en-US" b="1" smtClean="0">
              <a:latin typeface="Gill Sans MT" panose="020B0502020104020203" pitchFamily="34" charset="0"/>
            </a:rPr>
            <a:t>-</a:t>
          </a:r>
        </a:p>
        <a:p>
          <a:endParaRPr lang="en-US" b="1">
            <a:latin typeface="Gill Sans MT" panose="020B0502020104020203" pitchFamily="34" charset="0"/>
          </a:endParaRPr>
        </a:p>
      </dgm:t>
    </dgm:pt>
    <dgm:pt modelId="{E502ACC2-1CD0-4A62-9755-C2B35F97D904}" type="parTrans" cxnId="{72A614A0-ECD2-4E50-ABFF-2AEAF9D99535}">
      <dgm:prSet/>
      <dgm:spPr/>
      <dgm:t>
        <a:bodyPr/>
        <a:lstStyle/>
        <a:p>
          <a:endParaRPr lang="en-US"/>
        </a:p>
      </dgm:t>
    </dgm:pt>
    <dgm:pt modelId="{D87D5C8D-A8B2-4B5A-AF76-A52D5E91AB79}" type="sibTrans" cxnId="{72A614A0-ECD2-4E50-ABFF-2AEAF9D99535}">
      <dgm:prSet/>
      <dgm:spPr/>
      <dgm:t>
        <a:bodyPr/>
        <a:lstStyle/>
        <a:p>
          <a:endParaRPr lang="en-US"/>
        </a:p>
      </dgm:t>
    </dgm:pt>
    <dgm:pt modelId="{EE67AFEB-77DB-4944-AD5D-FC63408749E5}" type="pres">
      <dgm:prSet presAssocID="{5436085D-E0ED-43A8-954A-9BB247E78A70}" presName="diagram" presStyleCnt="0">
        <dgm:presLayoutVars>
          <dgm:chMax val="1"/>
          <dgm:dir/>
          <dgm:animLvl val="ctr"/>
          <dgm:resizeHandles val="exact"/>
        </dgm:presLayoutVars>
      </dgm:prSet>
      <dgm:spPr/>
      <dgm:t>
        <a:bodyPr/>
        <a:lstStyle/>
        <a:p>
          <a:endParaRPr lang="en-US"/>
        </a:p>
      </dgm:t>
    </dgm:pt>
    <dgm:pt modelId="{D5A0C5F2-676C-4ABD-B7D0-FC79D53D0401}" type="pres">
      <dgm:prSet presAssocID="{5436085D-E0ED-43A8-954A-9BB247E78A70}" presName="matrix" presStyleCnt="0"/>
      <dgm:spPr/>
    </dgm:pt>
    <dgm:pt modelId="{F2986B77-A644-4673-B51D-603040337940}" type="pres">
      <dgm:prSet presAssocID="{5436085D-E0ED-43A8-954A-9BB247E78A70}" presName="tile1" presStyleLbl="node1" presStyleIdx="0" presStyleCnt="4"/>
      <dgm:spPr/>
      <dgm:t>
        <a:bodyPr/>
        <a:lstStyle/>
        <a:p>
          <a:endParaRPr lang="en-US"/>
        </a:p>
      </dgm:t>
    </dgm:pt>
    <dgm:pt modelId="{1B890B20-3874-48FF-B06B-C22A30AAF1E9}" type="pres">
      <dgm:prSet presAssocID="{5436085D-E0ED-43A8-954A-9BB247E78A70}" presName="tile1text" presStyleLbl="node1" presStyleIdx="0" presStyleCnt="4">
        <dgm:presLayoutVars>
          <dgm:chMax val="0"/>
          <dgm:chPref val="0"/>
          <dgm:bulletEnabled val="1"/>
        </dgm:presLayoutVars>
      </dgm:prSet>
      <dgm:spPr/>
      <dgm:t>
        <a:bodyPr/>
        <a:lstStyle/>
        <a:p>
          <a:endParaRPr lang="en-US"/>
        </a:p>
      </dgm:t>
    </dgm:pt>
    <dgm:pt modelId="{2BB283A8-AC8F-4F64-808B-8C68E7CBEEDF}" type="pres">
      <dgm:prSet presAssocID="{5436085D-E0ED-43A8-954A-9BB247E78A70}" presName="tile2" presStyleLbl="node1" presStyleIdx="1" presStyleCnt="4" custLinFactNeighborX="2174" custLinFactNeighborY="-16672"/>
      <dgm:spPr/>
      <dgm:t>
        <a:bodyPr/>
        <a:lstStyle/>
        <a:p>
          <a:endParaRPr lang="en-US"/>
        </a:p>
      </dgm:t>
    </dgm:pt>
    <dgm:pt modelId="{A7957193-0C79-41F2-A139-B479AF155A4C}" type="pres">
      <dgm:prSet presAssocID="{5436085D-E0ED-43A8-954A-9BB247E78A70}" presName="tile2text" presStyleLbl="node1" presStyleIdx="1" presStyleCnt="4">
        <dgm:presLayoutVars>
          <dgm:chMax val="0"/>
          <dgm:chPref val="0"/>
          <dgm:bulletEnabled val="1"/>
        </dgm:presLayoutVars>
      </dgm:prSet>
      <dgm:spPr/>
      <dgm:t>
        <a:bodyPr/>
        <a:lstStyle/>
        <a:p>
          <a:endParaRPr lang="en-US"/>
        </a:p>
      </dgm:t>
    </dgm:pt>
    <dgm:pt modelId="{C94A9CB1-8F69-4B54-8E6B-FA439180F42A}" type="pres">
      <dgm:prSet presAssocID="{5436085D-E0ED-43A8-954A-9BB247E78A70}" presName="tile3" presStyleLbl="node1" presStyleIdx="2" presStyleCnt="4"/>
      <dgm:spPr/>
      <dgm:t>
        <a:bodyPr/>
        <a:lstStyle/>
        <a:p>
          <a:endParaRPr lang="en-US"/>
        </a:p>
      </dgm:t>
    </dgm:pt>
    <dgm:pt modelId="{8383CF7D-9C60-4D59-A504-2D98FDAB486F}" type="pres">
      <dgm:prSet presAssocID="{5436085D-E0ED-43A8-954A-9BB247E78A70}" presName="tile3text" presStyleLbl="node1" presStyleIdx="2" presStyleCnt="4">
        <dgm:presLayoutVars>
          <dgm:chMax val="0"/>
          <dgm:chPref val="0"/>
          <dgm:bulletEnabled val="1"/>
        </dgm:presLayoutVars>
      </dgm:prSet>
      <dgm:spPr/>
      <dgm:t>
        <a:bodyPr/>
        <a:lstStyle/>
        <a:p>
          <a:endParaRPr lang="en-US"/>
        </a:p>
      </dgm:t>
    </dgm:pt>
    <dgm:pt modelId="{6CE51DFA-F6B8-4936-A2C5-B562E07A0907}" type="pres">
      <dgm:prSet presAssocID="{5436085D-E0ED-43A8-954A-9BB247E78A70}" presName="tile4" presStyleLbl="node1" presStyleIdx="3" presStyleCnt="4"/>
      <dgm:spPr/>
      <dgm:t>
        <a:bodyPr/>
        <a:lstStyle/>
        <a:p>
          <a:endParaRPr lang="en-US"/>
        </a:p>
      </dgm:t>
    </dgm:pt>
    <dgm:pt modelId="{73B7CA75-9B0C-4BAB-BB85-66B4FCA68B2E}" type="pres">
      <dgm:prSet presAssocID="{5436085D-E0ED-43A8-954A-9BB247E78A70}" presName="tile4text" presStyleLbl="node1" presStyleIdx="3" presStyleCnt="4">
        <dgm:presLayoutVars>
          <dgm:chMax val="0"/>
          <dgm:chPref val="0"/>
          <dgm:bulletEnabled val="1"/>
        </dgm:presLayoutVars>
      </dgm:prSet>
      <dgm:spPr/>
      <dgm:t>
        <a:bodyPr/>
        <a:lstStyle/>
        <a:p>
          <a:endParaRPr lang="en-US"/>
        </a:p>
      </dgm:t>
    </dgm:pt>
    <dgm:pt modelId="{406C794E-C2D5-4E06-B896-92A85CFBC7DB}" type="pres">
      <dgm:prSet presAssocID="{5436085D-E0ED-43A8-954A-9BB247E78A70}" presName="centerTile" presStyleLbl="fgShp" presStyleIdx="0" presStyleCnt="1">
        <dgm:presLayoutVars>
          <dgm:chMax val="0"/>
          <dgm:chPref val="0"/>
        </dgm:presLayoutVars>
      </dgm:prSet>
      <dgm:spPr/>
      <dgm:t>
        <a:bodyPr/>
        <a:lstStyle/>
        <a:p>
          <a:endParaRPr lang="en-US"/>
        </a:p>
      </dgm:t>
    </dgm:pt>
  </dgm:ptLst>
  <dgm:cxnLst>
    <dgm:cxn modelId="{72A614A0-ECD2-4E50-ABFF-2AEAF9D99535}" srcId="{A7D656E8-E748-417C-89F4-E3D4032CC135}" destId="{5F709361-596F-457B-8487-5AB101A12FC3}" srcOrd="3" destOrd="0" parTransId="{E502ACC2-1CD0-4A62-9755-C2B35F97D904}" sibTransId="{D87D5C8D-A8B2-4B5A-AF76-A52D5E91AB79}"/>
    <dgm:cxn modelId="{4299769A-1BDC-4452-9B88-0CFB599AD643}" type="presOf" srcId="{5436085D-E0ED-43A8-954A-9BB247E78A70}" destId="{EE67AFEB-77DB-4944-AD5D-FC63408749E5}" srcOrd="0" destOrd="0" presId="urn:microsoft.com/office/officeart/2005/8/layout/matrix1"/>
    <dgm:cxn modelId="{B23C00CC-A191-47DE-AC45-24E8FC87B2CD}" type="presOf" srcId="{98C4F68C-ACE4-4A6F-BD1B-BFDDAD424A21}" destId="{F2986B77-A644-4673-B51D-603040337940}" srcOrd="0" destOrd="0" presId="urn:microsoft.com/office/officeart/2005/8/layout/matrix1"/>
    <dgm:cxn modelId="{8EC9F7EA-AC95-43DE-AD30-186DC7E69B26}" type="presOf" srcId="{5F709361-596F-457B-8487-5AB101A12FC3}" destId="{6CE51DFA-F6B8-4936-A2C5-B562E07A0907}" srcOrd="0" destOrd="0" presId="urn:microsoft.com/office/officeart/2005/8/layout/matrix1"/>
    <dgm:cxn modelId="{EB1C6D14-D3A0-432C-99D3-34EA3A566250}" srcId="{5436085D-E0ED-43A8-954A-9BB247E78A70}" destId="{A7D656E8-E748-417C-89F4-E3D4032CC135}" srcOrd="0" destOrd="0" parTransId="{A7AED239-BC5E-49B1-9DDE-B65A4F583AF8}" sibTransId="{15BE9221-E37B-4830-BF77-340E17256F15}"/>
    <dgm:cxn modelId="{FD65ED82-7756-4C34-9D38-FA62876C69DF}" srcId="{A7D656E8-E748-417C-89F4-E3D4032CC135}" destId="{FF367142-506F-44B8-AFB0-DA31D4544B39}" srcOrd="1" destOrd="0" parTransId="{FA63DEC1-3E94-4192-9EDE-3F3315192813}" sibTransId="{96D06BC0-8C1A-4E4C-82CA-9FBC83AC22EF}"/>
    <dgm:cxn modelId="{6A096B8A-D201-4C90-80F8-8A68412988AD}" type="presOf" srcId="{2F9E7FC4-807F-4E60-9762-7D887FDD746A}" destId="{C94A9CB1-8F69-4B54-8E6B-FA439180F42A}" srcOrd="0" destOrd="0" presId="urn:microsoft.com/office/officeart/2005/8/layout/matrix1"/>
    <dgm:cxn modelId="{D8B0F89F-95E8-4336-9E3C-966F3D7E8861}" type="presOf" srcId="{FF367142-506F-44B8-AFB0-DA31D4544B39}" destId="{2BB283A8-AC8F-4F64-808B-8C68E7CBEEDF}" srcOrd="0" destOrd="0" presId="urn:microsoft.com/office/officeart/2005/8/layout/matrix1"/>
    <dgm:cxn modelId="{976D25AF-07F1-4A2A-83C6-E66F4FE3A453}" type="presOf" srcId="{98C4F68C-ACE4-4A6F-BD1B-BFDDAD424A21}" destId="{1B890B20-3874-48FF-B06B-C22A30AAF1E9}" srcOrd="1" destOrd="0" presId="urn:microsoft.com/office/officeart/2005/8/layout/matrix1"/>
    <dgm:cxn modelId="{A03418A1-D24C-41FD-B46D-3B24EC59F10D}" srcId="{A7D656E8-E748-417C-89F4-E3D4032CC135}" destId="{2F9E7FC4-807F-4E60-9762-7D887FDD746A}" srcOrd="2" destOrd="0" parTransId="{EEDDED7E-45CA-41FB-803E-4107A34C0632}" sibTransId="{3B71387B-2237-4D46-AA38-98F1FE610CD1}"/>
    <dgm:cxn modelId="{C1B70A5B-5EB8-41FD-8DE2-4227177C3DBC}" type="presOf" srcId="{5F709361-596F-457B-8487-5AB101A12FC3}" destId="{73B7CA75-9B0C-4BAB-BB85-66B4FCA68B2E}" srcOrd="1" destOrd="0" presId="urn:microsoft.com/office/officeart/2005/8/layout/matrix1"/>
    <dgm:cxn modelId="{02020534-447D-488D-B64D-0326B1623F70}" srcId="{A7D656E8-E748-417C-89F4-E3D4032CC135}" destId="{98C4F68C-ACE4-4A6F-BD1B-BFDDAD424A21}" srcOrd="0" destOrd="0" parTransId="{82C580FB-6284-4949-B6B0-D7C22801D663}" sibTransId="{462F12E7-3C96-4BD5-9EB5-B17624F30E01}"/>
    <dgm:cxn modelId="{609BC592-5D41-4E7F-901E-2B9F084ED7D5}" type="presOf" srcId="{2F9E7FC4-807F-4E60-9762-7D887FDD746A}" destId="{8383CF7D-9C60-4D59-A504-2D98FDAB486F}" srcOrd="1" destOrd="0" presId="urn:microsoft.com/office/officeart/2005/8/layout/matrix1"/>
    <dgm:cxn modelId="{10B85879-E8D0-4777-A25C-452AAE9268F3}" type="presOf" srcId="{A7D656E8-E748-417C-89F4-E3D4032CC135}" destId="{406C794E-C2D5-4E06-B896-92A85CFBC7DB}" srcOrd="0" destOrd="0" presId="urn:microsoft.com/office/officeart/2005/8/layout/matrix1"/>
    <dgm:cxn modelId="{FABBA573-9014-4AEA-AF99-683A64EF7090}" type="presOf" srcId="{FF367142-506F-44B8-AFB0-DA31D4544B39}" destId="{A7957193-0C79-41F2-A139-B479AF155A4C}" srcOrd="1" destOrd="0" presId="urn:microsoft.com/office/officeart/2005/8/layout/matrix1"/>
    <dgm:cxn modelId="{F3620A8C-0F4C-47ED-A08E-8E8C53E2BB1E}" type="presParOf" srcId="{EE67AFEB-77DB-4944-AD5D-FC63408749E5}" destId="{D5A0C5F2-676C-4ABD-B7D0-FC79D53D0401}" srcOrd="0" destOrd="0" presId="urn:microsoft.com/office/officeart/2005/8/layout/matrix1"/>
    <dgm:cxn modelId="{85393134-C2CD-4306-AFC8-BE85EE9EA542}" type="presParOf" srcId="{D5A0C5F2-676C-4ABD-B7D0-FC79D53D0401}" destId="{F2986B77-A644-4673-B51D-603040337940}" srcOrd="0" destOrd="0" presId="urn:microsoft.com/office/officeart/2005/8/layout/matrix1"/>
    <dgm:cxn modelId="{80ECFF88-D994-4A93-8A41-CF81972C5896}" type="presParOf" srcId="{D5A0C5F2-676C-4ABD-B7D0-FC79D53D0401}" destId="{1B890B20-3874-48FF-B06B-C22A30AAF1E9}" srcOrd="1" destOrd="0" presId="urn:microsoft.com/office/officeart/2005/8/layout/matrix1"/>
    <dgm:cxn modelId="{15484B07-2854-40E3-BB45-E11D7BBD2132}" type="presParOf" srcId="{D5A0C5F2-676C-4ABD-B7D0-FC79D53D0401}" destId="{2BB283A8-AC8F-4F64-808B-8C68E7CBEEDF}" srcOrd="2" destOrd="0" presId="urn:microsoft.com/office/officeart/2005/8/layout/matrix1"/>
    <dgm:cxn modelId="{CE347997-5079-4E1F-9AF9-860A5E7DF668}" type="presParOf" srcId="{D5A0C5F2-676C-4ABD-B7D0-FC79D53D0401}" destId="{A7957193-0C79-41F2-A139-B479AF155A4C}" srcOrd="3" destOrd="0" presId="urn:microsoft.com/office/officeart/2005/8/layout/matrix1"/>
    <dgm:cxn modelId="{868C4A28-C1CC-4FB0-8DDA-84FDC8D2C20A}" type="presParOf" srcId="{D5A0C5F2-676C-4ABD-B7D0-FC79D53D0401}" destId="{C94A9CB1-8F69-4B54-8E6B-FA439180F42A}" srcOrd="4" destOrd="0" presId="urn:microsoft.com/office/officeart/2005/8/layout/matrix1"/>
    <dgm:cxn modelId="{E5C98DA5-EA19-4B34-B5B5-697F5AEB0C6E}" type="presParOf" srcId="{D5A0C5F2-676C-4ABD-B7D0-FC79D53D0401}" destId="{8383CF7D-9C60-4D59-A504-2D98FDAB486F}" srcOrd="5" destOrd="0" presId="urn:microsoft.com/office/officeart/2005/8/layout/matrix1"/>
    <dgm:cxn modelId="{00CDAD87-6E9A-464C-AA95-6E25BF25F5AC}" type="presParOf" srcId="{D5A0C5F2-676C-4ABD-B7D0-FC79D53D0401}" destId="{6CE51DFA-F6B8-4936-A2C5-B562E07A0907}" srcOrd="6" destOrd="0" presId="urn:microsoft.com/office/officeart/2005/8/layout/matrix1"/>
    <dgm:cxn modelId="{EA6FF7DB-FB42-43AF-9AD2-99679388E285}" type="presParOf" srcId="{D5A0C5F2-676C-4ABD-B7D0-FC79D53D0401}" destId="{73B7CA75-9B0C-4BAB-BB85-66B4FCA68B2E}" srcOrd="7" destOrd="0" presId="urn:microsoft.com/office/officeart/2005/8/layout/matrix1"/>
    <dgm:cxn modelId="{55E59D4F-4948-429B-ABD7-0732DAAED1D0}" type="presParOf" srcId="{EE67AFEB-77DB-4944-AD5D-FC63408749E5}" destId="{406C794E-C2D5-4E06-B896-92A85CFBC7DB}" srcOrd="1" destOrd="0" presId="urn:microsoft.com/office/officeart/2005/8/layout/matrix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436085D-E0ED-43A8-954A-9BB247E78A7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A7D656E8-E748-417C-89F4-E3D4032CC135}">
      <dgm:prSet phldrT="[Text]" custT="1"/>
      <dgm:spPr/>
      <dgm:t>
        <a:bodyPr/>
        <a:lstStyle/>
        <a:p>
          <a:endParaRPr lang="en-US" sz="1800" b="1">
            <a:effectLst>
              <a:outerShdw blurRad="38100" dist="38100" dir="2700000" algn="tl">
                <a:srgbClr val="000000">
                  <a:alpha val="43137"/>
                </a:srgbClr>
              </a:outerShdw>
            </a:effectLst>
            <a:latin typeface="Gill Sans MT" panose="020B0502020104020203" pitchFamily="34" charset="0"/>
          </a:endParaRPr>
        </a:p>
      </dgm:t>
    </dgm:pt>
    <dgm:pt modelId="{A7AED239-BC5E-49B1-9DDE-B65A4F583AF8}" type="parTrans" cxnId="{EB1C6D14-D3A0-432C-99D3-34EA3A566250}">
      <dgm:prSet/>
      <dgm:spPr/>
      <dgm:t>
        <a:bodyPr/>
        <a:lstStyle/>
        <a:p>
          <a:endParaRPr lang="en-US"/>
        </a:p>
      </dgm:t>
    </dgm:pt>
    <dgm:pt modelId="{15BE9221-E37B-4830-BF77-340E17256F15}" type="sibTrans" cxnId="{EB1C6D14-D3A0-432C-99D3-34EA3A566250}">
      <dgm:prSet/>
      <dgm:spPr/>
      <dgm:t>
        <a:bodyPr/>
        <a:lstStyle/>
        <a:p>
          <a:endParaRPr lang="en-US"/>
        </a:p>
      </dgm:t>
    </dgm:pt>
    <dgm:pt modelId="{98C4F68C-ACE4-4A6F-BD1B-BFDDAD424A21}">
      <dgm:prSet phldrT="[Text]" custT="1"/>
      <dgm:spPr>
        <a:solidFill>
          <a:srgbClr val="00B050"/>
        </a:solidFill>
      </dgm:spPr>
      <dgm:t>
        <a:bodyPr/>
        <a:lstStyle/>
        <a:p>
          <a:r>
            <a:rPr lang="en-US" sz="1800" b="1" smtClean="0">
              <a:latin typeface="Courier New" panose="02070309020205020404" pitchFamily="49" charset="0"/>
              <a:cs typeface="Courier New" panose="02070309020205020404" pitchFamily="49" charset="0"/>
            </a:rPr>
            <a:t>-</a:t>
          </a:r>
          <a:endParaRPr lang="en-US" sz="1800" b="1">
            <a:latin typeface="Courier New" panose="02070309020205020404" pitchFamily="49" charset="0"/>
            <a:cs typeface="Courier New" panose="02070309020205020404" pitchFamily="49" charset="0"/>
          </a:endParaRPr>
        </a:p>
      </dgm:t>
    </dgm:pt>
    <dgm:pt modelId="{82C580FB-6284-4949-B6B0-D7C22801D663}" type="parTrans" cxnId="{02020534-447D-488D-B64D-0326B1623F70}">
      <dgm:prSet/>
      <dgm:spPr/>
      <dgm:t>
        <a:bodyPr/>
        <a:lstStyle/>
        <a:p>
          <a:endParaRPr lang="en-US"/>
        </a:p>
      </dgm:t>
    </dgm:pt>
    <dgm:pt modelId="{462F12E7-3C96-4BD5-9EB5-B17624F30E01}" type="sibTrans" cxnId="{02020534-447D-488D-B64D-0326B1623F70}">
      <dgm:prSet/>
      <dgm:spPr/>
      <dgm:t>
        <a:bodyPr/>
        <a:lstStyle/>
        <a:p>
          <a:endParaRPr lang="en-US"/>
        </a:p>
      </dgm:t>
    </dgm:pt>
    <dgm:pt modelId="{FF367142-506F-44B8-AFB0-DA31D4544B39}">
      <dgm:prSet phldrT="[Text]"/>
      <dgm:spPr>
        <a:solidFill>
          <a:srgbClr val="00B050"/>
        </a:solidFill>
      </dgm:spPr>
      <dgm:t>
        <a:bodyPr/>
        <a:lstStyle/>
        <a:p>
          <a:r>
            <a:rPr lang="en-US" b="1" smtClean="0">
              <a:latin typeface="Gill Sans MT" panose="020B0502020104020203" pitchFamily="34" charset="0"/>
            </a:rPr>
            <a:t>-</a:t>
          </a:r>
          <a:endParaRPr lang="en-US" b="1">
            <a:latin typeface="Gill Sans MT" panose="020B0502020104020203" pitchFamily="34" charset="0"/>
          </a:endParaRPr>
        </a:p>
      </dgm:t>
    </dgm:pt>
    <dgm:pt modelId="{FA63DEC1-3E94-4192-9EDE-3F3315192813}" type="parTrans" cxnId="{FD65ED82-7756-4C34-9D38-FA62876C69DF}">
      <dgm:prSet/>
      <dgm:spPr/>
      <dgm:t>
        <a:bodyPr/>
        <a:lstStyle/>
        <a:p>
          <a:endParaRPr lang="en-US"/>
        </a:p>
      </dgm:t>
    </dgm:pt>
    <dgm:pt modelId="{96D06BC0-8C1A-4E4C-82CA-9FBC83AC22EF}" type="sibTrans" cxnId="{FD65ED82-7756-4C34-9D38-FA62876C69DF}">
      <dgm:prSet/>
      <dgm:spPr/>
      <dgm:t>
        <a:bodyPr/>
        <a:lstStyle/>
        <a:p>
          <a:endParaRPr lang="en-US"/>
        </a:p>
      </dgm:t>
    </dgm:pt>
    <dgm:pt modelId="{2F9E7FC4-807F-4E60-9762-7D887FDD746A}">
      <dgm:prSet phldrT="[Text]"/>
      <dgm:spPr>
        <a:solidFill>
          <a:srgbClr val="00B050"/>
        </a:solidFill>
      </dgm:spPr>
      <dgm:t>
        <a:bodyPr/>
        <a:lstStyle/>
        <a:p>
          <a:r>
            <a:rPr lang="en-US" b="1" smtClean="0">
              <a:latin typeface="Gill Sans MT" panose="020B0502020104020203" pitchFamily="34" charset="0"/>
            </a:rPr>
            <a:t>-</a:t>
          </a:r>
          <a:endParaRPr lang="en-US" b="1">
            <a:latin typeface="Gill Sans MT" panose="020B0502020104020203" pitchFamily="34" charset="0"/>
          </a:endParaRPr>
        </a:p>
      </dgm:t>
    </dgm:pt>
    <dgm:pt modelId="{EEDDED7E-45CA-41FB-803E-4107A34C0632}" type="parTrans" cxnId="{A03418A1-D24C-41FD-B46D-3B24EC59F10D}">
      <dgm:prSet/>
      <dgm:spPr/>
      <dgm:t>
        <a:bodyPr/>
        <a:lstStyle/>
        <a:p>
          <a:endParaRPr lang="en-US"/>
        </a:p>
      </dgm:t>
    </dgm:pt>
    <dgm:pt modelId="{3B71387B-2237-4D46-AA38-98F1FE610CD1}" type="sibTrans" cxnId="{A03418A1-D24C-41FD-B46D-3B24EC59F10D}">
      <dgm:prSet/>
      <dgm:spPr/>
      <dgm:t>
        <a:bodyPr/>
        <a:lstStyle/>
        <a:p>
          <a:endParaRPr lang="en-US"/>
        </a:p>
      </dgm:t>
    </dgm:pt>
    <dgm:pt modelId="{5F709361-596F-457B-8487-5AB101A12FC3}">
      <dgm:prSet phldrT="[Text]"/>
      <dgm:spPr>
        <a:solidFill>
          <a:srgbClr val="00B050"/>
        </a:solidFill>
      </dgm:spPr>
      <dgm:t>
        <a:bodyPr/>
        <a:lstStyle/>
        <a:p>
          <a:r>
            <a:rPr lang="en-US" b="1" smtClean="0">
              <a:latin typeface="Gill Sans MT" panose="020B0502020104020203" pitchFamily="34" charset="0"/>
            </a:rPr>
            <a:t>-</a:t>
          </a:r>
          <a:endParaRPr lang="en-US" b="1">
            <a:latin typeface="Gill Sans MT" panose="020B0502020104020203" pitchFamily="34" charset="0"/>
          </a:endParaRPr>
        </a:p>
      </dgm:t>
    </dgm:pt>
    <dgm:pt modelId="{E502ACC2-1CD0-4A62-9755-C2B35F97D904}" type="parTrans" cxnId="{72A614A0-ECD2-4E50-ABFF-2AEAF9D99535}">
      <dgm:prSet/>
      <dgm:spPr/>
      <dgm:t>
        <a:bodyPr/>
        <a:lstStyle/>
        <a:p>
          <a:endParaRPr lang="en-US"/>
        </a:p>
      </dgm:t>
    </dgm:pt>
    <dgm:pt modelId="{D87D5C8D-A8B2-4B5A-AF76-A52D5E91AB79}" type="sibTrans" cxnId="{72A614A0-ECD2-4E50-ABFF-2AEAF9D99535}">
      <dgm:prSet/>
      <dgm:spPr/>
      <dgm:t>
        <a:bodyPr/>
        <a:lstStyle/>
        <a:p>
          <a:endParaRPr lang="en-US"/>
        </a:p>
      </dgm:t>
    </dgm:pt>
    <dgm:pt modelId="{EE67AFEB-77DB-4944-AD5D-FC63408749E5}" type="pres">
      <dgm:prSet presAssocID="{5436085D-E0ED-43A8-954A-9BB247E78A70}" presName="diagram" presStyleCnt="0">
        <dgm:presLayoutVars>
          <dgm:chMax val="1"/>
          <dgm:dir/>
          <dgm:animLvl val="ctr"/>
          <dgm:resizeHandles val="exact"/>
        </dgm:presLayoutVars>
      </dgm:prSet>
      <dgm:spPr/>
      <dgm:t>
        <a:bodyPr/>
        <a:lstStyle/>
        <a:p>
          <a:endParaRPr lang="en-US"/>
        </a:p>
      </dgm:t>
    </dgm:pt>
    <dgm:pt modelId="{D5A0C5F2-676C-4ABD-B7D0-FC79D53D0401}" type="pres">
      <dgm:prSet presAssocID="{5436085D-E0ED-43A8-954A-9BB247E78A70}" presName="matrix" presStyleCnt="0"/>
      <dgm:spPr/>
    </dgm:pt>
    <dgm:pt modelId="{F2986B77-A644-4673-B51D-603040337940}" type="pres">
      <dgm:prSet presAssocID="{5436085D-E0ED-43A8-954A-9BB247E78A70}" presName="tile1" presStyleLbl="node1" presStyleIdx="0" presStyleCnt="4"/>
      <dgm:spPr/>
      <dgm:t>
        <a:bodyPr/>
        <a:lstStyle/>
        <a:p>
          <a:endParaRPr lang="en-US"/>
        </a:p>
      </dgm:t>
    </dgm:pt>
    <dgm:pt modelId="{1B890B20-3874-48FF-B06B-C22A30AAF1E9}" type="pres">
      <dgm:prSet presAssocID="{5436085D-E0ED-43A8-954A-9BB247E78A70}" presName="tile1text" presStyleLbl="node1" presStyleIdx="0" presStyleCnt="4">
        <dgm:presLayoutVars>
          <dgm:chMax val="0"/>
          <dgm:chPref val="0"/>
          <dgm:bulletEnabled val="1"/>
        </dgm:presLayoutVars>
      </dgm:prSet>
      <dgm:spPr/>
      <dgm:t>
        <a:bodyPr/>
        <a:lstStyle/>
        <a:p>
          <a:endParaRPr lang="en-US"/>
        </a:p>
      </dgm:t>
    </dgm:pt>
    <dgm:pt modelId="{2BB283A8-AC8F-4F64-808B-8C68E7CBEEDF}" type="pres">
      <dgm:prSet presAssocID="{5436085D-E0ED-43A8-954A-9BB247E78A70}" presName="tile2" presStyleLbl="node1" presStyleIdx="1" presStyleCnt="4" custLinFactNeighborX="2174" custLinFactNeighborY="-16672"/>
      <dgm:spPr/>
      <dgm:t>
        <a:bodyPr/>
        <a:lstStyle/>
        <a:p>
          <a:endParaRPr lang="en-US"/>
        </a:p>
      </dgm:t>
    </dgm:pt>
    <dgm:pt modelId="{A7957193-0C79-41F2-A139-B479AF155A4C}" type="pres">
      <dgm:prSet presAssocID="{5436085D-E0ED-43A8-954A-9BB247E78A70}" presName="tile2text" presStyleLbl="node1" presStyleIdx="1" presStyleCnt="4">
        <dgm:presLayoutVars>
          <dgm:chMax val="0"/>
          <dgm:chPref val="0"/>
          <dgm:bulletEnabled val="1"/>
        </dgm:presLayoutVars>
      </dgm:prSet>
      <dgm:spPr/>
      <dgm:t>
        <a:bodyPr/>
        <a:lstStyle/>
        <a:p>
          <a:endParaRPr lang="en-US"/>
        </a:p>
      </dgm:t>
    </dgm:pt>
    <dgm:pt modelId="{C94A9CB1-8F69-4B54-8E6B-FA439180F42A}" type="pres">
      <dgm:prSet presAssocID="{5436085D-E0ED-43A8-954A-9BB247E78A70}" presName="tile3" presStyleLbl="node1" presStyleIdx="2" presStyleCnt="4"/>
      <dgm:spPr/>
      <dgm:t>
        <a:bodyPr/>
        <a:lstStyle/>
        <a:p>
          <a:endParaRPr lang="en-US"/>
        </a:p>
      </dgm:t>
    </dgm:pt>
    <dgm:pt modelId="{8383CF7D-9C60-4D59-A504-2D98FDAB486F}" type="pres">
      <dgm:prSet presAssocID="{5436085D-E0ED-43A8-954A-9BB247E78A70}" presName="tile3text" presStyleLbl="node1" presStyleIdx="2" presStyleCnt="4">
        <dgm:presLayoutVars>
          <dgm:chMax val="0"/>
          <dgm:chPref val="0"/>
          <dgm:bulletEnabled val="1"/>
        </dgm:presLayoutVars>
      </dgm:prSet>
      <dgm:spPr/>
      <dgm:t>
        <a:bodyPr/>
        <a:lstStyle/>
        <a:p>
          <a:endParaRPr lang="en-US"/>
        </a:p>
      </dgm:t>
    </dgm:pt>
    <dgm:pt modelId="{6CE51DFA-F6B8-4936-A2C5-B562E07A0907}" type="pres">
      <dgm:prSet presAssocID="{5436085D-E0ED-43A8-954A-9BB247E78A70}" presName="tile4" presStyleLbl="node1" presStyleIdx="3" presStyleCnt="4"/>
      <dgm:spPr/>
      <dgm:t>
        <a:bodyPr/>
        <a:lstStyle/>
        <a:p>
          <a:endParaRPr lang="en-US"/>
        </a:p>
      </dgm:t>
    </dgm:pt>
    <dgm:pt modelId="{73B7CA75-9B0C-4BAB-BB85-66B4FCA68B2E}" type="pres">
      <dgm:prSet presAssocID="{5436085D-E0ED-43A8-954A-9BB247E78A70}" presName="tile4text" presStyleLbl="node1" presStyleIdx="3" presStyleCnt="4">
        <dgm:presLayoutVars>
          <dgm:chMax val="0"/>
          <dgm:chPref val="0"/>
          <dgm:bulletEnabled val="1"/>
        </dgm:presLayoutVars>
      </dgm:prSet>
      <dgm:spPr/>
      <dgm:t>
        <a:bodyPr/>
        <a:lstStyle/>
        <a:p>
          <a:endParaRPr lang="en-US"/>
        </a:p>
      </dgm:t>
    </dgm:pt>
    <dgm:pt modelId="{406C794E-C2D5-4E06-B896-92A85CFBC7DB}" type="pres">
      <dgm:prSet presAssocID="{5436085D-E0ED-43A8-954A-9BB247E78A70}" presName="centerTile" presStyleLbl="fgShp" presStyleIdx="0" presStyleCnt="1">
        <dgm:presLayoutVars>
          <dgm:chMax val="0"/>
          <dgm:chPref val="0"/>
        </dgm:presLayoutVars>
      </dgm:prSet>
      <dgm:spPr/>
      <dgm:t>
        <a:bodyPr/>
        <a:lstStyle/>
        <a:p>
          <a:endParaRPr lang="en-US"/>
        </a:p>
      </dgm:t>
    </dgm:pt>
  </dgm:ptLst>
  <dgm:cxnLst>
    <dgm:cxn modelId="{72A614A0-ECD2-4E50-ABFF-2AEAF9D99535}" srcId="{A7D656E8-E748-417C-89F4-E3D4032CC135}" destId="{5F709361-596F-457B-8487-5AB101A12FC3}" srcOrd="3" destOrd="0" parTransId="{E502ACC2-1CD0-4A62-9755-C2B35F97D904}" sibTransId="{D87D5C8D-A8B2-4B5A-AF76-A52D5E91AB79}"/>
    <dgm:cxn modelId="{698BEFCD-4C07-44C1-90C8-06F4FB13B134}" type="presOf" srcId="{FF367142-506F-44B8-AFB0-DA31D4544B39}" destId="{2BB283A8-AC8F-4F64-808B-8C68E7CBEEDF}" srcOrd="0" destOrd="0" presId="urn:microsoft.com/office/officeart/2005/8/layout/matrix1"/>
    <dgm:cxn modelId="{10A7ADF4-C311-4617-A459-BB4F52B304DA}" type="presOf" srcId="{2F9E7FC4-807F-4E60-9762-7D887FDD746A}" destId="{C94A9CB1-8F69-4B54-8E6B-FA439180F42A}" srcOrd="0" destOrd="0" presId="urn:microsoft.com/office/officeart/2005/8/layout/matrix1"/>
    <dgm:cxn modelId="{AAEFEAEE-D207-4EB4-B617-227A7E91BC64}" type="presOf" srcId="{A7D656E8-E748-417C-89F4-E3D4032CC135}" destId="{406C794E-C2D5-4E06-B896-92A85CFBC7DB}" srcOrd="0" destOrd="0" presId="urn:microsoft.com/office/officeart/2005/8/layout/matrix1"/>
    <dgm:cxn modelId="{6F3015BE-BAEC-4F37-9C87-28A7FDF6CA15}" type="presOf" srcId="{FF367142-506F-44B8-AFB0-DA31D4544B39}" destId="{A7957193-0C79-41F2-A139-B479AF155A4C}" srcOrd="1" destOrd="0" presId="urn:microsoft.com/office/officeart/2005/8/layout/matrix1"/>
    <dgm:cxn modelId="{EB1C6D14-D3A0-432C-99D3-34EA3A566250}" srcId="{5436085D-E0ED-43A8-954A-9BB247E78A70}" destId="{A7D656E8-E748-417C-89F4-E3D4032CC135}" srcOrd="0" destOrd="0" parTransId="{A7AED239-BC5E-49B1-9DDE-B65A4F583AF8}" sibTransId="{15BE9221-E37B-4830-BF77-340E17256F15}"/>
    <dgm:cxn modelId="{FD65ED82-7756-4C34-9D38-FA62876C69DF}" srcId="{A7D656E8-E748-417C-89F4-E3D4032CC135}" destId="{FF367142-506F-44B8-AFB0-DA31D4544B39}" srcOrd="1" destOrd="0" parTransId="{FA63DEC1-3E94-4192-9EDE-3F3315192813}" sibTransId="{96D06BC0-8C1A-4E4C-82CA-9FBC83AC22EF}"/>
    <dgm:cxn modelId="{30BCB32F-3EB8-41FC-A5BB-06156130FACD}" type="presOf" srcId="{5436085D-E0ED-43A8-954A-9BB247E78A70}" destId="{EE67AFEB-77DB-4944-AD5D-FC63408749E5}" srcOrd="0" destOrd="0" presId="urn:microsoft.com/office/officeart/2005/8/layout/matrix1"/>
    <dgm:cxn modelId="{D037D1CB-2027-469E-946F-72B28266E297}" type="presOf" srcId="{98C4F68C-ACE4-4A6F-BD1B-BFDDAD424A21}" destId="{1B890B20-3874-48FF-B06B-C22A30AAF1E9}" srcOrd="1" destOrd="0" presId="urn:microsoft.com/office/officeart/2005/8/layout/matrix1"/>
    <dgm:cxn modelId="{7B870FF0-8AEA-4486-BBBF-208BCFA44787}" type="presOf" srcId="{5F709361-596F-457B-8487-5AB101A12FC3}" destId="{6CE51DFA-F6B8-4936-A2C5-B562E07A0907}" srcOrd="0" destOrd="0" presId="urn:microsoft.com/office/officeart/2005/8/layout/matrix1"/>
    <dgm:cxn modelId="{D62CEA61-8A2D-4B36-BC1D-AD22E579C5D7}" type="presOf" srcId="{2F9E7FC4-807F-4E60-9762-7D887FDD746A}" destId="{8383CF7D-9C60-4D59-A504-2D98FDAB486F}" srcOrd="1" destOrd="0" presId="urn:microsoft.com/office/officeart/2005/8/layout/matrix1"/>
    <dgm:cxn modelId="{A03418A1-D24C-41FD-B46D-3B24EC59F10D}" srcId="{A7D656E8-E748-417C-89F4-E3D4032CC135}" destId="{2F9E7FC4-807F-4E60-9762-7D887FDD746A}" srcOrd="2" destOrd="0" parTransId="{EEDDED7E-45CA-41FB-803E-4107A34C0632}" sibTransId="{3B71387B-2237-4D46-AA38-98F1FE610CD1}"/>
    <dgm:cxn modelId="{02020534-447D-488D-B64D-0326B1623F70}" srcId="{A7D656E8-E748-417C-89F4-E3D4032CC135}" destId="{98C4F68C-ACE4-4A6F-BD1B-BFDDAD424A21}" srcOrd="0" destOrd="0" parTransId="{82C580FB-6284-4949-B6B0-D7C22801D663}" sibTransId="{462F12E7-3C96-4BD5-9EB5-B17624F30E01}"/>
    <dgm:cxn modelId="{84F6C824-6CDC-4646-8A58-4FCF05CC2AFF}" type="presOf" srcId="{98C4F68C-ACE4-4A6F-BD1B-BFDDAD424A21}" destId="{F2986B77-A644-4673-B51D-603040337940}" srcOrd="0" destOrd="0" presId="urn:microsoft.com/office/officeart/2005/8/layout/matrix1"/>
    <dgm:cxn modelId="{9153A7D5-EE87-4686-B9EA-0BD3BEAB99E5}" type="presOf" srcId="{5F709361-596F-457B-8487-5AB101A12FC3}" destId="{73B7CA75-9B0C-4BAB-BB85-66B4FCA68B2E}" srcOrd="1" destOrd="0" presId="urn:microsoft.com/office/officeart/2005/8/layout/matrix1"/>
    <dgm:cxn modelId="{DB66AA44-9DB0-4A8F-BD8C-FF4C8AADDC96}" type="presParOf" srcId="{EE67AFEB-77DB-4944-AD5D-FC63408749E5}" destId="{D5A0C5F2-676C-4ABD-B7D0-FC79D53D0401}" srcOrd="0" destOrd="0" presId="urn:microsoft.com/office/officeart/2005/8/layout/matrix1"/>
    <dgm:cxn modelId="{9F9378DC-181A-4F95-9A00-AEB26379DCB5}" type="presParOf" srcId="{D5A0C5F2-676C-4ABD-B7D0-FC79D53D0401}" destId="{F2986B77-A644-4673-B51D-603040337940}" srcOrd="0" destOrd="0" presId="urn:microsoft.com/office/officeart/2005/8/layout/matrix1"/>
    <dgm:cxn modelId="{E3AFE134-880A-4C06-A259-67A68DC7B2CA}" type="presParOf" srcId="{D5A0C5F2-676C-4ABD-B7D0-FC79D53D0401}" destId="{1B890B20-3874-48FF-B06B-C22A30AAF1E9}" srcOrd="1" destOrd="0" presId="urn:microsoft.com/office/officeart/2005/8/layout/matrix1"/>
    <dgm:cxn modelId="{8D018359-941C-4E49-B6AE-4A220815A8EF}" type="presParOf" srcId="{D5A0C5F2-676C-4ABD-B7D0-FC79D53D0401}" destId="{2BB283A8-AC8F-4F64-808B-8C68E7CBEEDF}" srcOrd="2" destOrd="0" presId="urn:microsoft.com/office/officeart/2005/8/layout/matrix1"/>
    <dgm:cxn modelId="{C1FF721C-864C-4811-8BF9-1A043FB2FF4E}" type="presParOf" srcId="{D5A0C5F2-676C-4ABD-B7D0-FC79D53D0401}" destId="{A7957193-0C79-41F2-A139-B479AF155A4C}" srcOrd="3" destOrd="0" presId="urn:microsoft.com/office/officeart/2005/8/layout/matrix1"/>
    <dgm:cxn modelId="{2E2006B6-6A02-4597-879B-00EFC69D5138}" type="presParOf" srcId="{D5A0C5F2-676C-4ABD-B7D0-FC79D53D0401}" destId="{C94A9CB1-8F69-4B54-8E6B-FA439180F42A}" srcOrd="4" destOrd="0" presId="urn:microsoft.com/office/officeart/2005/8/layout/matrix1"/>
    <dgm:cxn modelId="{A0A152CC-A809-48F9-BEC8-89923E7F0B29}" type="presParOf" srcId="{D5A0C5F2-676C-4ABD-B7D0-FC79D53D0401}" destId="{8383CF7D-9C60-4D59-A504-2D98FDAB486F}" srcOrd="5" destOrd="0" presId="urn:microsoft.com/office/officeart/2005/8/layout/matrix1"/>
    <dgm:cxn modelId="{6A9E4CE5-8773-416D-8382-A23781C5E33D}" type="presParOf" srcId="{D5A0C5F2-676C-4ABD-B7D0-FC79D53D0401}" destId="{6CE51DFA-F6B8-4936-A2C5-B562E07A0907}" srcOrd="6" destOrd="0" presId="urn:microsoft.com/office/officeart/2005/8/layout/matrix1"/>
    <dgm:cxn modelId="{501E21AF-3216-4CCB-8A76-C3F07CA6CC0A}" type="presParOf" srcId="{D5A0C5F2-676C-4ABD-B7D0-FC79D53D0401}" destId="{73B7CA75-9B0C-4BAB-BB85-66B4FCA68B2E}" srcOrd="7" destOrd="0" presId="urn:microsoft.com/office/officeart/2005/8/layout/matrix1"/>
    <dgm:cxn modelId="{61B920FF-D517-4654-9181-FAA163B62D4E}" type="presParOf" srcId="{EE67AFEB-77DB-4944-AD5D-FC63408749E5}" destId="{406C794E-C2D5-4E06-B896-92A85CFBC7DB}"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436085D-E0ED-43A8-954A-9BB247E78A7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A7D656E8-E748-417C-89F4-E3D4032CC135}">
      <dgm:prSet phldrT="[Text]" custT="1"/>
      <dgm:spPr/>
      <dgm:t>
        <a:bodyPr/>
        <a:lstStyle/>
        <a:p>
          <a:endParaRPr lang="en-US" sz="1800" b="1">
            <a:effectLst>
              <a:outerShdw blurRad="38100" dist="38100" dir="2700000" algn="tl">
                <a:srgbClr val="000000">
                  <a:alpha val="43137"/>
                </a:srgbClr>
              </a:outerShdw>
            </a:effectLst>
            <a:latin typeface="Gill Sans MT" panose="020B0502020104020203" pitchFamily="34" charset="0"/>
          </a:endParaRPr>
        </a:p>
      </dgm:t>
    </dgm:pt>
    <dgm:pt modelId="{A7AED239-BC5E-49B1-9DDE-B65A4F583AF8}" type="parTrans" cxnId="{EB1C6D14-D3A0-432C-99D3-34EA3A566250}">
      <dgm:prSet/>
      <dgm:spPr/>
      <dgm:t>
        <a:bodyPr/>
        <a:lstStyle/>
        <a:p>
          <a:endParaRPr lang="en-US"/>
        </a:p>
      </dgm:t>
    </dgm:pt>
    <dgm:pt modelId="{15BE9221-E37B-4830-BF77-340E17256F15}" type="sibTrans" cxnId="{EB1C6D14-D3A0-432C-99D3-34EA3A566250}">
      <dgm:prSet/>
      <dgm:spPr/>
      <dgm:t>
        <a:bodyPr/>
        <a:lstStyle/>
        <a:p>
          <a:endParaRPr lang="en-US"/>
        </a:p>
      </dgm:t>
    </dgm:pt>
    <dgm:pt modelId="{98C4F68C-ACE4-4A6F-BD1B-BFDDAD424A21}">
      <dgm:prSet phldrT="[Text]" custT="1"/>
      <dgm:spPr>
        <a:solidFill>
          <a:srgbClr val="00B050"/>
        </a:solidFill>
      </dgm:spPr>
      <dgm:t>
        <a:bodyPr/>
        <a:lstStyle/>
        <a:p>
          <a:r>
            <a:rPr lang="en-US" sz="1800" b="1" smtClean="0">
              <a:latin typeface="Courier New" panose="02070309020205020404" pitchFamily="49" charset="0"/>
              <a:cs typeface="Courier New" panose="02070309020205020404" pitchFamily="49" charset="0"/>
            </a:rPr>
            <a:t>-</a:t>
          </a:r>
          <a:endParaRPr lang="en-US" sz="1800" b="1">
            <a:latin typeface="Courier New" panose="02070309020205020404" pitchFamily="49" charset="0"/>
            <a:cs typeface="Courier New" panose="02070309020205020404" pitchFamily="49" charset="0"/>
          </a:endParaRPr>
        </a:p>
      </dgm:t>
    </dgm:pt>
    <dgm:pt modelId="{82C580FB-6284-4949-B6B0-D7C22801D663}" type="parTrans" cxnId="{02020534-447D-488D-B64D-0326B1623F70}">
      <dgm:prSet/>
      <dgm:spPr/>
      <dgm:t>
        <a:bodyPr/>
        <a:lstStyle/>
        <a:p>
          <a:endParaRPr lang="en-US"/>
        </a:p>
      </dgm:t>
    </dgm:pt>
    <dgm:pt modelId="{462F12E7-3C96-4BD5-9EB5-B17624F30E01}" type="sibTrans" cxnId="{02020534-447D-488D-B64D-0326B1623F70}">
      <dgm:prSet/>
      <dgm:spPr/>
      <dgm:t>
        <a:bodyPr/>
        <a:lstStyle/>
        <a:p>
          <a:endParaRPr lang="en-US"/>
        </a:p>
      </dgm:t>
    </dgm:pt>
    <dgm:pt modelId="{FF367142-506F-44B8-AFB0-DA31D4544B39}">
      <dgm:prSet phldrT="[Text]"/>
      <dgm:spPr>
        <a:solidFill>
          <a:srgbClr val="00B050"/>
        </a:solidFill>
      </dgm:spPr>
      <dgm:t>
        <a:bodyPr/>
        <a:lstStyle/>
        <a:p>
          <a:r>
            <a:rPr lang="en-US" b="1" smtClean="0">
              <a:latin typeface="Gill Sans MT" panose="020B0502020104020203" pitchFamily="34" charset="0"/>
            </a:rPr>
            <a:t>-</a:t>
          </a:r>
          <a:endParaRPr lang="en-US" b="1">
            <a:latin typeface="Gill Sans MT" panose="020B0502020104020203" pitchFamily="34" charset="0"/>
          </a:endParaRPr>
        </a:p>
      </dgm:t>
    </dgm:pt>
    <dgm:pt modelId="{FA63DEC1-3E94-4192-9EDE-3F3315192813}" type="parTrans" cxnId="{FD65ED82-7756-4C34-9D38-FA62876C69DF}">
      <dgm:prSet/>
      <dgm:spPr/>
      <dgm:t>
        <a:bodyPr/>
        <a:lstStyle/>
        <a:p>
          <a:endParaRPr lang="en-US"/>
        </a:p>
      </dgm:t>
    </dgm:pt>
    <dgm:pt modelId="{96D06BC0-8C1A-4E4C-82CA-9FBC83AC22EF}" type="sibTrans" cxnId="{FD65ED82-7756-4C34-9D38-FA62876C69DF}">
      <dgm:prSet/>
      <dgm:spPr/>
      <dgm:t>
        <a:bodyPr/>
        <a:lstStyle/>
        <a:p>
          <a:endParaRPr lang="en-US"/>
        </a:p>
      </dgm:t>
    </dgm:pt>
    <dgm:pt modelId="{2F9E7FC4-807F-4E60-9762-7D887FDD746A}">
      <dgm:prSet phldrT="[Text]"/>
      <dgm:spPr>
        <a:solidFill>
          <a:srgbClr val="00B050"/>
        </a:solidFill>
      </dgm:spPr>
      <dgm:t>
        <a:bodyPr/>
        <a:lstStyle/>
        <a:p>
          <a:r>
            <a:rPr lang="en-US" b="1" smtClean="0">
              <a:latin typeface="Gill Sans MT" panose="020B0502020104020203" pitchFamily="34" charset="0"/>
            </a:rPr>
            <a:t>-</a:t>
          </a:r>
          <a:endParaRPr lang="en-US" b="1">
            <a:latin typeface="Gill Sans MT" panose="020B0502020104020203" pitchFamily="34" charset="0"/>
          </a:endParaRPr>
        </a:p>
      </dgm:t>
    </dgm:pt>
    <dgm:pt modelId="{EEDDED7E-45CA-41FB-803E-4107A34C0632}" type="parTrans" cxnId="{A03418A1-D24C-41FD-B46D-3B24EC59F10D}">
      <dgm:prSet/>
      <dgm:spPr/>
      <dgm:t>
        <a:bodyPr/>
        <a:lstStyle/>
        <a:p>
          <a:endParaRPr lang="en-US"/>
        </a:p>
      </dgm:t>
    </dgm:pt>
    <dgm:pt modelId="{3B71387B-2237-4D46-AA38-98F1FE610CD1}" type="sibTrans" cxnId="{A03418A1-D24C-41FD-B46D-3B24EC59F10D}">
      <dgm:prSet/>
      <dgm:spPr/>
      <dgm:t>
        <a:bodyPr/>
        <a:lstStyle/>
        <a:p>
          <a:endParaRPr lang="en-US"/>
        </a:p>
      </dgm:t>
    </dgm:pt>
    <dgm:pt modelId="{5F709361-596F-457B-8487-5AB101A12FC3}">
      <dgm:prSet phldrT="[Text]"/>
      <dgm:spPr>
        <a:solidFill>
          <a:srgbClr val="00B050"/>
        </a:solidFill>
      </dgm:spPr>
      <dgm:t>
        <a:bodyPr/>
        <a:lstStyle/>
        <a:p>
          <a:r>
            <a:rPr lang="en-US" b="1" smtClean="0">
              <a:latin typeface="Gill Sans MT" panose="020B0502020104020203" pitchFamily="34" charset="0"/>
            </a:rPr>
            <a:t>-</a:t>
          </a:r>
          <a:endParaRPr lang="en-US" b="1">
            <a:latin typeface="Gill Sans MT" panose="020B0502020104020203" pitchFamily="34" charset="0"/>
          </a:endParaRPr>
        </a:p>
      </dgm:t>
    </dgm:pt>
    <dgm:pt modelId="{E502ACC2-1CD0-4A62-9755-C2B35F97D904}" type="parTrans" cxnId="{72A614A0-ECD2-4E50-ABFF-2AEAF9D99535}">
      <dgm:prSet/>
      <dgm:spPr/>
      <dgm:t>
        <a:bodyPr/>
        <a:lstStyle/>
        <a:p>
          <a:endParaRPr lang="en-US"/>
        </a:p>
      </dgm:t>
    </dgm:pt>
    <dgm:pt modelId="{D87D5C8D-A8B2-4B5A-AF76-A52D5E91AB79}" type="sibTrans" cxnId="{72A614A0-ECD2-4E50-ABFF-2AEAF9D99535}">
      <dgm:prSet/>
      <dgm:spPr/>
      <dgm:t>
        <a:bodyPr/>
        <a:lstStyle/>
        <a:p>
          <a:endParaRPr lang="en-US"/>
        </a:p>
      </dgm:t>
    </dgm:pt>
    <dgm:pt modelId="{EE67AFEB-77DB-4944-AD5D-FC63408749E5}" type="pres">
      <dgm:prSet presAssocID="{5436085D-E0ED-43A8-954A-9BB247E78A70}" presName="diagram" presStyleCnt="0">
        <dgm:presLayoutVars>
          <dgm:chMax val="1"/>
          <dgm:dir/>
          <dgm:animLvl val="ctr"/>
          <dgm:resizeHandles val="exact"/>
        </dgm:presLayoutVars>
      </dgm:prSet>
      <dgm:spPr/>
      <dgm:t>
        <a:bodyPr/>
        <a:lstStyle/>
        <a:p>
          <a:endParaRPr lang="en-US"/>
        </a:p>
      </dgm:t>
    </dgm:pt>
    <dgm:pt modelId="{D5A0C5F2-676C-4ABD-B7D0-FC79D53D0401}" type="pres">
      <dgm:prSet presAssocID="{5436085D-E0ED-43A8-954A-9BB247E78A70}" presName="matrix" presStyleCnt="0"/>
      <dgm:spPr/>
    </dgm:pt>
    <dgm:pt modelId="{F2986B77-A644-4673-B51D-603040337940}" type="pres">
      <dgm:prSet presAssocID="{5436085D-E0ED-43A8-954A-9BB247E78A70}" presName="tile1" presStyleLbl="node1" presStyleIdx="0" presStyleCnt="4"/>
      <dgm:spPr/>
      <dgm:t>
        <a:bodyPr/>
        <a:lstStyle/>
        <a:p>
          <a:endParaRPr lang="en-US"/>
        </a:p>
      </dgm:t>
    </dgm:pt>
    <dgm:pt modelId="{1B890B20-3874-48FF-B06B-C22A30AAF1E9}" type="pres">
      <dgm:prSet presAssocID="{5436085D-E0ED-43A8-954A-9BB247E78A70}" presName="tile1text" presStyleLbl="node1" presStyleIdx="0" presStyleCnt="4">
        <dgm:presLayoutVars>
          <dgm:chMax val="0"/>
          <dgm:chPref val="0"/>
          <dgm:bulletEnabled val="1"/>
        </dgm:presLayoutVars>
      </dgm:prSet>
      <dgm:spPr/>
      <dgm:t>
        <a:bodyPr/>
        <a:lstStyle/>
        <a:p>
          <a:endParaRPr lang="en-US"/>
        </a:p>
      </dgm:t>
    </dgm:pt>
    <dgm:pt modelId="{2BB283A8-AC8F-4F64-808B-8C68E7CBEEDF}" type="pres">
      <dgm:prSet presAssocID="{5436085D-E0ED-43A8-954A-9BB247E78A70}" presName="tile2" presStyleLbl="node1" presStyleIdx="1" presStyleCnt="4" custLinFactNeighborX="2174" custLinFactNeighborY="-16672"/>
      <dgm:spPr/>
      <dgm:t>
        <a:bodyPr/>
        <a:lstStyle/>
        <a:p>
          <a:endParaRPr lang="en-US"/>
        </a:p>
      </dgm:t>
    </dgm:pt>
    <dgm:pt modelId="{A7957193-0C79-41F2-A139-B479AF155A4C}" type="pres">
      <dgm:prSet presAssocID="{5436085D-E0ED-43A8-954A-9BB247E78A70}" presName="tile2text" presStyleLbl="node1" presStyleIdx="1" presStyleCnt="4">
        <dgm:presLayoutVars>
          <dgm:chMax val="0"/>
          <dgm:chPref val="0"/>
          <dgm:bulletEnabled val="1"/>
        </dgm:presLayoutVars>
      </dgm:prSet>
      <dgm:spPr/>
      <dgm:t>
        <a:bodyPr/>
        <a:lstStyle/>
        <a:p>
          <a:endParaRPr lang="en-US"/>
        </a:p>
      </dgm:t>
    </dgm:pt>
    <dgm:pt modelId="{C94A9CB1-8F69-4B54-8E6B-FA439180F42A}" type="pres">
      <dgm:prSet presAssocID="{5436085D-E0ED-43A8-954A-9BB247E78A70}" presName="tile3" presStyleLbl="node1" presStyleIdx="2" presStyleCnt="4"/>
      <dgm:spPr/>
      <dgm:t>
        <a:bodyPr/>
        <a:lstStyle/>
        <a:p>
          <a:endParaRPr lang="en-US"/>
        </a:p>
      </dgm:t>
    </dgm:pt>
    <dgm:pt modelId="{8383CF7D-9C60-4D59-A504-2D98FDAB486F}" type="pres">
      <dgm:prSet presAssocID="{5436085D-E0ED-43A8-954A-9BB247E78A70}" presName="tile3text" presStyleLbl="node1" presStyleIdx="2" presStyleCnt="4">
        <dgm:presLayoutVars>
          <dgm:chMax val="0"/>
          <dgm:chPref val="0"/>
          <dgm:bulletEnabled val="1"/>
        </dgm:presLayoutVars>
      </dgm:prSet>
      <dgm:spPr/>
      <dgm:t>
        <a:bodyPr/>
        <a:lstStyle/>
        <a:p>
          <a:endParaRPr lang="en-US"/>
        </a:p>
      </dgm:t>
    </dgm:pt>
    <dgm:pt modelId="{6CE51DFA-F6B8-4936-A2C5-B562E07A0907}" type="pres">
      <dgm:prSet presAssocID="{5436085D-E0ED-43A8-954A-9BB247E78A70}" presName="tile4" presStyleLbl="node1" presStyleIdx="3" presStyleCnt="4"/>
      <dgm:spPr/>
      <dgm:t>
        <a:bodyPr/>
        <a:lstStyle/>
        <a:p>
          <a:endParaRPr lang="en-US"/>
        </a:p>
      </dgm:t>
    </dgm:pt>
    <dgm:pt modelId="{73B7CA75-9B0C-4BAB-BB85-66B4FCA68B2E}" type="pres">
      <dgm:prSet presAssocID="{5436085D-E0ED-43A8-954A-9BB247E78A70}" presName="tile4text" presStyleLbl="node1" presStyleIdx="3" presStyleCnt="4">
        <dgm:presLayoutVars>
          <dgm:chMax val="0"/>
          <dgm:chPref val="0"/>
          <dgm:bulletEnabled val="1"/>
        </dgm:presLayoutVars>
      </dgm:prSet>
      <dgm:spPr/>
      <dgm:t>
        <a:bodyPr/>
        <a:lstStyle/>
        <a:p>
          <a:endParaRPr lang="en-US"/>
        </a:p>
      </dgm:t>
    </dgm:pt>
    <dgm:pt modelId="{406C794E-C2D5-4E06-B896-92A85CFBC7DB}" type="pres">
      <dgm:prSet presAssocID="{5436085D-E0ED-43A8-954A-9BB247E78A70}" presName="centerTile" presStyleLbl="fgShp" presStyleIdx="0" presStyleCnt="1">
        <dgm:presLayoutVars>
          <dgm:chMax val="0"/>
          <dgm:chPref val="0"/>
        </dgm:presLayoutVars>
      </dgm:prSet>
      <dgm:spPr/>
      <dgm:t>
        <a:bodyPr/>
        <a:lstStyle/>
        <a:p>
          <a:endParaRPr lang="en-US"/>
        </a:p>
      </dgm:t>
    </dgm:pt>
  </dgm:ptLst>
  <dgm:cxnLst>
    <dgm:cxn modelId="{F1504D2B-0167-4678-9E2A-4C9E0C96B4F3}" type="presOf" srcId="{2F9E7FC4-807F-4E60-9762-7D887FDD746A}" destId="{C94A9CB1-8F69-4B54-8E6B-FA439180F42A}" srcOrd="0" destOrd="0" presId="urn:microsoft.com/office/officeart/2005/8/layout/matrix1"/>
    <dgm:cxn modelId="{72A614A0-ECD2-4E50-ABFF-2AEAF9D99535}" srcId="{A7D656E8-E748-417C-89F4-E3D4032CC135}" destId="{5F709361-596F-457B-8487-5AB101A12FC3}" srcOrd="3" destOrd="0" parTransId="{E502ACC2-1CD0-4A62-9755-C2B35F97D904}" sibTransId="{D87D5C8D-A8B2-4B5A-AF76-A52D5E91AB79}"/>
    <dgm:cxn modelId="{DDF21EB2-3BF7-499D-A9AC-7EA7140BA83A}" type="presOf" srcId="{FF367142-506F-44B8-AFB0-DA31D4544B39}" destId="{A7957193-0C79-41F2-A139-B479AF155A4C}" srcOrd="1" destOrd="0" presId="urn:microsoft.com/office/officeart/2005/8/layout/matrix1"/>
    <dgm:cxn modelId="{96ACE1C2-6786-41C6-9BB7-D6ADF190968E}" type="presOf" srcId="{A7D656E8-E748-417C-89F4-E3D4032CC135}" destId="{406C794E-C2D5-4E06-B896-92A85CFBC7DB}" srcOrd="0" destOrd="0" presId="urn:microsoft.com/office/officeart/2005/8/layout/matrix1"/>
    <dgm:cxn modelId="{030E5896-D166-480A-9424-6568B6146DCD}" type="presOf" srcId="{5F709361-596F-457B-8487-5AB101A12FC3}" destId="{6CE51DFA-F6B8-4936-A2C5-B562E07A0907}" srcOrd="0" destOrd="0" presId="urn:microsoft.com/office/officeart/2005/8/layout/matrix1"/>
    <dgm:cxn modelId="{5F9386E8-D78E-4C78-BEF4-137D810345DB}" type="presOf" srcId="{98C4F68C-ACE4-4A6F-BD1B-BFDDAD424A21}" destId="{1B890B20-3874-48FF-B06B-C22A30AAF1E9}" srcOrd="1" destOrd="0" presId="urn:microsoft.com/office/officeart/2005/8/layout/matrix1"/>
    <dgm:cxn modelId="{29F9790B-9001-4440-BE33-0B27A0C2FD13}" type="presOf" srcId="{2F9E7FC4-807F-4E60-9762-7D887FDD746A}" destId="{8383CF7D-9C60-4D59-A504-2D98FDAB486F}" srcOrd="1" destOrd="0" presId="urn:microsoft.com/office/officeart/2005/8/layout/matrix1"/>
    <dgm:cxn modelId="{EB1C6D14-D3A0-432C-99D3-34EA3A566250}" srcId="{5436085D-E0ED-43A8-954A-9BB247E78A70}" destId="{A7D656E8-E748-417C-89F4-E3D4032CC135}" srcOrd="0" destOrd="0" parTransId="{A7AED239-BC5E-49B1-9DDE-B65A4F583AF8}" sibTransId="{15BE9221-E37B-4830-BF77-340E17256F15}"/>
    <dgm:cxn modelId="{FD65ED82-7756-4C34-9D38-FA62876C69DF}" srcId="{A7D656E8-E748-417C-89F4-E3D4032CC135}" destId="{FF367142-506F-44B8-AFB0-DA31D4544B39}" srcOrd="1" destOrd="0" parTransId="{FA63DEC1-3E94-4192-9EDE-3F3315192813}" sibTransId="{96D06BC0-8C1A-4E4C-82CA-9FBC83AC22EF}"/>
    <dgm:cxn modelId="{40163EE1-922C-4D90-B41E-01AF137A775E}" type="presOf" srcId="{5436085D-E0ED-43A8-954A-9BB247E78A70}" destId="{EE67AFEB-77DB-4944-AD5D-FC63408749E5}" srcOrd="0" destOrd="0" presId="urn:microsoft.com/office/officeart/2005/8/layout/matrix1"/>
    <dgm:cxn modelId="{A03418A1-D24C-41FD-B46D-3B24EC59F10D}" srcId="{A7D656E8-E748-417C-89F4-E3D4032CC135}" destId="{2F9E7FC4-807F-4E60-9762-7D887FDD746A}" srcOrd="2" destOrd="0" parTransId="{EEDDED7E-45CA-41FB-803E-4107A34C0632}" sibTransId="{3B71387B-2237-4D46-AA38-98F1FE610CD1}"/>
    <dgm:cxn modelId="{AB1288DF-2D2D-42F6-AEE4-0353832344D9}" type="presOf" srcId="{5F709361-596F-457B-8487-5AB101A12FC3}" destId="{73B7CA75-9B0C-4BAB-BB85-66B4FCA68B2E}" srcOrd="1" destOrd="0" presId="urn:microsoft.com/office/officeart/2005/8/layout/matrix1"/>
    <dgm:cxn modelId="{C0CACCDE-7D4D-45E7-94A7-A9A7E7819DB2}" type="presOf" srcId="{FF367142-506F-44B8-AFB0-DA31D4544B39}" destId="{2BB283A8-AC8F-4F64-808B-8C68E7CBEEDF}" srcOrd="0" destOrd="0" presId="urn:microsoft.com/office/officeart/2005/8/layout/matrix1"/>
    <dgm:cxn modelId="{02020534-447D-488D-B64D-0326B1623F70}" srcId="{A7D656E8-E748-417C-89F4-E3D4032CC135}" destId="{98C4F68C-ACE4-4A6F-BD1B-BFDDAD424A21}" srcOrd="0" destOrd="0" parTransId="{82C580FB-6284-4949-B6B0-D7C22801D663}" sibTransId="{462F12E7-3C96-4BD5-9EB5-B17624F30E01}"/>
    <dgm:cxn modelId="{5D9C3964-80FE-4C06-8054-F511E07B74B7}" type="presOf" srcId="{98C4F68C-ACE4-4A6F-BD1B-BFDDAD424A21}" destId="{F2986B77-A644-4673-B51D-603040337940}" srcOrd="0" destOrd="0" presId="urn:microsoft.com/office/officeart/2005/8/layout/matrix1"/>
    <dgm:cxn modelId="{2D49C749-C01D-4762-9F18-56DCAFD0FF8C}" type="presParOf" srcId="{EE67AFEB-77DB-4944-AD5D-FC63408749E5}" destId="{D5A0C5F2-676C-4ABD-B7D0-FC79D53D0401}" srcOrd="0" destOrd="0" presId="urn:microsoft.com/office/officeart/2005/8/layout/matrix1"/>
    <dgm:cxn modelId="{0BF4FDDE-7303-4A3A-A629-9D241DDB5A3A}" type="presParOf" srcId="{D5A0C5F2-676C-4ABD-B7D0-FC79D53D0401}" destId="{F2986B77-A644-4673-B51D-603040337940}" srcOrd="0" destOrd="0" presId="urn:microsoft.com/office/officeart/2005/8/layout/matrix1"/>
    <dgm:cxn modelId="{1940FD0F-2584-4914-A3BC-3E6F341869ED}" type="presParOf" srcId="{D5A0C5F2-676C-4ABD-B7D0-FC79D53D0401}" destId="{1B890B20-3874-48FF-B06B-C22A30AAF1E9}" srcOrd="1" destOrd="0" presId="urn:microsoft.com/office/officeart/2005/8/layout/matrix1"/>
    <dgm:cxn modelId="{F916C1A9-8CDB-4A1D-A316-A0663D8DC2E3}" type="presParOf" srcId="{D5A0C5F2-676C-4ABD-B7D0-FC79D53D0401}" destId="{2BB283A8-AC8F-4F64-808B-8C68E7CBEEDF}" srcOrd="2" destOrd="0" presId="urn:microsoft.com/office/officeart/2005/8/layout/matrix1"/>
    <dgm:cxn modelId="{E7ACCE4B-2A60-4519-8566-083D49719C48}" type="presParOf" srcId="{D5A0C5F2-676C-4ABD-B7D0-FC79D53D0401}" destId="{A7957193-0C79-41F2-A139-B479AF155A4C}" srcOrd="3" destOrd="0" presId="urn:microsoft.com/office/officeart/2005/8/layout/matrix1"/>
    <dgm:cxn modelId="{74C9B8AA-30EF-4F0A-A4B4-03D87C2C5658}" type="presParOf" srcId="{D5A0C5F2-676C-4ABD-B7D0-FC79D53D0401}" destId="{C94A9CB1-8F69-4B54-8E6B-FA439180F42A}" srcOrd="4" destOrd="0" presId="urn:microsoft.com/office/officeart/2005/8/layout/matrix1"/>
    <dgm:cxn modelId="{CBA2E0A9-342B-4D61-ACDF-4771EE17B1D3}" type="presParOf" srcId="{D5A0C5F2-676C-4ABD-B7D0-FC79D53D0401}" destId="{8383CF7D-9C60-4D59-A504-2D98FDAB486F}" srcOrd="5" destOrd="0" presId="urn:microsoft.com/office/officeart/2005/8/layout/matrix1"/>
    <dgm:cxn modelId="{A3AB7BC9-024A-410C-A468-E7F2F90DF5F0}" type="presParOf" srcId="{D5A0C5F2-676C-4ABD-B7D0-FC79D53D0401}" destId="{6CE51DFA-F6B8-4936-A2C5-B562E07A0907}" srcOrd="6" destOrd="0" presId="urn:microsoft.com/office/officeart/2005/8/layout/matrix1"/>
    <dgm:cxn modelId="{4513CC40-35CE-4E20-83E7-C34B5F3B288D}" type="presParOf" srcId="{D5A0C5F2-676C-4ABD-B7D0-FC79D53D0401}" destId="{73B7CA75-9B0C-4BAB-BB85-66B4FCA68B2E}" srcOrd="7" destOrd="0" presId="urn:microsoft.com/office/officeart/2005/8/layout/matrix1"/>
    <dgm:cxn modelId="{960F5BA1-A504-4B28-9FBA-B286543ED240}" type="presParOf" srcId="{EE67AFEB-77DB-4944-AD5D-FC63408749E5}" destId="{406C794E-C2D5-4E06-B896-92A85CFBC7DB}" srcOrd="1" destOrd="0" presId="urn:microsoft.com/office/officeart/2005/8/layout/matrix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436085D-E0ED-43A8-954A-9BB247E78A7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A7D656E8-E748-417C-89F4-E3D4032CC135}">
      <dgm:prSet phldrT="[Text]" custT="1"/>
      <dgm:spPr/>
      <dgm:t>
        <a:bodyPr/>
        <a:lstStyle/>
        <a:p>
          <a:endParaRPr lang="en-US" sz="1800" b="1">
            <a:effectLst>
              <a:outerShdw blurRad="38100" dist="38100" dir="2700000" algn="tl">
                <a:srgbClr val="000000">
                  <a:alpha val="43137"/>
                </a:srgbClr>
              </a:outerShdw>
            </a:effectLst>
            <a:latin typeface="Gill Sans MT" panose="020B0502020104020203" pitchFamily="34" charset="0"/>
          </a:endParaRPr>
        </a:p>
      </dgm:t>
    </dgm:pt>
    <dgm:pt modelId="{A7AED239-BC5E-49B1-9DDE-B65A4F583AF8}" type="parTrans" cxnId="{EB1C6D14-D3A0-432C-99D3-34EA3A566250}">
      <dgm:prSet/>
      <dgm:spPr/>
      <dgm:t>
        <a:bodyPr/>
        <a:lstStyle/>
        <a:p>
          <a:endParaRPr lang="en-US"/>
        </a:p>
      </dgm:t>
    </dgm:pt>
    <dgm:pt modelId="{15BE9221-E37B-4830-BF77-340E17256F15}" type="sibTrans" cxnId="{EB1C6D14-D3A0-432C-99D3-34EA3A566250}">
      <dgm:prSet/>
      <dgm:spPr/>
      <dgm:t>
        <a:bodyPr/>
        <a:lstStyle/>
        <a:p>
          <a:endParaRPr lang="en-US"/>
        </a:p>
      </dgm:t>
    </dgm:pt>
    <dgm:pt modelId="{98C4F68C-ACE4-4A6F-BD1B-BFDDAD424A21}">
      <dgm:prSet phldrT="[Text]" custT="1"/>
      <dgm:spPr>
        <a:solidFill>
          <a:srgbClr val="FF0000"/>
        </a:solidFill>
      </dgm:spPr>
      <dgm:t>
        <a:bodyPr/>
        <a:lstStyle/>
        <a:p>
          <a:r>
            <a:rPr lang="en-US" sz="600" b="1" smtClean="0">
              <a:latin typeface="Gill Sans MT" panose="020B0502020104020203" pitchFamily="34" charset="0"/>
            </a:rPr>
            <a:t>-</a:t>
          </a:r>
          <a:endParaRPr lang="en-US" sz="1800" b="1">
            <a:latin typeface="Courier New" panose="02070309020205020404" pitchFamily="49" charset="0"/>
            <a:cs typeface="Courier New" panose="02070309020205020404" pitchFamily="49" charset="0"/>
          </a:endParaRPr>
        </a:p>
      </dgm:t>
    </dgm:pt>
    <dgm:pt modelId="{82C580FB-6284-4949-B6B0-D7C22801D663}" type="parTrans" cxnId="{02020534-447D-488D-B64D-0326B1623F70}">
      <dgm:prSet/>
      <dgm:spPr/>
      <dgm:t>
        <a:bodyPr/>
        <a:lstStyle/>
        <a:p>
          <a:endParaRPr lang="en-US"/>
        </a:p>
      </dgm:t>
    </dgm:pt>
    <dgm:pt modelId="{462F12E7-3C96-4BD5-9EB5-B17624F30E01}" type="sibTrans" cxnId="{02020534-447D-488D-B64D-0326B1623F70}">
      <dgm:prSet/>
      <dgm:spPr/>
      <dgm:t>
        <a:bodyPr/>
        <a:lstStyle/>
        <a:p>
          <a:endParaRPr lang="en-US"/>
        </a:p>
      </dgm:t>
    </dgm:pt>
    <dgm:pt modelId="{FF367142-506F-44B8-AFB0-DA31D4544B39}">
      <dgm:prSet phldrT="[Text]"/>
      <dgm:spPr>
        <a:solidFill>
          <a:srgbClr val="FF0000"/>
        </a:solidFill>
      </dgm:spPr>
      <dgm:t>
        <a:bodyPr/>
        <a:lstStyle/>
        <a:p>
          <a:r>
            <a:rPr lang="en-US" b="1" smtClean="0">
              <a:latin typeface="Gill Sans MT" panose="020B0502020104020203" pitchFamily="34" charset="0"/>
            </a:rPr>
            <a:t>-</a:t>
          </a:r>
          <a:endParaRPr lang="en-US" b="1">
            <a:latin typeface="Gill Sans MT" panose="020B0502020104020203" pitchFamily="34" charset="0"/>
          </a:endParaRPr>
        </a:p>
      </dgm:t>
    </dgm:pt>
    <dgm:pt modelId="{FA63DEC1-3E94-4192-9EDE-3F3315192813}" type="parTrans" cxnId="{FD65ED82-7756-4C34-9D38-FA62876C69DF}">
      <dgm:prSet/>
      <dgm:spPr/>
      <dgm:t>
        <a:bodyPr/>
        <a:lstStyle/>
        <a:p>
          <a:endParaRPr lang="en-US"/>
        </a:p>
      </dgm:t>
    </dgm:pt>
    <dgm:pt modelId="{96D06BC0-8C1A-4E4C-82CA-9FBC83AC22EF}" type="sibTrans" cxnId="{FD65ED82-7756-4C34-9D38-FA62876C69DF}">
      <dgm:prSet/>
      <dgm:spPr/>
      <dgm:t>
        <a:bodyPr/>
        <a:lstStyle/>
        <a:p>
          <a:endParaRPr lang="en-US"/>
        </a:p>
      </dgm:t>
    </dgm:pt>
    <dgm:pt modelId="{2F9E7FC4-807F-4E60-9762-7D887FDD746A}">
      <dgm:prSet phldrT="[Text]"/>
      <dgm:spPr>
        <a:solidFill>
          <a:srgbClr val="FF0000"/>
        </a:solidFill>
      </dgm:spPr>
      <dgm:t>
        <a:bodyPr/>
        <a:lstStyle/>
        <a:p>
          <a:r>
            <a:rPr lang="en-US" b="1" smtClean="0">
              <a:latin typeface="Gill Sans MT" panose="020B0502020104020203" pitchFamily="34" charset="0"/>
            </a:rPr>
            <a:t>-</a:t>
          </a:r>
          <a:endParaRPr lang="en-US" b="1">
            <a:latin typeface="Gill Sans MT" panose="020B0502020104020203" pitchFamily="34" charset="0"/>
          </a:endParaRPr>
        </a:p>
      </dgm:t>
    </dgm:pt>
    <dgm:pt modelId="{EEDDED7E-45CA-41FB-803E-4107A34C0632}" type="parTrans" cxnId="{A03418A1-D24C-41FD-B46D-3B24EC59F10D}">
      <dgm:prSet/>
      <dgm:spPr/>
      <dgm:t>
        <a:bodyPr/>
        <a:lstStyle/>
        <a:p>
          <a:endParaRPr lang="en-US"/>
        </a:p>
      </dgm:t>
    </dgm:pt>
    <dgm:pt modelId="{3B71387B-2237-4D46-AA38-98F1FE610CD1}" type="sibTrans" cxnId="{A03418A1-D24C-41FD-B46D-3B24EC59F10D}">
      <dgm:prSet/>
      <dgm:spPr/>
      <dgm:t>
        <a:bodyPr/>
        <a:lstStyle/>
        <a:p>
          <a:endParaRPr lang="en-US"/>
        </a:p>
      </dgm:t>
    </dgm:pt>
    <dgm:pt modelId="{5F709361-596F-457B-8487-5AB101A12FC3}">
      <dgm:prSet phldrT="[Text]"/>
      <dgm:spPr>
        <a:solidFill>
          <a:srgbClr val="FF0000"/>
        </a:solidFill>
      </dgm:spPr>
      <dgm:t>
        <a:bodyPr/>
        <a:lstStyle/>
        <a:p>
          <a:r>
            <a:rPr lang="en-US" b="1" smtClean="0">
              <a:latin typeface="Gill Sans MT" panose="020B0502020104020203" pitchFamily="34" charset="0"/>
            </a:rPr>
            <a:t>-</a:t>
          </a:r>
          <a:endParaRPr lang="en-US" b="1">
            <a:latin typeface="Gill Sans MT" panose="020B0502020104020203" pitchFamily="34" charset="0"/>
          </a:endParaRPr>
        </a:p>
      </dgm:t>
    </dgm:pt>
    <dgm:pt modelId="{E502ACC2-1CD0-4A62-9755-C2B35F97D904}" type="parTrans" cxnId="{72A614A0-ECD2-4E50-ABFF-2AEAF9D99535}">
      <dgm:prSet/>
      <dgm:spPr/>
      <dgm:t>
        <a:bodyPr/>
        <a:lstStyle/>
        <a:p>
          <a:endParaRPr lang="en-US"/>
        </a:p>
      </dgm:t>
    </dgm:pt>
    <dgm:pt modelId="{D87D5C8D-A8B2-4B5A-AF76-A52D5E91AB79}" type="sibTrans" cxnId="{72A614A0-ECD2-4E50-ABFF-2AEAF9D99535}">
      <dgm:prSet/>
      <dgm:spPr/>
      <dgm:t>
        <a:bodyPr/>
        <a:lstStyle/>
        <a:p>
          <a:endParaRPr lang="en-US"/>
        </a:p>
      </dgm:t>
    </dgm:pt>
    <dgm:pt modelId="{EE67AFEB-77DB-4944-AD5D-FC63408749E5}" type="pres">
      <dgm:prSet presAssocID="{5436085D-E0ED-43A8-954A-9BB247E78A70}" presName="diagram" presStyleCnt="0">
        <dgm:presLayoutVars>
          <dgm:chMax val="1"/>
          <dgm:dir/>
          <dgm:animLvl val="ctr"/>
          <dgm:resizeHandles val="exact"/>
        </dgm:presLayoutVars>
      </dgm:prSet>
      <dgm:spPr/>
      <dgm:t>
        <a:bodyPr/>
        <a:lstStyle/>
        <a:p>
          <a:endParaRPr lang="en-US"/>
        </a:p>
      </dgm:t>
    </dgm:pt>
    <dgm:pt modelId="{D5A0C5F2-676C-4ABD-B7D0-FC79D53D0401}" type="pres">
      <dgm:prSet presAssocID="{5436085D-E0ED-43A8-954A-9BB247E78A70}" presName="matrix" presStyleCnt="0"/>
      <dgm:spPr/>
    </dgm:pt>
    <dgm:pt modelId="{F2986B77-A644-4673-B51D-603040337940}" type="pres">
      <dgm:prSet presAssocID="{5436085D-E0ED-43A8-954A-9BB247E78A70}" presName="tile1" presStyleLbl="node1" presStyleIdx="0" presStyleCnt="4"/>
      <dgm:spPr/>
      <dgm:t>
        <a:bodyPr/>
        <a:lstStyle/>
        <a:p>
          <a:endParaRPr lang="en-US"/>
        </a:p>
      </dgm:t>
    </dgm:pt>
    <dgm:pt modelId="{1B890B20-3874-48FF-B06B-C22A30AAF1E9}" type="pres">
      <dgm:prSet presAssocID="{5436085D-E0ED-43A8-954A-9BB247E78A70}" presName="tile1text" presStyleLbl="node1" presStyleIdx="0" presStyleCnt="4">
        <dgm:presLayoutVars>
          <dgm:chMax val="0"/>
          <dgm:chPref val="0"/>
          <dgm:bulletEnabled val="1"/>
        </dgm:presLayoutVars>
      </dgm:prSet>
      <dgm:spPr/>
      <dgm:t>
        <a:bodyPr/>
        <a:lstStyle/>
        <a:p>
          <a:endParaRPr lang="en-US"/>
        </a:p>
      </dgm:t>
    </dgm:pt>
    <dgm:pt modelId="{2BB283A8-AC8F-4F64-808B-8C68E7CBEEDF}" type="pres">
      <dgm:prSet presAssocID="{5436085D-E0ED-43A8-954A-9BB247E78A70}" presName="tile2" presStyleLbl="node1" presStyleIdx="1" presStyleCnt="4" custLinFactNeighborX="2174" custLinFactNeighborY="-16672"/>
      <dgm:spPr/>
      <dgm:t>
        <a:bodyPr/>
        <a:lstStyle/>
        <a:p>
          <a:endParaRPr lang="en-US"/>
        </a:p>
      </dgm:t>
    </dgm:pt>
    <dgm:pt modelId="{A7957193-0C79-41F2-A139-B479AF155A4C}" type="pres">
      <dgm:prSet presAssocID="{5436085D-E0ED-43A8-954A-9BB247E78A70}" presName="tile2text" presStyleLbl="node1" presStyleIdx="1" presStyleCnt="4">
        <dgm:presLayoutVars>
          <dgm:chMax val="0"/>
          <dgm:chPref val="0"/>
          <dgm:bulletEnabled val="1"/>
        </dgm:presLayoutVars>
      </dgm:prSet>
      <dgm:spPr/>
      <dgm:t>
        <a:bodyPr/>
        <a:lstStyle/>
        <a:p>
          <a:endParaRPr lang="en-US"/>
        </a:p>
      </dgm:t>
    </dgm:pt>
    <dgm:pt modelId="{C94A9CB1-8F69-4B54-8E6B-FA439180F42A}" type="pres">
      <dgm:prSet presAssocID="{5436085D-E0ED-43A8-954A-9BB247E78A70}" presName="tile3" presStyleLbl="node1" presStyleIdx="2" presStyleCnt="4"/>
      <dgm:spPr/>
      <dgm:t>
        <a:bodyPr/>
        <a:lstStyle/>
        <a:p>
          <a:endParaRPr lang="en-US"/>
        </a:p>
      </dgm:t>
    </dgm:pt>
    <dgm:pt modelId="{8383CF7D-9C60-4D59-A504-2D98FDAB486F}" type="pres">
      <dgm:prSet presAssocID="{5436085D-E0ED-43A8-954A-9BB247E78A70}" presName="tile3text" presStyleLbl="node1" presStyleIdx="2" presStyleCnt="4">
        <dgm:presLayoutVars>
          <dgm:chMax val="0"/>
          <dgm:chPref val="0"/>
          <dgm:bulletEnabled val="1"/>
        </dgm:presLayoutVars>
      </dgm:prSet>
      <dgm:spPr/>
      <dgm:t>
        <a:bodyPr/>
        <a:lstStyle/>
        <a:p>
          <a:endParaRPr lang="en-US"/>
        </a:p>
      </dgm:t>
    </dgm:pt>
    <dgm:pt modelId="{6CE51DFA-F6B8-4936-A2C5-B562E07A0907}" type="pres">
      <dgm:prSet presAssocID="{5436085D-E0ED-43A8-954A-9BB247E78A70}" presName="tile4" presStyleLbl="node1" presStyleIdx="3" presStyleCnt="4"/>
      <dgm:spPr/>
      <dgm:t>
        <a:bodyPr/>
        <a:lstStyle/>
        <a:p>
          <a:endParaRPr lang="en-US"/>
        </a:p>
      </dgm:t>
    </dgm:pt>
    <dgm:pt modelId="{73B7CA75-9B0C-4BAB-BB85-66B4FCA68B2E}" type="pres">
      <dgm:prSet presAssocID="{5436085D-E0ED-43A8-954A-9BB247E78A70}" presName="tile4text" presStyleLbl="node1" presStyleIdx="3" presStyleCnt="4">
        <dgm:presLayoutVars>
          <dgm:chMax val="0"/>
          <dgm:chPref val="0"/>
          <dgm:bulletEnabled val="1"/>
        </dgm:presLayoutVars>
      </dgm:prSet>
      <dgm:spPr/>
      <dgm:t>
        <a:bodyPr/>
        <a:lstStyle/>
        <a:p>
          <a:endParaRPr lang="en-US"/>
        </a:p>
      </dgm:t>
    </dgm:pt>
    <dgm:pt modelId="{406C794E-C2D5-4E06-B896-92A85CFBC7DB}" type="pres">
      <dgm:prSet presAssocID="{5436085D-E0ED-43A8-954A-9BB247E78A70}" presName="centerTile" presStyleLbl="fgShp" presStyleIdx="0" presStyleCnt="1">
        <dgm:presLayoutVars>
          <dgm:chMax val="0"/>
          <dgm:chPref val="0"/>
        </dgm:presLayoutVars>
      </dgm:prSet>
      <dgm:spPr/>
      <dgm:t>
        <a:bodyPr/>
        <a:lstStyle/>
        <a:p>
          <a:endParaRPr lang="en-US"/>
        </a:p>
      </dgm:t>
    </dgm:pt>
  </dgm:ptLst>
  <dgm:cxnLst>
    <dgm:cxn modelId="{72A614A0-ECD2-4E50-ABFF-2AEAF9D99535}" srcId="{A7D656E8-E748-417C-89F4-E3D4032CC135}" destId="{5F709361-596F-457B-8487-5AB101A12FC3}" srcOrd="3" destOrd="0" parTransId="{E502ACC2-1CD0-4A62-9755-C2B35F97D904}" sibTransId="{D87D5C8D-A8B2-4B5A-AF76-A52D5E91AB79}"/>
    <dgm:cxn modelId="{5457E2DB-81D5-4E42-B5AE-970EA5AE4BFC}" type="presOf" srcId="{5F709361-596F-457B-8487-5AB101A12FC3}" destId="{73B7CA75-9B0C-4BAB-BB85-66B4FCA68B2E}" srcOrd="1" destOrd="0" presId="urn:microsoft.com/office/officeart/2005/8/layout/matrix1"/>
    <dgm:cxn modelId="{36D77B26-420F-4606-9F67-895F65BA8DC5}" type="presOf" srcId="{5F709361-596F-457B-8487-5AB101A12FC3}" destId="{6CE51DFA-F6B8-4936-A2C5-B562E07A0907}" srcOrd="0" destOrd="0" presId="urn:microsoft.com/office/officeart/2005/8/layout/matrix1"/>
    <dgm:cxn modelId="{EB1C6D14-D3A0-432C-99D3-34EA3A566250}" srcId="{5436085D-E0ED-43A8-954A-9BB247E78A70}" destId="{A7D656E8-E748-417C-89F4-E3D4032CC135}" srcOrd="0" destOrd="0" parTransId="{A7AED239-BC5E-49B1-9DDE-B65A4F583AF8}" sibTransId="{15BE9221-E37B-4830-BF77-340E17256F15}"/>
    <dgm:cxn modelId="{FD65ED82-7756-4C34-9D38-FA62876C69DF}" srcId="{A7D656E8-E748-417C-89F4-E3D4032CC135}" destId="{FF367142-506F-44B8-AFB0-DA31D4544B39}" srcOrd="1" destOrd="0" parTransId="{FA63DEC1-3E94-4192-9EDE-3F3315192813}" sibTransId="{96D06BC0-8C1A-4E4C-82CA-9FBC83AC22EF}"/>
    <dgm:cxn modelId="{E08C4EC9-955F-4F47-94FD-F7D8616F9D5C}" type="presOf" srcId="{2F9E7FC4-807F-4E60-9762-7D887FDD746A}" destId="{8383CF7D-9C60-4D59-A504-2D98FDAB486F}" srcOrd="1" destOrd="0" presId="urn:microsoft.com/office/officeart/2005/8/layout/matrix1"/>
    <dgm:cxn modelId="{31D76AEC-E6F7-488B-8992-07085F523ADC}" type="presOf" srcId="{2F9E7FC4-807F-4E60-9762-7D887FDD746A}" destId="{C94A9CB1-8F69-4B54-8E6B-FA439180F42A}" srcOrd="0" destOrd="0" presId="urn:microsoft.com/office/officeart/2005/8/layout/matrix1"/>
    <dgm:cxn modelId="{DA43AAC9-1AA0-42EC-8FA7-E14D266912D3}" type="presOf" srcId="{98C4F68C-ACE4-4A6F-BD1B-BFDDAD424A21}" destId="{F2986B77-A644-4673-B51D-603040337940}" srcOrd="0" destOrd="0" presId="urn:microsoft.com/office/officeart/2005/8/layout/matrix1"/>
    <dgm:cxn modelId="{7138EC64-5867-45AC-9A2A-F4EAE5698A0E}" type="presOf" srcId="{98C4F68C-ACE4-4A6F-BD1B-BFDDAD424A21}" destId="{1B890B20-3874-48FF-B06B-C22A30AAF1E9}" srcOrd="1" destOrd="0" presId="urn:microsoft.com/office/officeart/2005/8/layout/matrix1"/>
    <dgm:cxn modelId="{3D75A751-0580-48C4-AE41-6A932DEEDF11}" type="presOf" srcId="{FF367142-506F-44B8-AFB0-DA31D4544B39}" destId="{A7957193-0C79-41F2-A139-B479AF155A4C}" srcOrd="1" destOrd="0" presId="urn:microsoft.com/office/officeart/2005/8/layout/matrix1"/>
    <dgm:cxn modelId="{A03418A1-D24C-41FD-B46D-3B24EC59F10D}" srcId="{A7D656E8-E748-417C-89F4-E3D4032CC135}" destId="{2F9E7FC4-807F-4E60-9762-7D887FDD746A}" srcOrd="2" destOrd="0" parTransId="{EEDDED7E-45CA-41FB-803E-4107A34C0632}" sibTransId="{3B71387B-2237-4D46-AA38-98F1FE610CD1}"/>
    <dgm:cxn modelId="{02020534-447D-488D-B64D-0326B1623F70}" srcId="{A7D656E8-E748-417C-89F4-E3D4032CC135}" destId="{98C4F68C-ACE4-4A6F-BD1B-BFDDAD424A21}" srcOrd="0" destOrd="0" parTransId="{82C580FB-6284-4949-B6B0-D7C22801D663}" sibTransId="{462F12E7-3C96-4BD5-9EB5-B17624F30E01}"/>
    <dgm:cxn modelId="{9B7E8937-5588-42E1-8078-0AD545B1E1BB}" type="presOf" srcId="{FF367142-506F-44B8-AFB0-DA31D4544B39}" destId="{2BB283A8-AC8F-4F64-808B-8C68E7CBEEDF}" srcOrd="0" destOrd="0" presId="urn:microsoft.com/office/officeart/2005/8/layout/matrix1"/>
    <dgm:cxn modelId="{B501AF43-F5A3-4E91-A6F3-82FA391FC768}" type="presOf" srcId="{A7D656E8-E748-417C-89F4-E3D4032CC135}" destId="{406C794E-C2D5-4E06-B896-92A85CFBC7DB}" srcOrd="0" destOrd="0" presId="urn:microsoft.com/office/officeart/2005/8/layout/matrix1"/>
    <dgm:cxn modelId="{695DB12E-0414-4722-8CEC-E63ED4A9EF2F}" type="presOf" srcId="{5436085D-E0ED-43A8-954A-9BB247E78A70}" destId="{EE67AFEB-77DB-4944-AD5D-FC63408749E5}" srcOrd="0" destOrd="0" presId="urn:microsoft.com/office/officeart/2005/8/layout/matrix1"/>
    <dgm:cxn modelId="{B54D9DA9-3276-4B78-A976-0CAC2BE57BB5}" type="presParOf" srcId="{EE67AFEB-77DB-4944-AD5D-FC63408749E5}" destId="{D5A0C5F2-676C-4ABD-B7D0-FC79D53D0401}" srcOrd="0" destOrd="0" presId="urn:microsoft.com/office/officeart/2005/8/layout/matrix1"/>
    <dgm:cxn modelId="{7FE2F584-81F4-4CD5-930A-8B5E404CE92D}" type="presParOf" srcId="{D5A0C5F2-676C-4ABD-B7D0-FC79D53D0401}" destId="{F2986B77-A644-4673-B51D-603040337940}" srcOrd="0" destOrd="0" presId="urn:microsoft.com/office/officeart/2005/8/layout/matrix1"/>
    <dgm:cxn modelId="{D0337AD0-E20B-4888-8D30-F8744A81C266}" type="presParOf" srcId="{D5A0C5F2-676C-4ABD-B7D0-FC79D53D0401}" destId="{1B890B20-3874-48FF-B06B-C22A30AAF1E9}" srcOrd="1" destOrd="0" presId="urn:microsoft.com/office/officeart/2005/8/layout/matrix1"/>
    <dgm:cxn modelId="{CA5FCED8-C41F-4245-99E3-85946A181B9D}" type="presParOf" srcId="{D5A0C5F2-676C-4ABD-B7D0-FC79D53D0401}" destId="{2BB283A8-AC8F-4F64-808B-8C68E7CBEEDF}" srcOrd="2" destOrd="0" presId="urn:microsoft.com/office/officeart/2005/8/layout/matrix1"/>
    <dgm:cxn modelId="{03CE2C90-6BD5-45AA-87B0-596C91E23D13}" type="presParOf" srcId="{D5A0C5F2-676C-4ABD-B7D0-FC79D53D0401}" destId="{A7957193-0C79-41F2-A139-B479AF155A4C}" srcOrd="3" destOrd="0" presId="urn:microsoft.com/office/officeart/2005/8/layout/matrix1"/>
    <dgm:cxn modelId="{74CBAF3B-9859-43ED-9B90-80C5696748D5}" type="presParOf" srcId="{D5A0C5F2-676C-4ABD-B7D0-FC79D53D0401}" destId="{C94A9CB1-8F69-4B54-8E6B-FA439180F42A}" srcOrd="4" destOrd="0" presId="urn:microsoft.com/office/officeart/2005/8/layout/matrix1"/>
    <dgm:cxn modelId="{E05D95D8-3BB9-4485-B6BE-4AE9A62A90C1}" type="presParOf" srcId="{D5A0C5F2-676C-4ABD-B7D0-FC79D53D0401}" destId="{8383CF7D-9C60-4D59-A504-2D98FDAB486F}" srcOrd="5" destOrd="0" presId="urn:microsoft.com/office/officeart/2005/8/layout/matrix1"/>
    <dgm:cxn modelId="{89EFAEA3-054B-4521-80A0-036A59900E4F}" type="presParOf" srcId="{D5A0C5F2-676C-4ABD-B7D0-FC79D53D0401}" destId="{6CE51DFA-F6B8-4936-A2C5-B562E07A0907}" srcOrd="6" destOrd="0" presId="urn:microsoft.com/office/officeart/2005/8/layout/matrix1"/>
    <dgm:cxn modelId="{8ECB50C4-9561-4664-80A4-6B3AE00B8F79}" type="presParOf" srcId="{D5A0C5F2-676C-4ABD-B7D0-FC79D53D0401}" destId="{73B7CA75-9B0C-4BAB-BB85-66B4FCA68B2E}" srcOrd="7" destOrd="0" presId="urn:microsoft.com/office/officeart/2005/8/layout/matrix1"/>
    <dgm:cxn modelId="{2186664D-8195-40F6-A3B7-03ECC8C19468}" type="presParOf" srcId="{EE67AFEB-77DB-4944-AD5D-FC63408749E5}" destId="{406C794E-C2D5-4E06-B896-92A85CFBC7DB}" srcOrd="1" destOrd="0" presId="urn:microsoft.com/office/officeart/2005/8/layout/matrix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436085D-E0ED-43A8-954A-9BB247E78A7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A7D656E8-E748-417C-89F4-E3D4032CC135}">
      <dgm:prSet phldrT="[Text]" custT="1"/>
      <dgm:spPr/>
      <dgm:t>
        <a:bodyPr/>
        <a:lstStyle/>
        <a:p>
          <a:endParaRPr lang="en-US" sz="1800" b="1">
            <a:effectLst>
              <a:outerShdw blurRad="38100" dist="38100" dir="2700000" algn="tl">
                <a:srgbClr val="000000">
                  <a:alpha val="43137"/>
                </a:srgbClr>
              </a:outerShdw>
            </a:effectLst>
            <a:latin typeface="Gill Sans MT" panose="020B0502020104020203" pitchFamily="34" charset="0"/>
          </a:endParaRPr>
        </a:p>
      </dgm:t>
    </dgm:pt>
    <dgm:pt modelId="{A7AED239-BC5E-49B1-9DDE-B65A4F583AF8}" type="parTrans" cxnId="{EB1C6D14-D3A0-432C-99D3-34EA3A566250}">
      <dgm:prSet/>
      <dgm:spPr/>
      <dgm:t>
        <a:bodyPr/>
        <a:lstStyle/>
        <a:p>
          <a:endParaRPr lang="en-US"/>
        </a:p>
      </dgm:t>
    </dgm:pt>
    <dgm:pt modelId="{15BE9221-E37B-4830-BF77-340E17256F15}" type="sibTrans" cxnId="{EB1C6D14-D3A0-432C-99D3-34EA3A566250}">
      <dgm:prSet/>
      <dgm:spPr/>
      <dgm:t>
        <a:bodyPr/>
        <a:lstStyle/>
        <a:p>
          <a:endParaRPr lang="en-US"/>
        </a:p>
      </dgm:t>
    </dgm:pt>
    <dgm:pt modelId="{98C4F68C-ACE4-4A6F-BD1B-BFDDAD424A21}">
      <dgm:prSet phldrT="[Text]" custT="1"/>
      <dgm:spPr>
        <a:solidFill>
          <a:srgbClr val="00B050"/>
        </a:solidFill>
      </dgm:spPr>
      <dgm:t>
        <a:bodyPr/>
        <a:lstStyle/>
        <a:p>
          <a:r>
            <a:rPr lang="en-US" sz="1800" b="1" smtClean="0">
              <a:latin typeface="Courier New" panose="02070309020205020404" pitchFamily="49" charset="0"/>
              <a:cs typeface="Courier New" panose="02070309020205020404" pitchFamily="49" charset="0"/>
            </a:rPr>
            <a:t>-</a:t>
          </a:r>
          <a:endParaRPr lang="en-US" sz="1800" b="1">
            <a:latin typeface="Courier New" panose="02070309020205020404" pitchFamily="49" charset="0"/>
            <a:cs typeface="Courier New" panose="02070309020205020404" pitchFamily="49" charset="0"/>
          </a:endParaRPr>
        </a:p>
      </dgm:t>
    </dgm:pt>
    <dgm:pt modelId="{82C580FB-6284-4949-B6B0-D7C22801D663}" type="parTrans" cxnId="{02020534-447D-488D-B64D-0326B1623F70}">
      <dgm:prSet/>
      <dgm:spPr/>
      <dgm:t>
        <a:bodyPr/>
        <a:lstStyle/>
        <a:p>
          <a:endParaRPr lang="en-US"/>
        </a:p>
      </dgm:t>
    </dgm:pt>
    <dgm:pt modelId="{462F12E7-3C96-4BD5-9EB5-B17624F30E01}" type="sibTrans" cxnId="{02020534-447D-488D-B64D-0326B1623F70}">
      <dgm:prSet/>
      <dgm:spPr/>
      <dgm:t>
        <a:bodyPr/>
        <a:lstStyle/>
        <a:p>
          <a:endParaRPr lang="en-US"/>
        </a:p>
      </dgm:t>
    </dgm:pt>
    <dgm:pt modelId="{FF367142-506F-44B8-AFB0-DA31D4544B39}">
      <dgm:prSet phldrT="[Text]"/>
      <dgm:spPr>
        <a:solidFill>
          <a:srgbClr val="00B050"/>
        </a:solidFill>
      </dgm:spPr>
      <dgm:t>
        <a:bodyPr/>
        <a:lstStyle/>
        <a:p>
          <a:r>
            <a:rPr lang="en-US" b="1" smtClean="0">
              <a:latin typeface="Gill Sans MT" panose="020B0502020104020203" pitchFamily="34" charset="0"/>
            </a:rPr>
            <a:t>-</a:t>
          </a:r>
          <a:endParaRPr lang="en-US" b="1">
            <a:latin typeface="Gill Sans MT" panose="020B0502020104020203" pitchFamily="34" charset="0"/>
          </a:endParaRPr>
        </a:p>
      </dgm:t>
    </dgm:pt>
    <dgm:pt modelId="{FA63DEC1-3E94-4192-9EDE-3F3315192813}" type="parTrans" cxnId="{FD65ED82-7756-4C34-9D38-FA62876C69DF}">
      <dgm:prSet/>
      <dgm:spPr/>
      <dgm:t>
        <a:bodyPr/>
        <a:lstStyle/>
        <a:p>
          <a:endParaRPr lang="en-US"/>
        </a:p>
      </dgm:t>
    </dgm:pt>
    <dgm:pt modelId="{96D06BC0-8C1A-4E4C-82CA-9FBC83AC22EF}" type="sibTrans" cxnId="{FD65ED82-7756-4C34-9D38-FA62876C69DF}">
      <dgm:prSet/>
      <dgm:spPr/>
      <dgm:t>
        <a:bodyPr/>
        <a:lstStyle/>
        <a:p>
          <a:endParaRPr lang="en-US"/>
        </a:p>
      </dgm:t>
    </dgm:pt>
    <dgm:pt modelId="{2F9E7FC4-807F-4E60-9762-7D887FDD746A}">
      <dgm:prSet phldrT="[Text]"/>
      <dgm:spPr>
        <a:solidFill>
          <a:srgbClr val="00B050"/>
        </a:solidFill>
      </dgm:spPr>
      <dgm:t>
        <a:bodyPr/>
        <a:lstStyle/>
        <a:p>
          <a:r>
            <a:rPr lang="en-US" b="1" smtClean="0">
              <a:latin typeface="Gill Sans MT" panose="020B0502020104020203" pitchFamily="34" charset="0"/>
            </a:rPr>
            <a:t>-</a:t>
          </a:r>
          <a:endParaRPr lang="en-US" b="1">
            <a:latin typeface="Gill Sans MT" panose="020B0502020104020203" pitchFamily="34" charset="0"/>
          </a:endParaRPr>
        </a:p>
      </dgm:t>
    </dgm:pt>
    <dgm:pt modelId="{EEDDED7E-45CA-41FB-803E-4107A34C0632}" type="parTrans" cxnId="{A03418A1-D24C-41FD-B46D-3B24EC59F10D}">
      <dgm:prSet/>
      <dgm:spPr/>
      <dgm:t>
        <a:bodyPr/>
        <a:lstStyle/>
        <a:p>
          <a:endParaRPr lang="en-US"/>
        </a:p>
      </dgm:t>
    </dgm:pt>
    <dgm:pt modelId="{3B71387B-2237-4D46-AA38-98F1FE610CD1}" type="sibTrans" cxnId="{A03418A1-D24C-41FD-B46D-3B24EC59F10D}">
      <dgm:prSet/>
      <dgm:spPr/>
      <dgm:t>
        <a:bodyPr/>
        <a:lstStyle/>
        <a:p>
          <a:endParaRPr lang="en-US"/>
        </a:p>
      </dgm:t>
    </dgm:pt>
    <dgm:pt modelId="{5F709361-596F-457B-8487-5AB101A12FC3}">
      <dgm:prSet phldrT="[Text]"/>
      <dgm:spPr>
        <a:solidFill>
          <a:srgbClr val="00B050"/>
        </a:solidFill>
      </dgm:spPr>
      <dgm:t>
        <a:bodyPr/>
        <a:lstStyle/>
        <a:p>
          <a:r>
            <a:rPr lang="en-US" b="1" smtClean="0">
              <a:latin typeface="Gill Sans MT" panose="020B0502020104020203" pitchFamily="34" charset="0"/>
            </a:rPr>
            <a:t>-</a:t>
          </a:r>
          <a:endParaRPr lang="en-US" b="1">
            <a:latin typeface="Gill Sans MT" panose="020B0502020104020203" pitchFamily="34" charset="0"/>
          </a:endParaRPr>
        </a:p>
      </dgm:t>
    </dgm:pt>
    <dgm:pt modelId="{E502ACC2-1CD0-4A62-9755-C2B35F97D904}" type="parTrans" cxnId="{72A614A0-ECD2-4E50-ABFF-2AEAF9D99535}">
      <dgm:prSet/>
      <dgm:spPr/>
      <dgm:t>
        <a:bodyPr/>
        <a:lstStyle/>
        <a:p>
          <a:endParaRPr lang="en-US"/>
        </a:p>
      </dgm:t>
    </dgm:pt>
    <dgm:pt modelId="{D87D5C8D-A8B2-4B5A-AF76-A52D5E91AB79}" type="sibTrans" cxnId="{72A614A0-ECD2-4E50-ABFF-2AEAF9D99535}">
      <dgm:prSet/>
      <dgm:spPr/>
      <dgm:t>
        <a:bodyPr/>
        <a:lstStyle/>
        <a:p>
          <a:endParaRPr lang="en-US"/>
        </a:p>
      </dgm:t>
    </dgm:pt>
    <dgm:pt modelId="{EE67AFEB-77DB-4944-AD5D-FC63408749E5}" type="pres">
      <dgm:prSet presAssocID="{5436085D-E0ED-43A8-954A-9BB247E78A70}" presName="diagram" presStyleCnt="0">
        <dgm:presLayoutVars>
          <dgm:chMax val="1"/>
          <dgm:dir/>
          <dgm:animLvl val="ctr"/>
          <dgm:resizeHandles val="exact"/>
        </dgm:presLayoutVars>
      </dgm:prSet>
      <dgm:spPr/>
      <dgm:t>
        <a:bodyPr/>
        <a:lstStyle/>
        <a:p>
          <a:endParaRPr lang="en-US"/>
        </a:p>
      </dgm:t>
    </dgm:pt>
    <dgm:pt modelId="{D5A0C5F2-676C-4ABD-B7D0-FC79D53D0401}" type="pres">
      <dgm:prSet presAssocID="{5436085D-E0ED-43A8-954A-9BB247E78A70}" presName="matrix" presStyleCnt="0"/>
      <dgm:spPr/>
    </dgm:pt>
    <dgm:pt modelId="{F2986B77-A644-4673-B51D-603040337940}" type="pres">
      <dgm:prSet presAssocID="{5436085D-E0ED-43A8-954A-9BB247E78A70}" presName="tile1" presStyleLbl="node1" presStyleIdx="0" presStyleCnt="4" custLinFactNeighborX="0"/>
      <dgm:spPr/>
      <dgm:t>
        <a:bodyPr/>
        <a:lstStyle/>
        <a:p>
          <a:endParaRPr lang="en-US"/>
        </a:p>
      </dgm:t>
    </dgm:pt>
    <dgm:pt modelId="{1B890B20-3874-48FF-B06B-C22A30AAF1E9}" type="pres">
      <dgm:prSet presAssocID="{5436085D-E0ED-43A8-954A-9BB247E78A70}" presName="tile1text" presStyleLbl="node1" presStyleIdx="0" presStyleCnt="4">
        <dgm:presLayoutVars>
          <dgm:chMax val="0"/>
          <dgm:chPref val="0"/>
          <dgm:bulletEnabled val="1"/>
        </dgm:presLayoutVars>
      </dgm:prSet>
      <dgm:spPr/>
      <dgm:t>
        <a:bodyPr/>
        <a:lstStyle/>
        <a:p>
          <a:endParaRPr lang="en-US"/>
        </a:p>
      </dgm:t>
    </dgm:pt>
    <dgm:pt modelId="{2BB283A8-AC8F-4F64-808B-8C68E7CBEEDF}" type="pres">
      <dgm:prSet presAssocID="{5436085D-E0ED-43A8-954A-9BB247E78A70}" presName="tile2" presStyleLbl="node1" presStyleIdx="1" presStyleCnt="4" custLinFactNeighborX="2174" custLinFactNeighborY="-16672"/>
      <dgm:spPr/>
      <dgm:t>
        <a:bodyPr/>
        <a:lstStyle/>
        <a:p>
          <a:endParaRPr lang="en-US"/>
        </a:p>
      </dgm:t>
    </dgm:pt>
    <dgm:pt modelId="{A7957193-0C79-41F2-A139-B479AF155A4C}" type="pres">
      <dgm:prSet presAssocID="{5436085D-E0ED-43A8-954A-9BB247E78A70}" presName="tile2text" presStyleLbl="node1" presStyleIdx="1" presStyleCnt="4">
        <dgm:presLayoutVars>
          <dgm:chMax val="0"/>
          <dgm:chPref val="0"/>
          <dgm:bulletEnabled val="1"/>
        </dgm:presLayoutVars>
      </dgm:prSet>
      <dgm:spPr/>
      <dgm:t>
        <a:bodyPr/>
        <a:lstStyle/>
        <a:p>
          <a:endParaRPr lang="en-US"/>
        </a:p>
      </dgm:t>
    </dgm:pt>
    <dgm:pt modelId="{C94A9CB1-8F69-4B54-8E6B-FA439180F42A}" type="pres">
      <dgm:prSet presAssocID="{5436085D-E0ED-43A8-954A-9BB247E78A70}" presName="tile3" presStyleLbl="node1" presStyleIdx="2" presStyleCnt="4"/>
      <dgm:spPr/>
      <dgm:t>
        <a:bodyPr/>
        <a:lstStyle/>
        <a:p>
          <a:endParaRPr lang="en-US"/>
        </a:p>
      </dgm:t>
    </dgm:pt>
    <dgm:pt modelId="{8383CF7D-9C60-4D59-A504-2D98FDAB486F}" type="pres">
      <dgm:prSet presAssocID="{5436085D-E0ED-43A8-954A-9BB247E78A70}" presName="tile3text" presStyleLbl="node1" presStyleIdx="2" presStyleCnt="4">
        <dgm:presLayoutVars>
          <dgm:chMax val="0"/>
          <dgm:chPref val="0"/>
          <dgm:bulletEnabled val="1"/>
        </dgm:presLayoutVars>
      </dgm:prSet>
      <dgm:spPr/>
      <dgm:t>
        <a:bodyPr/>
        <a:lstStyle/>
        <a:p>
          <a:endParaRPr lang="en-US"/>
        </a:p>
      </dgm:t>
    </dgm:pt>
    <dgm:pt modelId="{6CE51DFA-F6B8-4936-A2C5-B562E07A0907}" type="pres">
      <dgm:prSet presAssocID="{5436085D-E0ED-43A8-954A-9BB247E78A70}" presName="tile4" presStyleLbl="node1" presStyleIdx="3" presStyleCnt="4"/>
      <dgm:spPr/>
      <dgm:t>
        <a:bodyPr/>
        <a:lstStyle/>
        <a:p>
          <a:endParaRPr lang="en-US"/>
        </a:p>
      </dgm:t>
    </dgm:pt>
    <dgm:pt modelId="{73B7CA75-9B0C-4BAB-BB85-66B4FCA68B2E}" type="pres">
      <dgm:prSet presAssocID="{5436085D-E0ED-43A8-954A-9BB247E78A70}" presName="tile4text" presStyleLbl="node1" presStyleIdx="3" presStyleCnt="4">
        <dgm:presLayoutVars>
          <dgm:chMax val="0"/>
          <dgm:chPref val="0"/>
          <dgm:bulletEnabled val="1"/>
        </dgm:presLayoutVars>
      </dgm:prSet>
      <dgm:spPr/>
      <dgm:t>
        <a:bodyPr/>
        <a:lstStyle/>
        <a:p>
          <a:endParaRPr lang="en-US"/>
        </a:p>
      </dgm:t>
    </dgm:pt>
    <dgm:pt modelId="{406C794E-C2D5-4E06-B896-92A85CFBC7DB}" type="pres">
      <dgm:prSet presAssocID="{5436085D-E0ED-43A8-954A-9BB247E78A70}" presName="centerTile" presStyleLbl="fgShp" presStyleIdx="0" presStyleCnt="1">
        <dgm:presLayoutVars>
          <dgm:chMax val="0"/>
          <dgm:chPref val="0"/>
        </dgm:presLayoutVars>
      </dgm:prSet>
      <dgm:spPr/>
      <dgm:t>
        <a:bodyPr/>
        <a:lstStyle/>
        <a:p>
          <a:endParaRPr lang="en-US"/>
        </a:p>
      </dgm:t>
    </dgm:pt>
  </dgm:ptLst>
  <dgm:cxnLst>
    <dgm:cxn modelId="{72A614A0-ECD2-4E50-ABFF-2AEAF9D99535}" srcId="{A7D656E8-E748-417C-89F4-E3D4032CC135}" destId="{5F709361-596F-457B-8487-5AB101A12FC3}" srcOrd="3" destOrd="0" parTransId="{E502ACC2-1CD0-4A62-9755-C2B35F97D904}" sibTransId="{D87D5C8D-A8B2-4B5A-AF76-A52D5E91AB79}"/>
    <dgm:cxn modelId="{59D47712-C866-4515-9D72-5CAC0DD97E4B}" type="presOf" srcId="{5F709361-596F-457B-8487-5AB101A12FC3}" destId="{73B7CA75-9B0C-4BAB-BB85-66B4FCA68B2E}" srcOrd="1" destOrd="0" presId="urn:microsoft.com/office/officeart/2005/8/layout/matrix1"/>
    <dgm:cxn modelId="{948372CD-2536-4035-A853-28161143426C}" type="presOf" srcId="{FF367142-506F-44B8-AFB0-DA31D4544B39}" destId="{A7957193-0C79-41F2-A139-B479AF155A4C}" srcOrd="1" destOrd="0" presId="urn:microsoft.com/office/officeart/2005/8/layout/matrix1"/>
    <dgm:cxn modelId="{60F687BF-41DF-49A4-AB90-3522159624BA}" type="presOf" srcId="{2F9E7FC4-807F-4E60-9762-7D887FDD746A}" destId="{C94A9CB1-8F69-4B54-8E6B-FA439180F42A}" srcOrd="0" destOrd="0" presId="urn:microsoft.com/office/officeart/2005/8/layout/matrix1"/>
    <dgm:cxn modelId="{331329A7-964A-471E-929E-1D5F79882ACE}" type="presOf" srcId="{98C4F68C-ACE4-4A6F-BD1B-BFDDAD424A21}" destId="{F2986B77-A644-4673-B51D-603040337940}" srcOrd="0" destOrd="0" presId="urn:microsoft.com/office/officeart/2005/8/layout/matrix1"/>
    <dgm:cxn modelId="{EB1C6D14-D3A0-432C-99D3-34EA3A566250}" srcId="{5436085D-E0ED-43A8-954A-9BB247E78A70}" destId="{A7D656E8-E748-417C-89F4-E3D4032CC135}" srcOrd="0" destOrd="0" parTransId="{A7AED239-BC5E-49B1-9DDE-B65A4F583AF8}" sibTransId="{15BE9221-E37B-4830-BF77-340E17256F15}"/>
    <dgm:cxn modelId="{FD65ED82-7756-4C34-9D38-FA62876C69DF}" srcId="{A7D656E8-E748-417C-89F4-E3D4032CC135}" destId="{FF367142-506F-44B8-AFB0-DA31D4544B39}" srcOrd="1" destOrd="0" parTransId="{FA63DEC1-3E94-4192-9EDE-3F3315192813}" sibTransId="{96D06BC0-8C1A-4E4C-82CA-9FBC83AC22EF}"/>
    <dgm:cxn modelId="{00CF46E6-7624-401E-A122-6E4469511C66}" type="presOf" srcId="{98C4F68C-ACE4-4A6F-BD1B-BFDDAD424A21}" destId="{1B890B20-3874-48FF-B06B-C22A30AAF1E9}" srcOrd="1" destOrd="0" presId="urn:microsoft.com/office/officeart/2005/8/layout/matrix1"/>
    <dgm:cxn modelId="{93C0880B-6CA8-4E18-B208-012BDC429ABC}" type="presOf" srcId="{FF367142-506F-44B8-AFB0-DA31D4544B39}" destId="{2BB283A8-AC8F-4F64-808B-8C68E7CBEEDF}" srcOrd="0" destOrd="0" presId="urn:microsoft.com/office/officeart/2005/8/layout/matrix1"/>
    <dgm:cxn modelId="{B357F503-5D92-4189-AC3A-23816B6414DE}" type="presOf" srcId="{5436085D-E0ED-43A8-954A-9BB247E78A70}" destId="{EE67AFEB-77DB-4944-AD5D-FC63408749E5}" srcOrd="0" destOrd="0" presId="urn:microsoft.com/office/officeart/2005/8/layout/matrix1"/>
    <dgm:cxn modelId="{41A92D01-FCEF-43D0-A076-C7CA318DB515}" type="presOf" srcId="{5F709361-596F-457B-8487-5AB101A12FC3}" destId="{6CE51DFA-F6B8-4936-A2C5-B562E07A0907}" srcOrd="0" destOrd="0" presId="urn:microsoft.com/office/officeart/2005/8/layout/matrix1"/>
    <dgm:cxn modelId="{56FB833A-5185-40D4-A0FE-FFAFC2B8359B}" type="presOf" srcId="{2F9E7FC4-807F-4E60-9762-7D887FDD746A}" destId="{8383CF7D-9C60-4D59-A504-2D98FDAB486F}" srcOrd="1" destOrd="0" presId="urn:microsoft.com/office/officeart/2005/8/layout/matrix1"/>
    <dgm:cxn modelId="{A03418A1-D24C-41FD-B46D-3B24EC59F10D}" srcId="{A7D656E8-E748-417C-89F4-E3D4032CC135}" destId="{2F9E7FC4-807F-4E60-9762-7D887FDD746A}" srcOrd="2" destOrd="0" parTransId="{EEDDED7E-45CA-41FB-803E-4107A34C0632}" sibTransId="{3B71387B-2237-4D46-AA38-98F1FE610CD1}"/>
    <dgm:cxn modelId="{02020534-447D-488D-B64D-0326B1623F70}" srcId="{A7D656E8-E748-417C-89F4-E3D4032CC135}" destId="{98C4F68C-ACE4-4A6F-BD1B-BFDDAD424A21}" srcOrd="0" destOrd="0" parTransId="{82C580FB-6284-4949-B6B0-D7C22801D663}" sibTransId="{462F12E7-3C96-4BD5-9EB5-B17624F30E01}"/>
    <dgm:cxn modelId="{37458986-BDEE-476F-8335-C451B5081AE1}" type="presOf" srcId="{A7D656E8-E748-417C-89F4-E3D4032CC135}" destId="{406C794E-C2D5-4E06-B896-92A85CFBC7DB}" srcOrd="0" destOrd="0" presId="urn:microsoft.com/office/officeart/2005/8/layout/matrix1"/>
    <dgm:cxn modelId="{B57F0F4C-49AD-4671-8BB7-22BD475011CA}" type="presParOf" srcId="{EE67AFEB-77DB-4944-AD5D-FC63408749E5}" destId="{D5A0C5F2-676C-4ABD-B7D0-FC79D53D0401}" srcOrd="0" destOrd="0" presId="urn:microsoft.com/office/officeart/2005/8/layout/matrix1"/>
    <dgm:cxn modelId="{DCF78B69-B1DA-4F76-B28C-50488151A247}" type="presParOf" srcId="{D5A0C5F2-676C-4ABD-B7D0-FC79D53D0401}" destId="{F2986B77-A644-4673-B51D-603040337940}" srcOrd="0" destOrd="0" presId="urn:microsoft.com/office/officeart/2005/8/layout/matrix1"/>
    <dgm:cxn modelId="{3EC35C5F-54CA-47CF-811E-1D9FE2572929}" type="presParOf" srcId="{D5A0C5F2-676C-4ABD-B7D0-FC79D53D0401}" destId="{1B890B20-3874-48FF-B06B-C22A30AAF1E9}" srcOrd="1" destOrd="0" presId="urn:microsoft.com/office/officeart/2005/8/layout/matrix1"/>
    <dgm:cxn modelId="{EA461D34-D80D-4822-AF90-3DA74755A618}" type="presParOf" srcId="{D5A0C5F2-676C-4ABD-B7D0-FC79D53D0401}" destId="{2BB283A8-AC8F-4F64-808B-8C68E7CBEEDF}" srcOrd="2" destOrd="0" presId="urn:microsoft.com/office/officeart/2005/8/layout/matrix1"/>
    <dgm:cxn modelId="{B23E8E28-99CC-4110-8F3E-EB98EA47C1A5}" type="presParOf" srcId="{D5A0C5F2-676C-4ABD-B7D0-FC79D53D0401}" destId="{A7957193-0C79-41F2-A139-B479AF155A4C}" srcOrd="3" destOrd="0" presId="urn:microsoft.com/office/officeart/2005/8/layout/matrix1"/>
    <dgm:cxn modelId="{92E3CE3B-187B-44A9-88E2-27C08529897A}" type="presParOf" srcId="{D5A0C5F2-676C-4ABD-B7D0-FC79D53D0401}" destId="{C94A9CB1-8F69-4B54-8E6B-FA439180F42A}" srcOrd="4" destOrd="0" presId="urn:microsoft.com/office/officeart/2005/8/layout/matrix1"/>
    <dgm:cxn modelId="{0CE7D16A-5C74-4344-B4EC-5EA4A9462CA4}" type="presParOf" srcId="{D5A0C5F2-676C-4ABD-B7D0-FC79D53D0401}" destId="{8383CF7D-9C60-4D59-A504-2D98FDAB486F}" srcOrd="5" destOrd="0" presId="urn:microsoft.com/office/officeart/2005/8/layout/matrix1"/>
    <dgm:cxn modelId="{C16EEF61-50B6-4F9A-BE62-2E6B0D8D2CCE}" type="presParOf" srcId="{D5A0C5F2-676C-4ABD-B7D0-FC79D53D0401}" destId="{6CE51DFA-F6B8-4936-A2C5-B562E07A0907}" srcOrd="6" destOrd="0" presId="urn:microsoft.com/office/officeart/2005/8/layout/matrix1"/>
    <dgm:cxn modelId="{54A80330-A77E-4F15-8BD6-F134E199DE5B}" type="presParOf" srcId="{D5A0C5F2-676C-4ABD-B7D0-FC79D53D0401}" destId="{73B7CA75-9B0C-4BAB-BB85-66B4FCA68B2E}" srcOrd="7" destOrd="0" presId="urn:microsoft.com/office/officeart/2005/8/layout/matrix1"/>
    <dgm:cxn modelId="{C84D93AF-C321-4097-92E9-044645717273}" type="presParOf" srcId="{EE67AFEB-77DB-4944-AD5D-FC63408749E5}" destId="{406C794E-C2D5-4E06-B896-92A85CFBC7DB}" srcOrd="1" destOrd="0" presId="urn:microsoft.com/office/officeart/2005/8/layout/matrix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6DB6B8-7768-4B14-BF7E-4527BC6D5A96}" type="doc">
      <dgm:prSet loTypeId="urn:microsoft.com/office/officeart/2005/8/layout/process1" loCatId="process" qsTypeId="urn:microsoft.com/office/officeart/2005/8/quickstyle/simple3" qsCatId="simple" csTypeId="urn:microsoft.com/office/officeart/2005/8/colors/accent6_2" csCatId="accent6" phldr="1"/>
      <dgm:spPr/>
    </dgm:pt>
    <dgm:pt modelId="{FF508477-506E-4015-8026-90FA93DEF1FC}">
      <dgm:prSet phldrT="[Text]"/>
      <dgm:spPr>
        <a:gradFill flip="none" rotWithShape="1">
          <a:gsLst>
            <a:gs pos="0">
              <a:schemeClr val="accent1">
                <a:lumMod val="67000"/>
              </a:schemeClr>
            </a:gs>
            <a:gs pos="0">
              <a:schemeClr val="accent1">
                <a:lumMod val="97000"/>
                <a:lumOff val="3000"/>
              </a:schemeClr>
            </a:gs>
            <a:gs pos="100000">
              <a:schemeClr val="accent1">
                <a:lumMod val="60000"/>
                <a:lumOff val="40000"/>
              </a:schemeClr>
            </a:gs>
          </a:gsLst>
          <a:lin ang="16200000" scaled="1"/>
          <a:tileRect/>
        </a:gradFill>
      </dgm:spPr>
      <dgm:t>
        <a:bodyPr/>
        <a:lstStyle/>
        <a:p>
          <a:r>
            <a:rPr lang="en-US" dirty="0" smtClean="0">
              <a:latin typeface="Gill Sans MT" panose="020B0502020104020203" pitchFamily="34" charset="0"/>
            </a:rPr>
            <a:t>Rewriter</a:t>
          </a:r>
          <a:endParaRPr lang="en-US" dirty="0">
            <a:latin typeface="Gill Sans MT" panose="020B0502020104020203" pitchFamily="34" charset="0"/>
          </a:endParaRPr>
        </a:p>
      </dgm:t>
    </dgm:pt>
    <dgm:pt modelId="{29B67F12-36C4-465C-9CD8-9BF83A21C68C}" type="parTrans" cxnId="{E4097314-BBE7-4B1A-9689-3F87379F07C9}">
      <dgm:prSet/>
      <dgm:spPr/>
      <dgm:t>
        <a:bodyPr/>
        <a:lstStyle/>
        <a:p>
          <a:endParaRPr lang="en-US"/>
        </a:p>
      </dgm:t>
    </dgm:pt>
    <dgm:pt modelId="{3BFC6CCA-6BE7-4452-A137-ECA64AFD74FA}" type="sibTrans" cxnId="{E4097314-BBE7-4B1A-9689-3F87379F07C9}">
      <dgm:prSet/>
      <dgm:spPr>
        <a:ln>
          <a:solidFill>
            <a:schemeClr val="tx1"/>
          </a:solidFill>
        </a:ln>
      </dgm:spPr>
      <dgm:t>
        <a:bodyPr/>
        <a:lstStyle/>
        <a:p>
          <a:endParaRPr lang="en-US"/>
        </a:p>
      </dgm:t>
    </dgm:pt>
    <dgm:pt modelId="{07CA21B2-F972-4325-BCC1-8D952B480EA3}">
      <dgm:prSet phldrT="[Text]"/>
      <dgm:spPr/>
      <dgm:t>
        <a:bodyPr/>
        <a:lstStyle/>
        <a:p>
          <a:r>
            <a:rPr lang="en-US" dirty="0" smtClean="0">
              <a:latin typeface="Gill Sans MT" panose="020B0502020104020203" pitchFamily="34" charset="0"/>
            </a:rPr>
            <a:t>Translator</a:t>
          </a:r>
          <a:endParaRPr lang="en-US" dirty="0">
            <a:latin typeface="Gill Sans MT" panose="020B0502020104020203" pitchFamily="34" charset="0"/>
          </a:endParaRPr>
        </a:p>
      </dgm:t>
    </dgm:pt>
    <dgm:pt modelId="{EBD946B2-5814-42DE-9B79-60FC7B9191A6}" type="parTrans" cxnId="{C54FE251-D116-467A-8FCA-25B361808CB5}">
      <dgm:prSet/>
      <dgm:spPr/>
      <dgm:t>
        <a:bodyPr/>
        <a:lstStyle/>
        <a:p>
          <a:endParaRPr lang="en-US"/>
        </a:p>
      </dgm:t>
    </dgm:pt>
    <dgm:pt modelId="{CA7CBC30-428A-4CBC-8947-5075D6334DCF}" type="sibTrans" cxnId="{C54FE251-D116-467A-8FCA-25B361808CB5}">
      <dgm:prSet/>
      <dgm:spPr>
        <a:ln>
          <a:solidFill>
            <a:schemeClr val="tx1"/>
          </a:solidFill>
        </a:ln>
      </dgm:spPr>
      <dgm:t>
        <a:bodyPr/>
        <a:lstStyle/>
        <a:p>
          <a:endParaRPr lang="en-US"/>
        </a:p>
      </dgm:t>
    </dgm:pt>
    <dgm:pt modelId="{439D14C7-C3FA-4496-AEB8-D55BACEE61C5}">
      <dgm:prSet phldrT="[Text]"/>
      <dgm:spPr/>
      <dgm:t>
        <a:bodyPr/>
        <a:lstStyle/>
        <a:p>
          <a:r>
            <a:rPr lang="en-US" dirty="0" smtClean="0">
              <a:latin typeface="Gill Sans MT" panose="020B0502020104020203" pitchFamily="34" charset="0"/>
            </a:rPr>
            <a:t>Solver</a:t>
          </a:r>
          <a:endParaRPr lang="en-US" dirty="0">
            <a:latin typeface="Gill Sans MT" panose="020B0502020104020203" pitchFamily="34" charset="0"/>
          </a:endParaRPr>
        </a:p>
      </dgm:t>
    </dgm:pt>
    <dgm:pt modelId="{8A912DDD-00AD-41EF-A3A5-A4FA3D542CBF}" type="parTrans" cxnId="{088D89C4-741E-4312-8BA7-FE1BC98E84DD}">
      <dgm:prSet/>
      <dgm:spPr/>
      <dgm:t>
        <a:bodyPr/>
        <a:lstStyle/>
        <a:p>
          <a:endParaRPr lang="en-US"/>
        </a:p>
      </dgm:t>
    </dgm:pt>
    <dgm:pt modelId="{09372B7C-6E30-4894-A780-BFCBF2C417C7}" type="sibTrans" cxnId="{088D89C4-741E-4312-8BA7-FE1BC98E84DD}">
      <dgm:prSet/>
      <dgm:spPr>
        <a:ln>
          <a:solidFill>
            <a:schemeClr val="tx1"/>
          </a:solidFill>
        </a:ln>
      </dgm:spPr>
      <dgm:t>
        <a:bodyPr/>
        <a:lstStyle/>
        <a:p>
          <a:endParaRPr lang="en-US"/>
        </a:p>
      </dgm:t>
    </dgm:pt>
    <dgm:pt modelId="{4A517C42-31C3-44C1-A176-A7F141000FEA}">
      <dgm:prSet phldrT="[Text]"/>
      <dgm:spPr/>
      <dgm:t>
        <a:bodyPr/>
        <a:lstStyle/>
        <a:p>
          <a:r>
            <a:rPr lang="en-US" dirty="0" smtClean="0">
              <a:latin typeface="Gill Sans MT" panose="020B0502020104020203" pitchFamily="34" charset="0"/>
            </a:rPr>
            <a:t>Feedback</a:t>
          </a:r>
          <a:endParaRPr lang="en-US" dirty="0">
            <a:latin typeface="Gill Sans MT" panose="020B0502020104020203" pitchFamily="34" charset="0"/>
          </a:endParaRPr>
        </a:p>
      </dgm:t>
    </dgm:pt>
    <dgm:pt modelId="{594AD643-6619-451B-8324-2654CAB86C42}" type="parTrans" cxnId="{6250D93B-D26A-4307-AAF8-B7943A7CF3FF}">
      <dgm:prSet/>
      <dgm:spPr/>
      <dgm:t>
        <a:bodyPr/>
        <a:lstStyle/>
        <a:p>
          <a:endParaRPr lang="en-US"/>
        </a:p>
      </dgm:t>
    </dgm:pt>
    <dgm:pt modelId="{996A27C5-975C-4B2E-A7A4-9FA34A2ABAFA}" type="sibTrans" cxnId="{6250D93B-D26A-4307-AAF8-B7943A7CF3FF}">
      <dgm:prSet/>
      <dgm:spPr/>
      <dgm:t>
        <a:bodyPr/>
        <a:lstStyle/>
        <a:p>
          <a:endParaRPr lang="en-US"/>
        </a:p>
      </dgm:t>
    </dgm:pt>
    <dgm:pt modelId="{B8EB80B9-BD02-4C08-8646-CBA8B06A01F9}" type="pres">
      <dgm:prSet presAssocID="{B46DB6B8-7768-4B14-BF7E-4527BC6D5A96}" presName="Name0" presStyleCnt="0">
        <dgm:presLayoutVars>
          <dgm:dir/>
          <dgm:resizeHandles val="exact"/>
        </dgm:presLayoutVars>
      </dgm:prSet>
      <dgm:spPr/>
    </dgm:pt>
    <dgm:pt modelId="{B0513E09-EF43-42BB-B12D-37B4ADF21E58}" type="pres">
      <dgm:prSet presAssocID="{FF508477-506E-4015-8026-90FA93DEF1FC}" presName="node" presStyleLbl="node1" presStyleIdx="0" presStyleCnt="4">
        <dgm:presLayoutVars>
          <dgm:bulletEnabled val="1"/>
        </dgm:presLayoutVars>
      </dgm:prSet>
      <dgm:spPr/>
      <dgm:t>
        <a:bodyPr/>
        <a:lstStyle/>
        <a:p>
          <a:endParaRPr lang="en-US"/>
        </a:p>
      </dgm:t>
    </dgm:pt>
    <dgm:pt modelId="{C4A144CA-712E-465E-9104-69087095A724}" type="pres">
      <dgm:prSet presAssocID="{3BFC6CCA-6BE7-4452-A137-ECA64AFD74FA}" presName="sibTrans" presStyleLbl="sibTrans2D1" presStyleIdx="0" presStyleCnt="3" custLinFactNeighborX="-13140" custLinFactNeighborY="8988"/>
      <dgm:spPr/>
      <dgm:t>
        <a:bodyPr/>
        <a:lstStyle/>
        <a:p>
          <a:endParaRPr lang="en-US"/>
        </a:p>
      </dgm:t>
    </dgm:pt>
    <dgm:pt modelId="{22B5353D-45A2-4239-BDA7-B36DE32AE63C}" type="pres">
      <dgm:prSet presAssocID="{3BFC6CCA-6BE7-4452-A137-ECA64AFD74FA}" presName="connectorText" presStyleLbl="sibTrans2D1" presStyleIdx="0" presStyleCnt="3"/>
      <dgm:spPr/>
      <dgm:t>
        <a:bodyPr/>
        <a:lstStyle/>
        <a:p>
          <a:endParaRPr lang="en-US"/>
        </a:p>
      </dgm:t>
    </dgm:pt>
    <dgm:pt modelId="{70AC05A4-BC33-44CB-BA87-E2B76DACF46D}" type="pres">
      <dgm:prSet presAssocID="{07CA21B2-F972-4325-BCC1-8D952B480EA3}" presName="node" presStyleLbl="node1" presStyleIdx="1" presStyleCnt="4">
        <dgm:presLayoutVars>
          <dgm:bulletEnabled val="1"/>
        </dgm:presLayoutVars>
      </dgm:prSet>
      <dgm:spPr/>
      <dgm:t>
        <a:bodyPr/>
        <a:lstStyle/>
        <a:p>
          <a:endParaRPr lang="en-US"/>
        </a:p>
      </dgm:t>
    </dgm:pt>
    <dgm:pt modelId="{B3E95CDC-D4A1-4938-B0F5-D7330D6F5086}" type="pres">
      <dgm:prSet presAssocID="{CA7CBC30-428A-4CBC-8947-5075D6334DCF}" presName="sibTrans" presStyleLbl="sibTrans2D1" presStyleIdx="1" presStyleCnt="3"/>
      <dgm:spPr/>
      <dgm:t>
        <a:bodyPr/>
        <a:lstStyle/>
        <a:p>
          <a:endParaRPr lang="en-US"/>
        </a:p>
      </dgm:t>
    </dgm:pt>
    <dgm:pt modelId="{EFD90D94-C906-4A13-9E14-22AE4E64916F}" type="pres">
      <dgm:prSet presAssocID="{CA7CBC30-428A-4CBC-8947-5075D6334DCF}" presName="connectorText" presStyleLbl="sibTrans2D1" presStyleIdx="1" presStyleCnt="3"/>
      <dgm:spPr/>
      <dgm:t>
        <a:bodyPr/>
        <a:lstStyle/>
        <a:p>
          <a:endParaRPr lang="en-US"/>
        </a:p>
      </dgm:t>
    </dgm:pt>
    <dgm:pt modelId="{4A0EB39F-EA83-4681-9A17-3CDA9399AFB2}" type="pres">
      <dgm:prSet presAssocID="{439D14C7-C3FA-4496-AEB8-D55BACEE61C5}" presName="node" presStyleLbl="node1" presStyleIdx="2" presStyleCnt="4">
        <dgm:presLayoutVars>
          <dgm:bulletEnabled val="1"/>
        </dgm:presLayoutVars>
      </dgm:prSet>
      <dgm:spPr/>
      <dgm:t>
        <a:bodyPr/>
        <a:lstStyle/>
        <a:p>
          <a:endParaRPr lang="en-US"/>
        </a:p>
      </dgm:t>
    </dgm:pt>
    <dgm:pt modelId="{446D8731-771D-4F68-83BF-D8FA7AE4FB39}" type="pres">
      <dgm:prSet presAssocID="{09372B7C-6E30-4894-A780-BFCBF2C417C7}" presName="sibTrans" presStyleLbl="sibTrans2D1" presStyleIdx="2" presStyleCnt="3"/>
      <dgm:spPr/>
      <dgm:t>
        <a:bodyPr/>
        <a:lstStyle/>
        <a:p>
          <a:endParaRPr lang="en-US"/>
        </a:p>
      </dgm:t>
    </dgm:pt>
    <dgm:pt modelId="{B839F1E1-ED5A-4153-B71E-DA9065809D8D}" type="pres">
      <dgm:prSet presAssocID="{09372B7C-6E30-4894-A780-BFCBF2C417C7}" presName="connectorText" presStyleLbl="sibTrans2D1" presStyleIdx="2" presStyleCnt="3"/>
      <dgm:spPr/>
      <dgm:t>
        <a:bodyPr/>
        <a:lstStyle/>
        <a:p>
          <a:endParaRPr lang="en-US"/>
        </a:p>
      </dgm:t>
    </dgm:pt>
    <dgm:pt modelId="{9D51B58C-F0AE-4255-A0D5-F46BA0990E96}" type="pres">
      <dgm:prSet presAssocID="{4A517C42-31C3-44C1-A176-A7F141000FEA}" presName="node" presStyleLbl="node1" presStyleIdx="3" presStyleCnt="4">
        <dgm:presLayoutVars>
          <dgm:bulletEnabled val="1"/>
        </dgm:presLayoutVars>
      </dgm:prSet>
      <dgm:spPr/>
      <dgm:t>
        <a:bodyPr/>
        <a:lstStyle/>
        <a:p>
          <a:endParaRPr lang="en-US"/>
        </a:p>
      </dgm:t>
    </dgm:pt>
  </dgm:ptLst>
  <dgm:cxnLst>
    <dgm:cxn modelId="{6250D93B-D26A-4307-AAF8-B7943A7CF3FF}" srcId="{B46DB6B8-7768-4B14-BF7E-4527BC6D5A96}" destId="{4A517C42-31C3-44C1-A176-A7F141000FEA}" srcOrd="3" destOrd="0" parTransId="{594AD643-6619-451B-8324-2654CAB86C42}" sibTransId="{996A27C5-975C-4B2E-A7A4-9FA34A2ABAFA}"/>
    <dgm:cxn modelId="{1ACD6F6A-3223-4B06-8D43-5D0EFD304CB2}" type="presOf" srcId="{439D14C7-C3FA-4496-AEB8-D55BACEE61C5}" destId="{4A0EB39F-EA83-4681-9A17-3CDA9399AFB2}" srcOrd="0" destOrd="0" presId="urn:microsoft.com/office/officeart/2005/8/layout/process1"/>
    <dgm:cxn modelId="{F17DB0A1-4477-49C2-8D10-AC37B90DA3F2}" type="presOf" srcId="{3BFC6CCA-6BE7-4452-A137-ECA64AFD74FA}" destId="{22B5353D-45A2-4239-BDA7-B36DE32AE63C}" srcOrd="1" destOrd="0" presId="urn:microsoft.com/office/officeart/2005/8/layout/process1"/>
    <dgm:cxn modelId="{088D89C4-741E-4312-8BA7-FE1BC98E84DD}" srcId="{B46DB6B8-7768-4B14-BF7E-4527BC6D5A96}" destId="{439D14C7-C3FA-4496-AEB8-D55BACEE61C5}" srcOrd="2" destOrd="0" parTransId="{8A912DDD-00AD-41EF-A3A5-A4FA3D542CBF}" sibTransId="{09372B7C-6E30-4894-A780-BFCBF2C417C7}"/>
    <dgm:cxn modelId="{9F3A3AF8-D7C6-419D-93B2-0BB5CEF08C27}" type="presOf" srcId="{CA7CBC30-428A-4CBC-8947-5075D6334DCF}" destId="{B3E95CDC-D4A1-4938-B0F5-D7330D6F5086}" srcOrd="0" destOrd="0" presId="urn:microsoft.com/office/officeart/2005/8/layout/process1"/>
    <dgm:cxn modelId="{8D3FE3C7-9084-4A6D-8ED0-C4717332C5B2}" type="presOf" srcId="{3BFC6CCA-6BE7-4452-A137-ECA64AFD74FA}" destId="{C4A144CA-712E-465E-9104-69087095A724}" srcOrd="0" destOrd="0" presId="urn:microsoft.com/office/officeart/2005/8/layout/process1"/>
    <dgm:cxn modelId="{4A532E8C-FEF0-4121-AC42-8A70F97E353E}" type="presOf" srcId="{B46DB6B8-7768-4B14-BF7E-4527BC6D5A96}" destId="{B8EB80B9-BD02-4C08-8646-CBA8B06A01F9}" srcOrd="0" destOrd="0" presId="urn:microsoft.com/office/officeart/2005/8/layout/process1"/>
    <dgm:cxn modelId="{DFB7FC0B-00CF-4D6B-86CC-26EE4ECC4ADD}" type="presOf" srcId="{CA7CBC30-428A-4CBC-8947-5075D6334DCF}" destId="{EFD90D94-C906-4A13-9E14-22AE4E64916F}" srcOrd="1" destOrd="0" presId="urn:microsoft.com/office/officeart/2005/8/layout/process1"/>
    <dgm:cxn modelId="{B57E762C-FADD-4EE3-980F-112AECFBC8B4}" type="presOf" srcId="{FF508477-506E-4015-8026-90FA93DEF1FC}" destId="{B0513E09-EF43-42BB-B12D-37B4ADF21E58}" srcOrd="0" destOrd="0" presId="urn:microsoft.com/office/officeart/2005/8/layout/process1"/>
    <dgm:cxn modelId="{449382F5-6311-4C30-8419-65D39EDC3491}" type="presOf" srcId="{09372B7C-6E30-4894-A780-BFCBF2C417C7}" destId="{446D8731-771D-4F68-83BF-D8FA7AE4FB39}" srcOrd="0" destOrd="0" presId="urn:microsoft.com/office/officeart/2005/8/layout/process1"/>
    <dgm:cxn modelId="{23686835-B883-44AC-97C6-8D6A08F654C2}" type="presOf" srcId="{09372B7C-6E30-4894-A780-BFCBF2C417C7}" destId="{B839F1E1-ED5A-4153-B71E-DA9065809D8D}" srcOrd="1" destOrd="0" presId="urn:microsoft.com/office/officeart/2005/8/layout/process1"/>
    <dgm:cxn modelId="{1668E066-35A9-46B8-AA90-29B07855B753}" type="presOf" srcId="{4A517C42-31C3-44C1-A176-A7F141000FEA}" destId="{9D51B58C-F0AE-4255-A0D5-F46BA0990E96}" srcOrd="0" destOrd="0" presId="urn:microsoft.com/office/officeart/2005/8/layout/process1"/>
    <dgm:cxn modelId="{C54FE251-D116-467A-8FCA-25B361808CB5}" srcId="{B46DB6B8-7768-4B14-BF7E-4527BC6D5A96}" destId="{07CA21B2-F972-4325-BCC1-8D952B480EA3}" srcOrd="1" destOrd="0" parTransId="{EBD946B2-5814-42DE-9B79-60FC7B9191A6}" sibTransId="{CA7CBC30-428A-4CBC-8947-5075D6334DCF}"/>
    <dgm:cxn modelId="{E4097314-BBE7-4B1A-9689-3F87379F07C9}" srcId="{B46DB6B8-7768-4B14-BF7E-4527BC6D5A96}" destId="{FF508477-506E-4015-8026-90FA93DEF1FC}" srcOrd="0" destOrd="0" parTransId="{29B67F12-36C4-465C-9CD8-9BF83A21C68C}" sibTransId="{3BFC6CCA-6BE7-4452-A137-ECA64AFD74FA}"/>
    <dgm:cxn modelId="{AABD6211-B9D0-4134-B5CC-FBFA88E9A016}" type="presOf" srcId="{07CA21B2-F972-4325-BCC1-8D952B480EA3}" destId="{70AC05A4-BC33-44CB-BA87-E2B76DACF46D}" srcOrd="0" destOrd="0" presId="urn:microsoft.com/office/officeart/2005/8/layout/process1"/>
    <dgm:cxn modelId="{C7AF7154-7CF5-485A-B23B-41494D991704}" type="presParOf" srcId="{B8EB80B9-BD02-4C08-8646-CBA8B06A01F9}" destId="{B0513E09-EF43-42BB-B12D-37B4ADF21E58}" srcOrd="0" destOrd="0" presId="urn:microsoft.com/office/officeart/2005/8/layout/process1"/>
    <dgm:cxn modelId="{D788CD2A-B1B8-48A9-AF3F-D9C43CFD2D04}" type="presParOf" srcId="{B8EB80B9-BD02-4C08-8646-CBA8B06A01F9}" destId="{C4A144CA-712E-465E-9104-69087095A724}" srcOrd="1" destOrd="0" presId="urn:microsoft.com/office/officeart/2005/8/layout/process1"/>
    <dgm:cxn modelId="{2F36281E-9F5E-4D94-989E-9C38689CD235}" type="presParOf" srcId="{C4A144CA-712E-465E-9104-69087095A724}" destId="{22B5353D-45A2-4239-BDA7-B36DE32AE63C}" srcOrd="0" destOrd="0" presId="urn:microsoft.com/office/officeart/2005/8/layout/process1"/>
    <dgm:cxn modelId="{489D7690-2EAD-4534-86AF-AC36E8104FC5}" type="presParOf" srcId="{B8EB80B9-BD02-4C08-8646-CBA8B06A01F9}" destId="{70AC05A4-BC33-44CB-BA87-E2B76DACF46D}" srcOrd="2" destOrd="0" presId="urn:microsoft.com/office/officeart/2005/8/layout/process1"/>
    <dgm:cxn modelId="{5499FD16-A2B8-4BAD-B3D0-526BC53444CF}" type="presParOf" srcId="{B8EB80B9-BD02-4C08-8646-CBA8B06A01F9}" destId="{B3E95CDC-D4A1-4938-B0F5-D7330D6F5086}" srcOrd="3" destOrd="0" presId="urn:microsoft.com/office/officeart/2005/8/layout/process1"/>
    <dgm:cxn modelId="{FCDE9DC1-5CA2-4251-B568-9C32CEA76B56}" type="presParOf" srcId="{B3E95CDC-D4A1-4938-B0F5-D7330D6F5086}" destId="{EFD90D94-C906-4A13-9E14-22AE4E64916F}" srcOrd="0" destOrd="0" presId="urn:microsoft.com/office/officeart/2005/8/layout/process1"/>
    <dgm:cxn modelId="{90D2A514-8C0E-448D-843C-9445DB9177B5}" type="presParOf" srcId="{B8EB80B9-BD02-4C08-8646-CBA8B06A01F9}" destId="{4A0EB39F-EA83-4681-9A17-3CDA9399AFB2}" srcOrd="4" destOrd="0" presId="urn:microsoft.com/office/officeart/2005/8/layout/process1"/>
    <dgm:cxn modelId="{045450E7-335B-4AA9-AC72-A537C0F59E3A}" type="presParOf" srcId="{B8EB80B9-BD02-4C08-8646-CBA8B06A01F9}" destId="{446D8731-771D-4F68-83BF-D8FA7AE4FB39}" srcOrd="5" destOrd="0" presId="urn:microsoft.com/office/officeart/2005/8/layout/process1"/>
    <dgm:cxn modelId="{B117A0A3-E48E-4D40-B95A-EF6D2542FF8D}" type="presParOf" srcId="{446D8731-771D-4F68-83BF-D8FA7AE4FB39}" destId="{B839F1E1-ED5A-4153-B71E-DA9065809D8D}" srcOrd="0" destOrd="0" presId="urn:microsoft.com/office/officeart/2005/8/layout/process1"/>
    <dgm:cxn modelId="{E3FA1FD4-AD06-430C-9303-C5DB2DE8D8CB}" type="presParOf" srcId="{B8EB80B9-BD02-4C08-8646-CBA8B06A01F9}" destId="{9D51B58C-F0AE-4255-A0D5-F46BA0990E96}"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436085D-E0ED-43A8-954A-9BB247E78A7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A7D656E8-E748-417C-89F4-E3D4032CC135}">
      <dgm:prSet phldrT="[Text]" custT="1"/>
      <dgm:spPr/>
      <dgm:t>
        <a:bodyPr/>
        <a:lstStyle/>
        <a:p>
          <a:endParaRPr lang="en-US" sz="1800" b="1">
            <a:effectLst>
              <a:outerShdw blurRad="38100" dist="38100" dir="2700000" algn="tl">
                <a:srgbClr val="000000">
                  <a:alpha val="43137"/>
                </a:srgbClr>
              </a:outerShdw>
            </a:effectLst>
            <a:latin typeface="Gill Sans MT" panose="020B0502020104020203" pitchFamily="34" charset="0"/>
          </a:endParaRPr>
        </a:p>
      </dgm:t>
    </dgm:pt>
    <dgm:pt modelId="{A7AED239-BC5E-49B1-9DDE-B65A4F583AF8}" type="parTrans" cxnId="{EB1C6D14-D3A0-432C-99D3-34EA3A566250}">
      <dgm:prSet/>
      <dgm:spPr/>
      <dgm:t>
        <a:bodyPr/>
        <a:lstStyle/>
        <a:p>
          <a:endParaRPr lang="en-US"/>
        </a:p>
      </dgm:t>
    </dgm:pt>
    <dgm:pt modelId="{15BE9221-E37B-4830-BF77-340E17256F15}" type="sibTrans" cxnId="{EB1C6D14-D3A0-432C-99D3-34EA3A566250}">
      <dgm:prSet/>
      <dgm:spPr/>
      <dgm:t>
        <a:bodyPr/>
        <a:lstStyle/>
        <a:p>
          <a:endParaRPr lang="en-US"/>
        </a:p>
      </dgm:t>
    </dgm:pt>
    <dgm:pt modelId="{98C4F68C-ACE4-4A6F-BD1B-BFDDAD424A21}">
      <dgm:prSet phldrT="[Text]" custT="1"/>
      <dgm:spPr>
        <a:solidFill>
          <a:srgbClr val="FF0000"/>
        </a:solidFill>
      </dgm:spPr>
      <dgm:t>
        <a:bodyPr/>
        <a:lstStyle/>
        <a:p>
          <a:r>
            <a:rPr lang="en-US" sz="600" b="1" smtClean="0">
              <a:latin typeface="Gill Sans MT" panose="020B0502020104020203" pitchFamily="34" charset="0"/>
            </a:rPr>
            <a:t>-</a:t>
          </a:r>
          <a:endParaRPr lang="en-US" sz="1800" b="1">
            <a:latin typeface="Courier New" panose="02070309020205020404" pitchFamily="49" charset="0"/>
            <a:cs typeface="Courier New" panose="02070309020205020404" pitchFamily="49" charset="0"/>
          </a:endParaRPr>
        </a:p>
      </dgm:t>
    </dgm:pt>
    <dgm:pt modelId="{82C580FB-6284-4949-B6B0-D7C22801D663}" type="parTrans" cxnId="{02020534-447D-488D-B64D-0326B1623F70}">
      <dgm:prSet/>
      <dgm:spPr/>
      <dgm:t>
        <a:bodyPr/>
        <a:lstStyle/>
        <a:p>
          <a:endParaRPr lang="en-US"/>
        </a:p>
      </dgm:t>
    </dgm:pt>
    <dgm:pt modelId="{462F12E7-3C96-4BD5-9EB5-B17624F30E01}" type="sibTrans" cxnId="{02020534-447D-488D-B64D-0326B1623F70}">
      <dgm:prSet/>
      <dgm:spPr/>
      <dgm:t>
        <a:bodyPr/>
        <a:lstStyle/>
        <a:p>
          <a:endParaRPr lang="en-US"/>
        </a:p>
      </dgm:t>
    </dgm:pt>
    <dgm:pt modelId="{FF367142-506F-44B8-AFB0-DA31D4544B39}">
      <dgm:prSet phldrT="[Text]"/>
      <dgm:spPr>
        <a:solidFill>
          <a:srgbClr val="FF0000"/>
        </a:solidFill>
      </dgm:spPr>
      <dgm:t>
        <a:bodyPr/>
        <a:lstStyle/>
        <a:p>
          <a:r>
            <a:rPr lang="en-US" b="1" smtClean="0">
              <a:latin typeface="Gill Sans MT" panose="020B0502020104020203" pitchFamily="34" charset="0"/>
            </a:rPr>
            <a:t>-</a:t>
          </a:r>
          <a:endParaRPr lang="en-US" b="1">
            <a:latin typeface="Gill Sans MT" panose="020B0502020104020203" pitchFamily="34" charset="0"/>
          </a:endParaRPr>
        </a:p>
      </dgm:t>
    </dgm:pt>
    <dgm:pt modelId="{FA63DEC1-3E94-4192-9EDE-3F3315192813}" type="parTrans" cxnId="{FD65ED82-7756-4C34-9D38-FA62876C69DF}">
      <dgm:prSet/>
      <dgm:spPr/>
      <dgm:t>
        <a:bodyPr/>
        <a:lstStyle/>
        <a:p>
          <a:endParaRPr lang="en-US"/>
        </a:p>
      </dgm:t>
    </dgm:pt>
    <dgm:pt modelId="{96D06BC0-8C1A-4E4C-82CA-9FBC83AC22EF}" type="sibTrans" cxnId="{FD65ED82-7756-4C34-9D38-FA62876C69DF}">
      <dgm:prSet/>
      <dgm:spPr/>
      <dgm:t>
        <a:bodyPr/>
        <a:lstStyle/>
        <a:p>
          <a:endParaRPr lang="en-US"/>
        </a:p>
      </dgm:t>
    </dgm:pt>
    <dgm:pt modelId="{2F9E7FC4-807F-4E60-9762-7D887FDD746A}">
      <dgm:prSet phldrT="[Text]"/>
      <dgm:spPr>
        <a:solidFill>
          <a:srgbClr val="FF0000"/>
        </a:solidFill>
      </dgm:spPr>
      <dgm:t>
        <a:bodyPr/>
        <a:lstStyle/>
        <a:p>
          <a:r>
            <a:rPr lang="en-US" b="1" smtClean="0">
              <a:latin typeface="Gill Sans MT" panose="020B0502020104020203" pitchFamily="34" charset="0"/>
            </a:rPr>
            <a:t>-</a:t>
          </a:r>
          <a:endParaRPr lang="en-US" b="1">
            <a:latin typeface="Gill Sans MT" panose="020B0502020104020203" pitchFamily="34" charset="0"/>
          </a:endParaRPr>
        </a:p>
      </dgm:t>
    </dgm:pt>
    <dgm:pt modelId="{EEDDED7E-45CA-41FB-803E-4107A34C0632}" type="parTrans" cxnId="{A03418A1-D24C-41FD-B46D-3B24EC59F10D}">
      <dgm:prSet/>
      <dgm:spPr/>
      <dgm:t>
        <a:bodyPr/>
        <a:lstStyle/>
        <a:p>
          <a:endParaRPr lang="en-US"/>
        </a:p>
      </dgm:t>
    </dgm:pt>
    <dgm:pt modelId="{3B71387B-2237-4D46-AA38-98F1FE610CD1}" type="sibTrans" cxnId="{A03418A1-D24C-41FD-B46D-3B24EC59F10D}">
      <dgm:prSet/>
      <dgm:spPr/>
      <dgm:t>
        <a:bodyPr/>
        <a:lstStyle/>
        <a:p>
          <a:endParaRPr lang="en-US"/>
        </a:p>
      </dgm:t>
    </dgm:pt>
    <dgm:pt modelId="{5F709361-596F-457B-8487-5AB101A12FC3}">
      <dgm:prSet phldrT="[Text]"/>
      <dgm:spPr>
        <a:solidFill>
          <a:srgbClr val="FF0000"/>
        </a:solidFill>
      </dgm:spPr>
      <dgm:t>
        <a:bodyPr/>
        <a:lstStyle/>
        <a:p>
          <a:r>
            <a:rPr lang="en-US" b="1" smtClean="0">
              <a:latin typeface="Gill Sans MT" panose="020B0502020104020203" pitchFamily="34" charset="0"/>
            </a:rPr>
            <a:t>-</a:t>
          </a:r>
          <a:endParaRPr lang="en-US" b="1">
            <a:latin typeface="Gill Sans MT" panose="020B0502020104020203" pitchFamily="34" charset="0"/>
          </a:endParaRPr>
        </a:p>
      </dgm:t>
    </dgm:pt>
    <dgm:pt modelId="{E502ACC2-1CD0-4A62-9755-C2B35F97D904}" type="parTrans" cxnId="{72A614A0-ECD2-4E50-ABFF-2AEAF9D99535}">
      <dgm:prSet/>
      <dgm:spPr/>
      <dgm:t>
        <a:bodyPr/>
        <a:lstStyle/>
        <a:p>
          <a:endParaRPr lang="en-US"/>
        </a:p>
      </dgm:t>
    </dgm:pt>
    <dgm:pt modelId="{D87D5C8D-A8B2-4B5A-AF76-A52D5E91AB79}" type="sibTrans" cxnId="{72A614A0-ECD2-4E50-ABFF-2AEAF9D99535}">
      <dgm:prSet/>
      <dgm:spPr/>
      <dgm:t>
        <a:bodyPr/>
        <a:lstStyle/>
        <a:p>
          <a:endParaRPr lang="en-US"/>
        </a:p>
      </dgm:t>
    </dgm:pt>
    <dgm:pt modelId="{EE67AFEB-77DB-4944-AD5D-FC63408749E5}" type="pres">
      <dgm:prSet presAssocID="{5436085D-E0ED-43A8-954A-9BB247E78A70}" presName="diagram" presStyleCnt="0">
        <dgm:presLayoutVars>
          <dgm:chMax val="1"/>
          <dgm:dir/>
          <dgm:animLvl val="ctr"/>
          <dgm:resizeHandles val="exact"/>
        </dgm:presLayoutVars>
      </dgm:prSet>
      <dgm:spPr/>
      <dgm:t>
        <a:bodyPr/>
        <a:lstStyle/>
        <a:p>
          <a:endParaRPr lang="en-US"/>
        </a:p>
      </dgm:t>
    </dgm:pt>
    <dgm:pt modelId="{D5A0C5F2-676C-4ABD-B7D0-FC79D53D0401}" type="pres">
      <dgm:prSet presAssocID="{5436085D-E0ED-43A8-954A-9BB247E78A70}" presName="matrix" presStyleCnt="0"/>
      <dgm:spPr/>
    </dgm:pt>
    <dgm:pt modelId="{F2986B77-A644-4673-B51D-603040337940}" type="pres">
      <dgm:prSet presAssocID="{5436085D-E0ED-43A8-954A-9BB247E78A70}" presName="tile1" presStyleLbl="node1" presStyleIdx="0" presStyleCnt="4"/>
      <dgm:spPr/>
      <dgm:t>
        <a:bodyPr/>
        <a:lstStyle/>
        <a:p>
          <a:endParaRPr lang="en-US"/>
        </a:p>
      </dgm:t>
    </dgm:pt>
    <dgm:pt modelId="{1B890B20-3874-48FF-B06B-C22A30AAF1E9}" type="pres">
      <dgm:prSet presAssocID="{5436085D-E0ED-43A8-954A-9BB247E78A70}" presName="tile1text" presStyleLbl="node1" presStyleIdx="0" presStyleCnt="4">
        <dgm:presLayoutVars>
          <dgm:chMax val="0"/>
          <dgm:chPref val="0"/>
          <dgm:bulletEnabled val="1"/>
        </dgm:presLayoutVars>
      </dgm:prSet>
      <dgm:spPr/>
      <dgm:t>
        <a:bodyPr/>
        <a:lstStyle/>
        <a:p>
          <a:endParaRPr lang="en-US"/>
        </a:p>
      </dgm:t>
    </dgm:pt>
    <dgm:pt modelId="{2BB283A8-AC8F-4F64-808B-8C68E7CBEEDF}" type="pres">
      <dgm:prSet presAssocID="{5436085D-E0ED-43A8-954A-9BB247E78A70}" presName="tile2" presStyleLbl="node1" presStyleIdx="1" presStyleCnt="4" custLinFactNeighborX="2174" custLinFactNeighborY="-16672"/>
      <dgm:spPr/>
      <dgm:t>
        <a:bodyPr/>
        <a:lstStyle/>
        <a:p>
          <a:endParaRPr lang="en-US"/>
        </a:p>
      </dgm:t>
    </dgm:pt>
    <dgm:pt modelId="{A7957193-0C79-41F2-A139-B479AF155A4C}" type="pres">
      <dgm:prSet presAssocID="{5436085D-E0ED-43A8-954A-9BB247E78A70}" presName="tile2text" presStyleLbl="node1" presStyleIdx="1" presStyleCnt="4">
        <dgm:presLayoutVars>
          <dgm:chMax val="0"/>
          <dgm:chPref val="0"/>
          <dgm:bulletEnabled val="1"/>
        </dgm:presLayoutVars>
      </dgm:prSet>
      <dgm:spPr/>
      <dgm:t>
        <a:bodyPr/>
        <a:lstStyle/>
        <a:p>
          <a:endParaRPr lang="en-US"/>
        </a:p>
      </dgm:t>
    </dgm:pt>
    <dgm:pt modelId="{C94A9CB1-8F69-4B54-8E6B-FA439180F42A}" type="pres">
      <dgm:prSet presAssocID="{5436085D-E0ED-43A8-954A-9BB247E78A70}" presName="tile3" presStyleLbl="node1" presStyleIdx="2" presStyleCnt="4"/>
      <dgm:spPr/>
      <dgm:t>
        <a:bodyPr/>
        <a:lstStyle/>
        <a:p>
          <a:endParaRPr lang="en-US"/>
        </a:p>
      </dgm:t>
    </dgm:pt>
    <dgm:pt modelId="{8383CF7D-9C60-4D59-A504-2D98FDAB486F}" type="pres">
      <dgm:prSet presAssocID="{5436085D-E0ED-43A8-954A-9BB247E78A70}" presName="tile3text" presStyleLbl="node1" presStyleIdx="2" presStyleCnt="4">
        <dgm:presLayoutVars>
          <dgm:chMax val="0"/>
          <dgm:chPref val="0"/>
          <dgm:bulletEnabled val="1"/>
        </dgm:presLayoutVars>
      </dgm:prSet>
      <dgm:spPr/>
      <dgm:t>
        <a:bodyPr/>
        <a:lstStyle/>
        <a:p>
          <a:endParaRPr lang="en-US"/>
        </a:p>
      </dgm:t>
    </dgm:pt>
    <dgm:pt modelId="{6CE51DFA-F6B8-4936-A2C5-B562E07A0907}" type="pres">
      <dgm:prSet presAssocID="{5436085D-E0ED-43A8-954A-9BB247E78A70}" presName="tile4" presStyleLbl="node1" presStyleIdx="3" presStyleCnt="4"/>
      <dgm:spPr/>
      <dgm:t>
        <a:bodyPr/>
        <a:lstStyle/>
        <a:p>
          <a:endParaRPr lang="en-US"/>
        </a:p>
      </dgm:t>
    </dgm:pt>
    <dgm:pt modelId="{73B7CA75-9B0C-4BAB-BB85-66B4FCA68B2E}" type="pres">
      <dgm:prSet presAssocID="{5436085D-E0ED-43A8-954A-9BB247E78A70}" presName="tile4text" presStyleLbl="node1" presStyleIdx="3" presStyleCnt="4">
        <dgm:presLayoutVars>
          <dgm:chMax val="0"/>
          <dgm:chPref val="0"/>
          <dgm:bulletEnabled val="1"/>
        </dgm:presLayoutVars>
      </dgm:prSet>
      <dgm:spPr/>
      <dgm:t>
        <a:bodyPr/>
        <a:lstStyle/>
        <a:p>
          <a:endParaRPr lang="en-US"/>
        </a:p>
      </dgm:t>
    </dgm:pt>
    <dgm:pt modelId="{406C794E-C2D5-4E06-B896-92A85CFBC7DB}" type="pres">
      <dgm:prSet presAssocID="{5436085D-E0ED-43A8-954A-9BB247E78A70}" presName="centerTile" presStyleLbl="fgShp" presStyleIdx="0" presStyleCnt="1">
        <dgm:presLayoutVars>
          <dgm:chMax val="0"/>
          <dgm:chPref val="0"/>
        </dgm:presLayoutVars>
      </dgm:prSet>
      <dgm:spPr/>
      <dgm:t>
        <a:bodyPr/>
        <a:lstStyle/>
        <a:p>
          <a:endParaRPr lang="en-US"/>
        </a:p>
      </dgm:t>
    </dgm:pt>
  </dgm:ptLst>
  <dgm:cxnLst>
    <dgm:cxn modelId="{72A614A0-ECD2-4E50-ABFF-2AEAF9D99535}" srcId="{A7D656E8-E748-417C-89F4-E3D4032CC135}" destId="{5F709361-596F-457B-8487-5AB101A12FC3}" srcOrd="3" destOrd="0" parTransId="{E502ACC2-1CD0-4A62-9755-C2B35F97D904}" sibTransId="{D87D5C8D-A8B2-4B5A-AF76-A52D5E91AB79}"/>
    <dgm:cxn modelId="{A2FE286A-C799-41F7-8362-E7EA33E42520}" type="presOf" srcId="{5F709361-596F-457B-8487-5AB101A12FC3}" destId="{6CE51DFA-F6B8-4936-A2C5-B562E07A0907}" srcOrd="0" destOrd="0" presId="urn:microsoft.com/office/officeart/2005/8/layout/matrix1"/>
    <dgm:cxn modelId="{EB1C6D14-D3A0-432C-99D3-34EA3A566250}" srcId="{5436085D-E0ED-43A8-954A-9BB247E78A70}" destId="{A7D656E8-E748-417C-89F4-E3D4032CC135}" srcOrd="0" destOrd="0" parTransId="{A7AED239-BC5E-49B1-9DDE-B65A4F583AF8}" sibTransId="{15BE9221-E37B-4830-BF77-340E17256F15}"/>
    <dgm:cxn modelId="{25B4D565-4271-4E41-A87F-2C8DE8DD6E48}" type="presOf" srcId="{5F709361-596F-457B-8487-5AB101A12FC3}" destId="{73B7CA75-9B0C-4BAB-BB85-66B4FCA68B2E}" srcOrd="1" destOrd="0" presId="urn:microsoft.com/office/officeart/2005/8/layout/matrix1"/>
    <dgm:cxn modelId="{FD65ED82-7756-4C34-9D38-FA62876C69DF}" srcId="{A7D656E8-E748-417C-89F4-E3D4032CC135}" destId="{FF367142-506F-44B8-AFB0-DA31D4544B39}" srcOrd="1" destOrd="0" parTransId="{FA63DEC1-3E94-4192-9EDE-3F3315192813}" sibTransId="{96D06BC0-8C1A-4E4C-82CA-9FBC83AC22EF}"/>
    <dgm:cxn modelId="{473AE57B-68EE-4801-B0B3-BBBA0A7FBA07}" type="presOf" srcId="{98C4F68C-ACE4-4A6F-BD1B-BFDDAD424A21}" destId="{1B890B20-3874-48FF-B06B-C22A30AAF1E9}" srcOrd="1" destOrd="0" presId="urn:microsoft.com/office/officeart/2005/8/layout/matrix1"/>
    <dgm:cxn modelId="{4764C037-2685-42C5-ABF0-280EF73F351D}" type="presOf" srcId="{5436085D-E0ED-43A8-954A-9BB247E78A70}" destId="{EE67AFEB-77DB-4944-AD5D-FC63408749E5}" srcOrd="0" destOrd="0" presId="urn:microsoft.com/office/officeart/2005/8/layout/matrix1"/>
    <dgm:cxn modelId="{1F84BED3-4A3A-4118-BD66-848BF3C79549}" type="presOf" srcId="{FF367142-506F-44B8-AFB0-DA31D4544B39}" destId="{2BB283A8-AC8F-4F64-808B-8C68E7CBEEDF}" srcOrd="0" destOrd="0" presId="urn:microsoft.com/office/officeart/2005/8/layout/matrix1"/>
    <dgm:cxn modelId="{A49C44F9-F90A-4E08-8ECC-D928AA2BB970}" type="presOf" srcId="{FF367142-506F-44B8-AFB0-DA31D4544B39}" destId="{A7957193-0C79-41F2-A139-B479AF155A4C}" srcOrd="1" destOrd="0" presId="urn:microsoft.com/office/officeart/2005/8/layout/matrix1"/>
    <dgm:cxn modelId="{A03418A1-D24C-41FD-B46D-3B24EC59F10D}" srcId="{A7D656E8-E748-417C-89F4-E3D4032CC135}" destId="{2F9E7FC4-807F-4E60-9762-7D887FDD746A}" srcOrd="2" destOrd="0" parTransId="{EEDDED7E-45CA-41FB-803E-4107A34C0632}" sibTransId="{3B71387B-2237-4D46-AA38-98F1FE610CD1}"/>
    <dgm:cxn modelId="{43B5BF09-58CE-4673-B1E5-23FBCCD8F85F}" type="presOf" srcId="{2F9E7FC4-807F-4E60-9762-7D887FDD746A}" destId="{C94A9CB1-8F69-4B54-8E6B-FA439180F42A}" srcOrd="0" destOrd="0" presId="urn:microsoft.com/office/officeart/2005/8/layout/matrix1"/>
    <dgm:cxn modelId="{02020534-447D-488D-B64D-0326B1623F70}" srcId="{A7D656E8-E748-417C-89F4-E3D4032CC135}" destId="{98C4F68C-ACE4-4A6F-BD1B-BFDDAD424A21}" srcOrd="0" destOrd="0" parTransId="{82C580FB-6284-4949-B6B0-D7C22801D663}" sibTransId="{462F12E7-3C96-4BD5-9EB5-B17624F30E01}"/>
    <dgm:cxn modelId="{2333D0E4-AD59-45D3-8425-A4AB892CDBB7}" type="presOf" srcId="{98C4F68C-ACE4-4A6F-BD1B-BFDDAD424A21}" destId="{F2986B77-A644-4673-B51D-603040337940}" srcOrd="0" destOrd="0" presId="urn:microsoft.com/office/officeart/2005/8/layout/matrix1"/>
    <dgm:cxn modelId="{BC0E57F4-7CBF-4FE6-9E35-9BDFB424E209}" type="presOf" srcId="{A7D656E8-E748-417C-89F4-E3D4032CC135}" destId="{406C794E-C2D5-4E06-B896-92A85CFBC7DB}" srcOrd="0" destOrd="0" presId="urn:microsoft.com/office/officeart/2005/8/layout/matrix1"/>
    <dgm:cxn modelId="{ACF340BB-5860-4939-998D-1D09E566D024}" type="presOf" srcId="{2F9E7FC4-807F-4E60-9762-7D887FDD746A}" destId="{8383CF7D-9C60-4D59-A504-2D98FDAB486F}" srcOrd="1" destOrd="0" presId="urn:microsoft.com/office/officeart/2005/8/layout/matrix1"/>
    <dgm:cxn modelId="{34A3A8F4-4A45-495B-BA88-40C9C7E2C52B}" type="presParOf" srcId="{EE67AFEB-77DB-4944-AD5D-FC63408749E5}" destId="{D5A0C5F2-676C-4ABD-B7D0-FC79D53D0401}" srcOrd="0" destOrd="0" presId="urn:microsoft.com/office/officeart/2005/8/layout/matrix1"/>
    <dgm:cxn modelId="{382B305A-EA4C-463D-B753-5A2E3D7BFEFA}" type="presParOf" srcId="{D5A0C5F2-676C-4ABD-B7D0-FC79D53D0401}" destId="{F2986B77-A644-4673-B51D-603040337940}" srcOrd="0" destOrd="0" presId="urn:microsoft.com/office/officeart/2005/8/layout/matrix1"/>
    <dgm:cxn modelId="{0A867AD0-C85D-46A0-9E90-6395241323C9}" type="presParOf" srcId="{D5A0C5F2-676C-4ABD-B7D0-FC79D53D0401}" destId="{1B890B20-3874-48FF-B06B-C22A30AAF1E9}" srcOrd="1" destOrd="0" presId="urn:microsoft.com/office/officeart/2005/8/layout/matrix1"/>
    <dgm:cxn modelId="{F3A540B1-7BB1-4E4A-A002-4DD0F90CD6C4}" type="presParOf" srcId="{D5A0C5F2-676C-4ABD-B7D0-FC79D53D0401}" destId="{2BB283A8-AC8F-4F64-808B-8C68E7CBEEDF}" srcOrd="2" destOrd="0" presId="urn:microsoft.com/office/officeart/2005/8/layout/matrix1"/>
    <dgm:cxn modelId="{A133849A-A43C-4693-BCCD-CEB62C3887FE}" type="presParOf" srcId="{D5A0C5F2-676C-4ABD-B7D0-FC79D53D0401}" destId="{A7957193-0C79-41F2-A139-B479AF155A4C}" srcOrd="3" destOrd="0" presId="urn:microsoft.com/office/officeart/2005/8/layout/matrix1"/>
    <dgm:cxn modelId="{09AA071F-8543-490B-ACD0-500DFF89AB5C}" type="presParOf" srcId="{D5A0C5F2-676C-4ABD-B7D0-FC79D53D0401}" destId="{C94A9CB1-8F69-4B54-8E6B-FA439180F42A}" srcOrd="4" destOrd="0" presId="urn:microsoft.com/office/officeart/2005/8/layout/matrix1"/>
    <dgm:cxn modelId="{B5DF9DD9-893A-411F-B573-73F6BE06B45E}" type="presParOf" srcId="{D5A0C5F2-676C-4ABD-B7D0-FC79D53D0401}" destId="{8383CF7D-9C60-4D59-A504-2D98FDAB486F}" srcOrd="5" destOrd="0" presId="urn:microsoft.com/office/officeart/2005/8/layout/matrix1"/>
    <dgm:cxn modelId="{78D6F526-8DBD-4DE6-A579-304641918923}" type="presParOf" srcId="{D5A0C5F2-676C-4ABD-B7D0-FC79D53D0401}" destId="{6CE51DFA-F6B8-4936-A2C5-B562E07A0907}" srcOrd="6" destOrd="0" presId="urn:microsoft.com/office/officeart/2005/8/layout/matrix1"/>
    <dgm:cxn modelId="{2ECEB869-ABD7-4F2C-9190-C5AD19BC7072}" type="presParOf" srcId="{D5A0C5F2-676C-4ABD-B7D0-FC79D53D0401}" destId="{73B7CA75-9B0C-4BAB-BB85-66B4FCA68B2E}" srcOrd="7" destOrd="0" presId="urn:microsoft.com/office/officeart/2005/8/layout/matrix1"/>
    <dgm:cxn modelId="{72D4D428-7D6F-4648-BC6B-BF0C64A2C568}" type="presParOf" srcId="{EE67AFEB-77DB-4944-AD5D-FC63408749E5}" destId="{406C794E-C2D5-4E06-B896-92A85CFBC7DB}" srcOrd="1" destOrd="0" presId="urn:microsoft.com/office/officeart/2005/8/layout/matrix1"/>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436085D-E0ED-43A8-954A-9BB247E78A7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A7D656E8-E748-417C-89F4-E3D4032CC135}">
      <dgm:prSet phldrT="[Text]" custT="1"/>
      <dgm:spPr/>
      <dgm:t>
        <a:bodyPr/>
        <a:lstStyle/>
        <a:p>
          <a:endParaRPr lang="en-US" sz="1800" b="1">
            <a:effectLst>
              <a:outerShdw blurRad="38100" dist="38100" dir="2700000" algn="tl">
                <a:srgbClr val="000000">
                  <a:alpha val="43137"/>
                </a:srgbClr>
              </a:outerShdw>
            </a:effectLst>
            <a:latin typeface="Gill Sans MT" panose="020B0502020104020203" pitchFamily="34" charset="0"/>
          </a:endParaRPr>
        </a:p>
      </dgm:t>
    </dgm:pt>
    <dgm:pt modelId="{A7AED239-BC5E-49B1-9DDE-B65A4F583AF8}" type="parTrans" cxnId="{EB1C6D14-D3A0-432C-99D3-34EA3A566250}">
      <dgm:prSet/>
      <dgm:spPr/>
      <dgm:t>
        <a:bodyPr/>
        <a:lstStyle/>
        <a:p>
          <a:endParaRPr lang="en-US"/>
        </a:p>
      </dgm:t>
    </dgm:pt>
    <dgm:pt modelId="{15BE9221-E37B-4830-BF77-340E17256F15}" type="sibTrans" cxnId="{EB1C6D14-D3A0-432C-99D3-34EA3A566250}">
      <dgm:prSet/>
      <dgm:spPr/>
      <dgm:t>
        <a:bodyPr/>
        <a:lstStyle/>
        <a:p>
          <a:endParaRPr lang="en-US"/>
        </a:p>
      </dgm:t>
    </dgm:pt>
    <dgm:pt modelId="{98C4F68C-ACE4-4A6F-BD1B-BFDDAD424A21}">
      <dgm:prSet phldrT="[Text]" custT="1"/>
      <dgm:spPr>
        <a:solidFill>
          <a:srgbClr val="FF0000"/>
        </a:solidFill>
      </dgm:spPr>
      <dgm:t>
        <a:bodyPr/>
        <a:lstStyle/>
        <a:p>
          <a:r>
            <a:rPr lang="en-US" sz="600" b="1" smtClean="0">
              <a:latin typeface="Gill Sans MT" panose="020B0502020104020203" pitchFamily="34" charset="0"/>
            </a:rPr>
            <a:t>-</a:t>
          </a:r>
          <a:endParaRPr lang="en-US" sz="1800" b="1">
            <a:latin typeface="Courier New" panose="02070309020205020404" pitchFamily="49" charset="0"/>
            <a:cs typeface="Courier New" panose="02070309020205020404" pitchFamily="49" charset="0"/>
          </a:endParaRPr>
        </a:p>
      </dgm:t>
    </dgm:pt>
    <dgm:pt modelId="{82C580FB-6284-4949-B6B0-D7C22801D663}" type="parTrans" cxnId="{02020534-447D-488D-B64D-0326B1623F70}">
      <dgm:prSet/>
      <dgm:spPr/>
      <dgm:t>
        <a:bodyPr/>
        <a:lstStyle/>
        <a:p>
          <a:endParaRPr lang="en-US"/>
        </a:p>
      </dgm:t>
    </dgm:pt>
    <dgm:pt modelId="{462F12E7-3C96-4BD5-9EB5-B17624F30E01}" type="sibTrans" cxnId="{02020534-447D-488D-B64D-0326B1623F70}">
      <dgm:prSet/>
      <dgm:spPr/>
      <dgm:t>
        <a:bodyPr/>
        <a:lstStyle/>
        <a:p>
          <a:endParaRPr lang="en-US"/>
        </a:p>
      </dgm:t>
    </dgm:pt>
    <dgm:pt modelId="{FF367142-506F-44B8-AFB0-DA31D4544B39}">
      <dgm:prSet phldrT="[Text]"/>
      <dgm:spPr>
        <a:solidFill>
          <a:srgbClr val="FF0000"/>
        </a:solidFill>
      </dgm:spPr>
      <dgm:t>
        <a:bodyPr/>
        <a:lstStyle/>
        <a:p>
          <a:r>
            <a:rPr lang="en-US" b="1" smtClean="0">
              <a:latin typeface="Gill Sans MT" panose="020B0502020104020203" pitchFamily="34" charset="0"/>
            </a:rPr>
            <a:t>-</a:t>
          </a:r>
          <a:endParaRPr lang="en-US" b="1">
            <a:latin typeface="Gill Sans MT" panose="020B0502020104020203" pitchFamily="34" charset="0"/>
          </a:endParaRPr>
        </a:p>
      </dgm:t>
    </dgm:pt>
    <dgm:pt modelId="{FA63DEC1-3E94-4192-9EDE-3F3315192813}" type="parTrans" cxnId="{FD65ED82-7756-4C34-9D38-FA62876C69DF}">
      <dgm:prSet/>
      <dgm:spPr/>
      <dgm:t>
        <a:bodyPr/>
        <a:lstStyle/>
        <a:p>
          <a:endParaRPr lang="en-US"/>
        </a:p>
      </dgm:t>
    </dgm:pt>
    <dgm:pt modelId="{96D06BC0-8C1A-4E4C-82CA-9FBC83AC22EF}" type="sibTrans" cxnId="{FD65ED82-7756-4C34-9D38-FA62876C69DF}">
      <dgm:prSet/>
      <dgm:spPr/>
      <dgm:t>
        <a:bodyPr/>
        <a:lstStyle/>
        <a:p>
          <a:endParaRPr lang="en-US"/>
        </a:p>
      </dgm:t>
    </dgm:pt>
    <dgm:pt modelId="{2F9E7FC4-807F-4E60-9762-7D887FDD746A}">
      <dgm:prSet phldrT="[Text]"/>
      <dgm:spPr>
        <a:solidFill>
          <a:srgbClr val="FF0000"/>
        </a:solidFill>
      </dgm:spPr>
      <dgm:t>
        <a:bodyPr/>
        <a:lstStyle/>
        <a:p>
          <a:r>
            <a:rPr lang="en-US" b="1" smtClean="0">
              <a:latin typeface="Gill Sans MT" panose="020B0502020104020203" pitchFamily="34" charset="0"/>
            </a:rPr>
            <a:t>-</a:t>
          </a:r>
          <a:endParaRPr lang="en-US" b="1">
            <a:latin typeface="Gill Sans MT" panose="020B0502020104020203" pitchFamily="34" charset="0"/>
          </a:endParaRPr>
        </a:p>
      </dgm:t>
    </dgm:pt>
    <dgm:pt modelId="{EEDDED7E-45CA-41FB-803E-4107A34C0632}" type="parTrans" cxnId="{A03418A1-D24C-41FD-B46D-3B24EC59F10D}">
      <dgm:prSet/>
      <dgm:spPr/>
      <dgm:t>
        <a:bodyPr/>
        <a:lstStyle/>
        <a:p>
          <a:endParaRPr lang="en-US"/>
        </a:p>
      </dgm:t>
    </dgm:pt>
    <dgm:pt modelId="{3B71387B-2237-4D46-AA38-98F1FE610CD1}" type="sibTrans" cxnId="{A03418A1-D24C-41FD-B46D-3B24EC59F10D}">
      <dgm:prSet/>
      <dgm:spPr/>
      <dgm:t>
        <a:bodyPr/>
        <a:lstStyle/>
        <a:p>
          <a:endParaRPr lang="en-US"/>
        </a:p>
      </dgm:t>
    </dgm:pt>
    <dgm:pt modelId="{5F709361-596F-457B-8487-5AB101A12FC3}">
      <dgm:prSet phldrT="[Text]"/>
      <dgm:spPr>
        <a:solidFill>
          <a:srgbClr val="FF0000"/>
        </a:solidFill>
      </dgm:spPr>
      <dgm:t>
        <a:bodyPr/>
        <a:lstStyle/>
        <a:p>
          <a:r>
            <a:rPr lang="en-US" b="1" smtClean="0">
              <a:latin typeface="Gill Sans MT" panose="020B0502020104020203" pitchFamily="34" charset="0"/>
            </a:rPr>
            <a:t>-</a:t>
          </a:r>
          <a:endParaRPr lang="en-US" b="1">
            <a:latin typeface="Gill Sans MT" panose="020B0502020104020203" pitchFamily="34" charset="0"/>
          </a:endParaRPr>
        </a:p>
      </dgm:t>
    </dgm:pt>
    <dgm:pt modelId="{E502ACC2-1CD0-4A62-9755-C2B35F97D904}" type="parTrans" cxnId="{72A614A0-ECD2-4E50-ABFF-2AEAF9D99535}">
      <dgm:prSet/>
      <dgm:spPr/>
      <dgm:t>
        <a:bodyPr/>
        <a:lstStyle/>
        <a:p>
          <a:endParaRPr lang="en-US"/>
        </a:p>
      </dgm:t>
    </dgm:pt>
    <dgm:pt modelId="{D87D5C8D-A8B2-4B5A-AF76-A52D5E91AB79}" type="sibTrans" cxnId="{72A614A0-ECD2-4E50-ABFF-2AEAF9D99535}">
      <dgm:prSet/>
      <dgm:spPr/>
      <dgm:t>
        <a:bodyPr/>
        <a:lstStyle/>
        <a:p>
          <a:endParaRPr lang="en-US"/>
        </a:p>
      </dgm:t>
    </dgm:pt>
    <dgm:pt modelId="{EE67AFEB-77DB-4944-AD5D-FC63408749E5}" type="pres">
      <dgm:prSet presAssocID="{5436085D-E0ED-43A8-954A-9BB247E78A70}" presName="diagram" presStyleCnt="0">
        <dgm:presLayoutVars>
          <dgm:chMax val="1"/>
          <dgm:dir/>
          <dgm:animLvl val="ctr"/>
          <dgm:resizeHandles val="exact"/>
        </dgm:presLayoutVars>
      </dgm:prSet>
      <dgm:spPr/>
      <dgm:t>
        <a:bodyPr/>
        <a:lstStyle/>
        <a:p>
          <a:endParaRPr lang="en-US"/>
        </a:p>
      </dgm:t>
    </dgm:pt>
    <dgm:pt modelId="{D5A0C5F2-676C-4ABD-B7D0-FC79D53D0401}" type="pres">
      <dgm:prSet presAssocID="{5436085D-E0ED-43A8-954A-9BB247E78A70}" presName="matrix" presStyleCnt="0"/>
      <dgm:spPr/>
    </dgm:pt>
    <dgm:pt modelId="{F2986B77-A644-4673-B51D-603040337940}" type="pres">
      <dgm:prSet presAssocID="{5436085D-E0ED-43A8-954A-9BB247E78A70}" presName="tile1" presStyleLbl="node1" presStyleIdx="0" presStyleCnt="4"/>
      <dgm:spPr/>
      <dgm:t>
        <a:bodyPr/>
        <a:lstStyle/>
        <a:p>
          <a:endParaRPr lang="en-US"/>
        </a:p>
      </dgm:t>
    </dgm:pt>
    <dgm:pt modelId="{1B890B20-3874-48FF-B06B-C22A30AAF1E9}" type="pres">
      <dgm:prSet presAssocID="{5436085D-E0ED-43A8-954A-9BB247E78A70}" presName="tile1text" presStyleLbl="node1" presStyleIdx="0" presStyleCnt="4">
        <dgm:presLayoutVars>
          <dgm:chMax val="0"/>
          <dgm:chPref val="0"/>
          <dgm:bulletEnabled val="1"/>
        </dgm:presLayoutVars>
      </dgm:prSet>
      <dgm:spPr/>
      <dgm:t>
        <a:bodyPr/>
        <a:lstStyle/>
        <a:p>
          <a:endParaRPr lang="en-US"/>
        </a:p>
      </dgm:t>
    </dgm:pt>
    <dgm:pt modelId="{2BB283A8-AC8F-4F64-808B-8C68E7CBEEDF}" type="pres">
      <dgm:prSet presAssocID="{5436085D-E0ED-43A8-954A-9BB247E78A70}" presName="tile2" presStyleLbl="node1" presStyleIdx="1" presStyleCnt="4" custLinFactNeighborX="2174" custLinFactNeighborY="-16672"/>
      <dgm:spPr/>
      <dgm:t>
        <a:bodyPr/>
        <a:lstStyle/>
        <a:p>
          <a:endParaRPr lang="en-US"/>
        </a:p>
      </dgm:t>
    </dgm:pt>
    <dgm:pt modelId="{A7957193-0C79-41F2-A139-B479AF155A4C}" type="pres">
      <dgm:prSet presAssocID="{5436085D-E0ED-43A8-954A-9BB247E78A70}" presName="tile2text" presStyleLbl="node1" presStyleIdx="1" presStyleCnt="4">
        <dgm:presLayoutVars>
          <dgm:chMax val="0"/>
          <dgm:chPref val="0"/>
          <dgm:bulletEnabled val="1"/>
        </dgm:presLayoutVars>
      </dgm:prSet>
      <dgm:spPr/>
      <dgm:t>
        <a:bodyPr/>
        <a:lstStyle/>
        <a:p>
          <a:endParaRPr lang="en-US"/>
        </a:p>
      </dgm:t>
    </dgm:pt>
    <dgm:pt modelId="{C94A9CB1-8F69-4B54-8E6B-FA439180F42A}" type="pres">
      <dgm:prSet presAssocID="{5436085D-E0ED-43A8-954A-9BB247E78A70}" presName="tile3" presStyleLbl="node1" presStyleIdx="2" presStyleCnt="4"/>
      <dgm:spPr/>
      <dgm:t>
        <a:bodyPr/>
        <a:lstStyle/>
        <a:p>
          <a:endParaRPr lang="en-US"/>
        </a:p>
      </dgm:t>
    </dgm:pt>
    <dgm:pt modelId="{8383CF7D-9C60-4D59-A504-2D98FDAB486F}" type="pres">
      <dgm:prSet presAssocID="{5436085D-E0ED-43A8-954A-9BB247E78A70}" presName="tile3text" presStyleLbl="node1" presStyleIdx="2" presStyleCnt="4">
        <dgm:presLayoutVars>
          <dgm:chMax val="0"/>
          <dgm:chPref val="0"/>
          <dgm:bulletEnabled val="1"/>
        </dgm:presLayoutVars>
      </dgm:prSet>
      <dgm:spPr/>
      <dgm:t>
        <a:bodyPr/>
        <a:lstStyle/>
        <a:p>
          <a:endParaRPr lang="en-US"/>
        </a:p>
      </dgm:t>
    </dgm:pt>
    <dgm:pt modelId="{6CE51DFA-F6B8-4936-A2C5-B562E07A0907}" type="pres">
      <dgm:prSet presAssocID="{5436085D-E0ED-43A8-954A-9BB247E78A70}" presName="tile4" presStyleLbl="node1" presStyleIdx="3" presStyleCnt="4"/>
      <dgm:spPr/>
      <dgm:t>
        <a:bodyPr/>
        <a:lstStyle/>
        <a:p>
          <a:endParaRPr lang="en-US"/>
        </a:p>
      </dgm:t>
    </dgm:pt>
    <dgm:pt modelId="{73B7CA75-9B0C-4BAB-BB85-66B4FCA68B2E}" type="pres">
      <dgm:prSet presAssocID="{5436085D-E0ED-43A8-954A-9BB247E78A70}" presName="tile4text" presStyleLbl="node1" presStyleIdx="3" presStyleCnt="4">
        <dgm:presLayoutVars>
          <dgm:chMax val="0"/>
          <dgm:chPref val="0"/>
          <dgm:bulletEnabled val="1"/>
        </dgm:presLayoutVars>
      </dgm:prSet>
      <dgm:spPr/>
      <dgm:t>
        <a:bodyPr/>
        <a:lstStyle/>
        <a:p>
          <a:endParaRPr lang="en-US"/>
        </a:p>
      </dgm:t>
    </dgm:pt>
    <dgm:pt modelId="{406C794E-C2D5-4E06-B896-92A85CFBC7DB}" type="pres">
      <dgm:prSet presAssocID="{5436085D-E0ED-43A8-954A-9BB247E78A70}" presName="centerTile" presStyleLbl="fgShp" presStyleIdx="0" presStyleCnt="1">
        <dgm:presLayoutVars>
          <dgm:chMax val="0"/>
          <dgm:chPref val="0"/>
        </dgm:presLayoutVars>
      </dgm:prSet>
      <dgm:spPr/>
      <dgm:t>
        <a:bodyPr/>
        <a:lstStyle/>
        <a:p>
          <a:endParaRPr lang="en-US"/>
        </a:p>
      </dgm:t>
    </dgm:pt>
  </dgm:ptLst>
  <dgm:cxnLst>
    <dgm:cxn modelId="{72A614A0-ECD2-4E50-ABFF-2AEAF9D99535}" srcId="{A7D656E8-E748-417C-89F4-E3D4032CC135}" destId="{5F709361-596F-457B-8487-5AB101A12FC3}" srcOrd="3" destOrd="0" parTransId="{E502ACC2-1CD0-4A62-9755-C2B35F97D904}" sibTransId="{D87D5C8D-A8B2-4B5A-AF76-A52D5E91AB79}"/>
    <dgm:cxn modelId="{5743A97B-0828-43EB-8352-24D3EDCE7826}" type="presOf" srcId="{FF367142-506F-44B8-AFB0-DA31D4544B39}" destId="{2BB283A8-AC8F-4F64-808B-8C68E7CBEEDF}" srcOrd="0" destOrd="0" presId="urn:microsoft.com/office/officeart/2005/8/layout/matrix1"/>
    <dgm:cxn modelId="{B4194291-571F-4919-9F94-E2E542EF3A5F}" type="presOf" srcId="{98C4F68C-ACE4-4A6F-BD1B-BFDDAD424A21}" destId="{F2986B77-A644-4673-B51D-603040337940}" srcOrd="0" destOrd="0" presId="urn:microsoft.com/office/officeart/2005/8/layout/matrix1"/>
    <dgm:cxn modelId="{FEE9D8A6-C82D-4866-A548-0D4FD2668077}" type="presOf" srcId="{5436085D-E0ED-43A8-954A-9BB247E78A70}" destId="{EE67AFEB-77DB-4944-AD5D-FC63408749E5}" srcOrd="0" destOrd="0" presId="urn:microsoft.com/office/officeart/2005/8/layout/matrix1"/>
    <dgm:cxn modelId="{EB1C6D14-D3A0-432C-99D3-34EA3A566250}" srcId="{5436085D-E0ED-43A8-954A-9BB247E78A70}" destId="{A7D656E8-E748-417C-89F4-E3D4032CC135}" srcOrd="0" destOrd="0" parTransId="{A7AED239-BC5E-49B1-9DDE-B65A4F583AF8}" sibTransId="{15BE9221-E37B-4830-BF77-340E17256F15}"/>
    <dgm:cxn modelId="{FD65ED82-7756-4C34-9D38-FA62876C69DF}" srcId="{A7D656E8-E748-417C-89F4-E3D4032CC135}" destId="{FF367142-506F-44B8-AFB0-DA31D4544B39}" srcOrd="1" destOrd="0" parTransId="{FA63DEC1-3E94-4192-9EDE-3F3315192813}" sibTransId="{96D06BC0-8C1A-4E4C-82CA-9FBC83AC22EF}"/>
    <dgm:cxn modelId="{A829B187-0958-4010-A4CB-DFD751B17B7A}" type="presOf" srcId="{FF367142-506F-44B8-AFB0-DA31D4544B39}" destId="{A7957193-0C79-41F2-A139-B479AF155A4C}" srcOrd="1" destOrd="0" presId="urn:microsoft.com/office/officeart/2005/8/layout/matrix1"/>
    <dgm:cxn modelId="{15B3FD96-896B-4B7A-8558-AC1A8DBB1EAC}" type="presOf" srcId="{5F709361-596F-457B-8487-5AB101A12FC3}" destId="{73B7CA75-9B0C-4BAB-BB85-66B4FCA68B2E}" srcOrd="1" destOrd="0" presId="urn:microsoft.com/office/officeart/2005/8/layout/matrix1"/>
    <dgm:cxn modelId="{773496CD-52BA-4582-A6E2-A8C512CABD0C}" type="presOf" srcId="{5F709361-596F-457B-8487-5AB101A12FC3}" destId="{6CE51DFA-F6B8-4936-A2C5-B562E07A0907}" srcOrd="0" destOrd="0" presId="urn:microsoft.com/office/officeart/2005/8/layout/matrix1"/>
    <dgm:cxn modelId="{A14FD730-AA23-4581-B62B-45293DD93CAA}" type="presOf" srcId="{2F9E7FC4-807F-4E60-9762-7D887FDD746A}" destId="{C94A9CB1-8F69-4B54-8E6B-FA439180F42A}" srcOrd="0" destOrd="0" presId="urn:microsoft.com/office/officeart/2005/8/layout/matrix1"/>
    <dgm:cxn modelId="{E07170D4-8CF2-4C4F-8477-1FEA92E4EDCF}" type="presOf" srcId="{A7D656E8-E748-417C-89F4-E3D4032CC135}" destId="{406C794E-C2D5-4E06-B896-92A85CFBC7DB}" srcOrd="0" destOrd="0" presId="urn:microsoft.com/office/officeart/2005/8/layout/matrix1"/>
    <dgm:cxn modelId="{1C34B4E8-80CC-4FAD-8971-B462031E43C4}" type="presOf" srcId="{2F9E7FC4-807F-4E60-9762-7D887FDD746A}" destId="{8383CF7D-9C60-4D59-A504-2D98FDAB486F}" srcOrd="1" destOrd="0" presId="urn:microsoft.com/office/officeart/2005/8/layout/matrix1"/>
    <dgm:cxn modelId="{A03418A1-D24C-41FD-B46D-3B24EC59F10D}" srcId="{A7D656E8-E748-417C-89F4-E3D4032CC135}" destId="{2F9E7FC4-807F-4E60-9762-7D887FDD746A}" srcOrd="2" destOrd="0" parTransId="{EEDDED7E-45CA-41FB-803E-4107A34C0632}" sibTransId="{3B71387B-2237-4D46-AA38-98F1FE610CD1}"/>
    <dgm:cxn modelId="{EF85042C-E24E-45A5-A9D3-322381317F42}" type="presOf" srcId="{98C4F68C-ACE4-4A6F-BD1B-BFDDAD424A21}" destId="{1B890B20-3874-48FF-B06B-C22A30AAF1E9}" srcOrd="1" destOrd="0" presId="urn:microsoft.com/office/officeart/2005/8/layout/matrix1"/>
    <dgm:cxn modelId="{02020534-447D-488D-B64D-0326B1623F70}" srcId="{A7D656E8-E748-417C-89F4-E3D4032CC135}" destId="{98C4F68C-ACE4-4A6F-BD1B-BFDDAD424A21}" srcOrd="0" destOrd="0" parTransId="{82C580FB-6284-4949-B6B0-D7C22801D663}" sibTransId="{462F12E7-3C96-4BD5-9EB5-B17624F30E01}"/>
    <dgm:cxn modelId="{214DE090-2DC5-49BD-825E-6E791A7616A0}" type="presParOf" srcId="{EE67AFEB-77DB-4944-AD5D-FC63408749E5}" destId="{D5A0C5F2-676C-4ABD-B7D0-FC79D53D0401}" srcOrd="0" destOrd="0" presId="urn:microsoft.com/office/officeart/2005/8/layout/matrix1"/>
    <dgm:cxn modelId="{32C20954-E456-45F4-9FA1-151422FB8C1C}" type="presParOf" srcId="{D5A0C5F2-676C-4ABD-B7D0-FC79D53D0401}" destId="{F2986B77-A644-4673-B51D-603040337940}" srcOrd="0" destOrd="0" presId="urn:microsoft.com/office/officeart/2005/8/layout/matrix1"/>
    <dgm:cxn modelId="{D8EAD35D-7F86-4E7E-B438-06CD8C7B29AB}" type="presParOf" srcId="{D5A0C5F2-676C-4ABD-B7D0-FC79D53D0401}" destId="{1B890B20-3874-48FF-B06B-C22A30AAF1E9}" srcOrd="1" destOrd="0" presId="urn:microsoft.com/office/officeart/2005/8/layout/matrix1"/>
    <dgm:cxn modelId="{E3253257-E2E6-49B8-92B3-D5F65D75DC37}" type="presParOf" srcId="{D5A0C5F2-676C-4ABD-B7D0-FC79D53D0401}" destId="{2BB283A8-AC8F-4F64-808B-8C68E7CBEEDF}" srcOrd="2" destOrd="0" presId="urn:microsoft.com/office/officeart/2005/8/layout/matrix1"/>
    <dgm:cxn modelId="{0A50A3A9-B300-49C1-912E-EFAD7D38693C}" type="presParOf" srcId="{D5A0C5F2-676C-4ABD-B7D0-FC79D53D0401}" destId="{A7957193-0C79-41F2-A139-B479AF155A4C}" srcOrd="3" destOrd="0" presId="urn:microsoft.com/office/officeart/2005/8/layout/matrix1"/>
    <dgm:cxn modelId="{68A59749-FE80-4394-A359-07E16E23EC93}" type="presParOf" srcId="{D5A0C5F2-676C-4ABD-B7D0-FC79D53D0401}" destId="{C94A9CB1-8F69-4B54-8E6B-FA439180F42A}" srcOrd="4" destOrd="0" presId="urn:microsoft.com/office/officeart/2005/8/layout/matrix1"/>
    <dgm:cxn modelId="{928F2621-3256-4A71-9012-7567DB83BE51}" type="presParOf" srcId="{D5A0C5F2-676C-4ABD-B7D0-FC79D53D0401}" destId="{8383CF7D-9C60-4D59-A504-2D98FDAB486F}" srcOrd="5" destOrd="0" presId="urn:microsoft.com/office/officeart/2005/8/layout/matrix1"/>
    <dgm:cxn modelId="{CFAC9DDC-437F-43D1-AAC9-6AC74AF5D186}" type="presParOf" srcId="{D5A0C5F2-676C-4ABD-B7D0-FC79D53D0401}" destId="{6CE51DFA-F6B8-4936-A2C5-B562E07A0907}" srcOrd="6" destOrd="0" presId="urn:microsoft.com/office/officeart/2005/8/layout/matrix1"/>
    <dgm:cxn modelId="{12603BCA-28B8-4F5C-8F22-6883244C60FB}" type="presParOf" srcId="{D5A0C5F2-676C-4ABD-B7D0-FC79D53D0401}" destId="{73B7CA75-9B0C-4BAB-BB85-66B4FCA68B2E}" srcOrd="7" destOrd="0" presId="urn:microsoft.com/office/officeart/2005/8/layout/matrix1"/>
    <dgm:cxn modelId="{59FA7BC4-9509-48A5-8964-C7EE32DA77B6}" type="presParOf" srcId="{EE67AFEB-77DB-4944-AD5D-FC63408749E5}" destId="{406C794E-C2D5-4E06-B896-92A85CFBC7DB}" srcOrd="1" destOrd="0" presId="urn:microsoft.com/office/officeart/2005/8/layout/matrix1"/>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46DB6B8-7768-4B14-BF7E-4527BC6D5A96}" type="doc">
      <dgm:prSet loTypeId="urn:microsoft.com/office/officeart/2005/8/layout/process1" loCatId="process" qsTypeId="urn:microsoft.com/office/officeart/2005/8/quickstyle/simple3" qsCatId="simple" csTypeId="urn:microsoft.com/office/officeart/2005/8/colors/accent6_2" csCatId="accent6" phldr="1"/>
      <dgm:spPr/>
    </dgm:pt>
    <dgm:pt modelId="{FF508477-506E-4015-8026-90FA93DEF1FC}">
      <dgm:prSet phldrT="[Text]"/>
      <dgm:spPr/>
      <dgm:t>
        <a:bodyPr/>
        <a:lstStyle/>
        <a:p>
          <a:r>
            <a:rPr lang="en-US" dirty="0" smtClean="0">
              <a:latin typeface="Gill Sans MT" panose="020B0502020104020203" pitchFamily="34" charset="0"/>
            </a:rPr>
            <a:t>Rewriter</a:t>
          </a:r>
          <a:endParaRPr lang="en-US" dirty="0">
            <a:latin typeface="Gill Sans MT" panose="020B0502020104020203" pitchFamily="34" charset="0"/>
          </a:endParaRPr>
        </a:p>
      </dgm:t>
    </dgm:pt>
    <dgm:pt modelId="{29B67F12-36C4-465C-9CD8-9BF83A21C68C}" type="parTrans" cxnId="{E4097314-BBE7-4B1A-9689-3F87379F07C9}">
      <dgm:prSet/>
      <dgm:spPr/>
      <dgm:t>
        <a:bodyPr/>
        <a:lstStyle/>
        <a:p>
          <a:endParaRPr lang="en-US"/>
        </a:p>
      </dgm:t>
    </dgm:pt>
    <dgm:pt modelId="{3BFC6CCA-6BE7-4452-A137-ECA64AFD74FA}" type="sibTrans" cxnId="{E4097314-BBE7-4B1A-9689-3F87379F07C9}">
      <dgm:prSet/>
      <dgm:spPr>
        <a:ln>
          <a:solidFill>
            <a:schemeClr val="tx1"/>
          </a:solidFill>
        </a:ln>
      </dgm:spPr>
      <dgm:t>
        <a:bodyPr/>
        <a:lstStyle/>
        <a:p>
          <a:endParaRPr lang="en-US"/>
        </a:p>
      </dgm:t>
    </dgm:pt>
    <dgm:pt modelId="{07CA21B2-F972-4325-BCC1-8D952B480EA3}">
      <dgm:prSet phldrT="[Text]"/>
      <dgm:spPr/>
      <dgm:t>
        <a:bodyPr/>
        <a:lstStyle/>
        <a:p>
          <a:r>
            <a:rPr lang="en-US" dirty="0" smtClean="0">
              <a:latin typeface="Gill Sans MT" panose="020B0502020104020203" pitchFamily="34" charset="0"/>
            </a:rPr>
            <a:t>Translator</a:t>
          </a:r>
          <a:endParaRPr lang="en-US" dirty="0">
            <a:latin typeface="Gill Sans MT" panose="020B0502020104020203" pitchFamily="34" charset="0"/>
          </a:endParaRPr>
        </a:p>
      </dgm:t>
    </dgm:pt>
    <dgm:pt modelId="{EBD946B2-5814-42DE-9B79-60FC7B9191A6}" type="parTrans" cxnId="{C54FE251-D116-467A-8FCA-25B361808CB5}">
      <dgm:prSet/>
      <dgm:spPr/>
      <dgm:t>
        <a:bodyPr/>
        <a:lstStyle/>
        <a:p>
          <a:endParaRPr lang="en-US"/>
        </a:p>
      </dgm:t>
    </dgm:pt>
    <dgm:pt modelId="{CA7CBC30-428A-4CBC-8947-5075D6334DCF}" type="sibTrans" cxnId="{C54FE251-D116-467A-8FCA-25B361808CB5}">
      <dgm:prSet/>
      <dgm:spPr>
        <a:ln>
          <a:solidFill>
            <a:schemeClr val="tx1"/>
          </a:solidFill>
        </a:ln>
      </dgm:spPr>
      <dgm:t>
        <a:bodyPr/>
        <a:lstStyle/>
        <a:p>
          <a:endParaRPr lang="en-US"/>
        </a:p>
      </dgm:t>
    </dgm:pt>
    <dgm:pt modelId="{439D14C7-C3FA-4496-AEB8-D55BACEE61C5}">
      <dgm:prSet phldrT="[Text]"/>
      <dgm:spPr>
        <a:gradFill flip="none" rotWithShape="0">
          <a:gsLst>
            <a:gs pos="0">
              <a:schemeClr val="accent1">
                <a:lumMod val="67000"/>
              </a:schemeClr>
            </a:gs>
            <a:gs pos="0">
              <a:schemeClr val="accent1">
                <a:lumMod val="97000"/>
                <a:lumOff val="3000"/>
              </a:schemeClr>
            </a:gs>
            <a:gs pos="100000">
              <a:schemeClr val="accent1">
                <a:lumMod val="60000"/>
                <a:lumOff val="40000"/>
              </a:schemeClr>
            </a:gs>
          </a:gsLst>
          <a:lin ang="16200000" scaled="1"/>
          <a:tileRect/>
        </a:gradFill>
      </dgm:spPr>
      <dgm:t>
        <a:bodyPr/>
        <a:lstStyle/>
        <a:p>
          <a:r>
            <a:rPr lang="en-US" dirty="0" smtClean="0">
              <a:latin typeface="Gill Sans MT" panose="020B0502020104020203" pitchFamily="34" charset="0"/>
            </a:rPr>
            <a:t>Solver</a:t>
          </a:r>
          <a:endParaRPr lang="en-US" dirty="0">
            <a:latin typeface="Gill Sans MT" panose="020B0502020104020203" pitchFamily="34" charset="0"/>
          </a:endParaRPr>
        </a:p>
      </dgm:t>
    </dgm:pt>
    <dgm:pt modelId="{8A912DDD-00AD-41EF-A3A5-A4FA3D542CBF}" type="parTrans" cxnId="{088D89C4-741E-4312-8BA7-FE1BC98E84DD}">
      <dgm:prSet/>
      <dgm:spPr/>
      <dgm:t>
        <a:bodyPr/>
        <a:lstStyle/>
        <a:p>
          <a:endParaRPr lang="en-US"/>
        </a:p>
      </dgm:t>
    </dgm:pt>
    <dgm:pt modelId="{09372B7C-6E30-4894-A780-BFCBF2C417C7}" type="sibTrans" cxnId="{088D89C4-741E-4312-8BA7-FE1BC98E84DD}">
      <dgm:prSet/>
      <dgm:spPr>
        <a:ln>
          <a:solidFill>
            <a:schemeClr val="tx1"/>
          </a:solidFill>
        </a:ln>
      </dgm:spPr>
      <dgm:t>
        <a:bodyPr/>
        <a:lstStyle/>
        <a:p>
          <a:endParaRPr lang="en-US"/>
        </a:p>
      </dgm:t>
    </dgm:pt>
    <dgm:pt modelId="{4A517C42-31C3-44C1-A176-A7F141000FEA}">
      <dgm:prSet phldrT="[Text]"/>
      <dgm:spPr/>
      <dgm:t>
        <a:bodyPr/>
        <a:lstStyle/>
        <a:p>
          <a:r>
            <a:rPr lang="en-US" dirty="0" smtClean="0">
              <a:latin typeface="Gill Sans MT" panose="020B0502020104020203" pitchFamily="34" charset="0"/>
            </a:rPr>
            <a:t>Feedback</a:t>
          </a:r>
          <a:endParaRPr lang="en-US" dirty="0">
            <a:latin typeface="Gill Sans MT" panose="020B0502020104020203" pitchFamily="34" charset="0"/>
          </a:endParaRPr>
        </a:p>
      </dgm:t>
    </dgm:pt>
    <dgm:pt modelId="{594AD643-6619-451B-8324-2654CAB86C42}" type="parTrans" cxnId="{6250D93B-D26A-4307-AAF8-B7943A7CF3FF}">
      <dgm:prSet/>
      <dgm:spPr/>
      <dgm:t>
        <a:bodyPr/>
        <a:lstStyle/>
        <a:p>
          <a:endParaRPr lang="en-US"/>
        </a:p>
      </dgm:t>
    </dgm:pt>
    <dgm:pt modelId="{996A27C5-975C-4B2E-A7A4-9FA34A2ABAFA}" type="sibTrans" cxnId="{6250D93B-D26A-4307-AAF8-B7943A7CF3FF}">
      <dgm:prSet/>
      <dgm:spPr/>
      <dgm:t>
        <a:bodyPr/>
        <a:lstStyle/>
        <a:p>
          <a:endParaRPr lang="en-US"/>
        </a:p>
      </dgm:t>
    </dgm:pt>
    <dgm:pt modelId="{B8EB80B9-BD02-4C08-8646-CBA8B06A01F9}" type="pres">
      <dgm:prSet presAssocID="{B46DB6B8-7768-4B14-BF7E-4527BC6D5A96}" presName="Name0" presStyleCnt="0">
        <dgm:presLayoutVars>
          <dgm:dir/>
          <dgm:resizeHandles val="exact"/>
        </dgm:presLayoutVars>
      </dgm:prSet>
      <dgm:spPr/>
    </dgm:pt>
    <dgm:pt modelId="{B0513E09-EF43-42BB-B12D-37B4ADF21E58}" type="pres">
      <dgm:prSet presAssocID="{FF508477-506E-4015-8026-90FA93DEF1FC}" presName="node" presStyleLbl="node1" presStyleIdx="0" presStyleCnt="4">
        <dgm:presLayoutVars>
          <dgm:bulletEnabled val="1"/>
        </dgm:presLayoutVars>
      </dgm:prSet>
      <dgm:spPr/>
      <dgm:t>
        <a:bodyPr/>
        <a:lstStyle/>
        <a:p>
          <a:endParaRPr lang="en-US"/>
        </a:p>
      </dgm:t>
    </dgm:pt>
    <dgm:pt modelId="{C4A144CA-712E-465E-9104-69087095A724}" type="pres">
      <dgm:prSet presAssocID="{3BFC6CCA-6BE7-4452-A137-ECA64AFD74FA}" presName="sibTrans" presStyleLbl="sibTrans2D1" presStyleIdx="0" presStyleCnt="3" custLinFactNeighborX="-13140" custLinFactNeighborY="8988"/>
      <dgm:spPr/>
      <dgm:t>
        <a:bodyPr/>
        <a:lstStyle/>
        <a:p>
          <a:endParaRPr lang="en-US"/>
        </a:p>
      </dgm:t>
    </dgm:pt>
    <dgm:pt modelId="{22B5353D-45A2-4239-BDA7-B36DE32AE63C}" type="pres">
      <dgm:prSet presAssocID="{3BFC6CCA-6BE7-4452-A137-ECA64AFD74FA}" presName="connectorText" presStyleLbl="sibTrans2D1" presStyleIdx="0" presStyleCnt="3"/>
      <dgm:spPr/>
      <dgm:t>
        <a:bodyPr/>
        <a:lstStyle/>
        <a:p>
          <a:endParaRPr lang="en-US"/>
        </a:p>
      </dgm:t>
    </dgm:pt>
    <dgm:pt modelId="{70AC05A4-BC33-44CB-BA87-E2B76DACF46D}" type="pres">
      <dgm:prSet presAssocID="{07CA21B2-F972-4325-BCC1-8D952B480EA3}" presName="node" presStyleLbl="node1" presStyleIdx="1" presStyleCnt="4">
        <dgm:presLayoutVars>
          <dgm:bulletEnabled val="1"/>
        </dgm:presLayoutVars>
      </dgm:prSet>
      <dgm:spPr/>
      <dgm:t>
        <a:bodyPr/>
        <a:lstStyle/>
        <a:p>
          <a:endParaRPr lang="en-US"/>
        </a:p>
      </dgm:t>
    </dgm:pt>
    <dgm:pt modelId="{B3E95CDC-D4A1-4938-B0F5-D7330D6F5086}" type="pres">
      <dgm:prSet presAssocID="{CA7CBC30-428A-4CBC-8947-5075D6334DCF}" presName="sibTrans" presStyleLbl="sibTrans2D1" presStyleIdx="1" presStyleCnt="3"/>
      <dgm:spPr/>
      <dgm:t>
        <a:bodyPr/>
        <a:lstStyle/>
        <a:p>
          <a:endParaRPr lang="en-US"/>
        </a:p>
      </dgm:t>
    </dgm:pt>
    <dgm:pt modelId="{EFD90D94-C906-4A13-9E14-22AE4E64916F}" type="pres">
      <dgm:prSet presAssocID="{CA7CBC30-428A-4CBC-8947-5075D6334DCF}" presName="connectorText" presStyleLbl="sibTrans2D1" presStyleIdx="1" presStyleCnt="3"/>
      <dgm:spPr/>
      <dgm:t>
        <a:bodyPr/>
        <a:lstStyle/>
        <a:p>
          <a:endParaRPr lang="en-US"/>
        </a:p>
      </dgm:t>
    </dgm:pt>
    <dgm:pt modelId="{4A0EB39F-EA83-4681-9A17-3CDA9399AFB2}" type="pres">
      <dgm:prSet presAssocID="{439D14C7-C3FA-4496-AEB8-D55BACEE61C5}" presName="node" presStyleLbl="node1" presStyleIdx="2" presStyleCnt="4">
        <dgm:presLayoutVars>
          <dgm:bulletEnabled val="1"/>
        </dgm:presLayoutVars>
      </dgm:prSet>
      <dgm:spPr/>
      <dgm:t>
        <a:bodyPr/>
        <a:lstStyle/>
        <a:p>
          <a:endParaRPr lang="en-US"/>
        </a:p>
      </dgm:t>
    </dgm:pt>
    <dgm:pt modelId="{446D8731-771D-4F68-83BF-D8FA7AE4FB39}" type="pres">
      <dgm:prSet presAssocID="{09372B7C-6E30-4894-A780-BFCBF2C417C7}" presName="sibTrans" presStyleLbl="sibTrans2D1" presStyleIdx="2" presStyleCnt="3"/>
      <dgm:spPr/>
      <dgm:t>
        <a:bodyPr/>
        <a:lstStyle/>
        <a:p>
          <a:endParaRPr lang="en-US"/>
        </a:p>
      </dgm:t>
    </dgm:pt>
    <dgm:pt modelId="{B839F1E1-ED5A-4153-B71E-DA9065809D8D}" type="pres">
      <dgm:prSet presAssocID="{09372B7C-6E30-4894-A780-BFCBF2C417C7}" presName="connectorText" presStyleLbl="sibTrans2D1" presStyleIdx="2" presStyleCnt="3"/>
      <dgm:spPr/>
      <dgm:t>
        <a:bodyPr/>
        <a:lstStyle/>
        <a:p>
          <a:endParaRPr lang="en-US"/>
        </a:p>
      </dgm:t>
    </dgm:pt>
    <dgm:pt modelId="{9D51B58C-F0AE-4255-A0D5-F46BA0990E96}" type="pres">
      <dgm:prSet presAssocID="{4A517C42-31C3-44C1-A176-A7F141000FEA}" presName="node" presStyleLbl="node1" presStyleIdx="3" presStyleCnt="4">
        <dgm:presLayoutVars>
          <dgm:bulletEnabled val="1"/>
        </dgm:presLayoutVars>
      </dgm:prSet>
      <dgm:spPr/>
      <dgm:t>
        <a:bodyPr/>
        <a:lstStyle/>
        <a:p>
          <a:endParaRPr lang="en-US"/>
        </a:p>
      </dgm:t>
    </dgm:pt>
  </dgm:ptLst>
  <dgm:cxnLst>
    <dgm:cxn modelId="{C54FE251-D116-467A-8FCA-25B361808CB5}" srcId="{B46DB6B8-7768-4B14-BF7E-4527BC6D5A96}" destId="{07CA21B2-F972-4325-BCC1-8D952B480EA3}" srcOrd="1" destOrd="0" parTransId="{EBD946B2-5814-42DE-9B79-60FC7B9191A6}" sibTransId="{CA7CBC30-428A-4CBC-8947-5075D6334DCF}"/>
    <dgm:cxn modelId="{51C9DB4A-691E-4F6B-A728-6569E4D91BA0}" type="presOf" srcId="{B46DB6B8-7768-4B14-BF7E-4527BC6D5A96}" destId="{B8EB80B9-BD02-4C08-8646-CBA8B06A01F9}" srcOrd="0" destOrd="0" presId="urn:microsoft.com/office/officeart/2005/8/layout/process1"/>
    <dgm:cxn modelId="{39C67945-2C2F-45AD-8244-93C282A376E5}" type="presOf" srcId="{09372B7C-6E30-4894-A780-BFCBF2C417C7}" destId="{B839F1E1-ED5A-4153-B71E-DA9065809D8D}" srcOrd="1" destOrd="0" presId="urn:microsoft.com/office/officeart/2005/8/layout/process1"/>
    <dgm:cxn modelId="{A7C57826-70FF-4AD8-A03B-8E53B9495A94}" type="presOf" srcId="{CA7CBC30-428A-4CBC-8947-5075D6334DCF}" destId="{EFD90D94-C906-4A13-9E14-22AE4E64916F}" srcOrd="1" destOrd="0" presId="urn:microsoft.com/office/officeart/2005/8/layout/process1"/>
    <dgm:cxn modelId="{9225AA31-ECCA-482F-A1DA-DEF0BD7E4140}" type="presOf" srcId="{3BFC6CCA-6BE7-4452-A137-ECA64AFD74FA}" destId="{C4A144CA-712E-465E-9104-69087095A724}" srcOrd="0" destOrd="0" presId="urn:microsoft.com/office/officeart/2005/8/layout/process1"/>
    <dgm:cxn modelId="{E4097314-BBE7-4B1A-9689-3F87379F07C9}" srcId="{B46DB6B8-7768-4B14-BF7E-4527BC6D5A96}" destId="{FF508477-506E-4015-8026-90FA93DEF1FC}" srcOrd="0" destOrd="0" parTransId="{29B67F12-36C4-465C-9CD8-9BF83A21C68C}" sibTransId="{3BFC6CCA-6BE7-4452-A137-ECA64AFD74FA}"/>
    <dgm:cxn modelId="{6250D93B-D26A-4307-AAF8-B7943A7CF3FF}" srcId="{B46DB6B8-7768-4B14-BF7E-4527BC6D5A96}" destId="{4A517C42-31C3-44C1-A176-A7F141000FEA}" srcOrd="3" destOrd="0" parTransId="{594AD643-6619-451B-8324-2654CAB86C42}" sibTransId="{996A27C5-975C-4B2E-A7A4-9FA34A2ABAFA}"/>
    <dgm:cxn modelId="{07B29508-6D6F-477C-9278-1BCA2ACBA91E}" type="presOf" srcId="{FF508477-506E-4015-8026-90FA93DEF1FC}" destId="{B0513E09-EF43-42BB-B12D-37B4ADF21E58}" srcOrd="0" destOrd="0" presId="urn:microsoft.com/office/officeart/2005/8/layout/process1"/>
    <dgm:cxn modelId="{4C90CC8B-E68C-4C1A-97B7-7A86BD838AC1}" type="presOf" srcId="{3BFC6CCA-6BE7-4452-A137-ECA64AFD74FA}" destId="{22B5353D-45A2-4239-BDA7-B36DE32AE63C}" srcOrd="1" destOrd="0" presId="urn:microsoft.com/office/officeart/2005/8/layout/process1"/>
    <dgm:cxn modelId="{8523C3FB-D4AB-4832-9A3D-3D5F58BA6CF1}" type="presOf" srcId="{439D14C7-C3FA-4496-AEB8-D55BACEE61C5}" destId="{4A0EB39F-EA83-4681-9A17-3CDA9399AFB2}" srcOrd="0" destOrd="0" presId="urn:microsoft.com/office/officeart/2005/8/layout/process1"/>
    <dgm:cxn modelId="{F567C1D7-56DD-4D61-B4D9-91A49D492BF3}" type="presOf" srcId="{09372B7C-6E30-4894-A780-BFCBF2C417C7}" destId="{446D8731-771D-4F68-83BF-D8FA7AE4FB39}" srcOrd="0" destOrd="0" presId="urn:microsoft.com/office/officeart/2005/8/layout/process1"/>
    <dgm:cxn modelId="{A69C4F06-A3C8-4DE9-AADA-D3FA7B064299}" type="presOf" srcId="{07CA21B2-F972-4325-BCC1-8D952B480EA3}" destId="{70AC05A4-BC33-44CB-BA87-E2B76DACF46D}" srcOrd="0" destOrd="0" presId="urn:microsoft.com/office/officeart/2005/8/layout/process1"/>
    <dgm:cxn modelId="{088D89C4-741E-4312-8BA7-FE1BC98E84DD}" srcId="{B46DB6B8-7768-4B14-BF7E-4527BC6D5A96}" destId="{439D14C7-C3FA-4496-AEB8-D55BACEE61C5}" srcOrd="2" destOrd="0" parTransId="{8A912DDD-00AD-41EF-A3A5-A4FA3D542CBF}" sibTransId="{09372B7C-6E30-4894-A780-BFCBF2C417C7}"/>
    <dgm:cxn modelId="{71C82A8C-174A-4AE9-AAFC-1B6EF5E71B62}" type="presOf" srcId="{4A517C42-31C3-44C1-A176-A7F141000FEA}" destId="{9D51B58C-F0AE-4255-A0D5-F46BA0990E96}" srcOrd="0" destOrd="0" presId="urn:microsoft.com/office/officeart/2005/8/layout/process1"/>
    <dgm:cxn modelId="{F46015D0-FD71-47D2-BA8A-8C9F92CB60AA}" type="presOf" srcId="{CA7CBC30-428A-4CBC-8947-5075D6334DCF}" destId="{B3E95CDC-D4A1-4938-B0F5-D7330D6F5086}" srcOrd="0" destOrd="0" presId="urn:microsoft.com/office/officeart/2005/8/layout/process1"/>
    <dgm:cxn modelId="{29520179-BBA0-468E-BD7C-35E35033F75F}" type="presParOf" srcId="{B8EB80B9-BD02-4C08-8646-CBA8B06A01F9}" destId="{B0513E09-EF43-42BB-B12D-37B4ADF21E58}" srcOrd="0" destOrd="0" presId="urn:microsoft.com/office/officeart/2005/8/layout/process1"/>
    <dgm:cxn modelId="{41177737-FB12-4C34-AB29-F1F6BF3947AD}" type="presParOf" srcId="{B8EB80B9-BD02-4C08-8646-CBA8B06A01F9}" destId="{C4A144CA-712E-465E-9104-69087095A724}" srcOrd="1" destOrd="0" presId="urn:microsoft.com/office/officeart/2005/8/layout/process1"/>
    <dgm:cxn modelId="{FE0C69A9-8A31-40D8-A17C-DFB0B789A9BE}" type="presParOf" srcId="{C4A144CA-712E-465E-9104-69087095A724}" destId="{22B5353D-45A2-4239-BDA7-B36DE32AE63C}" srcOrd="0" destOrd="0" presId="urn:microsoft.com/office/officeart/2005/8/layout/process1"/>
    <dgm:cxn modelId="{8E2ECEA7-1A4D-4211-8B56-8ABF655EBAE9}" type="presParOf" srcId="{B8EB80B9-BD02-4C08-8646-CBA8B06A01F9}" destId="{70AC05A4-BC33-44CB-BA87-E2B76DACF46D}" srcOrd="2" destOrd="0" presId="urn:microsoft.com/office/officeart/2005/8/layout/process1"/>
    <dgm:cxn modelId="{FA9E10A1-FB8E-4CF1-9F4E-9FE32B06194D}" type="presParOf" srcId="{B8EB80B9-BD02-4C08-8646-CBA8B06A01F9}" destId="{B3E95CDC-D4A1-4938-B0F5-D7330D6F5086}" srcOrd="3" destOrd="0" presId="urn:microsoft.com/office/officeart/2005/8/layout/process1"/>
    <dgm:cxn modelId="{5B1E3C2F-C309-414D-8E19-6F0A0A3E5550}" type="presParOf" srcId="{B3E95CDC-D4A1-4938-B0F5-D7330D6F5086}" destId="{EFD90D94-C906-4A13-9E14-22AE4E64916F}" srcOrd="0" destOrd="0" presId="urn:microsoft.com/office/officeart/2005/8/layout/process1"/>
    <dgm:cxn modelId="{A81BA52B-88EC-4E56-98B5-DFC51F0911E7}" type="presParOf" srcId="{B8EB80B9-BD02-4C08-8646-CBA8B06A01F9}" destId="{4A0EB39F-EA83-4681-9A17-3CDA9399AFB2}" srcOrd="4" destOrd="0" presId="urn:microsoft.com/office/officeart/2005/8/layout/process1"/>
    <dgm:cxn modelId="{71116A19-338A-4EC0-9850-047EF9901F26}" type="presParOf" srcId="{B8EB80B9-BD02-4C08-8646-CBA8B06A01F9}" destId="{446D8731-771D-4F68-83BF-D8FA7AE4FB39}" srcOrd="5" destOrd="0" presId="urn:microsoft.com/office/officeart/2005/8/layout/process1"/>
    <dgm:cxn modelId="{6720FC1F-D334-4CBC-9CBC-0BE6CFC9F57B}" type="presParOf" srcId="{446D8731-771D-4F68-83BF-D8FA7AE4FB39}" destId="{B839F1E1-ED5A-4153-B71E-DA9065809D8D}" srcOrd="0" destOrd="0" presId="urn:microsoft.com/office/officeart/2005/8/layout/process1"/>
    <dgm:cxn modelId="{B5D5F7FB-BA83-4D3F-A71D-A7FDFC010166}" type="presParOf" srcId="{B8EB80B9-BD02-4C08-8646-CBA8B06A01F9}" destId="{9D51B58C-F0AE-4255-A0D5-F46BA0990E96}"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46DB6B8-7768-4B14-BF7E-4527BC6D5A96}" type="doc">
      <dgm:prSet loTypeId="urn:microsoft.com/office/officeart/2005/8/layout/process1" loCatId="process" qsTypeId="urn:microsoft.com/office/officeart/2005/8/quickstyle/simple3" qsCatId="simple" csTypeId="urn:microsoft.com/office/officeart/2005/8/colors/accent6_2" csCatId="accent6" phldr="1"/>
      <dgm:spPr/>
    </dgm:pt>
    <dgm:pt modelId="{FF508477-506E-4015-8026-90FA93DEF1FC}">
      <dgm:prSet phldrT="[Text]"/>
      <dgm:spPr/>
      <dgm:t>
        <a:bodyPr/>
        <a:lstStyle/>
        <a:p>
          <a:r>
            <a:rPr lang="en-US" dirty="0" smtClean="0">
              <a:latin typeface="Gill Sans MT" panose="020B0502020104020203" pitchFamily="34" charset="0"/>
            </a:rPr>
            <a:t>Rewriter</a:t>
          </a:r>
          <a:endParaRPr lang="en-US" dirty="0">
            <a:latin typeface="Gill Sans MT" panose="020B0502020104020203" pitchFamily="34" charset="0"/>
          </a:endParaRPr>
        </a:p>
      </dgm:t>
    </dgm:pt>
    <dgm:pt modelId="{29B67F12-36C4-465C-9CD8-9BF83A21C68C}" type="parTrans" cxnId="{E4097314-BBE7-4B1A-9689-3F87379F07C9}">
      <dgm:prSet/>
      <dgm:spPr/>
      <dgm:t>
        <a:bodyPr/>
        <a:lstStyle/>
        <a:p>
          <a:endParaRPr lang="en-US"/>
        </a:p>
      </dgm:t>
    </dgm:pt>
    <dgm:pt modelId="{3BFC6CCA-6BE7-4452-A137-ECA64AFD74FA}" type="sibTrans" cxnId="{E4097314-BBE7-4B1A-9689-3F87379F07C9}">
      <dgm:prSet/>
      <dgm:spPr>
        <a:ln>
          <a:solidFill>
            <a:schemeClr val="tx1"/>
          </a:solidFill>
        </a:ln>
      </dgm:spPr>
      <dgm:t>
        <a:bodyPr/>
        <a:lstStyle/>
        <a:p>
          <a:endParaRPr lang="en-US"/>
        </a:p>
      </dgm:t>
    </dgm:pt>
    <dgm:pt modelId="{07CA21B2-F972-4325-BCC1-8D952B480EA3}">
      <dgm:prSet phldrT="[Text]"/>
      <dgm:spPr/>
      <dgm:t>
        <a:bodyPr/>
        <a:lstStyle/>
        <a:p>
          <a:r>
            <a:rPr lang="en-US" dirty="0" smtClean="0">
              <a:latin typeface="Gill Sans MT" panose="020B0502020104020203" pitchFamily="34" charset="0"/>
            </a:rPr>
            <a:t>Translator</a:t>
          </a:r>
          <a:endParaRPr lang="en-US" dirty="0">
            <a:latin typeface="Gill Sans MT" panose="020B0502020104020203" pitchFamily="34" charset="0"/>
          </a:endParaRPr>
        </a:p>
      </dgm:t>
    </dgm:pt>
    <dgm:pt modelId="{EBD946B2-5814-42DE-9B79-60FC7B9191A6}" type="parTrans" cxnId="{C54FE251-D116-467A-8FCA-25B361808CB5}">
      <dgm:prSet/>
      <dgm:spPr/>
      <dgm:t>
        <a:bodyPr/>
        <a:lstStyle/>
        <a:p>
          <a:endParaRPr lang="en-US"/>
        </a:p>
      </dgm:t>
    </dgm:pt>
    <dgm:pt modelId="{CA7CBC30-428A-4CBC-8947-5075D6334DCF}" type="sibTrans" cxnId="{C54FE251-D116-467A-8FCA-25B361808CB5}">
      <dgm:prSet/>
      <dgm:spPr>
        <a:ln>
          <a:solidFill>
            <a:schemeClr val="tx1"/>
          </a:solidFill>
        </a:ln>
      </dgm:spPr>
      <dgm:t>
        <a:bodyPr/>
        <a:lstStyle/>
        <a:p>
          <a:endParaRPr lang="en-US"/>
        </a:p>
      </dgm:t>
    </dgm:pt>
    <dgm:pt modelId="{439D14C7-C3FA-4496-AEB8-D55BACEE61C5}">
      <dgm:prSet phldrT="[Text]"/>
      <dgm:spPr/>
      <dgm:t>
        <a:bodyPr/>
        <a:lstStyle/>
        <a:p>
          <a:r>
            <a:rPr lang="en-US" dirty="0" smtClean="0">
              <a:latin typeface="Gill Sans MT" panose="020B0502020104020203" pitchFamily="34" charset="0"/>
            </a:rPr>
            <a:t>Solver</a:t>
          </a:r>
          <a:endParaRPr lang="en-US" dirty="0">
            <a:latin typeface="Gill Sans MT" panose="020B0502020104020203" pitchFamily="34" charset="0"/>
          </a:endParaRPr>
        </a:p>
      </dgm:t>
    </dgm:pt>
    <dgm:pt modelId="{8A912DDD-00AD-41EF-A3A5-A4FA3D542CBF}" type="parTrans" cxnId="{088D89C4-741E-4312-8BA7-FE1BC98E84DD}">
      <dgm:prSet/>
      <dgm:spPr/>
      <dgm:t>
        <a:bodyPr/>
        <a:lstStyle/>
        <a:p>
          <a:endParaRPr lang="en-US"/>
        </a:p>
      </dgm:t>
    </dgm:pt>
    <dgm:pt modelId="{09372B7C-6E30-4894-A780-BFCBF2C417C7}" type="sibTrans" cxnId="{088D89C4-741E-4312-8BA7-FE1BC98E84DD}">
      <dgm:prSet/>
      <dgm:spPr>
        <a:ln>
          <a:solidFill>
            <a:schemeClr val="tx1"/>
          </a:solidFill>
        </a:ln>
      </dgm:spPr>
      <dgm:t>
        <a:bodyPr/>
        <a:lstStyle/>
        <a:p>
          <a:endParaRPr lang="en-US"/>
        </a:p>
      </dgm:t>
    </dgm:pt>
    <dgm:pt modelId="{4A517C42-31C3-44C1-A176-A7F141000FEA}">
      <dgm:prSet phldrT="[Text]"/>
      <dgm:spPr>
        <a:gradFill flip="none" rotWithShape="0">
          <a:gsLst>
            <a:gs pos="46896">
              <a:srgbClr val="E98613"/>
            </a:gs>
            <a:gs pos="0">
              <a:schemeClr val="accent1">
                <a:lumMod val="67000"/>
              </a:schemeClr>
            </a:gs>
            <a:gs pos="0">
              <a:schemeClr val="accent1">
                <a:lumMod val="97000"/>
                <a:lumOff val="3000"/>
              </a:schemeClr>
            </a:gs>
            <a:gs pos="100000">
              <a:schemeClr val="accent1">
                <a:lumMod val="60000"/>
                <a:lumOff val="40000"/>
              </a:schemeClr>
            </a:gs>
          </a:gsLst>
          <a:lin ang="16200000" scaled="1"/>
          <a:tileRect/>
        </a:gradFill>
      </dgm:spPr>
      <dgm:t>
        <a:bodyPr/>
        <a:lstStyle/>
        <a:p>
          <a:r>
            <a:rPr lang="en-US" dirty="0" smtClean="0">
              <a:latin typeface="Gill Sans MT" panose="020B0502020104020203" pitchFamily="34" charset="0"/>
            </a:rPr>
            <a:t>Feedback</a:t>
          </a:r>
          <a:endParaRPr lang="en-US" dirty="0">
            <a:latin typeface="Gill Sans MT" panose="020B0502020104020203" pitchFamily="34" charset="0"/>
          </a:endParaRPr>
        </a:p>
      </dgm:t>
    </dgm:pt>
    <dgm:pt modelId="{594AD643-6619-451B-8324-2654CAB86C42}" type="parTrans" cxnId="{6250D93B-D26A-4307-AAF8-B7943A7CF3FF}">
      <dgm:prSet/>
      <dgm:spPr/>
      <dgm:t>
        <a:bodyPr/>
        <a:lstStyle/>
        <a:p>
          <a:endParaRPr lang="en-US"/>
        </a:p>
      </dgm:t>
    </dgm:pt>
    <dgm:pt modelId="{996A27C5-975C-4B2E-A7A4-9FA34A2ABAFA}" type="sibTrans" cxnId="{6250D93B-D26A-4307-AAF8-B7943A7CF3FF}">
      <dgm:prSet/>
      <dgm:spPr/>
      <dgm:t>
        <a:bodyPr/>
        <a:lstStyle/>
        <a:p>
          <a:endParaRPr lang="en-US"/>
        </a:p>
      </dgm:t>
    </dgm:pt>
    <dgm:pt modelId="{B8EB80B9-BD02-4C08-8646-CBA8B06A01F9}" type="pres">
      <dgm:prSet presAssocID="{B46DB6B8-7768-4B14-BF7E-4527BC6D5A96}" presName="Name0" presStyleCnt="0">
        <dgm:presLayoutVars>
          <dgm:dir/>
          <dgm:resizeHandles val="exact"/>
        </dgm:presLayoutVars>
      </dgm:prSet>
      <dgm:spPr/>
    </dgm:pt>
    <dgm:pt modelId="{B0513E09-EF43-42BB-B12D-37B4ADF21E58}" type="pres">
      <dgm:prSet presAssocID="{FF508477-506E-4015-8026-90FA93DEF1FC}" presName="node" presStyleLbl="node1" presStyleIdx="0" presStyleCnt="4">
        <dgm:presLayoutVars>
          <dgm:bulletEnabled val="1"/>
        </dgm:presLayoutVars>
      </dgm:prSet>
      <dgm:spPr/>
      <dgm:t>
        <a:bodyPr/>
        <a:lstStyle/>
        <a:p>
          <a:endParaRPr lang="en-US"/>
        </a:p>
      </dgm:t>
    </dgm:pt>
    <dgm:pt modelId="{C4A144CA-712E-465E-9104-69087095A724}" type="pres">
      <dgm:prSet presAssocID="{3BFC6CCA-6BE7-4452-A137-ECA64AFD74FA}" presName="sibTrans" presStyleLbl="sibTrans2D1" presStyleIdx="0" presStyleCnt="3" custLinFactNeighborX="-13140" custLinFactNeighborY="8988"/>
      <dgm:spPr/>
      <dgm:t>
        <a:bodyPr/>
        <a:lstStyle/>
        <a:p>
          <a:endParaRPr lang="en-US"/>
        </a:p>
      </dgm:t>
    </dgm:pt>
    <dgm:pt modelId="{22B5353D-45A2-4239-BDA7-B36DE32AE63C}" type="pres">
      <dgm:prSet presAssocID="{3BFC6CCA-6BE7-4452-A137-ECA64AFD74FA}" presName="connectorText" presStyleLbl="sibTrans2D1" presStyleIdx="0" presStyleCnt="3"/>
      <dgm:spPr/>
      <dgm:t>
        <a:bodyPr/>
        <a:lstStyle/>
        <a:p>
          <a:endParaRPr lang="en-US"/>
        </a:p>
      </dgm:t>
    </dgm:pt>
    <dgm:pt modelId="{70AC05A4-BC33-44CB-BA87-E2B76DACF46D}" type="pres">
      <dgm:prSet presAssocID="{07CA21B2-F972-4325-BCC1-8D952B480EA3}" presName="node" presStyleLbl="node1" presStyleIdx="1" presStyleCnt="4">
        <dgm:presLayoutVars>
          <dgm:bulletEnabled val="1"/>
        </dgm:presLayoutVars>
      </dgm:prSet>
      <dgm:spPr/>
      <dgm:t>
        <a:bodyPr/>
        <a:lstStyle/>
        <a:p>
          <a:endParaRPr lang="en-US"/>
        </a:p>
      </dgm:t>
    </dgm:pt>
    <dgm:pt modelId="{B3E95CDC-D4A1-4938-B0F5-D7330D6F5086}" type="pres">
      <dgm:prSet presAssocID="{CA7CBC30-428A-4CBC-8947-5075D6334DCF}" presName="sibTrans" presStyleLbl="sibTrans2D1" presStyleIdx="1" presStyleCnt="3"/>
      <dgm:spPr/>
      <dgm:t>
        <a:bodyPr/>
        <a:lstStyle/>
        <a:p>
          <a:endParaRPr lang="en-US"/>
        </a:p>
      </dgm:t>
    </dgm:pt>
    <dgm:pt modelId="{EFD90D94-C906-4A13-9E14-22AE4E64916F}" type="pres">
      <dgm:prSet presAssocID="{CA7CBC30-428A-4CBC-8947-5075D6334DCF}" presName="connectorText" presStyleLbl="sibTrans2D1" presStyleIdx="1" presStyleCnt="3"/>
      <dgm:spPr/>
      <dgm:t>
        <a:bodyPr/>
        <a:lstStyle/>
        <a:p>
          <a:endParaRPr lang="en-US"/>
        </a:p>
      </dgm:t>
    </dgm:pt>
    <dgm:pt modelId="{4A0EB39F-EA83-4681-9A17-3CDA9399AFB2}" type="pres">
      <dgm:prSet presAssocID="{439D14C7-C3FA-4496-AEB8-D55BACEE61C5}" presName="node" presStyleLbl="node1" presStyleIdx="2" presStyleCnt="4">
        <dgm:presLayoutVars>
          <dgm:bulletEnabled val="1"/>
        </dgm:presLayoutVars>
      </dgm:prSet>
      <dgm:spPr/>
      <dgm:t>
        <a:bodyPr/>
        <a:lstStyle/>
        <a:p>
          <a:endParaRPr lang="en-US"/>
        </a:p>
      </dgm:t>
    </dgm:pt>
    <dgm:pt modelId="{446D8731-771D-4F68-83BF-D8FA7AE4FB39}" type="pres">
      <dgm:prSet presAssocID="{09372B7C-6E30-4894-A780-BFCBF2C417C7}" presName="sibTrans" presStyleLbl="sibTrans2D1" presStyleIdx="2" presStyleCnt="3"/>
      <dgm:spPr/>
      <dgm:t>
        <a:bodyPr/>
        <a:lstStyle/>
        <a:p>
          <a:endParaRPr lang="en-US"/>
        </a:p>
      </dgm:t>
    </dgm:pt>
    <dgm:pt modelId="{B839F1E1-ED5A-4153-B71E-DA9065809D8D}" type="pres">
      <dgm:prSet presAssocID="{09372B7C-6E30-4894-A780-BFCBF2C417C7}" presName="connectorText" presStyleLbl="sibTrans2D1" presStyleIdx="2" presStyleCnt="3"/>
      <dgm:spPr/>
      <dgm:t>
        <a:bodyPr/>
        <a:lstStyle/>
        <a:p>
          <a:endParaRPr lang="en-US"/>
        </a:p>
      </dgm:t>
    </dgm:pt>
    <dgm:pt modelId="{9D51B58C-F0AE-4255-A0D5-F46BA0990E96}" type="pres">
      <dgm:prSet presAssocID="{4A517C42-31C3-44C1-A176-A7F141000FEA}" presName="node" presStyleLbl="node1" presStyleIdx="3" presStyleCnt="4">
        <dgm:presLayoutVars>
          <dgm:bulletEnabled val="1"/>
        </dgm:presLayoutVars>
      </dgm:prSet>
      <dgm:spPr/>
      <dgm:t>
        <a:bodyPr/>
        <a:lstStyle/>
        <a:p>
          <a:endParaRPr lang="en-US"/>
        </a:p>
      </dgm:t>
    </dgm:pt>
  </dgm:ptLst>
  <dgm:cxnLst>
    <dgm:cxn modelId="{1BE9F826-BA0E-4308-BE22-735B97FE3072}" type="presOf" srcId="{09372B7C-6E30-4894-A780-BFCBF2C417C7}" destId="{446D8731-771D-4F68-83BF-D8FA7AE4FB39}" srcOrd="0" destOrd="0" presId="urn:microsoft.com/office/officeart/2005/8/layout/process1"/>
    <dgm:cxn modelId="{2C4BED0D-1254-45FD-AAA3-8F3E8D96ADB7}" type="presOf" srcId="{09372B7C-6E30-4894-A780-BFCBF2C417C7}" destId="{B839F1E1-ED5A-4153-B71E-DA9065809D8D}" srcOrd="1" destOrd="0" presId="urn:microsoft.com/office/officeart/2005/8/layout/process1"/>
    <dgm:cxn modelId="{C54FE251-D116-467A-8FCA-25B361808CB5}" srcId="{B46DB6B8-7768-4B14-BF7E-4527BC6D5A96}" destId="{07CA21B2-F972-4325-BCC1-8D952B480EA3}" srcOrd="1" destOrd="0" parTransId="{EBD946B2-5814-42DE-9B79-60FC7B9191A6}" sibTransId="{CA7CBC30-428A-4CBC-8947-5075D6334DCF}"/>
    <dgm:cxn modelId="{5339D2AE-7564-4C35-A42C-37D0CE55260D}" type="presOf" srcId="{B46DB6B8-7768-4B14-BF7E-4527BC6D5A96}" destId="{B8EB80B9-BD02-4C08-8646-CBA8B06A01F9}" srcOrd="0" destOrd="0" presId="urn:microsoft.com/office/officeart/2005/8/layout/process1"/>
    <dgm:cxn modelId="{815966CC-442B-46C7-83FF-584F66C75914}" type="presOf" srcId="{CA7CBC30-428A-4CBC-8947-5075D6334DCF}" destId="{EFD90D94-C906-4A13-9E14-22AE4E64916F}" srcOrd="1" destOrd="0" presId="urn:microsoft.com/office/officeart/2005/8/layout/process1"/>
    <dgm:cxn modelId="{A7C6A1F0-5BA8-45FE-AEEB-BBA6597D9621}" type="presOf" srcId="{439D14C7-C3FA-4496-AEB8-D55BACEE61C5}" destId="{4A0EB39F-EA83-4681-9A17-3CDA9399AFB2}" srcOrd="0" destOrd="0" presId="urn:microsoft.com/office/officeart/2005/8/layout/process1"/>
    <dgm:cxn modelId="{DD4AAEA3-D79E-4EBF-A63B-2E7AC92200B9}" type="presOf" srcId="{CA7CBC30-428A-4CBC-8947-5075D6334DCF}" destId="{B3E95CDC-D4A1-4938-B0F5-D7330D6F5086}" srcOrd="0" destOrd="0" presId="urn:microsoft.com/office/officeart/2005/8/layout/process1"/>
    <dgm:cxn modelId="{6250D93B-D26A-4307-AAF8-B7943A7CF3FF}" srcId="{B46DB6B8-7768-4B14-BF7E-4527BC6D5A96}" destId="{4A517C42-31C3-44C1-A176-A7F141000FEA}" srcOrd="3" destOrd="0" parTransId="{594AD643-6619-451B-8324-2654CAB86C42}" sibTransId="{996A27C5-975C-4B2E-A7A4-9FA34A2ABAFA}"/>
    <dgm:cxn modelId="{E4097314-BBE7-4B1A-9689-3F87379F07C9}" srcId="{B46DB6B8-7768-4B14-BF7E-4527BC6D5A96}" destId="{FF508477-506E-4015-8026-90FA93DEF1FC}" srcOrd="0" destOrd="0" parTransId="{29B67F12-36C4-465C-9CD8-9BF83A21C68C}" sibTransId="{3BFC6CCA-6BE7-4452-A137-ECA64AFD74FA}"/>
    <dgm:cxn modelId="{1FDC5FBB-507F-48A0-90B0-92336BD41634}" type="presOf" srcId="{FF508477-506E-4015-8026-90FA93DEF1FC}" destId="{B0513E09-EF43-42BB-B12D-37B4ADF21E58}" srcOrd="0" destOrd="0" presId="urn:microsoft.com/office/officeart/2005/8/layout/process1"/>
    <dgm:cxn modelId="{47BEA550-2737-4503-A0EE-08F60290ED01}" type="presOf" srcId="{3BFC6CCA-6BE7-4452-A137-ECA64AFD74FA}" destId="{C4A144CA-712E-465E-9104-69087095A724}" srcOrd="0" destOrd="0" presId="urn:microsoft.com/office/officeart/2005/8/layout/process1"/>
    <dgm:cxn modelId="{CC626D9A-8CAF-4013-AC66-C91F9770EFBB}" type="presOf" srcId="{07CA21B2-F972-4325-BCC1-8D952B480EA3}" destId="{70AC05A4-BC33-44CB-BA87-E2B76DACF46D}" srcOrd="0" destOrd="0" presId="urn:microsoft.com/office/officeart/2005/8/layout/process1"/>
    <dgm:cxn modelId="{088D89C4-741E-4312-8BA7-FE1BC98E84DD}" srcId="{B46DB6B8-7768-4B14-BF7E-4527BC6D5A96}" destId="{439D14C7-C3FA-4496-AEB8-D55BACEE61C5}" srcOrd="2" destOrd="0" parTransId="{8A912DDD-00AD-41EF-A3A5-A4FA3D542CBF}" sibTransId="{09372B7C-6E30-4894-A780-BFCBF2C417C7}"/>
    <dgm:cxn modelId="{8A5D9981-ECFB-4873-BC3E-6DCA28D752A9}" type="presOf" srcId="{4A517C42-31C3-44C1-A176-A7F141000FEA}" destId="{9D51B58C-F0AE-4255-A0D5-F46BA0990E96}" srcOrd="0" destOrd="0" presId="urn:microsoft.com/office/officeart/2005/8/layout/process1"/>
    <dgm:cxn modelId="{640F2D8B-D593-4871-8B71-E5FC0F2AC5FE}" type="presOf" srcId="{3BFC6CCA-6BE7-4452-A137-ECA64AFD74FA}" destId="{22B5353D-45A2-4239-BDA7-B36DE32AE63C}" srcOrd="1" destOrd="0" presId="urn:microsoft.com/office/officeart/2005/8/layout/process1"/>
    <dgm:cxn modelId="{060F0FE9-9EDA-4B73-BB0C-EE5D099F5D09}" type="presParOf" srcId="{B8EB80B9-BD02-4C08-8646-CBA8B06A01F9}" destId="{B0513E09-EF43-42BB-B12D-37B4ADF21E58}" srcOrd="0" destOrd="0" presId="urn:microsoft.com/office/officeart/2005/8/layout/process1"/>
    <dgm:cxn modelId="{9D9FECF4-943F-4440-BFE6-103F6BD3B4BD}" type="presParOf" srcId="{B8EB80B9-BD02-4C08-8646-CBA8B06A01F9}" destId="{C4A144CA-712E-465E-9104-69087095A724}" srcOrd="1" destOrd="0" presId="urn:microsoft.com/office/officeart/2005/8/layout/process1"/>
    <dgm:cxn modelId="{A35A378E-2FEB-4379-8EF7-3D493AD8DBB6}" type="presParOf" srcId="{C4A144CA-712E-465E-9104-69087095A724}" destId="{22B5353D-45A2-4239-BDA7-B36DE32AE63C}" srcOrd="0" destOrd="0" presId="urn:microsoft.com/office/officeart/2005/8/layout/process1"/>
    <dgm:cxn modelId="{F864A91E-A2B8-4B77-B437-A1091585FC14}" type="presParOf" srcId="{B8EB80B9-BD02-4C08-8646-CBA8B06A01F9}" destId="{70AC05A4-BC33-44CB-BA87-E2B76DACF46D}" srcOrd="2" destOrd="0" presId="urn:microsoft.com/office/officeart/2005/8/layout/process1"/>
    <dgm:cxn modelId="{CAFFB3D5-ECB8-41DB-8C91-2F09ED70ECBC}" type="presParOf" srcId="{B8EB80B9-BD02-4C08-8646-CBA8B06A01F9}" destId="{B3E95CDC-D4A1-4938-B0F5-D7330D6F5086}" srcOrd="3" destOrd="0" presId="urn:microsoft.com/office/officeart/2005/8/layout/process1"/>
    <dgm:cxn modelId="{F757AB60-17A1-49D3-AC01-E5C8925AB113}" type="presParOf" srcId="{B3E95CDC-D4A1-4938-B0F5-D7330D6F5086}" destId="{EFD90D94-C906-4A13-9E14-22AE4E64916F}" srcOrd="0" destOrd="0" presId="urn:microsoft.com/office/officeart/2005/8/layout/process1"/>
    <dgm:cxn modelId="{37577F96-6C95-4C5B-8E53-D34AFE111A8D}" type="presParOf" srcId="{B8EB80B9-BD02-4C08-8646-CBA8B06A01F9}" destId="{4A0EB39F-EA83-4681-9A17-3CDA9399AFB2}" srcOrd="4" destOrd="0" presId="urn:microsoft.com/office/officeart/2005/8/layout/process1"/>
    <dgm:cxn modelId="{3BBD2EBE-C61B-4D42-BAE2-46897339465B}" type="presParOf" srcId="{B8EB80B9-BD02-4C08-8646-CBA8B06A01F9}" destId="{446D8731-771D-4F68-83BF-D8FA7AE4FB39}" srcOrd="5" destOrd="0" presId="urn:microsoft.com/office/officeart/2005/8/layout/process1"/>
    <dgm:cxn modelId="{0FC3527B-B3D4-4DE9-8CE5-AB4F16A6A89F}" type="presParOf" srcId="{446D8731-771D-4F68-83BF-D8FA7AE4FB39}" destId="{B839F1E1-ED5A-4153-B71E-DA9065809D8D}" srcOrd="0" destOrd="0" presId="urn:microsoft.com/office/officeart/2005/8/layout/process1"/>
    <dgm:cxn modelId="{A5FD4893-ED60-4AB3-9D9B-C412847314AB}" type="presParOf" srcId="{B8EB80B9-BD02-4C08-8646-CBA8B06A01F9}" destId="{9D51B58C-F0AE-4255-A0D5-F46BA0990E96}"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6DB6B8-7768-4B14-BF7E-4527BC6D5A96}" type="doc">
      <dgm:prSet loTypeId="urn:microsoft.com/office/officeart/2005/8/layout/process1" loCatId="process" qsTypeId="urn:microsoft.com/office/officeart/2005/8/quickstyle/simple3" qsCatId="simple" csTypeId="urn:microsoft.com/office/officeart/2005/8/colors/accent6_2" csCatId="accent6" phldr="1"/>
      <dgm:spPr/>
    </dgm:pt>
    <dgm:pt modelId="{FF508477-506E-4015-8026-90FA93DEF1FC}">
      <dgm:prSet phldrT="[Text]"/>
      <dgm:spPr/>
      <dgm:t>
        <a:bodyPr/>
        <a:lstStyle/>
        <a:p>
          <a:r>
            <a:rPr lang="en-US" dirty="0" smtClean="0">
              <a:latin typeface="Gill Sans MT" panose="020B0502020104020203" pitchFamily="34" charset="0"/>
            </a:rPr>
            <a:t>Rewriter</a:t>
          </a:r>
          <a:endParaRPr lang="en-US" dirty="0">
            <a:latin typeface="Gill Sans MT" panose="020B0502020104020203" pitchFamily="34" charset="0"/>
          </a:endParaRPr>
        </a:p>
      </dgm:t>
    </dgm:pt>
    <dgm:pt modelId="{29B67F12-36C4-465C-9CD8-9BF83A21C68C}" type="parTrans" cxnId="{E4097314-BBE7-4B1A-9689-3F87379F07C9}">
      <dgm:prSet/>
      <dgm:spPr/>
      <dgm:t>
        <a:bodyPr/>
        <a:lstStyle/>
        <a:p>
          <a:endParaRPr lang="en-US"/>
        </a:p>
      </dgm:t>
    </dgm:pt>
    <dgm:pt modelId="{3BFC6CCA-6BE7-4452-A137-ECA64AFD74FA}" type="sibTrans" cxnId="{E4097314-BBE7-4B1A-9689-3F87379F07C9}">
      <dgm:prSet/>
      <dgm:spPr>
        <a:ln>
          <a:solidFill>
            <a:schemeClr val="tx1"/>
          </a:solidFill>
        </a:ln>
      </dgm:spPr>
      <dgm:t>
        <a:bodyPr/>
        <a:lstStyle/>
        <a:p>
          <a:endParaRPr lang="en-US"/>
        </a:p>
      </dgm:t>
    </dgm:pt>
    <dgm:pt modelId="{07CA21B2-F972-4325-BCC1-8D952B480EA3}">
      <dgm:prSet phldrT="[Text]"/>
      <dgm:spPr>
        <a:gradFill flip="none" rotWithShape="0">
          <a:gsLst>
            <a:gs pos="0">
              <a:schemeClr val="accent1">
                <a:lumMod val="67000"/>
              </a:schemeClr>
            </a:gs>
            <a:gs pos="0">
              <a:schemeClr val="accent1">
                <a:lumMod val="97000"/>
                <a:lumOff val="3000"/>
              </a:schemeClr>
            </a:gs>
            <a:gs pos="100000">
              <a:schemeClr val="accent1">
                <a:lumMod val="60000"/>
                <a:lumOff val="40000"/>
              </a:schemeClr>
            </a:gs>
          </a:gsLst>
          <a:lin ang="16200000" scaled="1"/>
          <a:tileRect/>
        </a:gradFill>
      </dgm:spPr>
      <dgm:t>
        <a:bodyPr/>
        <a:lstStyle/>
        <a:p>
          <a:r>
            <a:rPr lang="en-US" dirty="0" smtClean="0">
              <a:latin typeface="Gill Sans MT" panose="020B0502020104020203" pitchFamily="34" charset="0"/>
            </a:rPr>
            <a:t>Translator</a:t>
          </a:r>
          <a:endParaRPr lang="en-US" dirty="0">
            <a:latin typeface="Gill Sans MT" panose="020B0502020104020203" pitchFamily="34" charset="0"/>
          </a:endParaRPr>
        </a:p>
      </dgm:t>
    </dgm:pt>
    <dgm:pt modelId="{EBD946B2-5814-42DE-9B79-60FC7B9191A6}" type="parTrans" cxnId="{C54FE251-D116-467A-8FCA-25B361808CB5}">
      <dgm:prSet/>
      <dgm:spPr/>
      <dgm:t>
        <a:bodyPr/>
        <a:lstStyle/>
        <a:p>
          <a:endParaRPr lang="en-US"/>
        </a:p>
      </dgm:t>
    </dgm:pt>
    <dgm:pt modelId="{CA7CBC30-428A-4CBC-8947-5075D6334DCF}" type="sibTrans" cxnId="{C54FE251-D116-467A-8FCA-25B361808CB5}">
      <dgm:prSet/>
      <dgm:spPr>
        <a:ln>
          <a:solidFill>
            <a:schemeClr val="tx1"/>
          </a:solidFill>
        </a:ln>
      </dgm:spPr>
      <dgm:t>
        <a:bodyPr/>
        <a:lstStyle/>
        <a:p>
          <a:endParaRPr lang="en-US"/>
        </a:p>
      </dgm:t>
    </dgm:pt>
    <dgm:pt modelId="{439D14C7-C3FA-4496-AEB8-D55BACEE61C5}">
      <dgm:prSet phldrT="[Text]"/>
      <dgm:spPr/>
      <dgm:t>
        <a:bodyPr/>
        <a:lstStyle/>
        <a:p>
          <a:r>
            <a:rPr lang="en-US" dirty="0" smtClean="0">
              <a:latin typeface="Gill Sans MT" panose="020B0502020104020203" pitchFamily="34" charset="0"/>
            </a:rPr>
            <a:t>Solver</a:t>
          </a:r>
          <a:endParaRPr lang="en-US" dirty="0">
            <a:latin typeface="Gill Sans MT" panose="020B0502020104020203" pitchFamily="34" charset="0"/>
          </a:endParaRPr>
        </a:p>
      </dgm:t>
    </dgm:pt>
    <dgm:pt modelId="{8A912DDD-00AD-41EF-A3A5-A4FA3D542CBF}" type="parTrans" cxnId="{088D89C4-741E-4312-8BA7-FE1BC98E84DD}">
      <dgm:prSet/>
      <dgm:spPr/>
      <dgm:t>
        <a:bodyPr/>
        <a:lstStyle/>
        <a:p>
          <a:endParaRPr lang="en-US"/>
        </a:p>
      </dgm:t>
    </dgm:pt>
    <dgm:pt modelId="{09372B7C-6E30-4894-A780-BFCBF2C417C7}" type="sibTrans" cxnId="{088D89C4-741E-4312-8BA7-FE1BC98E84DD}">
      <dgm:prSet/>
      <dgm:spPr>
        <a:ln>
          <a:solidFill>
            <a:schemeClr val="tx1"/>
          </a:solidFill>
        </a:ln>
      </dgm:spPr>
      <dgm:t>
        <a:bodyPr/>
        <a:lstStyle/>
        <a:p>
          <a:endParaRPr lang="en-US"/>
        </a:p>
      </dgm:t>
    </dgm:pt>
    <dgm:pt modelId="{4A517C42-31C3-44C1-A176-A7F141000FEA}">
      <dgm:prSet phldrT="[Text]"/>
      <dgm:spPr/>
      <dgm:t>
        <a:bodyPr/>
        <a:lstStyle/>
        <a:p>
          <a:r>
            <a:rPr lang="en-US" dirty="0" smtClean="0">
              <a:latin typeface="Gill Sans MT" panose="020B0502020104020203" pitchFamily="34" charset="0"/>
            </a:rPr>
            <a:t>Feedback</a:t>
          </a:r>
          <a:endParaRPr lang="en-US" dirty="0">
            <a:latin typeface="Gill Sans MT" panose="020B0502020104020203" pitchFamily="34" charset="0"/>
          </a:endParaRPr>
        </a:p>
      </dgm:t>
    </dgm:pt>
    <dgm:pt modelId="{594AD643-6619-451B-8324-2654CAB86C42}" type="parTrans" cxnId="{6250D93B-D26A-4307-AAF8-B7943A7CF3FF}">
      <dgm:prSet/>
      <dgm:spPr/>
      <dgm:t>
        <a:bodyPr/>
        <a:lstStyle/>
        <a:p>
          <a:endParaRPr lang="en-US"/>
        </a:p>
      </dgm:t>
    </dgm:pt>
    <dgm:pt modelId="{996A27C5-975C-4B2E-A7A4-9FA34A2ABAFA}" type="sibTrans" cxnId="{6250D93B-D26A-4307-AAF8-B7943A7CF3FF}">
      <dgm:prSet/>
      <dgm:spPr/>
      <dgm:t>
        <a:bodyPr/>
        <a:lstStyle/>
        <a:p>
          <a:endParaRPr lang="en-US"/>
        </a:p>
      </dgm:t>
    </dgm:pt>
    <dgm:pt modelId="{B8EB80B9-BD02-4C08-8646-CBA8B06A01F9}" type="pres">
      <dgm:prSet presAssocID="{B46DB6B8-7768-4B14-BF7E-4527BC6D5A96}" presName="Name0" presStyleCnt="0">
        <dgm:presLayoutVars>
          <dgm:dir/>
          <dgm:resizeHandles val="exact"/>
        </dgm:presLayoutVars>
      </dgm:prSet>
      <dgm:spPr/>
    </dgm:pt>
    <dgm:pt modelId="{B0513E09-EF43-42BB-B12D-37B4ADF21E58}" type="pres">
      <dgm:prSet presAssocID="{FF508477-506E-4015-8026-90FA93DEF1FC}" presName="node" presStyleLbl="node1" presStyleIdx="0" presStyleCnt="4">
        <dgm:presLayoutVars>
          <dgm:bulletEnabled val="1"/>
        </dgm:presLayoutVars>
      </dgm:prSet>
      <dgm:spPr/>
      <dgm:t>
        <a:bodyPr/>
        <a:lstStyle/>
        <a:p>
          <a:endParaRPr lang="en-US"/>
        </a:p>
      </dgm:t>
    </dgm:pt>
    <dgm:pt modelId="{C4A144CA-712E-465E-9104-69087095A724}" type="pres">
      <dgm:prSet presAssocID="{3BFC6CCA-6BE7-4452-A137-ECA64AFD74FA}" presName="sibTrans" presStyleLbl="sibTrans2D1" presStyleIdx="0" presStyleCnt="3" custLinFactNeighborX="-13140" custLinFactNeighborY="8988"/>
      <dgm:spPr/>
      <dgm:t>
        <a:bodyPr/>
        <a:lstStyle/>
        <a:p>
          <a:endParaRPr lang="en-US"/>
        </a:p>
      </dgm:t>
    </dgm:pt>
    <dgm:pt modelId="{22B5353D-45A2-4239-BDA7-B36DE32AE63C}" type="pres">
      <dgm:prSet presAssocID="{3BFC6CCA-6BE7-4452-A137-ECA64AFD74FA}" presName="connectorText" presStyleLbl="sibTrans2D1" presStyleIdx="0" presStyleCnt="3"/>
      <dgm:spPr/>
      <dgm:t>
        <a:bodyPr/>
        <a:lstStyle/>
        <a:p>
          <a:endParaRPr lang="en-US"/>
        </a:p>
      </dgm:t>
    </dgm:pt>
    <dgm:pt modelId="{70AC05A4-BC33-44CB-BA87-E2B76DACF46D}" type="pres">
      <dgm:prSet presAssocID="{07CA21B2-F972-4325-BCC1-8D952B480EA3}" presName="node" presStyleLbl="node1" presStyleIdx="1" presStyleCnt="4">
        <dgm:presLayoutVars>
          <dgm:bulletEnabled val="1"/>
        </dgm:presLayoutVars>
      </dgm:prSet>
      <dgm:spPr/>
      <dgm:t>
        <a:bodyPr/>
        <a:lstStyle/>
        <a:p>
          <a:endParaRPr lang="en-US"/>
        </a:p>
      </dgm:t>
    </dgm:pt>
    <dgm:pt modelId="{B3E95CDC-D4A1-4938-B0F5-D7330D6F5086}" type="pres">
      <dgm:prSet presAssocID="{CA7CBC30-428A-4CBC-8947-5075D6334DCF}" presName="sibTrans" presStyleLbl="sibTrans2D1" presStyleIdx="1" presStyleCnt="3"/>
      <dgm:spPr/>
      <dgm:t>
        <a:bodyPr/>
        <a:lstStyle/>
        <a:p>
          <a:endParaRPr lang="en-US"/>
        </a:p>
      </dgm:t>
    </dgm:pt>
    <dgm:pt modelId="{EFD90D94-C906-4A13-9E14-22AE4E64916F}" type="pres">
      <dgm:prSet presAssocID="{CA7CBC30-428A-4CBC-8947-5075D6334DCF}" presName="connectorText" presStyleLbl="sibTrans2D1" presStyleIdx="1" presStyleCnt="3"/>
      <dgm:spPr/>
      <dgm:t>
        <a:bodyPr/>
        <a:lstStyle/>
        <a:p>
          <a:endParaRPr lang="en-US"/>
        </a:p>
      </dgm:t>
    </dgm:pt>
    <dgm:pt modelId="{4A0EB39F-EA83-4681-9A17-3CDA9399AFB2}" type="pres">
      <dgm:prSet presAssocID="{439D14C7-C3FA-4496-AEB8-D55BACEE61C5}" presName="node" presStyleLbl="node1" presStyleIdx="2" presStyleCnt="4">
        <dgm:presLayoutVars>
          <dgm:bulletEnabled val="1"/>
        </dgm:presLayoutVars>
      </dgm:prSet>
      <dgm:spPr/>
      <dgm:t>
        <a:bodyPr/>
        <a:lstStyle/>
        <a:p>
          <a:endParaRPr lang="en-US"/>
        </a:p>
      </dgm:t>
    </dgm:pt>
    <dgm:pt modelId="{446D8731-771D-4F68-83BF-D8FA7AE4FB39}" type="pres">
      <dgm:prSet presAssocID="{09372B7C-6E30-4894-A780-BFCBF2C417C7}" presName="sibTrans" presStyleLbl="sibTrans2D1" presStyleIdx="2" presStyleCnt="3"/>
      <dgm:spPr/>
      <dgm:t>
        <a:bodyPr/>
        <a:lstStyle/>
        <a:p>
          <a:endParaRPr lang="en-US"/>
        </a:p>
      </dgm:t>
    </dgm:pt>
    <dgm:pt modelId="{B839F1E1-ED5A-4153-B71E-DA9065809D8D}" type="pres">
      <dgm:prSet presAssocID="{09372B7C-6E30-4894-A780-BFCBF2C417C7}" presName="connectorText" presStyleLbl="sibTrans2D1" presStyleIdx="2" presStyleCnt="3"/>
      <dgm:spPr/>
      <dgm:t>
        <a:bodyPr/>
        <a:lstStyle/>
        <a:p>
          <a:endParaRPr lang="en-US"/>
        </a:p>
      </dgm:t>
    </dgm:pt>
    <dgm:pt modelId="{9D51B58C-F0AE-4255-A0D5-F46BA0990E96}" type="pres">
      <dgm:prSet presAssocID="{4A517C42-31C3-44C1-A176-A7F141000FEA}" presName="node" presStyleLbl="node1" presStyleIdx="3" presStyleCnt="4">
        <dgm:presLayoutVars>
          <dgm:bulletEnabled val="1"/>
        </dgm:presLayoutVars>
      </dgm:prSet>
      <dgm:spPr/>
      <dgm:t>
        <a:bodyPr/>
        <a:lstStyle/>
        <a:p>
          <a:endParaRPr lang="en-US"/>
        </a:p>
      </dgm:t>
    </dgm:pt>
  </dgm:ptLst>
  <dgm:cxnLst>
    <dgm:cxn modelId="{C54FE251-D116-467A-8FCA-25B361808CB5}" srcId="{B46DB6B8-7768-4B14-BF7E-4527BC6D5A96}" destId="{07CA21B2-F972-4325-BCC1-8D952B480EA3}" srcOrd="1" destOrd="0" parTransId="{EBD946B2-5814-42DE-9B79-60FC7B9191A6}" sibTransId="{CA7CBC30-428A-4CBC-8947-5075D6334DCF}"/>
    <dgm:cxn modelId="{EF943D4A-32F8-469A-924A-3E374475A1D0}" type="presOf" srcId="{4A517C42-31C3-44C1-A176-A7F141000FEA}" destId="{9D51B58C-F0AE-4255-A0D5-F46BA0990E96}" srcOrd="0" destOrd="0" presId="urn:microsoft.com/office/officeart/2005/8/layout/process1"/>
    <dgm:cxn modelId="{485B975E-F20A-4BE5-9872-31D28AEE52B8}" type="presOf" srcId="{3BFC6CCA-6BE7-4452-A137-ECA64AFD74FA}" destId="{C4A144CA-712E-465E-9104-69087095A724}" srcOrd="0" destOrd="0" presId="urn:microsoft.com/office/officeart/2005/8/layout/process1"/>
    <dgm:cxn modelId="{CE1B0461-E999-4516-83A2-8B327FF57197}" type="presOf" srcId="{CA7CBC30-428A-4CBC-8947-5075D6334DCF}" destId="{B3E95CDC-D4A1-4938-B0F5-D7330D6F5086}" srcOrd="0" destOrd="0" presId="urn:microsoft.com/office/officeart/2005/8/layout/process1"/>
    <dgm:cxn modelId="{E7C17427-8477-48EF-AEE0-4F43CC139399}" type="presOf" srcId="{09372B7C-6E30-4894-A780-BFCBF2C417C7}" destId="{B839F1E1-ED5A-4153-B71E-DA9065809D8D}" srcOrd="1" destOrd="0" presId="urn:microsoft.com/office/officeart/2005/8/layout/process1"/>
    <dgm:cxn modelId="{6250D93B-D26A-4307-AAF8-B7943A7CF3FF}" srcId="{B46DB6B8-7768-4B14-BF7E-4527BC6D5A96}" destId="{4A517C42-31C3-44C1-A176-A7F141000FEA}" srcOrd="3" destOrd="0" parTransId="{594AD643-6619-451B-8324-2654CAB86C42}" sibTransId="{996A27C5-975C-4B2E-A7A4-9FA34A2ABAFA}"/>
    <dgm:cxn modelId="{4B338E39-54CE-4266-B983-754DABE5AD94}" type="presOf" srcId="{B46DB6B8-7768-4B14-BF7E-4527BC6D5A96}" destId="{B8EB80B9-BD02-4C08-8646-CBA8B06A01F9}" srcOrd="0" destOrd="0" presId="urn:microsoft.com/office/officeart/2005/8/layout/process1"/>
    <dgm:cxn modelId="{E4097314-BBE7-4B1A-9689-3F87379F07C9}" srcId="{B46DB6B8-7768-4B14-BF7E-4527BC6D5A96}" destId="{FF508477-506E-4015-8026-90FA93DEF1FC}" srcOrd="0" destOrd="0" parTransId="{29B67F12-36C4-465C-9CD8-9BF83A21C68C}" sibTransId="{3BFC6CCA-6BE7-4452-A137-ECA64AFD74FA}"/>
    <dgm:cxn modelId="{D8B5E877-31EA-4FD1-8C88-047A298C34C0}" type="presOf" srcId="{FF508477-506E-4015-8026-90FA93DEF1FC}" destId="{B0513E09-EF43-42BB-B12D-37B4ADF21E58}" srcOrd="0" destOrd="0" presId="urn:microsoft.com/office/officeart/2005/8/layout/process1"/>
    <dgm:cxn modelId="{1B7F5EB6-6BB3-4FD6-A8BB-F059EDA70C29}" type="presOf" srcId="{CA7CBC30-428A-4CBC-8947-5075D6334DCF}" destId="{EFD90D94-C906-4A13-9E14-22AE4E64916F}" srcOrd="1" destOrd="0" presId="urn:microsoft.com/office/officeart/2005/8/layout/process1"/>
    <dgm:cxn modelId="{E4F0F4DF-B217-4F22-9BEE-7D4C8F885610}" type="presOf" srcId="{07CA21B2-F972-4325-BCC1-8D952B480EA3}" destId="{70AC05A4-BC33-44CB-BA87-E2B76DACF46D}" srcOrd="0" destOrd="0" presId="urn:microsoft.com/office/officeart/2005/8/layout/process1"/>
    <dgm:cxn modelId="{3627E4CF-F436-4C2E-B9F4-502EBB96E30E}" type="presOf" srcId="{09372B7C-6E30-4894-A780-BFCBF2C417C7}" destId="{446D8731-771D-4F68-83BF-D8FA7AE4FB39}" srcOrd="0" destOrd="0" presId="urn:microsoft.com/office/officeart/2005/8/layout/process1"/>
    <dgm:cxn modelId="{088D89C4-741E-4312-8BA7-FE1BC98E84DD}" srcId="{B46DB6B8-7768-4B14-BF7E-4527BC6D5A96}" destId="{439D14C7-C3FA-4496-AEB8-D55BACEE61C5}" srcOrd="2" destOrd="0" parTransId="{8A912DDD-00AD-41EF-A3A5-A4FA3D542CBF}" sibTransId="{09372B7C-6E30-4894-A780-BFCBF2C417C7}"/>
    <dgm:cxn modelId="{3564F1C7-4A04-4DC2-825B-E4F180DA189F}" type="presOf" srcId="{3BFC6CCA-6BE7-4452-A137-ECA64AFD74FA}" destId="{22B5353D-45A2-4239-BDA7-B36DE32AE63C}" srcOrd="1" destOrd="0" presId="urn:microsoft.com/office/officeart/2005/8/layout/process1"/>
    <dgm:cxn modelId="{7CDFF03A-4B0B-4119-B362-75E2514E625B}" type="presOf" srcId="{439D14C7-C3FA-4496-AEB8-D55BACEE61C5}" destId="{4A0EB39F-EA83-4681-9A17-3CDA9399AFB2}" srcOrd="0" destOrd="0" presId="urn:microsoft.com/office/officeart/2005/8/layout/process1"/>
    <dgm:cxn modelId="{842A2A57-BD29-41B7-88DD-A0984E3829B2}" type="presParOf" srcId="{B8EB80B9-BD02-4C08-8646-CBA8B06A01F9}" destId="{B0513E09-EF43-42BB-B12D-37B4ADF21E58}" srcOrd="0" destOrd="0" presId="urn:microsoft.com/office/officeart/2005/8/layout/process1"/>
    <dgm:cxn modelId="{295FDF7C-D2F5-45D3-BFEF-AE4E6D01C92A}" type="presParOf" srcId="{B8EB80B9-BD02-4C08-8646-CBA8B06A01F9}" destId="{C4A144CA-712E-465E-9104-69087095A724}" srcOrd="1" destOrd="0" presId="urn:microsoft.com/office/officeart/2005/8/layout/process1"/>
    <dgm:cxn modelId="{6C831D81-5FD7-47E1-8794-9AB89A94AF08}" type="presParOf" srcId="{C4A144CA-712E-465E-9104-69087095A724}" destId="{22B5353D-45A2-4239-BDA7-B36DE32AE63C}" srcOrd="0" destOrd="0" presId="urn:microsoft.com/office/officeart/2005/8/layout/process1"/>
    <dgm:cxn modelId="{51B221A2-0265-49C3-92CC-A9E17ADBE5A5}" type="presParOf" srcId="{B8EB80B9-BD02-4C08-8646-CBA8B06A01F9}" destId="{70AC05A4-BC33-44CB-BA87-E2B76DACF46D}" srcOrd="2" destOrd="0" presId="urn:microsoft.com/office/officeart/2005/8/layout/process1"/>
    <dgm:cxn modelId="{AD191CB9-41D2-42A5-8D5B-14AECFB546D7}" type="presParOf" srcId="{B8EB80B9-BD02-4C08-8646-CBA8B06A01F9}" destId="{B3E95CDC-D4A1-4938-B0F5-D7330D6F5086}" srcOrd="3" destOrd="0" presId="urn:microsoft.com/office/officeart/2005/8/layout/process1"/>
    <dgm:cxn modelId="{929E8984-822B-4669-A582-AC7480218BAF}" type="presParOf" srcId="{B3E95CDC-D4A1-4938-B0F5-D7330D6F5086}" destId="{EFD90D94-C906-4A13-9E14-22AE4E64916F}" srcOrd="0" destOrd="0" presId="urn:microsoft.com/office/officeart/2005/8/layout/process1"/>
    <dgm:cxn modelId="{C08CF734-FD88-4196-BE87-A0013AB40616}" type="presParOf" srcId="{B8EB80B9-BD02-4C08-8646-CBA8B06A01F9}" destId="{4A0EB39F-EA83-4681-9A17-3CDA9399AFB2}" srcOrd="4" destOrd="0" presId="urn:microsoft.com/office/officeart/2005/8/layout/process1"/>
    <dgm:cxn modelId="{DC85D45B-3980-4399-9C6C-3629F248F9A4}" type="presParOf" srcId="{B8EB80B9-BD02-4C08-8646-CBA8B06A01F9}" destId="{446D8731-771D-4F68-83BF-D8FA7AE4FB39}" srcOrd="5" destOrd="0" presId="urn:microsoft.com/office/officeart/2005/8/layout/process1"/>
    <dgm:cxn modelId="{FF19EE61-21CA-4806-A6E4-BD99932F5AD3}" type="presParOf" srcId="{446D8731-771D-4F68-83BF-D8FA7AE4FB39}" destId="{B839F1E1-ED5A-4153-B71E-DA9065809D8D}" srcOrd="0" destOrd="0" presId="urn:microsoft.com/office/officeart/2005/8/layout/process1"/>
    <dgm:cxn modelId="{7896BB3A-E84A-445A-A690-C6F7B1D91AF4}" type="presParOf" srcId="{B8EB80B9-BD02-4C08-8646-CBA8B06A01F9}" destId="{9D51B58C-F0AE-4255-A0D5-F46BA0990E96}"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36085D-E0ED-43A8-954A-9BB247E78A7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A7D656E8-E748-417C-89F4-E3D4032CC135}">
      <dgm:prSet phldrT="[Text]"/>
      <dgm:spPr/>
      <dgm:t>
        <a:bodyPr/>
        <a:lstStyle/>
        <a:p>
          <a:r>
            <a:rPr lang="en-US" b="1" smtClean="0">
              <a:effectLst>
                <a:outerShdw blurRad="38100" dist="38100" dir="2700000" algn="tl">
                  <a:srgbClr val="000000">
                    <a:alpha val="43137"/>
                  </a:srgbClr>
                </a:outerShdw>
              </a:effectLst>
              <a:latin typeface="Gill Sans MT" panose="020B0502020104020203" pitchFamily="34" charset="0"/>
            </a:rPr>
            <a:t>Type</a:t>
          </a:r>
          <a:endParaRPr lang="en-US" b="1">
            <a:effectLst>
              <a:outerShdw blurRad="38100" dist="38100" dir="2700000" algn="tl">
                <a:srgbClr val="000000">
                  <a:alpha val="43137"/>
                </a:srgbClr>
              </a:outerShdw>
            </a:effectLst>
            <a:latin typeface="Gill Sans MT" panose="020B0502020104020203" pitchFamily="34" charset="0"/>
          </a:endParaRPr>
        </a:p>
      </dgm:t>
    </dgm:pt>
    <dgm:pt modelId="{A7AED239-BC5E-49B1-9DDE-B65A4F583AF8}" type="parTrans" cxnId="{EB1C6D14-D3A0-432C-99D3-34EA3A566250}">
      <dgm:prSet/>
      <dgm:spPr/>
      <dgm:t>
        <a:bodyPr/>
        <a:lstStyle/>
        <a:p>
          <a:endParaRPr lang="en-US"/>
        </a:p>
      </dgm:t>
    </dgm:pt>
    <dgm:pt modelId="{15BE9221-E37B-4830-BF77-340E17256F15}" type="sibTrans" cxnId="{EB1C6D14-D3A0-432C-99D3-34EA3A566250}">
      <dgm:prSet/>
      <dgm:spPr/>
      <dgm:t>
        <a:bodyPr/>
        <a:lstStyle/>
        <a:p>
          <a:endParaRPr lang="en-US"/>
        </a:p>
      </dgm:t>
    </dgm:pt>
    <dgm:pt modelId="{98C4F68C-ACE4-4A6F-BD1B-BFDDAD424A21}">
      <dgm:prSet phldrT="[Text]"/>
      <dgm:spPr/>
      <dgm:t>
        <a:bodyPr/>
        <a:lstStyle/>
        <a:p>
          <a:r>
            <a:rPr lang="en-US" b="1" smtClean="0">
              <a:latin typeface="Gill Sans MT" panose="020B0502020104020203" pitchFamily="34" charset="0"/>
            </a:rPr>
            <a:t>ival</a:t>
          </a:r>
          <a:endParaRPr lang="en-US" b="1">
            <a:latin typeface="Gill Sans MT" panose="020B0502020104020203" pitchFamily="34" charset="0"/>
          </a:endParaRPr>
        </a:p>
      </dgm:t>
    </dgm:pt>
    <dgm:pt modelId="{82C580FB-6284-4949-B6B0-D7C22801D663}" type="parTrans" cxnId="{02020534-447D-488D-B64D-0326B1623F70}">
      <dgm:prSet/>
      <dgm:spPr/>
      <dgm:t>
        <a:bodyPr/>
        <a:lstStyle/>
        <a:p>
          <a:endParaRPr lang="en-US"/>
        </a:p>
      </dgm:t>
    </dgm:pt>
    <dgm:pt modelId="{462F12E7-3C96-4BD5-9EB5-B17624F30E01}" type="sibTrans" cxnId="{02020534-447D-488D-B64D-0326B1623F70}">
      <dgm:prSet/>
      <dgm:spPr/>
      <dgm:t>
        <a:bodyPr/>
        <a:lstStyle/>
        <a:p>
          <a:endParaRPr lang="en-US"/>
        </a:p>
      </dgm:t>
    </dgm:pt>
    <dgm:pt modelId="{FF367142-506F-44B8-AFB0-DA31D4544B39}">
      <dgm:prSet phldrT="[Text]"/>
      <dgm:spPr/>
      <dgm:t>
        <a:bodyPr/>
        <a:lstStyle/>
        <a:p>
          <a:r>
            <a:rPr lang="en-US" b="1" smtClean="0">
              <a:latin typeface="Gill Sans MT" panose="020B0502020104020203" pitchFamily="34" charset="0"/>
            </a:rPr>
            <a:t>bval</a:t>
          </a:r>
          <a:endParaRPr lang="en-US" b="1">
            <a:latin typeface="Gill Sans MT" panose="020B0502020104020203" pitchFamily="34" charset="0"/>
          </a:endParaRPr>
        </a:p>
      </dgm:t>
    </dgm:pt>
    <dgm:pt modelId="{FA63DEC1-3E94-4192-9EDE-3F3315192813}" type="parTrans" cxnId="{FD65ED82-7756-4C34-9D38-FA62876C69DF}">
      <dgm:prSet/>
      <dgm:spPr/>
      <dgm:t>
        <a:bodyPr/>
        <a:lstStyle/>
        <a:p>
          <a:endParaRPr lang="en-US"/>
        </a:p>
      </dgm:t>
    </dgm:pt>
    <dgm:pt modelId="{96D06BC0-8C1A-4E4C-82CA-9FBC83AC22EF}" type="sibTrans" cxnId="{FD65ED82-7756-4C34-9D38-FA62876C69DF}">
      <dgm:prSet/>
      <dgm:spPr/>
      <dgm:t>
        <a:bodyPr/>
        <a:lstStyle/>
        <a:p>
          <a:endParaRPr lang="en-US"/>
        </a:p>
      </dgm:t>
    </dgm:pt>
    <dgm:pt modelId="{2F9E7FC4-807F-4E60-9762-7D887FDD746A}">
      <dgm:prSet phldrT="[Text]"/>
      <dgm:spPr/>
      <dgm:t>
        <a:bodyPr/>
        <a:lstStyle/>
        <a:p>
          <a:r>
            <a:rPr lang="en-US" b="1" smtClean="0">
              <a:latin typeface="Gill Sans MT" panose="020B0502020104020203" pitchFamily="34" charset="0"/>
            </a:rPr>
            <a:t>lst</a:t>
          </a:r>
        </a:p>
        <a:p>
          <a:endParaRPr lang="en-US" b="1">
            <a:latin typeface="Gill Sans MT" panose="020B0502020104020203" pitchFamily="34" charset="0"/>
          </a:endParaRPr>
        </a:p>
      </dgm:t>
    </dgm:pt>
    <dgm:pt modelId="{EEDDED7E-45CA-41FB-803E-4107A34C0632}" type="parTrans" cxnId="{A03418A1-D24C-41FD-B46D-3B24EC59F10D}">
      <dgm:prSet/>
      <dgm:spPr/>
      <dgm:t>
        <a:bodyPr/>
        <a:lstStyle/>
        <a:p>
          <a:endParaRPr lang="en-US"/>
        </a:p>
      </dgm:t>
    </dgm:pt>
    <dgm:pt modelId="{3B71387B-2237-4D46-AA38-98F1FE610CD1}" type="sibTrans" cxnId="{A03418A1-D24C-41FD-B46D-3B24EC59F10D}">
      <dgm:prSet/>
      <dgm:spPr/>
      <dgm:t>
        <a:bodyPr/>
        <a:lstStyle/>
        <a:p>
          <a:endParaRPr lang="en-US"/>
        </a:p>
      </dgm:t>
    </dgm:pt>
    <dgm:pt modelId="{5F709361-596F-457B-8487-5AB101A12FC3}">
      <dgm:prSet phldrT="[Text]"/>
      <dgm:spPr/>
      <dgm:t>
        <a:bodyPr/>
        <a:lstStyle/>
        <a:p>
          <a:r>
            <a:rPr lang="en-US" b="1" smtClean="0">
              <a:latin typeface="Gill Sans MT" panose="020B0502020104020203" pitchFamily="34" charset="0"/>
            </a:rPr>
            <a:t>…</a:t>
          </a:r>
          <a:endParaRPr lang="en-US" b="1">
            <a:latin typeface="Gill Sans MT" panose="020B0502020104020203" pitchFamily="34" charset="0"/>
          </a:endParaRPr>
        </a:p>
      </dgm:t>
    </dgm:pt>
    <dgm:pt modelId="{E502ACC2-1CD0-4A62-9755-C2B35F97D904}" type="parTrans" cxnId="{72A614A0-ECD2-4E50-ABFF-2AEAF9D99535}">
      <dgm:prSet/>
      <dgm:spPr/>
      <dgm:t>
        <a:bodyPr/>
        <a:lstStyle/>
        <a:p>
          <a:endParaRPr lang="en-US"/>
        </a:p>
      </dgm:t>
    </dgm:pt>
    <dgm:pt modelId="{D87D5C8D-A8B2-4B5A-AF76-A52D5E91AB79}" type="sibTrans" cxnId="{72A614A0-ECD2-4E50-ABFF-2AEAF9D99535}">
      <dgm:prSet/>
      <dgm:spPr/>
      <dgm:t>
        <a:bodyPr/>
        <a:lstStyle/>
        <a:p>
          <a:endParaRPr lang="en-US"/>
        </a:p>
      </dgm:t>
    </dgm:pt>
    <dgm:pt modelId="{EE67AFEB-77DB-4944-AD5D-FC63408749E5}" type="pres">
      <dgm:prSet presAssocID="{5436085D-E0ED-43A8-954A-9BB247E78A70}" presName="diagram" presStyleCnt="0">
        <dgm:presLayoutVars>
          <dgm:chMax val="1"/>
          <dgm:dir/>
          <dgm:animLvl val="ctr"/>
          <dgm:resizeHandles val="exact"/>
        </dgm:presLayoutVars>
      </dgm:prSet>
      <dgm:spPr/>
      <dgm:t>
        <a:bodyPr/>
        <a:lstStyle/>
        <a:p>
          <a:endParaRPr lang="en-US"/>
        </a:p>
      </dgm:t>
    </dgm:pt>
    <dgm:pt modelId="{D5A0C5F2-676C-4ABD-B7D0-FC79D53D0401}" type="pres">
      <dgm:prSet presAssocID="{5436085D-E0ED-43A8-954A-9BB247E78A70}" presName="matrix" presStyleCnt="0"/>
      <dgm:spPr/>
    </dgm:pt>
    <dgm:pt modelId="{F2986B77-A644-4673-B51D-603040337940}" type="pres">
      <dgm:prSet presAssocID="{5436085D-E0ED-43A8-954A-9BB247E78A70}" presName="tile1" presStyleLbl="node1" presStyleIdx="0" presStyleCnt="4"/>
      <dgm:spPr/>
      <dgm:t>
        <a:bodyPr/>
        <a:lstStyle/>
        <a:p>
          <a:endParaRPr lang="en-US"/>
        </a:p>
      </dgm:t>
    </dgm:pt>
    <dgm:pt modelId="{1B890B20-3874-48FF-B06B-C22A30AAF1E9}" type="pres">
      <dgm:prSet presAssocID="{5436085D-E0ED-43A8-954A-9BB247E78A70}" presName="tile1text" presStyleLbl="node1" presStyleIdx="0" presStyleCnt="4">
        <dgm:presLayoutVars>
          <dgm:chMax val="0"/>
          <dgm:chPref val="0"/>
          <dgm:bulletEnabled val="1"/>
        </dgm:presLayoutVars>
      </dgm:prSet>
      <dgm:spPr/>
      <dgm:t>
        <a:bodyPr/>
        <a:lstStyle/>
        <a:p>
          <a:endParaRPr lang="en-US"/>
        </a:p>
      </dgm:t>
    </dgm:pt>
    <dgm:pt modelId="{2BB283A8-AC8F-4F64-808B-8C68E7CBEEDF}" type="pres">
      <dgm:prSet presAssocID="{5436085D-E0ED-43A8-954A-9BB247E78A70}" presName="tile2" presStyleLbl="node1" presStyleIdx="1" presStyleCnt="4" custLinFactNeighborX="2174" custLinFactNeighborY="-16672"/>
      <dgm:spPr/>
      <dgm:t>
        <a:bodyPr/>
        <a:lstStyle/>
        <a:p>
          <a:endParaRPr lang="en-US"/>
        </a:p>
      </dgm:t>
    </dgm:pt>
    <dgm:pt modelId="{A7957193-0C79-41F2-A139-B479AF155A4C}" type="pres">
      <dgm:prSet presAssocID="{5436085D-E0ED-43A8-954A-9BB247E78A70}" presName="tile2text" presStyleLbl="node1" presStyleIdx="1" presStyleCnt="4">
        <dgm:presLayoutVars>
          <dgm:chMax val="0"/>
          <dgm:chPref val="0"/>
          <dgm:bulletEnabled val="1"/>
        </dgm:presLayoutVars>
      </dgm:prSet>
      <dgm:spPr/>
      <dgm:t>
        <a:bodyPr/>
        <a:lstStyle/>
        <a:p>
          <a:endParaRPr lang="en-US"/>
        </a:p>
      </dgm:t>
    </dgm:pt>
    <dgm:pt modelId="{C94A9CB1-8F69-4B54-8E6B-FA439180F42A}" type="pres">
      <dgm:prSet presAssocID="{5436085D-E0ED-43A8-954A-9BB247E78A70}" presName="tile3" presStyleLbl="node1" presStyleIdx="2" presStyleCnt="4"/>
      <dgm:spPr/>
      <dgm:t>
        <a:bodyPr/>
        <a:lstStyle/>
        <a:p>
          <a:endParaRPr lang="en-US"/>
        </a:p>
      </dgm:t>
    </dgm:pt>
    <dgm:pt modelId="{8383CF7D-9C60-4D59-A504-2D98FDAB486F}" type="pres">
      <dgm:prSet presAssocID="{5436085D-E0ED-43A8-954A-9BB247E78A70}" presName="tile3text" presStyleLbl="node1" presStyleIdx="2" presStyleCnt="4">
        <dgm:presLayoutVars>
          <dgm:chMax val="0"/>
          <dgm:chPref val="0"/>
          <dgm:bulletEnabled val="1"/>
        </dgm:presLayoutVars>
      </dgm:prSet>
      <dgm:spPr/>
      <dgm:t>
        <a:bodyPr/>
        <a:lstStyle/>
        <a:p>
          <a:endParaRPr lang="en-US"/>
        </a:p>
      </dgm:t>
    </dgm:pt>
    <dgm:pt modelId="{6CE51DFA-F6B8-4936-A2C5-B562E07A0907}" type="pres">
      <dgm:prSet presAssocID="{5436085D-E0ED-43A8-954A-9BB247E78A70}" presName="tile4" presStyleLbl="node1" presStyleIdx="3" presStyleCnt="4"/>
      <dgm:spPr/>
      <dgm:t>
        <a:bodyPr/>
        <a:lstStyle/>
        <a:p>
          <a:endParaRPr lang="en-US"/>
        </a:p>
      </dgm:t>
    </dgm:pt>
    <dgm:pt modelId="{73B7CA75-9B0C-4BAB-BB85-66B4FCA68B2E}" type="pres">
      <dgm:prSet presAssocID="{5436085D-E0ED-43A8-954A-9BB247E78A70}" presName="tile4text" presStyleLbl="node1" presStyleIdx="3" presStyleCnt="4">
        <dgm:presLayoutVars>
          <dgm:chMax val="0"/>
          <dgm:chPref val="0"/>
          <dgm:bulletEnabled val="1"/>
        </dgm:presLayoutVars>
      </dgm:prSet>
      <dgm:spPr/>
      <dgm:t>
        <a:bodyPr/>
        <a:lstStyle/>
        <a:p>
          <a:endParaRPr lang="en-US"/>
        </a:p>
      </dgm:t>
    </dgm:pt>
    <dgm:pt modelId="{406C794E-C2D5-4E06-B896-92A85CFBC7DB}" type="pres">
      <dgm:prSet presAssocID="{5436085D-E0ED-43A8-954A-9BB247E78A70}" presName="centerTile" presStyleLbl="fgShp" presStyleIdx="0" presStyleCnt="1">
        <dgm:presLayoutVars>
          <dgm:chMax val="0"/>
          <dgm:chPref val="0"/>
        </dgm:presLayoutVars>
      </dgm:prSet>
      <dgm:spPr/>
      <dgm:t>
        <a:bodyPr/>
        <a:lstStyle/>
        <a:p>
          <a:endParaRPr lang="en-US"/>
        </a:p>
      </dgm:t>
    </dgm:pt>
  </dgm:ptLst>
  <dgm:cxnLst>
    <dgm:cxn modelId="{72A614A0-ECD2-4E50-ABFF-2AEAF9D99535}" srcId="{A7D656E8-E748-417C-89F4-E3D4032CC135}" destId="{5F709361-596F-457B-8487-5AB101A12FC3}" srcOrd="3" destOrd="0" parTransId="{E502ACC2-1CD0-4A62-9755-C2B35F97D904}" sibTransId="{D87D5C8D-A8B2-4B5A-AF76-A52D5E91AB79}"/>
    <dgm:cxn modelId="{EB1C6D14-D3A0-432C-99D3-34EA3A566250}" srcId="{5436085D-E0ED-43A8-954A-9BB247E78A70}" destId="{A7D656E8-E748-417C-89F4-E3D4032CC135}" srcOrd="0" destOrd="0" parTransId="{A7AED239-BC5E-49B1-9DDE-B65A4F583AF8}" sibTransId="{15BE9221-E37B-4830-BF77-340E17256F15}"/>
    <dgm:cxn modelId="{2375C0FB-18D5-48EF-9D5D-9CDB21DD23B8}" type="presOf" srcId="{5436085D-E0ED-43A8-954A-9BB247E78A70}" destId="{EE67AFEB-77DB-4944-AD5D-FC63408749E5}" srcOrd="0" destOrd="0" presId="urn:microsoft.com/office/officeart/2005/8/layout/matrix1"/>
    <dgm:cxn modelId="{FD65ED82-7756-4C34-9D38-FA62876C69DF}" srcId="{A7D656E8-E748-417C-89F4-E3D4032CC135}" destId="{FF367142-506F-44B8-AFB0-DA31D4544B39}" srcOrd="1" destOrd="0" parTransId="{FA63DEC1-3E94-4192-9EDE-3F3315192813}" sibTransId="{96D06BC0-8C1A-4E4C-82CA-9FBC83AC22EF}"/>
    <dgm:cxn modelId="{5EBF391F-1182-4657-905C-ED633E9CF372}" type="presOf" srcId="{2F9E7FC4-807F-4E60-9762-7D887FDD746A}" destId="{8383CF7D-9C60-4D59-A504-2D98FDAB486F}" srcOrd="1" destOrd="0" presId="urn:microsoft.com/office/officeart/2005/8/layout/matrix1"/>
    <dgm:cxn modelId="{19BC2F4A-BA70-4B12-AEB5-482920790ADB}" type="presOf" srcId="{5F709361-596F-457B-8487-5AB101A12FC3}" destId="{73B7CA75-9B0C-4BAB-BB85-66B4FCA68B2E}" srcOrd="1" destOrd="0" presId="urn:microsoft.com/office/officeart/2005/8/layout/matrix1"/>
    <dgm:cxn modelId="{72EEAD98-CF1F-4C6E-8C53-B417A021B13B}" type="presOf" srcId="{A7D656E8-E748-417C-89F4-E3D4032CC135}" destId="{406C794E-C2D5-4E06-B896-92A85CFBC7DB}" srcOrd="0" destOrd="0" presId="urn:microsoft.com/office/officeart/2005/8/layout/matrix1"/>
    <dgm:cxn modelId="{0348466E-790C-4F2C-9C2E-368015EE2FCC}" type="presOf" srcId="{2F9E7FC4-807F-4E60-9762-7D887FDD746A}" destId="{C94A9CB1-8F69-4B54-8E6B-FA439180F42A}" srcOrd="0" destOrd="0" presId="urn:microsoft.com/office/officeart/2005/8/layout/matrix1"/>
    <dgm:cxn modelId="{C2F91362-A7BB-41DD-8D5B-AC2336707BF5}" type="presOf" srcId="{FF367142-506F-44B8-AFB0-DA31D4544B39}" destId="{2BB283A8-AC8F-4F64-808B-8C68E7CBEEDF}" srcOrd="0" destOrd="0" presId="urn:microsoft.com/office/officeart/2005/8/layout/matrix1"/>
    <dgm:cxn modelId="{BFE53F7A-5C71-46B8-BDAC-51D250A334B0}" type="presOf" srcId="{FF367142-506F-44B8-AFB0-DA31D4544B39}" destId="{A7957193-0C79-41F2-A139-B479AF155A4C}" srcOrd="1" destOrd="0" presId="urn:microsoft.com/office/officeart/2005/8/layout/matrix1"/>
    <dgm:cxn modelId="{A03418A1-D24C-41FD-B46D-3B24EC59F10D}" srcId="{A7D656E8-E748-417C-89F4-E3D4032CC135}" destId="{2F9E7FC4-807F-4E60-9762-7D887FDD746A}" srcOrd="2" destOrd="0" parTransId="{EEDDED7E-45CA-41FB-803E-4107A34C0632}" sibTransId="{3B71387B-2237-4D46-AA38-98F1FE610CD1}"/>
    <dgm:cxn modelId="{02020534-447D-488D-B64D-0326B1623F70}" srcId="{A7D656E8-E748-417C-89F4-E3D4032CC135}" destId="{98C4F68C-ACE4-4A6F-BD1B-BFDDAD424A21}" srcOrd="0" destOrd="0" parTransId="{82C580FB-6284-4949-B6B0-D7C22801D663}" sibTransId="{462F12E7-3C96-4BD5-9EB5-B17624F30E01}"/>
    <dgm:cxn modelId="{358EE025-65A4-4ED6-81CD-E86109CEA531}" type="presOf" srcId="{5F709361-596F-457B-8487-5AB101A12FC3}" destId="{6CE51DFA-F6B8-4936-A2C5-B562E07A0907}" srcOrd="0" destOrd="0" presId="urn:microsoft.com/office/officeart/2005/8/layout/matrix1"/>
    <dgm:cxn modelId="{6D63E6CB-525E-4300-8E96-7DD55649014B}" type="presOf" srcId="{98C4F68C-ACE4-4A6F-BD1B-BFDDAD424A21}" destId="{1B890B20-3874-48FF-B06B-C22A30AAF1E9}" srcOrd="1" destOrd="0" presId="urn:microsoft.com/office/officeart/2005/8/layout/matrix1"/>
    <dgm:cxn modelId="{7A167707-E8E1-4D14-8B4B-789966EA3F33}" type="presOf" srcId="{98C4F68C-ACE4-4A6F-BD1B-BFDDAD424A21}" destId="{F2986B77-A644-4673-B51D-603040337940}" srcOrd="0" destOrd="0" presId="urn:microsoft.com/office/officeart/2005/8/layout/matrix1"/>
    <dgm:cxn modelId="{3AAA1F38-A2F7-4FB6-B370-1CCAA0730A7C}" type="presParOf" srcId="{EE67AFEB-77DB-4944-AD5D-FC63408749E5}" destId="{D5A0C5F2-676C-4ABD-B7D0-FC79D53D0401}" srcOrd="0" destOrd="0" presId="urn:microsoft.com/office/officeart/2005/8/layout/matrix1"/>
    <dgm:cxn modelId="{EF142922-903C-4196-9CBC-48684AE84EEE}" type="presParOf" srcId="{D5A0C5F2-676C-4ABD-B7D0-FC79D53D0401}" destId="{F2986B77-A644-4673-B51D-603040337940}" srcOrd="0" destOrd="0" presId="urn:microsoft.com/office/officeart/2005/8/layout/matrix1"/>
    <dgm:cxn modelId="{C7FADD99-026A-40F9-A2A0-27BC19A75158}" type="presParOf" srcId="{D5A0C5F2-676C-4ABD-B7D0-FC79D53D0401}" destId="{1B890B20-3874-48FF-B06B-C22A30AAF1E9}" srcOrd="1" destOrd="0" presId="urn:microsoft.com/office/officeart/2005/8/layout/matrix1"/>
    <dgm:cxn modelId="{4F3C450B-F3BF-48E5-B82B-965533CD0634}" type="presParOf" srcId="{D5A0C5F2-676C-4ABD-B7D0-FC79D53D0401}" destId="{2BB283A8-AC8F-4F64-808B-8C68E7CBEEDF}" srcOrd="2" destOrd="0" presId="urn:microsoft.com/office/officeart/2005/8/layout/matrix1"/>
    <dgm:cxn modelId="{4A3CDD80-9858-45B9-9556-9E15CA3690AE}" type="presParOf" srcId="{D5A0C5F2-676C-4ABD-B7D0-FC79D53D0401}" destId="{A7957193-0C79-41F2-A139-B479AF155A4C}" srcOrd="3" destOrd="0" presId="urn:microsoft.com/office/officeart/2005/8/layout/matrix1"/>
    <dgm:cxn modelId="{3F84A7CC-91AB-4177-B0E8-AFDFCEB121A8}" type="presParOf" srcId="{D5A0C5F2-676C-4ABD-B7D0-FC79D53D0401}" destId="{C94A9CB1-8F69-4B54-8E6B-FA439180F42A}" srcOrd="4" destOrd="0" presId="urn:microsoft.com/office/officeart/2005/8/layout/matrix1"/>
    <dgm:cxn modelId="{46FAB16C-2543-47D5-BFDF-F0CD4C232D44}" type="presParOf" srcId="{D5A0C5F2-676C-4ABD-B7D0-FC79D53D0401}" destId="{8383CF7D-9C60-4D59-A504-2D98FDAB486F}" srcOrd="5" destOrd="0" presId="urn:microsoft.com/office/officeart/2005/8/layout/matrix1"/>
    <dgm:cxn modelId="{0811DB2F-9330-4A84-AF16-397D729B3625}" type="presParOf" srcId="{D5A0C5F2-676C-4ABD-B7D0-FC79D53D0401}" destId="{6CE51DFA-F6B8-4936-A2C5-B562E07A0907}" srcOrd="6" destOrd="0" presId="urn:microsoft.com/office/officeart/2005/8/layout/matrix1"/>
    <dgm:cxn modelId="{634943C0-1361-40E8-85D4-D127AD3FD6FB}" type="presParOf" srcId="{D5A0C5F2-676C-4ABD-B7D0-FC79D53D0401}" destId="{73B7CA75-9B0C-4BAB-BB85-66B4FCA68B2E}" srcOrd="7" destOrd="0" presId="urn:microsoft.com/office/officeart/2005/8/layout/matrix1"/>
    <dgm:cxn modelId="{41ECBA75-83DC-4B4D-A5F5-374D751434C7}" type="presParOf" srcId="{EE67AFEB-77DB-4944-AD5D-FC63408749E5}" destId="{406C794E-C2D5-4E06-B896-92A85CFBC7DB}"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36085D-E0ED-43A8-954A-9BB247E78A7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A7D656E8-E748-417C-89F4-E3D4032CC135}">
      <dgm:prSet phldrT="[Text]"/>
      <dgm:spPr/>
      <dgm:t>
        <a:bodyPr/>
        <a:lstStyle/>
        <a:p>
          <a:r>
            <a:rPr lang="en-US" b="1" smtClean="0">
              <a:effectLst>
                <a:outerShdw blurRad="38100" dist="38100" dir="2700000" algn="tl">
                  <a:srgbClr val="000000">
                    <a:alpha val="43137"/>
                  </a:srgbClr>
                </a:outerShdw>
              </a:effectLst>
              <a:latin typeface="Gill Sans MT" panose="020B0502020104020203" pitchFamily="34" charset="0"/>
            </a:rPr>
            <a:t>INT</a:t>
          </a:r>
          <a:endParaRPr lang="en-US" b="1">
            <a:effectLst>
              <a:outerShdw blurRad="38100" dist="38100" dir="2700000" algn="tl">
                <a:srgbClr val="000000">
                  <a:alpha val="43137"/>
                </a:srgbClr>
              </a:outerShdw>
            </a:effectLst>
            <a:latin typeface="Gill Sans MT" panose="020B0502020104020203" pitchFamily="34" charset="0"/>
          </a:endParaRPr>
        </a:p>
      </dgm:t>
    </dgm:pt>
    <dgm:pt modelId="{A7AED239-BC5E-49B1-9DDE-B65A4F583AF8}" type="parTrans" cxnId="{EB1C6D14-D3A0-432C-99D3-34EA3A566250}">
      <dgm:prSet/>
      <dgm:spPr/>
      <dgm:t>
        <a:bodyPr/>
        <a:lstStyle/>
        <a:p>
          <a:endParaRPr lang="en-US"/>
        </a:p>
      </dgm:t>
    </dgm:pt>
    <dgm:pt modelId="{15BE9221-E37B-4830-BF77-340E17256F15}" type="sibTrans" cxnId="{EB1C6D14-D3A0-432C-99D3-34EA3A566250}">
      <dgm:prSet/>
      <dgm:spPr/>
      <dgm:t>
        <a:bodyPr/>
        <a:lstStyle/>
        <a:p>
          <a:endParaRPr lang="en-US"/>
        </a:p>
      </dgm:t>
    </dgm:pt>
    <dgm:pt modelId="{98C4F68C-ACE4-4A6F-BD1B-BFDDAD424A21}">
      <dgm:prSet phldrT="[Text]" custT="1"/>
      <dgm:spPr/>
      <dgm:t>
        <a:bodyPr/>
        <a:lstStyle/>
        <a:p>
          <a:r>
            <a:rPr lang="en-US" sz="3600" b="1" smtClean="0">
              <a:latin typeface="Courier New" panose="02070309020205020404" pitchFamily="49" charset="0"/>
              <a:cs typeface="Courier New" panose="02070309020205020404" pitchFamily="49" charset="0"/>
            </a:rPr>
            <a:t>1</a:t>
          </a:r>
          <a:endParaRPr lang="en-US" sz="3600" b="1">
            <a:latin typeface="Courier New" panose="02070309020205020404" pitchFamily="49" charset="0"/>
            <a:cs typeface="Courier New" panose="02070309020205020404" pitchFamily="49" charset="0"/>
          </a:endParaRPr>
        </a:p>
      </dgm:t>
    </dgm:pt>
    <dgm:pt modelId="{82C580FB-6284-4949-B6B0-D7C22801D663}" type="parTrans" cxnId="{02020534-447D-488D-B64D-0326B1623F70}">
      <dgm:prSet/>
      <dgm:spPr/>
      <dgm:t>
        <a:bodyPr/>
        <a:lstStyle/>
        <a:p>
          <a:endParaRPr lang="en-US"/>
        </a:p>
      </dgm:t>
    </dgm:pt>
    <dgm:pt modelId="{462F12E7-3C96-4BD5-9EB5-B17624F30E01}" type="sibTrans" cxnId="{02020534-447D-488D-B64D-0326B1623F70}">
      <dgm:prSet/>
      <dgm:spPr/>
      <dgm:t>
        <a:bodyPr/>
        <a:lstStyle/>
        <a:p>
          <a:endParaRPr lang="en-US"/>
        </a:p>
      </dgm:t>
    </dgm:pt>
    <dgm:pt modelId="{FF367142-506F-44B8-AFB0-DA31D4544B39}">
      <dgm:prSet phldrT="[Text]" custT="1"/>
      <dgm:spPr/>
      <dgm:t>
        <a:bodyPr/>
        <a:lstStyle/>
        <a:p>
          <a:r>
            <a:rPr lang="en-US" sz="3600" b="1" smtClean="0">
              <a:latin typeface="Gill Sans MT" panose="020B0502020104020203" pitchFamily="34" charset="0"/>
            </a:rPr>
            <a:t>-</a:t>
          </a:r>
          <a:endParaRPr lang="en-US" sz="3600" b="1">
            <a:latin typeface="Gill Sans MT" panose="020B0502020104020203" pitchFamily="34" charset="0"/>
          </a:endParaRPr>
        </a:p>
      </dgm:t>
    </dgm:pt>
    <dgm:pt modelId="{FA63DEC1-3E94-4192-9EDE-3F3315192813}" type="parTrans" cxnId="{FD65ED82-7756-4C34-9D38-FA62876C69DF}">
      <dgm:prSet/>
      <dgm:spPr/>
      <dgm:t>
        <a:bodyPr/>
        <a:lstStyle/>
        <a:p>
          <a:endParaRPr lang="en-US"/>
        </a:p>
      </dgm:t>
    </dgm:pt>
    <dgm:pt modelId="{96D06BC0-8C1A-4E4C-82CA-9FBC83AC22EF}" type="sibTrans" cxnId="{FD65ED82-7756-4C34-9D38-FA62876C69DF}">
      <dgm:prSet/>
      <dgm:spPr/>
      <dgm:t>
        <a:bodyPr/>
        <a:lstStyle/>
        <a:p>
          <a:endParaRPr lang="en-US"/>
        </a:p>
      </dgm:t>
    </dgm:pt>
    <dgm:pt modelId="{2F9E7FC4-807F-4E60-9762-7D887FDD746A}">
      <dgm:prSet phldrT="[Text]" custT="1"/>
      <dgm:spPr/>
      <dgm:t>
        <a:bodyPr/>
        <a:lstStyle/>
        <a:p>
          <a:r>
            <a:rPr lang="en-US" sz="3600" b="1" smtClean="0">
              <a:latin typeface="Gill Sans MT" panose="020B0502020104020203" pitchFamily="34" charset="0"/>
            </a:rPr>
            <a:t>-</a:t>
          </a:r>
        </a:p>
        <a:p>
          <a:endParaRPr lang="en-US" sz="1700" b="1">
            <a:latin typeface="Gill Sans MT" panose="020B0502020104020203" pitchFamily="34" charset="0"/>
          </a:endParaRPr>
        </a:p>
      </dgm:t>
    </dgm:pt>
    <dgm:pt modelId="{EEDDED7E-45CA-41FB-803E-4107A34C0632}" type="parTrans" cxnId="{A03418A1-D24C-41FD-B46D-3B24EC59F10D}">
      <dgm:prSet/>
      <dgm:spPr/>
      <dgm:t>
        <a:bodyPr/>
        <a:lstStyle/>
        <a:p>
          <a:endParaRPr lang="en-US"/>
        </a:p>
      </dgm:t>
    </dgm:pt>
    <dgm:pt modelId="{3B71387B-2237-4D46-AA38-98F1FE610CD1}" type="sibTrans" cxnId="{A03418A1-D24C-41FD-B46D-3B24EC59F10D}">
      <dgm:prSet/>
      <dgm:spPr/>
      <dgm:t>
        <a:bodyPr/>
        <a:lstStyle/>
        <a:p>
          <a:endParaRPr lang="en-US"/>
        </a:p>
      </dgm:t>
    </dgm:pt>
    <dgm:pt modelId="{5F709361-596F-457B-8487-5AB101A12FC3}">
      <dgm:prSet phldrT="[Text]" custT="1"/>
      <dgm:spPr/>
      <dgm:t>
        <a:bodyPr/>
        <a:lstStyle/>
        <a:p>
          <a:r>
            <a:rPr lang="en-US" sz="3600" b="1" smtClean="0">
              <a:latin typeface="Gill Sans MT" panose="020B0502020104020203" pitchFamily="34" charset="0"/>
            </a:rPr>
            <a:t>-</a:t>
          </a:r>
        </a:p>
        <a:p>
          <a:endParaRPr lang="en-US" sz="1700" b="1">
            <a:latin typeface="Gill Sans MT" panose="020B0502020104020203" pitchFamily="34" charset="0"/>
          </a:endParaRPr>
        </a:p>
      </dgm:t>
    </dgm:pt>
    <dgm:pt modelId="{E502ACC2-1CD0-4A62-9755-C2B35F97D904}" type="parTrans" cxnId="{72A614A0-ECD2-4E50-ABFF-2AEAF9D99535}">
      <dgm:prSet/>
      <dgm:spPr/>
      <dgm:t>
        <a:bodyPr/>
        <a:lstStyle/>
        <a:p>
          <a:endParaRPr lang="en-US"/>
        </a:p>
      </dgm:t>
    </dgm:pt>
    <dgm:pt modelId="{D87D5C8D-A8B2-4B5A-AF76-A52D5E91AB79}" type="sibTrans" cxnId="{72A614A0-ECD2-4E50-ABFF-2AEAF9D99535}">
      <dgm:prSet/>
      <dgm:spPr/>
      <dgm:t>
        <a:bodyPr/>
        <a:lstStyle/>
        <a:p>
          <a:endParaRPr lang="en-US"/>
        </a:p>
      </dgm:t>
    </dgm:pt>
    <dgm:pt modelId="{EE67AFEB-77DB-4944-AD5D-FC63408749E5}" type="pres">
      <dgm:prSet presAssocID="{5436085D-E0ED-43A8-954A-9BB247E78A70}" presName="diagram" presStyleCnt="0">
        <dgm:presLayoutVars>
          <dgm:chMax val="1"/>
          <dgm:dir/>
          <dgm:animLvl val="ctr"/>
          <dgm:resizeHandles val="exact"/>
        </dgm:presLayoutVars>
      </dgm:prSet>
      <dgm:spPr/>
      <dgm:t>
        <a:bodyPr/>
        <a:lstStyle/>
        <a:p>
          <a:endParaRPr lang="en-US"/>
        </a:p>
      </dgm:t>
    </dgm:pt>
    <dgm:pt modelId="{D5A0C5F2-676C-4ABD-B7D0-FC79D53D0401}" type="pres">
      <dgm:prSet presAssocID="{5436085D-E0ED-43A8-954A-9BB247E78A70}" presName="matrix" presStyleCnt="0"/>
      <dgm:spPr/>
    </dgm:pt>
    <dgm:pt modelId="{F2986B77-A644-4673-B51D-603040337940}" type="pres">
      <dgm:prSet presAssocID="{5436085D-E0ED-43A8-954A-9BB247E78A70}" presName="tile1" presStyleLbl="node1" presStyleIdx="0" presStyleCnt="4"/>
      <dgm:spPr/>
      <dgm:t>
        <a:bodyPr/>
        <a:lstStyle/>
        <a:p>
          <a:endParaRPr lang="en-US"/>
        </a:p>
      </dgm:t>
    </dgm:pt>
    <dgm:pt modelId="{1B890B20-3874-48FF-B06B-C22A30AAF1E9}" type="pres">
      <dgm:prSet presAssocID="{5436085D-E0ED-43A8-954A-9BB247E78A70}" presName="tile1text" presStyleLbl="node1" presStyleIdx="0" presStyleCnt="4">
        <dgm:presLayoutVars>
          <dgm:chMax val="0"/>
          <dgm:chPref val="0"/>
          <dgm:bulletEnabled val="1"/>
        </dgm:presLayoutVars>
      </dgm:prSet>
      <dgm:spPr/>
      <dgm:t>
        <a:bodyPr/>
        <a:lstStyle/>
        <a:p>
          <a:endParaRPr lang="en-US"/>
        </a:p>
      </dgm:t>
    </dgm:pt>
    <dgm:pt modelId="{2BB283A8-AC8F-4F64-808B-8C68E7CBEEDF}" type="pres">
      <dgm:prSet presAssocID="{5436085D-E0ED-43A8-954A-9BB247E78A70}" presName="tile2" presStyleLbl="node1" presStyleIdx="1" presStyleCnt="4" custLinFactNeighborX="2174" custLinFactNeighborY="-16672"/>
      <dgm:spPr/>
      <dgm:t>
        <a:bodyPr/>
        <a:lstStyle/>
        <a:p>
          <a:endParaRPr lang="en-US"/>
        </a:p>
      </dgm:t>
    </dgm:pt>
    <dgm:pt modelId="{A7957193-0C79-41F2-A139-B479AF155A4C}" type="pres">
      <dgm:prSet presAssocID="{5436085D-E0ED-43A8-954A-9BB247E78A70}" presName="tile2text" presStyleLbl="node1" presStyleIdx="1" presStyleCnt="4">
        <dgm:presLayoutVars>
          <dgm:chMax val="0"/>
          <dgm:chPref val="0"/>
          <dgm:bulletEnabled val="1"/>
        </dgm:presLayoutVars>
      </dgm:prSet>
      <dgm:spPr/>
      <dgm:t>
        <a:bodyPr/>
        <a:lstStyle/>
        <a:p>
          <a:endParaRPr lang="en-US"/>
        </a:p>
      </dgm:t>
    </dgm:pt>
    <dgm:pt modelId="{C94A9CB1-8F69-4B54-8E6B-FA439180F42A}" type="pres">
      <dgm:prSet presAssocID="{5436085D-E0ED-43A8-954A-9BB247E78A70}" presName="tile3" presStyleLbl="node1" presStyleIdx="2" presStyleCnt="4"/>
      <dgm:spPr/>
      <dgm:t>
        <a:bodyPr/>
        <a:lstStyle/>
        <a:p>
          <a:endParaRPr lang="en-US"/>
        </a:p>
      </dgm:t>
    </dgm:pt>
    <dgm:pt modelId="{8383CF7D-9C60-4D59-A504-2D98FDAB486F}" type="pres">
      <dgm:prSet presAssocID="{5436085D-E0ED-43A8-954A-9BB247E78A70}" presName="tile3text" presStyleLbl="node1" presStyleIdx="2" presStyleCnt="4">
        <dgm:presLayoutVars>
          <dgm:chMax val="0"/>
          <dgm:chPref val="0"/>
          <dgm:bulletEnabled val="1"/>
        </dgm:presLayoutVars>
      </dgm:prSet>
      <dgm:spPr/>
      <dgm:t>
        <a:bodyPr/>
        <a:lstStyle/>
        <a:p>
          <a:endParaRPr lang="en-US"/>
        </a:p>
      </dgm:t>
    </dgm:pt>
    <dgm:pt modelId="{6CE51DFA-F6B8-4936-A2C5-B562E07A0907}" type="pres">
      <dgm:prSet presAssocID="{5436085D-E0ED-43A8-954A-9BB247E78A70}" presName="tile4" presStyleLbl="node1" presStyleIdx="3" presStyleCnt="4"/>
      <dgm:spPr/>
      <dgm:t>
        <a:bodyPr/>
        <a:lstStyle/>
        <a:p>
          <a:endParaRPr lang="en-US"/>
        </a:p>
      </dgm:t>
    </dgm:pt>
    <dgm:pt modelId="{73B7CA75-9B0C-4BAB-BB85-66B4FCA68B2E}" type="pres">
      <dgm:prSet presAssocID="{5436085D-E0ED-43A8-954A-9BB247E78A70}" presName="tile4text" presStyleLbl="node1" presStyleIdx="3" presStyleCnt="4">
        <dgm:presLayoutVars>
          <dgm:chMax val="0"/>
          <dgm:chPref val="0"/>
          <dgm:bulletEnabled val="1"/>
        </dgm:presLayoutVars>
      </dgm:prSet>
      <dgm:spPr/>
      <dgm:t>
        <a:bodyPr/>
        <a:lstStyle/>
        <a:p>
          <a:endParaRPr lang="en-US"/>
        </a:p>
      </dgm:t>
    </dgm:pt>
    <dgm:pt modelId="{406C794E-C2D5-4E06-B896-92A85CFBC7DB}" type="pres">
      <dgm:prSet presAssocID="{5436085D-E0ED-43A8-954A-9BB247E78A70}" presName="centerTile" presStyleLbl="fgShp" presStyleIdx="0" presStyleCnt="1">
        <dgm:presLayoutVars>
          <dgm:chMax val="0"/>
          <dgm:chPref val="0"/>
        </dgm:presLayoutVars>
      </dgm:prSet>
      <dgm:spPr/>
      <dgm:t>
        <a:bodyPr/>
        <a:lstStyle/>
        <a:p>
          <a:endParaRPr lang="en-US"/>
        </a:p>
      </dgm:t>
    </dgm:pt>
  </dgm:ptLst>
  <dgm:cxnLst>
    <dgm:cxn modelId="{72A614A0-ECD2-4E50-ABFF-2AEAF9D99535}" srcId="{A7D656E8-E748-417C-89F4-E3D4032CC135}" destId="{5F709361-596F-457B-8487-5AB101A12FC3}" srcOrd="3" destOrd="0" parTransId="{E502ACC2-1CD0-4A62-9755-C2B35F97D904}" sibTransId="{D87D5C8D-A8B2-4B5A-AF76-A52D5E91AB79}"/>
    <dgm:cxn modelId="{1A815C60-EA19-4104-83B4-33271BBB59E4}" type="presOf" srcId="{A7D656E8-E748-417C-89F4-E3D4032CC135}" destId="{406C794E-C2D5-4E06-B896-92A85CFBC7DB}" srcOrd="0" destOrd="0" presId="urn:microsoft.com/office/officeart/2005/8/layout/matrix1"/>
    <dgm:cxn modelId="{AF1B1965-F21A-4511-BEC9-93C8E183AEE7}" type="presOf" srcId="{FF367142-506F-44B8-AFB0-DA31D4544B39}" destId="{A7957193-0C79-41F2-A139-B479AF155A4C}" srcOrd="1" destOrd="0" presId="urn:microsoft.com/office/officeart/2005/8/layout/matrix1"/>
    <dgm:cxn modelId="{B758F33B-4EB2-442A-9807-D6FC952D2AEB}" type="presOf" srcId="{5436085D-E0ED-43A8-954A-9BB247E78A70}" destId="{EE67AFEB-77DB-4944-AD5D-FC63408749E5}" srcOrd="0" destOrd="0" presId="urn:microsoft.com/office/officeart/2005/8/layout/matrix1"/>
    <dgm:cxn modelId="{B249FE67-1FB5-467F-B2D9-F21B15740FFD}" type="presOf" srcId="{98C4F68C-ACE4-4A6F-BD1B-BFDDAD424A21}" destId="{F2986B77-A644-4673-B51D-603040337940}" srcOrd="0" destOrd="0" presId="urn:microsoft.com/office/officeart/2005/8/layout/matrix1"/>
    <dgm:cxn modelId="{EB1C6D14-D3A0-432C-99D3-34EA3A566250}" srcId="{5436085D-E0ED-43A8-954A-9BB247E78A70}" destId="{A7D656E8-E748-417C-89F4-E3D4032CC135}" srcOrd="0" destOrd="0" parTransId="{A7AED239-BC5E-49B1-9DDE-B65A4F583AF8}" sibTransId="{15BE9221-E37B-4830-BF77-340E17256F15}"/>
    <dgm:cxn modelId="{FD65ED82-7756-4C34-9D38-FA62876C69DF}" srcId="{A7D656E8-E748-417C-89F4-E3D4032CC135}" destId="{FF367142-506F-44B8-AFB0-DA31D4544B39}" srcOrd="1" destOrd="0" parTransId="{FA63DEC1-3E94-4192-9EDE-3F3315192813}" sibTransId="{96D06BC0-8C1A-4E4C-82CA-9FBC83AC22EF}"/>
    <dgm:cxn modelId="{EFFC6AE7-6CF4-44AE-9CEA-66FFAC636011}" type="presOf" srcId="{2F9E7FC4-807F-4E60-9762-7D887FDD746A}" destId="{8383CF7D-9C60-4D59-A504-2D98FDAB486F}" srcOrd="1" destOrd="0" presId="urn:microsoft.com/office/officeart/2005/8/layout/matrix1"/>
    <dgm:cxn modelId="{5392E62A-585C-457F-AD56-69C106C344CC}" type="presOf" srcId="{98C4F68C-ACE4-4A6F-BD1B-BFDDAD424A21}" destId="{1B890B20-3874-48FF-B06B-C22A30AAF1E9}" srcOrd="1" destOrd="0" presId="urn:microsoft.com/office/officeart/2005/8/layout/matrix1"/>
    <dgm:cxn modelId="{AD2E4EB2-A551-4CA9-B966-74002E20FE79}" type="presOf" srcId="{2F9E7FC4-807F-4E60-9762-7D887FDD746A}" destId="{C94A9CB1-8F69-4B54-8E6B-FA439180F42A}" srcOrd="0" destOrd="0" presId="urn:microsoft.com/office/officeart/2005/8/layout/matrix1"/>
    <dgm:cxn modelId="{A03418A1-D24C-41FD-B46D-3B24EC59F10D}" srcId="{A7D656E8-E748-417C-89F4-E3D4032CC135}" destId="{2F9E7FC4-807F-4E60-9762-7D887FDD746A}" srcOrd="2" destOrd="0" parTransId="{EEDDED7E-45CA-41FB-803E-4107A34C0632}" sibTransId="{3B71387B-2237-4D46-AA38-98F1FE610CD1}"/>
    <dgm:cxn modelId="{47BD163B-DA77-45F2-B427-E043050D29C6}" type="presOf" srcId="{FF367142-506F-44B8-AFB0-DA31D4544B39}" destId="{2BB283A8-AC8F-4F64-808B-8C68E7CBEEDF}" srcOrd="0" destOrd="0" presId="urn:microsoft.com/office/officeart/2005/8/layout/matrix1"/>
    <dgm:cxn modelId="{02020534-447D-488D-B64D-0326B1623F70}" srcId="{A7D656E8-E748-417C-89F4-E3D4032CC135}" destId="{98C4F68C-ACE4-4A6F-BD1B-BFDDAD424A21}" srcOrd="0" destOrd="0" parTransId="{82C580FB-6284-4949-B6B0-D7C22801D663}" sibTransId="{462F12E7-3C96-4BD5-9EB5-B17624F30E01}"/>
    <dgm:cxn modelId="{4BF35E97-9FF3-46D8-ACDB-9E89EBD4BB80}" type="presOf" srcId="{5F709361-596F-457B-8487-5AB101A12FC3}" destId="{73B7CA75-9B0C-4BAB-BB85-66B4FCA68B2E}" srcOrd="1" destOrd="0" presId="urn:microsoft.com/office/officeart/2005/8/layout/matrix1"/>
    <dgm:cxn modelId="{9BBC8EFB-BEF2-4FC6-8673-3E4F1A817C13}" type="presOf" srcId="{5F709361-596F-457B-8487-5AB101A12FC3}" destId="{6CE51DFA-F6B8-4936-A2C5-B562E07A0907}" srcOrd="0" destOrd="0" presId="urn:microsoft.com/office/officeart/2005/8/layout/matrix1"/>
    <dgm:cxn modelId="{F1DD582E-5B9D-4B3E-9FF7-8EDDBCBC8145}" type="presParOf" srcId="{EE67AFEB-77DB-4944-AD5D-FC63408749E5}" destId="{D5A0C5F2-676C-4ABD-B7D0-FC79D53D0401}" srcOrd="0" destOrd="0" presId="urn:microsoft.com/office/officeart/2005/8/layout/matrix1"/>
    <dgm:cxn modelId="{45F9CA8C-2E07-4BE7-8D76-E54208092537}" type="presParOf" srcId="{D5A0C5F2-676C-4ABD-B7D0-FC79D53D0401}" destId="{F2986B77-A644-4673-B51D-603040337940}" srcOrd="0" destOrd="0" presId="urn:microsoft.com/office/officeart/2005/8/layout/matrix1"/>
    <dgm:cxn modelId="{47DB267E-FE94-453A-ABB8-888973692716}" type="presParOf" srcId="{D5A0C5F2-676C-4ABD-B7D0-FC79D53D0401}" destId="{1B890B20-3874-48FF-B06B-C22A30AAF1E9}" srcOrd="1" destOrd="0" presId="urn:microsoft.com/office/officeart/2005/8/layout/matrix1"/>
    <dgm:cxn modelId="{3952A86F-6E25-4E8E-9FC5-BB6B593D64BC}" type="presParOf" srcId="{D5A0C5F2-676C-4ABD-B7D0-FC79D53D0401}" destId="{2BB283A8-AC8F-4F64-808B-8C68E7CBEEDF}" srcOrd="2" destOrd="0" presId="urn:microsoft.com/office/officeart/2005/8/layout/matrix1"/>
    <dgm:cxn modelId="{B09B53F2-D222-4F1E-833E-623D1A828A67}" type="presParOf" srcId="{D5A0C5F2-676C-4ABD-B7D0-FC79D53D0401}" destId="{A7957193-0C79-41F2-A139-B479AF155A4C}" srcOrd="3" destOrd="0" presId="urn:microsoft.com/office/officeart/2005/8/layout/matrix1"/>
    <dgm:cxn modelId="{30063B81-63BF-4B3E-83F6-2A34024AA0DF}" type="presParOf" srcId="{D5A0C5F2-676C-4ABD-B7D0-FC79D53D0401}" destId="{C94A9CB1-8F69-4B54-8E6B-FA439180F42A}" srcOrd="4" destOrd="0" presId="urn:microsoft.com/office/officeart/2005/8/layout/matrix1"/>
    <dgm:cxn modelId="{72143F9D-FCCC-417F-9F4E-28D157CE3C10}" type="presParOf" srcId="{D5A0C5F2-676C-4ABD-B7D0-FC79D53D0401}" destId="{8383CF7D-9C60-4D59-A504-2D98FDAB486F}" srcOrd="5" destOrd="0" presId="urn:microsoft.com/office/officeart/2005/8/layout/matrix1"/>
    <dgm:cxn modelId="{3F0DE941-7ED0-4E10-B791-2A6C9429B32E}" type="presParOf" srcId="{D5A0C5F2-676C-4ABD-B7D0-FC79D53D0401}" destId="{6CE51DFA-F6B8-4936-A2C5-B562E07A0907}" srcOrd="6" destOrd="0" presId="urn:microsoft.com/office/officeart/2005/8/layout/matrix1"/>
    <dgm:cxn modelId="{35DD70C6-64D6-4059-A017-4A80934E97FD}" type="presParOf" srcId="{D5A0C5F2-676C-4ABD-B7D0-FC79D53D0401}" destId="{73B7CA75-9B0C-4BAB-BB85-66B4FCA68B2E}" srcOrd="7" destOrd="0" presId="urn:microsoft.com/office/officeart/2005/8/layout/matrix1"/>
    <dgm:cxn modelId="{4F619059-1A82-456B-BE4B-7D746968490B}" type="presParOf" srcId="{EE67AFEB-77DB-4944-AD5D-FC63408749E5}" destId="{406C794E-C2D5-4E06-B896-92A85CFBC7DB}"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36085D-E0ED-43A8-954A-9BB247E78A7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A7D656E8-E748-417C-89F4-E3D4032CC135}">
      <dgm:prSet phldrT="[Text]"/>
      <dgm:spPr/>
      <dgm:t>
        <a:bodyPr/>
        <a:lstStyle/>
        <a:p>
          <a:r>
            <a:rPr lang="en-US" b="1" smtClean="0">
              <a:effectLst>
                <a:outerShdw blurRad="38100" dist="38100" dir="2700000" algn="tl">
                  <a:srgbClr val="000000">
                    <a:alpha val="43137"/>
                  </a:srgbClr>
                </a:outerShdw>
              </a:effectLst>
              <a:latin typeface="Gill Sans MT" panose="020B0502020104020203" pitchFamily="34" charset="0"/>
            </a:rPr>
            <a:t>INT</a:t>
          </a:r>
          <a:endParaRPr lang="en-US" b="1">
            <a:effectLst>
              <a:outerShdw blurRad="38100" dist="38100" dir="2700000" algn="tl">
                <a:srgbClr val="000000">
                  <a:alpha val="43137"/>
                </a:srgbClr>
              </a:outerShdw>
            </a:effectLst>
            <a:latin typeface="Gill Sans MT" panose="020B0502020104020203" pitchFamily="34" charset="0"/>
          </a:endParaRPr>
        </a:p>
      </dgm:t>
    </dgm:pt>
    <dgm:pt modelId="{A7AED239-BC5E-49B1-9DDE-B65A4F583AF8}" type="parTrans" cxnId="{EB1C6D14-D3A0-432C-99D3-34EA3A566250}">
      <dgm:prSet/>
      <dgm:spPr/>
      <dgm:t>
        <a:bodyPr/>
        <a:lstStyle/>
        <a:p>
          <a:endParaRPr lang="en-US"/>
        </a:p>
      </dgm:t>
    </dgm:pt>
    <dgm:pt modelId="{15BE9221-E37B-4830-BF77-340E17256F15}" type="sibTrans" cxnId="{EB1C6D14-D3A0-432C-99D3-34EA3A566250}">
      <dgm:prSet/>
      <dgm:spPr/>
      <dgm:t>
        <a:bodyPr/>
        <a:lstStyle/>
        <a:p>
          <a:endParaRPr lang="en-US"/>
        </a:p>
      </dgm:t>
    </dgm:pt>
    <dgm:pt modelId="{98C4F68C-ACE4-4A6F-BD1B-BFDDAD424A21}">
      <dgm:prSet phldrT="[Text]" custT="1"/>
      <dgm:spPr/>
      <dgm:t>
        <a:bodyPr/>
        <a:lstStyle/>
        <a:p>
          <a:r>
            <a:rPr lang="en-US" sz="3600" b="1" smtClean="0">
              <a:latin typeface="Courier New" panose="02070309020205020404" pitchFamily="49" charset="0"/>
              <a:cs typeface="Courier New" panose="02070309020205020404" pitchFamily="49" charset="0"/>
            </a:rPr>
            <a:t>2</a:t>
          </a:r>
          <a:endParaRPr lang="en-US" sz="3600" b="1">
            <a:latin typeface="Courier New" panose="02070309020205020404" pitchFamily="49" charset="0"/>
            <a:cs typeface="Courier New" panose="02070309020205020404" pitchFamily="49" charset="0"/>
          </a:endParaRPr>
        </a:p>
      </dgm:t>
    </dgm:pt>
    <dgm:pt modelId="{82C580FB-6284-4949-B6B0-D7C22801D663}" type="parTrans" cxnId="{02020534-447D-488D-B64D-0326B1623F70}">
      <dgm:prSet/>
      <dgm:spPr/>
      <dgm:t>
        <a:bodyPr/>
        <a:lstStyle/>
        <a:p>
          <a:endParaRPr lang="en-US"/>
        </a:p>
      </dgm:t>
    </dgm:pt>
    <dgm:pt modelId="{462F12E7-3C96-4BD5-9EB5-B17624F30E01}" type="sibTrans" cxnId="{02020534-447D-488D-B64D-0326B1623F70}">
      <dgm:prSet/>
      <dgm:spPr/>
      <dgm:t>
        <a:bodyPr/>
        <a:lstStyle/>
        <a:p>
          <a:endParaRPr lang="en-US"/>
        </a:p>
      </dgm:t>
    </dgm:pt>
    <dgm:pt modelId="{FF367142-506F-44B8-AFB0-DA31D4544B39}">
      <dgm:prSet phldrT="[Text]" custT="1"/>
      <dgm:spPr/>
      <dgm:t>
        <a:bodyPr/>
        <a:lstStyle/>
        <a:p>
          <a:r>
            <a:rPr lang="en-US" sz="3600" b="1" smtClean="0">
              <a:latin typeface="Gill Sans MT" panose="020B0502020104020203" pitchFamily="34" charset="0"/>
            </a:rPr>
            <a:t>-</a:t>
          </a:r>
          <a:endParaRPr lang="en-US" sz="3600" b="1">
            <a:latin typeface="Gill Sans MT" panose="020B0502020104020203" pitchFamily="34" charset="0"/>
          </a:endParaRPr>
        </a:p>
      </dgm:t>
    </dgm:pt>
    <dgm:pt modelId="{FA63DEC1-3E94-4192-9EDE-3F3315192813}" type="parTrans" cxnId="{FD65ED82-7756-4C34-9D38-FA62876C69DF}">
      <dgm:prSet/>
      <dgm:spPr/>
      <dgm:t>
        <a:bodyPr/>
        <a:lstStyle/>
        <a:p>
          <a:endParaRPr lang="en-US"/>
        </a:p>
      </dgm:t>
    </dgm:pt>
    <dgm:pt modelId="{96D06BC0-8C1A-4E4C-82CA-9FBC83AC22EF}" type="sibTrans" cxnId="{FD65ED82-7756-4C34-9D38-FA62876C69DF}">
      <dgm:prSet/>
      <dgm:spPr/>
      <dgm:t>
        <a:bodyPr/>
        <a:lstStyle/>
        <a:p>
          <a:endParaRPr lang="en-US"/>
        </a:p>
      </dgm:t>
    </dgm:pt>
    <dgm:pt modelId="{2F9E7FC4-807F-4E60-9762-7D887FDD746A}">
      <dgm:prSet phldrT="[Text]" custT="1"/>
      <dgm:spPr/>
      <dgm:t>
        <a:bodyPr/>
        <a:lstStyle/>
        <a:p>
          <a:r>
            <a:rPr lang="en-US" sz="3600" b="1" smtClean="0">
              <a:latin typeface="Gill Sans MT" panose="020B0502020104020203" pitchFamily="34" charset="0"/>
            </a:rPr>
            <a:t>-</a:t>
          </a:r>
        </a:p>
        <a:p>
          <a:endParaRPr lang="en-US" sz="1700" b="1">
            <a:latin typeface="Gill Sans MT" panose="020B0502020104020203" pitchFamily="34" charset="0"/>
          </a:endParaRPr>
        </a:p>
      </dgm:t>
    </dgm:pt>
    <dgm:pt modelId="{EEDDED7E-45CA-41FB-803E-4107A34C0632}" type="parTrans" cxnId="{A03418A1-D24C-41FD-B46D-3B24EC59F10D}">
      <dgm:prSet/>
      <dgm:spPr/>
      <dgm:t>
        <a:bodyPr/>
        <a:lstStyle/>
        <a:p>
          <a:endParaRPr lang="en-US"/>
        </a:p>
      </dgm:t>
    </dgm:pt>
    <dgm:pt modelId="{3B71387B-2237-4D46-AA38-98F1FE610CD1}" type="sibTrans" cxnId="{A03418A1-D24C-41FD-B46D-3B24EC59F10D}">
      <dgm:prSet/>
      <dgm:spPr/>
      <dgm:t>
        <a:bodyPr/>
        <a:lstStyle/>
        <a:p>
          <a:endParaRPr lang="en-US"/>
        </a:p>
      </dgm:t>
    </dgm:pt>
    <dgm:pt modelId="{5F709361-596F-457B-8487-5AB101A12FC3}">
      <dgm:prSet phldrT="[Text]" custT="1"/>
      <dgm:spPr/>
      <dgm:t>
        <a:bodyPr/>
        <a:lstStyle/>
        <a:p>
          <a:r>
            <a:rPr lang="en-US" sz="3600" b="1" smtClean="0">
              <a:latin typeface="Gill Sans MT" panose="020B0502020104020203" pitchFamily="34" charset="0"/>
            </a:rPr>
            <a:t>-</a:t>
          </a:r>
        </a:p>
        <a:p>
          <a:endParaRPr lang="en-US" sz="1700" b="1">
            <a:latin typeface="Gill Sans MT" panose="020B0502020104020203" pitchFamily="34" charset="0"/>
          </a:endParaRPr>
        </a:p>
      </dgm:t>
    </dgm:pt>
    <dgm:pt modelId="{E502ACC2-1CD0-4A62-9755-C2B35F97D904}" type="parTrans" cxnId="{72A614A0-ECD2-4E50-ABFF-2AEAF9D99535}">
      <dgm:prSet/>
      <dgm:spPr/>
      <dgm:t>
        <a:bodyPr/>
        <a:lstStyle/>
        <a:p>
          <a:endParaRPr lang="en-US"/>
        </a:p>
      </dgm:t>
    </dgm:pt>
    <dgm:pt modelId="{D87D5C8D-A8B2-4B5A-AF76-A52D5E91AB79}" type="sibTrans" cxnId="{72A614A0-ECD2-4E50-ABFF-2AEAF9D99535}">
      <dgm:prSet/>
      <dgm:spPr/>
      <dgm:t>
        <a:bodyPr/>
        <a:lstStyle/>
        <a:p>
          <a:endParaRPr lang="en-US"/>
        </a:p>
      </dgm:t>
    </dgm:pt>
    <dgm:pt modelId="{EE67AFEB-77DB-4944-AD5D-FC63408749E5}" type="pres">
      <dgm:prSet presAssocID="{5436085D-E0ED-43A8-954A-9BB247E78A70}" presName="diagram" presStyleCnt="0">
        <dgm:presLayoutVars>
          <dgm:chMax val="1"/>
          <dgm:dir/>
          <dgm:animLvl val="ctr"/>
          <dgm:resizeHandles val="exact"/>
        </dgm:presLayoutVars>
      </dgm:prSet>
      <dgm:spPr/>
      <dgm:t>
        <a:bodyPr/>
        <a:lstStyle/>
        <a:p>
          <a:endParaRPr lang="en-US"/>
        </a:p>
      </dgm:t>
    </dgm:pt>
    <dgm:pt modelId="{D5A0C5F2-676C-4ABD-B7D0-FC79D53D0401}" type="pres">
      <dgm:prSet presAssocID="{5436085D-E0ED-43A8-954A-9BB247E78A70}" presName="matrix" presStyleCnt="0"/>
      <dgm:spPr/>
    </dgm:pt>
    <dgm:pt modelId="{F2986B77-A644-4673-B51D-603040337940}" type="pres">
      <dgm:prSet presAssocID="{5436085D-E0ED-43A8-954A-9BB247E78A70}" presName="tile1" presStyleLbl="node1" presStyleIdx="0" presStyleCnt="4"/>
      <dgm:spPr/>
      <dgm:t>
        <a:bodyPr/>
        <a:lstStyle/>
        <a:p>
          <a:endParaRPr lang="en-US"/>
        </a:p>
      </dgm:t>
    </dgm:pt>
    <dgm:pt modelId="{1B890B20-3874-48FF-B06B-C22A30AAF1E9}" type="pres">
      <dgm:prSet presAssocID="{5436085D-E0ED-43A8-954A-9BB247E78A70}" presName="tile1text" presStyleLbl="node1" presStyleIdx="0" presStyleCnt="4">
        <dgm:presLayoutVars>
          <dgm:chMax val="0"/>
          <dgm:chPref val="0"/>
          <dgm:bulletEnabled val="1"/>
        </dgm:presLayoutVars>
      </dgm:prSet>
      <dgm:spPr/>
      <dgm:t>
        <a:bodyPr/>
        <a:lstStyle/>
        <a:p>
          <a:endParaRPr lang="en-US"/>
        </a:p>
      </dgm:t>
    </dgm:pt>
    <dgm:pt modelId="{2BB283A8-AC8F-4F64-808B-8C68E7CBEEDF}" type="pres">
      <dgm:prSet presAssocID="{5436085D-E0ED-43A8-954A-9BB247E78A70}" presName="tile2" presStyleLbl="node1" presStyleIdx="1" presStyleCnt="4" custLinFactNeighborX="2174" custLinFactNeighborY="-16672"/>
      <dgm:spPr/>
      <dgm:t>
        <a:bodyPr/>
        <a:lstStyle/>
        <a:p>
          <a:endParaRPr lang="en-US"/>
        </a:p>
      </dgm:t>
    </dgm:pt>
    <dgm:pt modelId="{A7957193-0C79-41F2-A139-B479AF155A4C}" type="pres">
      <dgm:prSet presAssocID="{5436085D-E0ED-43A8-954A-9BB247E78A70}" presName="tile2text" presStyleLbl="node1" presStyleIdx="1" presStyleCnt="4">
        <dgm:presLayoutVars>
          <dgm:chMax val="0"/>
          <dgm:chPref val="0"/>
          <dgm:bulletEnabled val="1"/>
        </dgm:presLayoutVars>
      </dgm:prSet>
      <dgm:spPr/>
      <dgm:t>
        <a:bodyPr/>
        <a:lstStyle/>
        <a:p>
          <a:endParaRPr lang="en-US"/>
        </a:p>
      </dgm:t>
    </dgm:pt>
    <dgm:pt modelId="{C94A9CB1-8F69-4B54-8E6B-FA439180F42A}" type="pres">
      <dgm:prSet presAssocID="{5436085D-E0ED-43A8-954A-9BB247E78A70}" presName="tile3" presStyleLbl="node1" presStyleIdx="2" presStyleCnt="4"/>
      <dgm:spPr/>
      <dgm:t>
        <a:bodyPr/>
        <a:lstStyle/>
        <a:p>
          <a:endParaRPr lang="en-US"/>
        </a:p>
      </dgm:t>
    </dgm:pt>
    <dgm:pt modelId="{8383CF7D-9C60-4D59-A504-2D98FDAB486F}" type="pres">
      <dgm:prSet presAssocID="{5436085D-E0ED-43A8-954A-9BB247E78A70}" presName="tile3text" presStyleLbl="node1" presStyleIdx="2" presStyleCnt="4">
        <dgm:presLayoutVars>
          <dgm:chMax val="0"/>
          <dgm:chPref val="0"/>
          <dgm:bulletEnabled val="1"/>
        </dgm:presLayoutVars>
      </dgm:prSet>
      <dgm:spPr/>
      <dgm:t>
        <a:bodyPr/>
        <a:lstStyle/>
        <a:p>
          <a:endParaRPr lang="en-US"/>
        </a:p>
      </dgm:t>
    </dgm:pt>
    <dgm:pt modelId="{6CE51DFA-F6B8-4936-A2C5-B562E07A0907}" type="pres">
      <dgm:prSet presAssocID="{5436085D-E0ED-43A8-954A-9BB247E78A70}" presName="tile4" presStyleLbl="node1" presStyleIdx="3" presStyleCnt="4"/>
      <dgm:spPr/>
      <dgm:t>
        <a:bodyPr/>
        <a:lstStyle/>
        <a:p>
          <a:endParaRPr lang="en-US"/>
        </a:p>
      </dgm:t>
    </dgm:pt>
    <dgm:pt modelId="{73B7CA75-9B0C-4BAB-BB85-66B4FCA68B2E}" type="pres">
      <dgm:prSet presAssocID="{5436085D-E0ED-43A8-954A-9BB247E78A70}" presName="tile4text" presStyleLbl="node1" presStyleIdx="3" presStyleCnt="4">
        <dgm:presLayoutVars>
          <dgm:chMax val="0"/>
          <dgm:chPref val="0"/>
          <dgm:bulletEnabled val="1"/>
        </dgm:presLayoutVars>
      </dgm:prSet>
      <dgm:spPr/>
      <dgm:t>
        <a:bodyPr/>
        <a:lstStyle/>
        <a:p>
          <a:endParaRPr lang="en-US"/>
        </a:p>
      </dgm:t>
    </dgm:pt>
    <dgm:pt modelId="{406C794E-C2D5-4E06-B896-92A85CFBC7DB}" type="pres">
      <dgm:prSet presAssocID="{5436085D-E0ED-43A8-954A-9BB247E78A70}" presName="centerTile" presStyleLbl="fgShp" presStyleIdx="0" presStyleCnt="1">
        <dgm:presLayoutVars>
          <dgm:chMax val="0"/>
          <dgm:chPref val="0"/>
        </dgm:presLayoutVars>
      </dgm:prSet>
      <dgm:spPr/>
      <dgm:t>
        <a:bodyPr/>
        <a:lstStyle/>
        <a:p>
          <a:endParaRPr lang="en-US"/>
        </a:p>
      </dgm:t>
    </dgm:pt>
  </dgm:ptLst>
  <dgm:cxnLst>
    <dgm:cxn modelId="{14B57A19-18AB-4D21-8612-87116076C0F7}" type="presOf" srcId="{2F9E7FC4-807F-4E60-9762-7D887FDD746A}" destId="{C94A9CB1-8F69-4B54-8E6B-FA439180F42A}" srcOrd="0" destOrd="0" presId="urn:microsoft.com/office/officeart/2005/8/layout/matrix1"/>
    <dgm:cxn modelId="{33B821A9-4D87-4113-9A89-30BA384F8A95}" type="presOf" srcId="{5436085D-E0ED-43A8-954A-9BB247E78A70}" destId="{EE67AFEB-77DB-4944-AD5D-FC63408749E5}" srcOrd="0" destOrd="0" presId="urn:microsoft.com/office/officeart/2005/8/layout/matrix1"/>
    <dgm:cxn modelId="{72A614A0-ECD2-4E50-ABFF-2AEAF9D99535}" srcId="{A7D656E8-E748-417C-89F4-E3D4032CC135}" destId="{5F709361-596F-457B-8487-5AB101A12FC3}" srcOrd="3" destOrd="0" parTransId="{E502ACC2-1CD0-4A62-9755-C2B35F97D904}" sibTransId="{D87D5C8D-A8B2-4B5A-AF76-A52D5E91AB79}"/>
    <dgm:cxn modelId="{87BBC07A-7470-4C8C-BD36-B26C980505D7}" type="presOf" srcId="{5F709361-596F-457B-8487-5AB101A12FC3}" destId="{6CE51DFA-F6B8-4936-A2C5-B562E07A0907}" srcOrd="0" destOrd="0" presId="urn:microsoft.com/office/officeart/2005/8/layout/matrix1"/>
    <dgm:cxn modelId="{EB1C6D14-D3A0-432C-99D3-34EA3A566250}" srcId="{5436085D-E0ED-43A8-954A-9BB247E78A70}" destId="{A7D656E8-E748-417C-89F4-E3D4032CC135}" srcOrd="0" destOrd="0" parTransId="{A7AED239-BC5E-49B1-9DDE-B65A4F583AF8}" sibTransId="{15BE9221-E37B-4830-BF77-340E17256F15}"/>
    <dgm:cxn modelId="{AA3119C2-9C0C-46A7-A5F5-4E14B4CB2F96}" type="presOf" srcId="{5F709361-596F-457B-8487-5AB101A12FC3}" destId="{73B7CA75-9B0C-4BAB-BB85-66B4FCA68B2E}" srcOrd="1" destOrd="0" presId="urn:microsoft.com/office/officeart/2005/8/layout/matrix1"/>
    <dgm:cxn modelId="{FD65ED82-7756-4C34-9D38-FA62876C69DF}" srcId="{A7D656E8-E748-417C-89F4-E3D4032CC135}" destId="{FF367142-506F-44B8-AFB0-DA31D4544B39}" srcOrd="1" destOrd="0" parTransId="{FA63DEC1-3E94-4192-9EDE-3F3315192813}" sibTransId="{96D06BC0-8C1A-4E4C-82CA-9FBC83AC22EF}"/>
    <dgm:cxn modelId="{F85BD075-357C-4CA1-9A34-9B2ECDE773FE}" type="presOf" srcId="{FF367142-506F-44B8-AFB0-DA31D4544B39}" destId="{A7957193-0C79-41F2-A139-B479AF155A4C}" srcOrd="1" destOrd="0" presId="urn:microsoft.com/office/officeart/2005/8/layout/matrix1"/>
    <dgm:cxn modelId="{D0DB141D-B5BB-49FD-9208-085471E43AE4}" type="presOf" srcId="{FF367142-506F-44B8-AFB0-DA31D4544B39}" destId="{2BB283A8-AC8F-4F64-808B-8C68E7CBEEDF}" srcOrd="0" destOrd="0" presId="urn:microsoft.com/office/officeart/2005/8/layout/matrix1"/>
    <dgm:cxn modelId="{C63A929E-6D20-45D6-BA75-2B0D01314BA4}" type="presOf" srcId="{A7D656E8-E748-417C-89F4-E3D4032CC135}" destId="{406C794E-C2D5-4E06-B896-92A85CFBC7DB}" srcOrd="0" destOrd="0" presId="urn:microsoft.com/office/officeart/2005/8/layout/matrix1"/>
    <dgm:cxn modelId="{89F2FC09-2E40-4192-9214-0DC0DB331D8D}" type="presOf" srcId="{2F9E7FC4-807F-4E60-9762-7D887FDD746A}" destId="{8383CF7D-9C60-4D59-A504-2D98FDAB486F}" srcOrd="1" destOrd="0" presId="urn:microsoft.com/office/officeart/2005/8/layout/matrix1"/>
    <dgm:cxn modelId="{31CAF945-FAC2-4492-A388-BC62493F9F21}" type="presOf" srcId="{98C4F68C-ACE4-4A6F-BD1B-BFDDAD424A21}" destId="{1B890B20-3874-48FF-B06B-C22A30AAF1E9}" srcOrd="1" destOrd="0" presId="urn:microsoft.com/office/officeart/2005/8/layout/matrix1"/>
    <dgm:cxn modelId="{A03418A1-D24C-41FD-B46D-3B24EC59F10D}" srcId="{A7D656E8-E748-417C-89F4-E3D4032CC135}" destId="{2F9E7FC4-807F-4E60-9762-7D887FDD746A}" srcOrd="2" destOrd="0" parTransId="{EEDDED7E-45CA-41FB-803E-4107A34C0632}" sibTransId="{3B71387B-2237-4D46-AA38-98F1FE610CD1}"/>
    <dgm:cxn modelId="{02020534-447D-488D-B64D-0326B1623F70}" srcId="{A7D656E8-E748-417C-89F4-E3D4032CC135}" destId="{98C4F68C-ACE4-4A6F-BD1B-BFDDAD424A21}" srcOrd="0" destOrd="0" parTransId="{82C580FB-6284-4949-B6B0-D7C22801D663}" sibTransId="{462F12E7-3C96-4BD5-9EB5-B17624F30E01}"/>
    <dgm:cxn modelId="{67B9B993-57B5-4BBB-BBDE-B1F43DF954B9}" type="presOf" srcId="{98C4F68C-ACE4-4A6F-BD1B-BFDDAD424A21}" destId="{F2986B77-A644-4673-B51D-603040337940}" srcOrd="0" destOrd="0" presId="urn:microsoft.com/office/officeart/2005/8/layout/matrix1"/>
    <dgm:cxn modelId="{8AE59B2A-F75E-47E7-BD55-12C160D9928A}" type="presParOf" srcId="{EE67AFEB-77DB-4944-AD5D-FC63408749E5}" destId="{D5A0C5F2-676C-4ABD-B7D0-FC79D53D0401}" srcOrd="0" destOrd="0" presId="urn:microsoft.com/office/officeart/2005/8/layout/matrix1"/>
    <dgm:cxn modelId="{48898341-1E0A-4294-8923-A621AEB144C6}" type="presParOf" srcId="{D5A0C5F2-676C-4ABD-B7D0-FC79D53D0401}" destId="{F2986B77-A644-4673-B51D-603040337940}" srcOrd="0" destOrd="0" presId="urn:microsoft.com/office/officeart/2005/8/layout/matrix1"/>
    <dgm:cxn modelId="{FFDCDBB1-00EB-4930-AD55-73AD6A176E1C}" type="presParOf" srcId="{D5A0C5F2-676C-4ABD-B7D0-FC79D53D0401}" destId="{1B890B20-3874-48FF-B06B-C22A30AAF1E9}" srcOrd="1" destOrd="0" presId="urn:microsoft.com/office/officeart/2005/8/layout/matrix1"/>
    <dgm:cxn modelId="{01E4AAFA-C0B3-4D53-B436-5200C7A35228}" type="presParOf" srcId="{D5A0C5F2-676C-4ABD-B7D0-FC79D53D0401}" destId="{2BB283A8-AC8F-4F64-808B-8C68E7CBEEDF}" srcOrd="2" destOrd="0" presId="urn:microsoft.com/office/officeart/2005/8/layout/matrix1"/>
    <dgm:cxn modelId="{5BE26C80-7FA3-4507-980D-70E1C2E1AC19}" type="presParOf" srcId="{D5A0C5F2-676C-4ABD-B7D0-FC79D53D0401}" destId="{A7957193-0C79-41F2-A139-B479AF155A4C}" srcOrd="3" destOrd="0" presId="urn:microsoft.com/office/officeart/2005/8/layout/matrix1"/>
    <dgm:cxn modelId="{92D6AFAE-EF52-4B87-9108-BC402A3A9D24}" type="presParOf" srcId="{D5A0C5F2-676C-4ABD-B7D0-FC79D53D0401}" destId="{C94A9CB1-8F69-4B54-8E6B-FA439180F42A}" srcOrd="4" destOrd="0" presId="urn:microsoft.com/office/officeart/2005/8/layout/matrix1"/>
    <dgm:cxn modelId="{C251C482-F6E4-4F82-8BFA-955D8589F3A0}" type="presParOf" srcId="{D5A0C5F2-676C-4ABD-B7D0-FC79D53D0401}" destId="{8383CF7D-9C60-4D59-A504-2D98FDAB486F}" srcOrd="5" destOrd="0" presId="urn:microsoft.com/office/officeart/2005/8/layout/matrix1"/>
    <dgm:cxn modelId="{AF675915-155C-4715-B519-E0E42015B41C}" type="presParOf" srcId="{D5A0C5F2-676C-4ABD-B7D0-FC79D53D0401}" destId="{6CE51DFA-F6B8-4936-A2C5-B562E07A0907}" srcOrd="6" destOrd="0" presId="urn:microsoft.com/office/officeart/2005/8/layout/matrix1"/>
    <dgm:cxn modelId="{10F840B2-A960-44CD-898E-8BB497CCDAC2}" type="presParOf" srcId="{D5A0C5F2-676C-4ABD-B7D0-FC79D53D0401}" destId="{73B7CA75-9B0C-4BAB-BB85-66B4FCA68B2E}" srcOrd="7" destOrd="0" presId="urn:microsoft.com/office/officeart/2005/8/layout/matrix1"/>
    <dgm:cxn modelId="{01B9C465-D885-4C17-82A5-BD4563AC6C0B}" type="presParOf" srcId="{EE67AFEB-77DB-4944-AD5D-FC63408749E5}" destId="{406C794E-C2D5-4E06-B896-92A85CFBC7DB}" srcOrd="1" destOrd="0" presId="urn:microsoft.com/office/officeart/2005/8/layout/matrix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436085D-E0ED-43A8-954A-9BB247E78A7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A7D656E8-E748-417C-89F4-E3D4032CC135}">
      <dgm:prSet phldrT="[Text]"/>
      <dgm:spPr/>
      <dgm:t>
        <a:bodyPr/>
        <a:lstStyle/>
        <a:p>
          <a:r>
            <a:rPr lang="en-US" b="1" smtClean="0">
              <a:effectLst>
                <a:outerShdw blurRad="38100" dist="38100" dir="2700000" algn="tl">
                  <a:srgbClr val="000000">
                    <a:alpha val="43137"/>
                  </a:srgbClr>
                </a:outerShdw>
              </a:effectLst>
              <a:latin typeface="Gill Sans MT" panose="020B0502020104020203" pitchFamily="34" charset="0"/>
            </a:rPr>
            <a:t>LIST</a:t>
          </a:r>
          <a:endParaRPr lang="en-US" b="1">
            <a:effectLst>
              <a:outerShdw blurRad="38100" dist="38100" dir="2700000" algn="tl">
                <a:srgbClr val="000000">
                  <a:alpha val="43137"/>
                </a:srgbClr>
              </a:outerShdw>
            </a:effectLst>
            <a:latin typeface="Gill Sans MT" panose="020B0502020104020203" pitchFamily="34" charset="0"/>
          </a:endParaRPr>
        </a:p>
      </dgm:t>
    </dgm:pt>
    <dgm:pt modelId="{A7AED239-BC5E-49B1-9DDE-B65A4F583AF8}" type="parTrans" cxnId="{EB1C6D14-D3A0-432C-99D3-34EA3A566250}">
      <dgm:prSet/>
      <dgm:spPr/>
      <dgm:t>
        <a:bodyPr/>
        <a:lstStyle/>
        <a:p>
          <a:endParaRPr lang="en-US"/>
        </a:p>
      </dgm:t>
    </dgm:pt>
    <dgm:pt modelId="{15BE9221-E37B-4830-BF77-340E17256F15}" type="sibTrans" cxnId="{EB1C6D14-D3A0-432C-99D3-34EA3A566250}">
      <dgm:prSet/>
      <dgm:spPr/>
      <dgm:t>
        <a:bodyPr/>
        <a:lstStyle/>
        <a:p>
          <a:endParaRPr lang="en-US"/>
        </a:p>
      </dgm:t>
    </dgm:pt>
    <dgm:pt modelId="{98C4F68C-ACE4-4A6F-BD1B-BFDDAD424A21}">
      <dgm:prSet phldrT="[Text]" custT="1"/>
      <dgm:spPr/>
      <dgm:t>
        <a:bodyPr/>
        <a:lstStyle/>
        <a:p>
          <a:r>
            <a:rPr lang="en-US" sz="3600" b="1" smtClean="0">
              <a:latin typeface="Gill Sans MT" panose="020B0502020104020203" pitchFamily="34" charset="0"/>
              <a:cs typeface="Courier New" panose="02070309020205020404" pitchFamily="49" charset="0"/>
            </a:rPr>
            <a:t>-</a:t>
          </a:r>
          <a:endParaRPr lang="en-US" sz="3600" b="1">
            <a:latin typeface="Gill Sans MT" panose="020B0502020104020203" pitchFamily="34" charset="0"/>
            <a:cs typeface="Courier New" panose="02070309020205020404" pitchFamily="49" charset="0"/>
          </a:endParaRPr>
        </a:p>
      </dgm:t>
    </dgm:pt>
    <dgm:pt modelId="{82C580FB-6284-4949-B6B0-D7C22801D663}" type="parTrans" cxnId="{02020534-447D-488D-B64D-0326B1623F70}">
      <dgm:prSet/>
      <dgm:spPr/>
      <dgm:t>
        <a:bodyPr/>
        <a:lstStyle/>
        <a:p>
          <a:endParaRPr lang="en-US"/>
        </a:p>
      </dgm:t>
    </dgm:pt>
    <dgm:pt modelId="{462F12E7-3C96-4BD5-9EB5-B17624F30E01}" type="sibTrans" cxnId="{02020534-447D-488D-B64D-0326B1623F70}">
      <dgm:prSet/>
      <dgm:spPr/>
      <dgm:t>
        <a:bodyPr/>
        <a:lstStyle/>
        <a:p>
          <a:endParaRPr lang="en-US"/>
        </a:p>
      </dgm:t>
    </dgm:pt>
    <dgm:pt modelId="{FF367142-506F-44B8-AFB0-DA31D4544B39}">
      <dgm:prSet phldrT="[Text]" custT="1"/>
      <dgm:spPr/>
      <dgm:t>
        <a:bodyPr/>
        <a:lstStyle/>
        <a:p>
          <a:r>
            <a:rPr lang="en-US" sz="3600" b="1" smtClean="0">
              <a:latin typeface="Gill Sans MT" panose="020B0502020104020203" pitchFamily="34" charset="0"/>
            </a:rPr>
            <a:t>-</a:t>
          </a:r>
          <a:endParaRPr lang="en-US" sz="3600" b="1">
            <a:latin typeface="Gill Sans MT" panose="020B0502020104020203" pitchFamily="34" charset="0"/>
          </a:endParaRPr>
        </a:p>
      </dgm:t>
    </dgm:pt>
    <dgm:pt modelId="{FA63DEC1-3E94-4192-9EDE-3F3315192813}" type="parTrans" cxnId="{FD65ED82-7756-4C34-9D38-FA62876C69DF}">
      <dgm:prSet/>
      <dgm:spPr/>
      <dgm:t>
        <a:bodyPr/>
        <a:lstStyle/>
        <a:p>
          <a:endParaRPr lang="en-US"/>
        </a:p>
      </dgm:t>
    </dgm:pt>
    <dgm:pt modelId="{96D06BC0-8C1A-4E4C-82CA-9FBC83AC22EF}" type="sibTrans" cxnId="{FD65ED82-7756-4C34-9D38-FA62876C69DF}">
      <dgm:prSet/>
      <dgm:spPr/>
      <dgm:t>
        <a:bodyPr/>
        <a:lstStyle/>
        <a:p>
          <a:endParaRPr lang="en-US"/>
        </a:p>
      </dgm:t>
    </dgm:pt>
    <dgm:pt modelId="{2F9E7FC4-807F-4E60-9762-7D887FDD746A}">
      <dgm:prSet phldrT="[Text]" custT="1"/>
      <dgm:spPr/>
      <dgm:t>
        <a:bodyPr/>
        <a:lstStyle/>
        <a:p>
          <a:r>
            <a:rPr lang="en-US" sz="1800" b="1" smtClean="0">
              <a:latin typeface="Gill Sans MT" panose="020B0502020104020203" pitchFamily="34" charset="0"/>
            </a:rPr>
            <a:t>len=2, lVals = { *, * }</a:t>
          </a:r>
          <a:endParaRPr lang="en-US" sz="3600" b="1" smtClean="0">
            <a:latin typeface="Gill Sans MT" panose="020B0502020104020203" pitchFamily="34" charset="0"/>
          </a:endParaRPr>
        </a:p>
        <a:p>
          <a:endParaRPr lang="en-US" sz="1700" b="1">
            <a:latin typeface="Gill Sans MT" panose="020B0502020104020203" pitchFamily="34" charset="0"/>
          </a:endParaRPr>
        </a:p>
      </dgm:t>
    </dgm:pt>
    <dgm:pt modelId="{EEDDED7E-45CA-41FB-803E-4107A34C0632}" type="parTrans" cxnId="{A03418A1-D24C-41FD-B46D-3B24EC59F10D}">
      <dgm:prSet/>
      <dgm:spPr/>
      <dgm:t>
        <a:bodyPr/>
        <a:lstStyle/>
        <a:p>
          <a:endParaRPr lang="en-US"/>
        </a:p>
      </dgm:t>
    </dgm:pt>
    <dgm:pt modelId="{3B71387B-2237-4D46-AA38-98F1FE610CD1}" type="sibTrans" cxnId="{A03418A1-D24C-41FD-B46D-3B24EC59F10D}">
      <dgm:prSet/>
      <dgm:spPr/>
      <dgm:t>
        <a:bodyPr/>
        <a:lstStyle/>
        <a:p>
          <a:endParaRPr lang="en-US"/>
        </a:p>
      </dgm:t>
    </dgm:pt>
    <dgm:pt modelId="{5F709361-596F-457B-8487-5AB101A12FC3}">
      <dgm:prSet phldrT="[Text]" custT="1"/>
      <dgm:spPr/>
      <dgm:t>
        <a:bodyPr/>
        <a:lstStyle/>
        <a:p>
          <a:r>
            <a:rPr lang="en-US" sz="3600" b="1" smtClean="0">
              <a:latin typeface="Gill Sans MT" panose="020B0502020104020203" pitchFamily="34" charset="0"/>
            </a:rPr>
            <a:t>-</a:t>
          </a:r>
        </a:p>
        <a:p>
          <a:endParaRPr lang="en-US" sz="1700" b="1">
            <a:latin typeface="Gill Sans MT" panose="020B0502020104020203" pitchFamily="34" charset="0"/>
          </a:endParaRPr>
        </a:p>
      </dgm:t>
    </dgm:pt>
    <dgm:pt modelId="{E502ACC2-1CD0-4A62-9755-C2B35F97D904}" type="parTrans" cxnId="{72A614A0-ECD2-4E50-ABFF-2AEAF9D99535}">
      <dgm:prSet/>
      <dgm:spPr/>
      <dgm:t>
        <a:bodyPr/>
        <a:lstStyle/>
        <a:p>
          <a:endParaRPr lang="en-US"/>
        </a:p>
      </dgm:t>
    </dgm:pt>
    <dgm:pt modelId="{D87D5C8D-A8B2-4B5A-AF76-A52D5E91AB79}" type="sibTrans" cxnId="{72A614A0-ECD2-4E50-ABFF-2AEAF9D99535}">
      <dgm:prSet/>
      <dgm:spPr/>
      <dgm:t>
        <a:bodyPr/>
        <a:lstStyle/>
        <a:p>
          <a:endParaRPr lang="en-US"/>
        </a:p>
      </dgm:t>
    </dgm:pt>
    <dgm:pt modelId="{EE67AFEB-77DB-4944-AD5D-FC63408749E5}" type="pres">
      <dgm:prSet presAssocID="{5436085D-E0ED-43A8-954A-9BB247E78A70}" presName="diagram" presStyleCnt="0">
        <dgm:presLayoutVars>
          <dgm:chMax val="1"/>
          <dgm:dir/>
          <dgm:animLvl val="ctr"/>
          <dgm:resizeHandles val="exact"/>
        </dgm:presLayoutVars>
      </dgm:prSet>
      <dgm:spPr/>
      <dgm:t>
        <a:bodyPr/>
        <a:lstStyle/>
        <a:p>
          <a:endParaRPr lang="en-US"/>
        </a:p>
      </dgm:t>
    </dgm:pt>
    <dgm:pt modelId="{D5A0C5F2-676C-4ABD-B7D0-FC79D53D0401}" type="pres">
      <dgm:prSet presAssocID="{5436085D-E0ED-43A8-954A-9BB247E78A70}" presName="matrix" presStyleCnt="0"/>
      <dgm:spPr/>
    </dgm:pt>
    <dgm:pt modelId="{F2986B77-A644-4673-B51D-603040337940}" type="pres">
      <dgm:prSet presAssocID="{5436085D-E0ED-43A8-954A-9BB247E78A70}" presName="tile1" presStyleLbl="node1" presStyleIdx="0" presStyleCnt="4"/>
      <dgm:spPr/>
      <dgm:t>
        <a:bodyPr/>
        <a:lstStyle/>
        <a:p>
          <a:endParaRPr lang="en-US"/>
        </a:p>
      </dgm:t>
    </dgm:pt>
    <dgm:pt modelId="{1B890B20-3874-48FF-B06B-C22A30AAF1E9}" type="pres">
      <dgm:prSet presAssocID="{5436085D-E0ED-43A8-954A-9BB247E78A70}" presName="tile1text" presStyleLbl="node1" presStyleIdx="0" presStyleCnt="4">
        <dgm:presLayoutVars>
          <dgm:chMax val="0"/>
          <dgm:chPref val="0"/>
          <dgm:bulletEnabled val="1"/>
        </dgm:presLayoutVars>
      </dgm:prSet>
      <dgm:spPr/>
      <dgm:t>
        <a:bodyPr/>
        <a:lstStyle/>
        <a:p>
          <a:endParaRPr lang="en-US"/>
        </a:p>
      </dgm:t>
    </dgm:pt>
    <dgm:pt modelId="{2BB283A8-AC8F-4F64-808B-8C68E7CBEEDF}" type="pres">
      <dgm:prSet presAssocID="{5436085D-E0ED-43A8-954A-9BB247E78A70}" presName="tile2" presStyleLbl="node1" presStyleIdx="1" presStyleCnt="4" custLinFactNeighborX="2174" custLinFactNeighborY="-16672"/>
      <dgm:spPr/>
      <dgm:t>
        <a:bodyPr/>
        <a:lstStyle/>
        <a:p>
          <a:endParaRPr lang="en-US"/>
        </a:p>
      </dgm:t>
    </dgm:pt>
    <dgm:pt modelId="{A7957193-0C79-41F2-A139-B479AF155A4C}" type="pres">
      <dgm:prSet presAssocID="{5436085D-E0ED-43A8-954A-9BB247E78A70}" presName="tile2text" presStyleLbl="node1" presStyleIdx="1" presStyleCnt="4">
        <dgm:presLayoutVars>
          <dgm:chMax val="0"/>
          <dgm:chPref val="0"/>
          <dgm:bulletEnabled val="1"/>
        </dgm:presLayoutVars>
      </dgm:prSet>
      <dgm:spPr/>
      <dgm:t>
        <a:bodyPr/>
        <a:lstStyle/>
        <a:p>
          <a:endParaRPr lang="en-US"/>
        </a:p>
      </dgm:t>
    </dgm:pt>
    <dgm:pt modelId="{C94A9CB1-8F69-4B54-8E6B-FA439180F42A}" type="pres">
      <dgm:prSet presAssocID="{5436085D-E0ED-43A8-954A-9BB247E78A70}" presName="tile3" presStyleLbl="node1" presStyleIdx="2" presStyleCnt="4"/>
      <dgm:spPr/>
      <dgm:t>
        <a:bodyPr/>
        <a:lstStyle/>
        <a:p>
          <a:endParaRPr lang="en-US"/>
        </a:p>
      </dgm:t>
    </dgm:pt>
    <dgm:pt modelId="{8383CF7D-9C60-4D59-A504-2D98FDAB486F}" type="pres">
      <dgm:prSet presAssocID="{5436085D-E0ED-43A8-954A-9BB247E78A70}" presName="tile3text" presStyleLbl="node1" presStyleIdx="2" presStyleCnt="4">
        <dgm:presLayoutVars>
          <dgm:chMax val="0"/>
          <dgm:chPref val="0"/>
          <dgm:bulletEnabled val="1"/>
        </dgm:presLayoutVars>
      </dgm:prSet>
      <dgm:spPr/>
      <dgm:t>
        <a:bodyPr/>
        <a:lstStyle/>
        <a:p>
          <a:endParaRPr lang="en-US"/>
        </a:p>
      </dgm:t>
    </dgm:pt>
    <dgm:pt modelId="{6CE51DFA-F6B8-4936-A2C5-B562E07A0907}" type="pres">
      <dgm:prSet presAssocID="{5436085D-E0ED-43A8-954A-9BB247E78A70}" presName="tile4" presStyleLbl="node1" presStyleIdx="3" presStyleCnt="4"/>
      <dgm:spPr/>
      <dgm:t>
        <a:bodyPr/>
        <a:lstStyle/>
        <a:p>
          <a:endParaRPr lang="en-US"/>
        </a:p>
      </dgm:t>
    </dgm:pt>
    <dgm:pt modelId="{73B7CA75-9B0C-4BAB-BB85-66B4FCA68B2E}" type="pres">
      <dgm:prSet presAssocID="{5436085D-E0ED-43A8-954A-9BB247E78A70}" presName="tile4text" presStyleLbl="node1" presStyleIdx="3" presStyleCnt="4">
        <dgm:presLayoutVars>
          <dgm:chMax val="0"/>
          <dgm:chPref val="0"/>
          <dgm:bulletEnabled val="1"/>
        </dgm:presLayoutVars>
      </dgm:prSet>
      <dgm:spPr/>
      <dgm:t>
        <a:bodyPr/>
        <a:lstStyle/>
        <a:p>
          <a:endParaRPr lang="en-US"/>
        </a:p>
      </dgm:t>
    </dgm:pt>
    <dgm:pt modelId="{406C794E-C2D5-4E06-B896-92A85CFBC7DB}" type="pres">
      <dgm:prSet presAssocID="{5436085D-E0ED-43A8-954A-9BB247E78A70}" presName="centerTile" presStyleLbl="fgShp" presStyleIdx="0" presStyleCnt="1">
        <dgm:presLayoutVars>
          <dgm:chMax val="0"/>
          <dgm:chPref val="0"/>
        </dgm:presLayoutVars>
      </dgm:prSet>
      <dgm:spPr/>
      <dgm:t>
        <a:bodyPr/>
        <a:lstStyle/>
        <a:p>
          <a:endParaRPr lang="en-US"/>
        </a:p>
      </dgm:t>
    </dgm:pt>
  </dgm:ptLst>
  <dgm:cxnLst>
    <dgm:cxn modelId="{72A614A0-ECD2-4E50-ABFF-2AEAF9D99535}" srcId="{A7D656E8-E748-417C-89F4-E3D4032CC135}" destId="{5F709361-596F-457B-8487-5AB101A12FC3}" srcOrd="3" destOrd="0" parTransId="{E502ACC2-1CD0-4A62-9755-C2B35F97D904}" sibTransId="{D87D5C8D-A8B2-4B5A-AF76-A52D5E91AB79}"/>
    <dgm:cxn modelId="{AF5746A3-4E69-44D2-A198-F2F4ED96C7B0}" type="presOf" srcId="{98C4F68C-ACE4-4A6F-BD1B-BFDDAD424A21}" destId="{F2986B77-A644-4673-B51D-603040337940}" srcOrd="0" destOrd="0" presId="urn:microsoft.com/office/officeart/2005/8/layout/matrix1"/>
    <dgm:cxn modelId="{A303142E-C968-4CE0-A26E-C99877B031A1}" type="presOf" srcId="{2F9E7FC4-807F-4E60-9762-7D887FDD746A}" destId="{8383CF7D-9C60-4D59-A504-2D98FDAB486F}" srcOrd="1" destOrd="0" presId="urn:microsoft.com/office/officeart/2005/8/layout/matrix1"/>
    <dgm:cxn modelId="{49EE85CE-E002-4542-8D77-72F8E7E3734F}" type="presOf" srcId="{FF367142-506F-44B8-AFB0-DA31D4544B39}" destId="{2BB283A8-AC8F-4F64-808B-8C68E7CBEEDF}" srcOrd="0" destOrd="0" presId="urn:microsoft.com/office/officeart/2005/8/layout/matrix1"/>
    <dgm:cxn modelId="{9A3CC4BD-7A7A-4F1B-979C-75FD2526DAF4}" type="presOf" srcId="{5F709361-596F-457B-8487-5AB101A12FC3}" destId="{6CE51DFA-F6B8-4936-A2C5-B562E07A0907}" srcOrd="0" destOrd="0" presId="urn:microsoft.com/office/officeart/2005/8/layout/matrix1"/>
    <dgm:cxn modelId="{EB1C6D14-D3A0-432C-99D3-34EA3A566250}" srcId="{5436085D-E0ED-43A8-954A-9BB247E78A70}" destId="{A7D656E8-E748-417C-89F4-E3D4032CC135}" srcOrd="0" destOrd="0" parTransId="{A7AED239-BC5E-49B1-9DDE-B65A4F583AF8}" sibTransId="{15BE9221-E37B-4830-BF77-340E17256F15}"/>
    <dgm:cxn modelId="{FD65ED82-7756-4C34-9D38-FA62876C69DF}" srcId="{A7D656E8-E748-417C-89F4-E3D4032CC135}" destId="{FF367142-506F-44B8-AFB0-DA31D4544B39}" srcOrd="1" destOrd="0" parTransId="{FA63DEC1-3E94-4192-9EDE-3F3315192813}" sibTransId="{96D06BC0-8C1A-4E4C-82CA-9FBC83AC22EF}"/>
    <dgm:cxn modelId="{9208623D-4A5E-4807-B999-1A279760464F}" type="presOf" srcId="{2F9E7FC4-807F-4E60-9762-7D887FDD746A}" destId="{C94A9CB1-8F69-4B54-8E6B-FA439180F42A}" srcOrd="0" destOrd="0" presId="urn:microsoft.com/office/officeart/2005/8/layout/matrix1"/>
    <dgm:cxn modelId="{999CE102-3549-4B7F-92EC-90AD033B0A82}" type="presOf" srcId="{A7D656E8-E748-417C-89F4-E3D4032CC135}" destId="{406C794E-C2D5-4E06-B896-92A85CFBC7DB}" srcOrd="0" destOrd="0" presId="urn:microsoft.com/office/officeart/2005/8/layout/matrix1"/>
    <dgm:cxn modelId="{A03418A1-D24C-41FD-B46D-3B24EC59F10D}" srcId="{A7D656E8-E748-417C-89F4-E3D4032CC135}" destId="{2F9E7FC4-807F-4E60-9762-7D887FDD746A}" srcOrd="2" destOrd="0" parTransId="{EEDDED7E-45CA-41FB-803E-4107A34C0632}" sibTransId="{3B71387B-2237-4D46-AA38-98F1FE610CD1}"/>
    <dgm:cxn modelId="{0216CCC3-79CE-4CFF-8E80-68F3B129FCA7}" type="presOf" srcId="{5F709361-596F-457B-8487-5AB101A12FC3}" destId="{73B7CA75-9B0C-4BAB-BB85-66B4FCA68B2E}" srcOrd="1" destOrd="0" presId="urn:microsoft.com/office/officeart/2005/8/layout/matrix1"/>
    <dgm:cxn modelId="{02020534-447D-488D-B64D-0326B1623F70}" srcId="{A7D656E8-E748-417C-89F4-E3D4032CC135}" destId="{98C4F68C-ACE4-4A6F-BD1B-BFDDAD424A21}" srcOrd="0" destOrd="0" parTransId="{82C580FB-6284-4949-B6B0-D7C22801D663}" sibTransId="{462F12E7-3C96-4BD5-9EB5-B17624F30E01}"/>
    <dgm:cxn modelId="{7C7A0A2B-6DE5-4B67-9BDF-07BB9A93CC4F}" type="presOf" srcId="{5436085D-E0ED-43A8-954A-9BB247E78A70}" destId="{EE67AFEB-77DB-4944-AD5D-FC63408749E5}" srcOrd="0" destOrd="0" presId="urn:microsoft.com/office/officeart/2005/8/layout/matrix1"/>
    <dgm:cxn modelId="{EBA08A34-C46F-485A-A171-90341AF79D75}" type="presOf" srcId="{FF367142-506F-44B8-AFB0-DA31D4544B39}" destId="{A7957193-0C79-41F2-A139-B479AF155A4C}" srcOrd="1" destOrd="0" presId="urn:microsoft.com/office/officeart/2005/8/layout/matrix1"/>
    <dgm:cxn modelId="{92AA5C70-7656-4CDE-8BEA-F9091F1A353F}" type="presOf" srcId="{98C4F68C-ACE4-4A6F-BD1B-BFDDAD424A21}" destId="{1B890B20-3874-48FF-B06B-C22A30AAF1E9}" srcOrd="1" destOrd="0" presId="urn:microsoft.com/office/officeart/2005/8/layout/matrix1"/>
    <dgm:cxn modelId="{E2B435E8-9DF2-4FF8-BF54-C62228D253DC}" type="presParOf" srcId="{EE67AFEB-77DB-4944-AD5D-FC63408749E5}" destId="{D5A0C5F2-676C-4ABD-B7D0-FC79D53D0401}" srcOrd="0" destOrd="0" presId="urn:microsoft.com/office/officeart/2005/8/layout/matrix1"/>
    <dgm:cxn modelId="{045232A4-9CF1-4C15-89C4-787B83EC9BFA}" type="presParOf" srcId="{D5A0C5F2-676C-4ABD-B7D0-FC79D53D0401}" destId="{F2986B77-A644-4673-B51D-603040337940}" srcOrd="0" destOrd="0" presId="urn:microsoft.com/office/officeart/2005/8/layout/matrix1"/>
    <dgm:cxn modelId="{B7B571A3-7D0A-48F1-82A7-2242D8CBAAC6}" type="presParOf" srcId="{D5A0C5F2-676C-4ABD-B7D0-FC79D53D0401}" destId="{1B890B20-3874-48FF-B06B-C22A30AAF1E9}" srcOrd="1" destOrd="0" presId="urn:microsoft.com/office/officeart/2005/8/layout/matrix1"/>
    <dgm:cxn modelId="{AF38E8AF-9010-426B-9957-F982BAADDEAA}" type="presParOf" srcId="{D5A0C5F2-676C-4ABD-B7D0-FC79D53D0401}" destId="{2BB283A8-AC8F-4F64-808B-8C68E7CBEEDF}" srcOrd="2" destOrd="0" presId="urn:microsoft.com/office/officeart/2005/8/layout/matrix1"/>
    <dgm:cxn modelId="{CE84AB21-8B39-4715-853F-583B482F8F0F}" type="presParOf" srcId="{D5A0C5F2-676C-4ABD-B7D0-FC79D53D0401}" destId="{A7957193-0C79-41F2-A139-B479AF155A4C}" srcOrd="3" destOrd="0" presId="urn:microsoft.com/office/officeart/2005/8/layout/matrix1"/>
    <dgm:cxn modelId="{DB0F699A-A87A-47BE-BCDC-49CA04193300}" type="presParOf" srcId="{D5A0C5F2-676C-4ABD-B7D0-FC79D53D0401}" destId="{C94A9CB1-8F69-4B54-8E6B-FA439180F42A}" srcOrd="4" destOrd="0" presId="urn:microsoft.com/office/officeart/2005/8/layout/matrix1"/>
    <dgm:cxn modelId="{F1B05F2B-83C8-4D73-AA7F-F8C34E29BEEF}" type="presParOf" srcId="{D5A0C5F2-676C-4ABD-B7D0-FC79D53D0401}" destId="{8383CF7D-9C60-4D59-A504-2D98FDAB486F}" srcOrd="5" destOrd="0" presId="urn:microsoft.com/office/officeart/2005/8/layout/matrix1"/>
    <dgm:cxn modelId="{7A994B99-693D-489A-9B36-ED4B21AF70A5}" type="presParOf" srcId="{D5A0C5F2-676C-4ABD-B7D0-FC79D53D0401}" destId="{6CE51DFA-F6B8-4936-A2C5-B562E07A0907}" srcOrd="6" destOrd="0" presId="urn:microsoft.com/office/officeart/2005/8/layout/matrix1"/>
    <dgm:cxn modelId="{43ED44E7-AB90-45E5-80F3-BF01B9E475F4}" type="presParOf" srcId="{D5A0C5F2-676C-4ABD-B7D0-FC79D53D0401}" destId="{73B7CA75-9B0C-4BAB-BB85-66B4FCA68B2E}" srcOrd="7" destOrd="0" presId="urn:microsoft.com/office/officeart/2005/8/layout/matrix1"/>
    <dgm:cxn modelId="{CF28E0F1-38C6-4D41-8B6E-A063539546D8}" type="presParOf" srcId="{EE67AFEB-77DB-4944-AD5D-FC63408749E5}" destId="{406C794E-C2D5-4E06-B896-92A85CFBC7DB}" srcOrd="1" destOrd="0" presId="urn:microsoft.com/office/officeart/2005/8/layout/matrix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436085D-E0ED-43A8-954A-9BB247E78A7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A7D656E8-E748-417C-89F4-E3D4032CC135}">
      <dgm:prSet phldrT="[Text]"/>
      <dgm:spPr/>
      <dgm:t>
        <a:bodyPr/>
        <a:lstStyle/>
        <a:p>
          <a:r>
            <a:rPr lang="en-US" b="1" smtClean="0">
              <a:effectLst>
                <a:outerShdw blurRad="38100" dist="38100" dir="2700000" algn="tl">
                  <a:srgbClr val="000000">
                    <a:alpha val="43137"/>
                  </a:srgbClr>
                </a:outerShdw>
              </a:effectLst>
              <a:latin typeface="Gill Sans MT" panose="020B0502020104020203" pitchFamily="34" charset="0"/>
            </a:rPr>
            <a:t>INT</a:t>
          </a:r>
          <a:endParaRPr lang="en-US" b="1">
            <a:effectLst>
              <a:outerShdw blurRad="38100" dist="38100" dir="2700000" algn="tl">
                <a:srgbClr val="000000">
                  <a:alpha val="43137"/>
                </a:srgbClr>
              </a:outerShdw>
            </a:effectLst>
            <a:latin typeface="Gill Sans MT" panose="020B0502020104020203" pitchFamily="34" charset="0"/>
          </a:endParaRPr>
        </a:p>
      </dgm:t>
    </dgm:pt>
    <dgm:pt modelId="{A7AED239-BC5E-49B1-9DDE-B65A4F583AF8}" type="parTrans" cxnId="{EB1C6D14-D3A0-432C-99D3-34EA3A566250}">
      <dgm:prSet/>
      <dgm:spPr/>
      <dgm:t>
        <a:bodyPr/>
        <a:lstStyle/>
        <a:p>
          <a:endParaRPr lang="en-US"/>
        </a:p>
      </dgm:t>
    </dgm:pt>
    <dgm:pt modelId="{15BE9221-E37B-4830-BF77-340E17256F15}" type="sibTrans" cxnId="{EB1C6D14-D3A0-432C-99D3-34EA3A566250}">
      <dgm:prSet/>
      <dgm:spPr/>
      <dgm:t>
        <a:bodyPr/>
        <a:lstStyle/>
        <a:p>
          <a:endParaRPr lang="en-US"/>
        </a:p>
      </dgm:t>
    </dgm:pt>
    <dgm:pt modelId="{98C4F68C-ACE4-4A6F-BD1B-BFDDAD424A21}">
      <dgm:prSet phldrT="[Text]" custT="1"/>
      <dgm:spPr/>
      <dgm:t>
        <a:bodyPr/>
        <a:lstStyle/>
        <a:p>
          <a:r>
            <a:rPr lang="en-US" sz="3600" b="1" smtClean="0">
              <a:latin typeface="Courier New" panose="02070309020205020404" pitchFamily="49" charset="0"/>
              <a:cs typeface="Courier New" panose="02070309020205020404" pitchFamily="49" charset="0"/>
            </a:rPr>
            <a:t>15</a:t>
          </a:r>
          <a:endParaRPr lang="en-US" sz="3600" b="1">
            <a:latin typeface="Courier New" panose="02070309020205020404" pitchFamily="49" charset="0"/>
            <a:cs typeface="Courier New" panose="02070309020205020404" pitchFamily="49" charset="0"/>
          </a:endParaRPr>
        </a:p>
      </dgm:t>
    </dgm:pt>
    <dgm:pt modelId="{82C580FB-6284-4949-B6B0-D7C22801D663}" type="parTrans" cxnId="{02020534-447D-488D-B64D-0326B1623F70}">
      <dgm:prSet/>
      <dgm:spPr/>
      <dgm:t>
        <a:bodyPr/>
        <a:lstStyle/>
        <a:p>
          <a:endParaRPr lang="en-US"/>
        </a:p>
      </dgm:t>
    </dgm:pt>
    <dgm:pt modelId="{462F12E7-3C96-4BD5-9EB5-B17624F30E01}" type="sibTrans" cxnId="{02020534-447D-488D-B64D-0326B1623F70}">
      <dgm:prSet/>
      <dgm:spPr/>
      <dgm:t>
        <a:bodyPr/>
        <a:lstStyle/>
        <a:p>
          <a:endParaRPr lang="en-US"/>
        </a:p>
      </dgm:t>
    </dgm:pt>
    <dgm:pt modelId="{FF367142-506F-44B8-AFB0-DA31D4544B39}">
      <dgm:prSet phldrT="[Text]"/>
      <dgm:spPr/>
      <dgm:t>
        <a:bodyPr/>
        <a:lstStyle/>
        <a:p>
          <a:r>
            <a:rPr lang="en-US" b="1" smtClean="0">
              <a:latin typeface="Gill Sans MT" panose="020B0502020104020203" pitchFamily="34" charset="0"/>
            </a:rPr>
            <a:t>-</a:t>
          </a:r>
          <a:endParaRPr lang="en-US" b="1">
            <a:latin typeface="Gill Sans MT" panose="020B0502020104020203" pitchFamily="34" charset="0"/>
          </a:endParaRPr>
        </a:p>
      </dgm:t>
    </dgm:pt>
    <dgm:pt modelId="{FA63DEC1-3E94-4192-9EDE-3F3315192813}" type="parTrans" cxnId="{FD65ED82-7756-4C34-9D38-FA62876C69DF}">
      <dgm:prSet/>
      <dgm:spPr/>
      <dgm:t>
        <a:bodyPr/>
        <a:lstStyle/>
        <a:p>
          <a:endParaRPr lang="en-US"/>
        </a:p>
      </dgm:t>
    </dgm:pt>
    <dgm:pt modelId="{96D06BC0-8C1A-4E4C-82CA-9FBC83AC22EF}" type="sibTrans" cxnId="{FD65ED82-7756-4C34-9D38-FA62876C69DF}">
      <dgm:prSet/>
      <dgm:spPr/>
      <dgm:t>
        <a:bodyPr/>
        <a:lstStyle/>
        <a:p>
          <a:endParaRPr lang="en-US"/>
        </a:p>
      </dgm:t>
    </dgm:pt>
    <dgm:pt modelId="{2F9E7FC4-807F-4E60-9762-7D887FDD746A}">
      <dgm:prSet phldrT="[Text]"/>
      <dgm:spPr/>
      <dgm:t>
        <a:bodyPr/>
        <a:lstStyle/>
        <a:p>
          <a:r>
            <a:rPr lang="en-US" b="1" smtClean="0">
              <a:latin typeface="Gill Sans MT" panose="020B0502020104020203" pitchFamily="34" charset="0"/>
            </a:rPr>
            <a:t>-</a:t>
          </a:r>
        </a:p>
        <a:p>
          <a:endParaRPr lang="en-US" b="1">
            <a:latin typeface="Gill Sans MT" panose="020B0502020104020203" pitchFamily="34" charset="0"/>
          </a:endParaRPr>
        </a:p>
      </dgm:t>
    </dgm:pt>
    <dgm:pt modelId="{EEDDED7E-45CA-41FB-803E-4107A34C0632}" type="parTrans" cxnId="{A03418A1-D24C-41FD-B46D-3B24EC59F10D}">
      <dgm:prSet/>
      <dgm:spPr/>
      <dgm:t>
        <a:bodyPr/>
        <a:lstStyle/>
        <a:p>
          <a:endParaRPr lang="en-US"/>
        </a:p>
      </dgm:t>
    </dgm:pt>
    <dgm:pt modelId="{3B71387B-2237-4D46-AA38-98F1FE610CD1}" type="sibTrans" cxnId="{A03418A1-D24C-41FD-B46D-3B24EC59F10D}">
      <dgm:prSet/>
      <dgm:spPr/>
      <dgm:t>
        <a:bodyPr/>
        <a:lstStyle/>
        <a:p>
          <a:endParaRPr lang="en-US"/>
        </a:p>
      </dgm:t>
    </dgm:pt>
    <dgm:pt modelId="{5F709361-596F-457B-8487-5AB101A12FC3}">
      <dgm:prSet phldrT="[Text]"/>
      <dgm:spPr/>
      <dgm:t>
        <a:bodyPr/>
        <a:lstStyle/>
        <a:p>
          <a:r>
            <a:rPr lang="en-US" b="1" smtClean="0">
              <a:latin typeface="Gill Sans MT" panose="020B0502020104020203" pitchFamily="34" charset="0"/>
            </a:rPr>
            <a:t>-</a:t>
          </a:r>
        </a:p>
        <a:p>
          <a:endParaRPr lang="en-US" b="1">
            <a:latin typeface="Gill Sans MT" panose="020B0502020104020203" pitchFamily="34" charset="0"/>
          </a:endParaRPr>
        </a:p>
      </dgm:t>
    </dgm:pt>
    <dgm:pt modelId="{E502ACC2-1CD0-4A62-9755-C2B35F97D904}" type="parTrans" cxnId="{72A614A0-ECD2-4E50-ABFF-2AEAF9D99535}">
      <dgm:prSet/>
      <dgm:spPr/>
      <dgm:t>
        <a:bodyPr/>
        <a:lstStyle/>
        <a:p>
          <a:endParaRPr lang="en-US"/>
        </a:p>
      </dgm:t>
    </dgm:pt>
    <dgm:pt modelId="{D87D5C8D-A8B2-4B5A-AF76-A52D5E91AB79}" type="sibTrans" cxnId="{72A614A0-ECD2-4E50-ABFF-2AEAF9D99535}">
      <dgm:prSet/>
      <dgm:spPr/>
      <dgm:t>
        <a:bodyPr/>
        <a:lstStyle/>
        <a:p>
          <a:endParaRPr lang="en-US"/>
        </a:p>
      </dgm:t>
    </dgm:pt>
    <dgm:pt modelId="{EE67AFEB-77DB-4944-AD5D-FC63408749E5}" type="pres">
      <dgm:prSet presAssocID="{5436085D-E0ED-43A8-954A-9BB247E78A70}" presName="diagram" presStyleCnt="0">
        <dgm:presLayoutVars>
          <dgm:chMax val="1"/>
          <dgm:dir/>
          <dgm:animLvl val="ctr"/>
          <dgm:resizeHandles val="exact"/>
        </dgm:presLayoutVars>
      </dgm:prSet>
      <dgm:spPr/>
      <dgm:t>
        <a:bodyPr/>
        <a:lstStyle/>
        <a:p>
          <a:endParaRPr lang="en-US"/>
        </a:p>
      </dgm:t>
    </dgm:pt>
    <dgm:pt modelId="{D5A0C5F2-676C-4ABD-B7D0-FC79D53D0401}" type="pres">
      <dgm:prSet presAssocID="{5436085D-E0ED-43A8-954A-9BB247E78A70}" presName="matrix" presStyleCnt="0"/>
      <dgm:spPr/>
    </dgm:pt>
    <dgm:pt modelId="{F2986B77-A644-4673-B51D-603040337940}" type="pres">
      <dgm:prSet presAssocID="{5436085D-E0ED-43A8-954A-9BB247E78A70}" presName="tile1" presStyleLbl="node1" presStyleIdx="0" presStyleCnt="4"/>
      <dgm:spPr/>
      <dgm:t>
        <a:bodyPr/>
        <a:lstStyle/>
        <a:p>
          <a:endParaRPr lang="en-US"/>
        </a:p>
      </dgm:t>
    </dgm:pt>
    <dgm:pt modelId="{1B890B20-3874-48FF-B06B-C22A30AAF1E9}" type="pres">
      <dgm:prSet presAssocID="{5436085D-E0ED-43A8-954A-9BB247E78A70}" presName="tile1text" presStyleLbl="node1" presStyleIdx="0" presStyleCnt="4">
        <dgm:presLayoutVars>
          <dgm:chMax val="0"/>
          <dgm:chPref val="0"/>
          <dgm:bulletEnabled val="1"/>
        </dgm:presLayoutVars>
      </dgm:prSet>
      <dgm:spPr/>
      <dgm:t>
        <a:bodyPr/>
        <a:lstStyle/>
        <a:p>
          <a:endParaRPr lang="en-US"/>
        </a:p>
      </dgm:t>
    </dgm:pt>
    <dgm:pt modelId="{2BB283A8-AC8F-4F64-808B-8C68E7CBEEDF}" type="pres">
      <dgm:prSet presAssocID="{5436085D-E0ED-43A8-954A-9BB247E78A70}" presName="tile2" presStyleLbl="node1" presStyleIdx="1" presStyleCnt="4" custLinFactNeighborX="2174" custLinFactNeighborY="-16672"/>
      <dgm:spPr/>
      <dgm:t>
        <a:bodyPr/>
        <a:lstStyle/>
        <a:p>
          <a:endParaRPr lang="en-US"/>
        </a:p>
      </dgm:t>
    </dgm:pt>
    <dgm:pt modelId="{A7957193-0C79-41F2-A139-B479AF155A4C}" type="pres">
      <dgm:prSet presAssocID="{5436085D-E0ED-43A8-954A-9BB247E78A70}" presName="tile2text" presStyleLbl="node1" presStyleIdx="1" presStyleCnt="4">
        <dgm:presLayoutVars>
          <dgm:chMax val="0"/>
          <dgm:chPref val="0"/>
          <dgm:bulletEnabled val="1"/>
        </dgm:presLayoutVars>
      </dgm:prSet>
      <dgm:spPr/>
      <dgm:t>
        <a:bodyPr/>
        <a:lstStyle/>
        <a:p>
          <a:endParaRPr lang="en-US"/>
        </a:p>
      </dgm:t>
    </dgm:pt>
    <dgm:pt modelId="{C94A9CB1-8F69-4B54-8E6B-FA439180F42A}" type="pres">
      <dgm:prSet presAssocID="{5436085D-E0ED-43A8-954A-9BB247E78A70}" presName="tile3" presStyleLbl="node1" presStyleIdx="2" presStyleCnt="4"/>
      <dgm:spPr/>
      <dgm:t>
        <a:bodyPr/>
        <a:lstStyle/>
        <a:p>
          <a:endParaRPr lang="en-US"/>
        </a:p>
      </dgm:t>
    </dgm:pt>
    <dgm:pt modelId="{8383CF7D-9C60-4D59-A504-2D98FDAB486F}" type="pres">
      <dgm:prSet presAssocID="{5436085D-E0ED-43A8-954A-9BB247E78A70}" presName="tile3text" presStyleLbl="node1" presStyleIdx="2" presStyleCnt="4">
        <dgm:presLayoutVars>
          <dgm:chMax val="0"/>
          <dgm:chPref val="0"/>
          <dgm:bulletEnabled val="1"/>
        </dgm:presLayoutVars>
      </dgm:prSet>
      <dgm:spPr/>
      <dgm:t>
        <a:bodyPr/>
        <a:lstStyle/>
        <a:p>
          <a:endParaRPr lang="en-US"/>
        </a:p>
      </dgm:t>
    </dgm:pt>
    <dgm:pt modelId="{6CE51DFA-F6B8-4936-A2C5-B562E07A0907}" type="pres">
      <dgm:prSet presAssocID="{5436085D-E0ED-43A8-954A-9BB247E78A70}" presName="tile4" presStyleLbl="node1" presStyleIdx="3" presStyleCnt="4"/>
      <dgm:spPr/>
      <dgm:t>
        <a:bodyPr/>
        <a:lstStyle/>
        <a:p>
          <a:endParaRPr lang="en-US"/>
        </a:p>
      </dgm:t>
    </dgm:pt>
    <dgm:pt modelId="{73B7CA75-9B0C-4BAB-BB85-66B4FCA68B2E}" type="pres">
      <dgm:prSet presAssocID="{5436085D-E0ED-43A8-954A-9BB247E78A70}" presName="tile4text" presStyleLbl="node1" presStyleIdx="3" presStyleCnt="4">
        <dgm:presLayoutVars>
          <dgm:chMax val="0"/>
          <dgm:chPref val="0"/>
          <dgm:bulletEnabled val="1"/>
        </dgm:presLayoutVars>
      </dgm:prSet>
      <dgm:spPr/>
      <dgm:t>
        <a:bodyPr/>
        <a:lstStyle/>
        <a:p>
          <a:endParaRPr lang="en-US"/>
        </a:p>
      </dgm:t>
    </dgm:pt>
    <dgm:pt modelId="{406C794E-C2D5-4E06-B896-92A85CFBC7DB}" type="pres">
      <dgm:prSet presAssocID="{5436085D-E0ED-43A8-954A-9BB247E78A70}" presName="centerTile" presStyleLbl="fgShp" presStyleIdx="0" presStyleCnt="1">
        <dgm:presLayoutVars>
          <dgm:chMax val="0"/>
          <dgm:chPref val="0"/>
        </dgm:presLayoutVars>
      </dgm:prSet>
      <dgm:spPr/>
      <dgm:t>
        <a:bodyPr/>
        <a:lstStyle/>
        <a:p>
          <a:endParaRPr lang="en-US"/>
        </a:p>
      </dgm:t>
    </dgm:pt>
  </dgm:ptLst>
  <dgm:cxnLst>
    <dgm:cxn modelId="{A9FBD32B-6B85-4B9C-93BC-3718917D1210}" type="presOf" srcId="{98C4F68C-ACE4-4A6F-BD1B-BFDDAD424A21}" destId="{1B890B20-3874-48FF-B06B-C22A30AAF1E9}" srcOrd="1" destOrd="0" presId="urn:microsoft.com/office/officeart/2005/8/layout/matrix1"/>
    <dgm:cxn modelId="{6F174CC3-3E2D-4FC9-B1FB-95EAFEEA2958}" type="presOf" srcId="{5F709361-596F-457B-8487-5AB101A12FC3}" destId="{6CE51DFA-F6B8-4936-A2C5-B562E07A0907}" srcOrd="0" destOrd="0" presId="urn:microsoft.com/office/officeart/2005/8/layout/matrix1"/>
    <dgm:cxn modelId="{1AACA03F-694D-44CD-AEFE-DD9800D3DA58}" type="presOf" srcId="{98C4F68C-ACE4-4A6F-BD1B-BFDDAD424A21}" destId="{F2986B77-A644-4673-B51D-603040337940}" srcOrd="0" destOrd="0" presId="urn:microsoft.com/office/officeart/2005/8/layout/matrix1"/>
    <dgm:cxn modelId="{72A614A0-ECD2-4E50-ABFF-2AEAF9D99535}" srcId="{A7D656E8-E748-417C-89F4-E3D4032CC135}" destId="{5F709361-596F-457B-8487-5AB101A12FC3}" srcOrd="3" destOrd="0" parTransId="{E502ACC2-1CD0-4A62-9755-C2B35F97D904}" sibTransId="{D87D5C8D-A8B2-4B5A-AF76-A52D5E91AB79}"/>
    <dgm:cxn modelId="{EB1C6D14-D3A0-432C-99D3-34EA3A566250}" srcId="{5436085D-E0ED-43A8-954A-9BB247E78A70}" destId="{A7D656E8-E748-417C-89F4-E3D4032CC135}" srcOrd="0" destOrd="0" parTransId="{A7AED239-BC5E-49B1-9DDE-B65A4F583AF8}" sibTransId="{15BE9221-E37B-4830-BF77-340E17256F15}"/>
    <dgm:cxn modelId="{FDD1BD36-99F4-4B26-BD84-829F317E6942}" type="presOf" srcId="{A7D656E8-E748-417C-89F4-E3D4032CC135}" destId="{406C794E-C2D5-4E06-B896-92A85CFBC7DB}" srcOrd="0" destOrd="0" presId="urn:microsoft.com/office/officeart/2005/8/layout/matrix1"/>
    <dgm:cxn modelId="{7272CD04-81F7-4891-9390-578E13F499FF}" type="presOf" srcId="{2F9E7FC4-807F-4E60-9762-7D887FDD746A}" destId="{C94A9CB1-8F69-4B54-8E6B-FA439180F42A}" srcOrd="0" destOrd="0" presId="urn:microsoft.com/office/officeart/2005/8/layout/matrix1"/>
    <dgm:cxn modelId="{FD65ED82-7756-4C34-9D38-FA62876C69DF}" srcId="{A7D656E8-E748-417C-89F4-E3D4032CC135}" destId="{FF367142-506F-44B8-AFB0-DA31D4544B39}" srcOrd="1" destOrd="0" parTransId="{FA63DEC1-3E94-4192-9EDE-3F3315192813}" sibTransId="{96D06BC0-8C1A-4E4C-82CA-9FBC83AC22EF}"/>
    <dgm:cxn modelId="{02020534-447D-488D-B64D-0326B1623F70}" srcId="{A7D656E8-E748-417C-89F4-E3D4032CC135}" destId="{98C4F68C-ACE4-4A6F-BD1B-BFDDAD424A21}" srcOrd="0" destOrd="0" parTransId="{82C580FB-6284-4949-B6B0-D7C22801D663}" sibTransId="{462F12E7-3C96-4BD5-9EB5-B17624F30E01}"/>
    <dgm:cxn modelId="{A03418A1-D24C-41FD-B46D-3B24EC59F10D}" srcId="{A7D656E8-E748-417C-89F4-E3D4032CC135}" destId="{2F9E7FC4-807F-4E60-9762-7D887FDD746A}" srcOrd="2" destOrd="0" parTransId="{EEDDED7E-45CA-41FB-803E-4107A34C0632}" sibTransId="{3B71387B-2237-4D46-AA38-98F1FE610CD1}"/>
    <dgm:cxn modelId="{D1B90E6E-91FD-4C56-AB07-8A590A0291E7}" type="presOf" srcId="{FF367142-506F-44B8-AFB0-DA31D4544B39}" destId="{A7957193-0C79-41F2-A139-B479AF155A4C}" srcOrd="1" destOrd="0" presId="urn:microsoft.com/office/officeart/2005/8/layout/matrix1"/>
    <dgm:cxn modelId="{6EACD045-57B1-47D8-A92C-D5FCA2A21408}" type="presOf" srcId="{FF367142-506F-44B8-AFB0-DA31D4544B39}" destId="{2BB283A8-AC8F-4F64-808B-8C68E7CBEEDF}" srcOrd="0" destOrd="0" presId="urn:microsoft.com/office/officeart/2005/8/layout/matrix1"/>
    <dgm:cxn modelId="{AC2125F0-8D9B-4E04-935D-1027447CB777}" type="presOf" srcId="{2F9E7FC4-807F-4E60-9762-7D887FDD746A}" destId="{8383CF7D-9C60-4D59-A504-2D98FDAB486F}" srcOrd="1" destOrd="0" presId="urn:microsoft.com/office/officeart/2005/8/layout/matrix1"/>
    <dgm:cxn modelId="{25611D1E-7667-4F37-A67D-35ECFF3E6F97}" type="presOf" srcId="{5436085D-E0ED-43A8-954A-9BB247E78A70}" destId="{EE67AFEB-77DB-4944-AD5D-FC63408749E5}" srcOrd="0" destOrd="0" presId="urn:microsoft.com/office/officeart/2005/8/layout/matrix1"/>
    <dgm:cxn modelId="{E3977B15-A9F0-4C73-94D8-226ED9D38139}" type="presOf" srcId="{5F709361-596F-457B-8487-5AB101A12FC3}" destId="{73B7CA75-9B0C-4BAB-BB85-66B4FCA68B2E}" srcOrd="1" destOrd="0" presId="urn:microsoft.com/office/officeart/2005/8/layout/matrix1"/>
    <dgm:cxn modelId="{AA2FA2A4-78EC-4A47-B26C-8838EB05DA53}" type="presParOf" srcId="{EE67AFEB-77DB-4944-AD5D-FC63408749E5}" destId="{D5A0C5F2-676C-4ABD-B7D0-FC79D53D0401}" srcOrd="0" destOrd="0" presId="urn:microsoft.com/office/officeart/2005/8/layout/matrix1"/>
    <dgm:cxn modelId="{E4F0271C-E77E-4D97-B888-640B2C3ED50C}" type="presParOf" srcId="{D5A0C5F2-676C-4ABD-B7D0-FC79D53D0401}" destId="{F2986B77-A644-4673-B51D-603040337940}" srcOrd="0" destOrd="0" presId="urn:microsoft.com/office/officeart/2005/8/layout/matrix1"/>
    <dgm:cxn modelId="{CABD3C4B-85BA-4532-9A51-3B125EFD6FD1}" type="presParOf" srcId="{D5A0C5F2-676C-4ABD-B7D0-FC79D53D0401}" destId="{1B890B20-3874-48FF-B06B-C22A30AAF1E9}" srcOrd="1" destOrd="0" presId="urn:microsoft.com/office/officeart/2005/8/layout/matrix1"/>
    <dgm:cxn modelId="{AE3296C3-57A5-4303-9834-417B480EF48F}" type="presParOf" srcId="{D5A0C5F2-676C-4ABD-B7D0-FC79D53D0401}" destId="{2BB283A8-AC8F-4F64-808B-8C68E7CBEEDF}" srcOrd="2" destOrd="0" presId="urn:microsoft.com/office/officeart/2005/8/layout/matrix1"/>
    <dgm:cxn modelId="{807B97EF-8679-431D-B53D-E73476F06FBF}" type="presParOf" srcId="{D5A0C5F2-676C-4ABD-B7D0-FC79D53D0401}" destId="{A7957193-0C79-41F2-A139-B479AF155A4C}" srcOrd="3" destOrd="0" presId="urn:microsoft.com/office/officeart/2005/8/layout/matrix1"/>
    <dgm:cxn modelId="{98A47D4C-0617-4AA3-A3C8-69F093F6DBE0}" type="presParOf" srcId="{D5A0C5F2-676C-4ABD-B7D0-FC79D53D0401}" destId="{C94A9CB1-8F69-4B54-8E6B-FA439180F42A}" srcOrd="4" destOrd="0" presId="urn:microsoft.com/office/officeart/2005/8/layout/matrix1"/>
    <dgm:cxn modelId="{8B8413A7-5660-401A-A42D-B131BD8E4175}" type="presParOf" srcId="{D5A0C5F2-676C-4ABD-B7D0-FC79D53D0401}" destId="{8383CF7D-9C60-4D59-A504-2D98FDAB486F}" srcOrd="5" destOrd="0" presId="urn:microsoft.com/office/officeart/2005/8/layout/matrix1"/>
    <dgm:cxn modelId="{27B7B028-AB73-49CD-9BF5-9CCAB96E9F9A}" type="presParOf" srcId="{D5A0C5F2-676C-4ABD-B7D0-FC79D53D0401}" destId="{6CE51DFA-F6B8-4936-A2C5-B562E07A0907}" srcOrd="6" destOrd="0" presId="urn:microsoft.com/office/officeart/2005/8/layout/matrix1"/>
    <dgm:cxn modelId="{8065BD0A-3B0A-4FCF-89F6-5E2CA0184CC8}" type="presParOf" srcId="{D5A0C5F2-676C-4ABD-B7D0-FC79D53D0401}" destId="{73B7CA75-9B0C-4BAB-BB85-66B4FCA68B2E}" srcOrd="7" destOrd="0" presId="urn:microsoft.com/office/officeart/2005/8/layout/matrix1"/>
    <dgm:cxn modelId="{0B87629C-999A-4292-BCB3-BE44882B6B57}" type="presParOf" srcId="{EE67AFEB-77DB-4944-AD5D-FC63408749E5}" destId="{406C794E-C2D5-4E06-B896-92A85CFBC7DB}"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436085D-E0ED-43A8-954A-9BB247E78A7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A7D656E8-E748-417C-89F4-E3D4032CC135}">
      <dgm:prSet phldrT="[Text]"/>
      <dgm:spPr/>
      <dgm:t>
        <a:bodyPr/>
        <a:lstStyle/>
        <a:p>
          <a:r>
            <a:rPr lang="en-US" b="1" smtClean="0">
              <a:effectLst>
                <a:outerShdw blurRad="38100" dist="38100" dir="2700000" algn="tl">
                  <a:srgbClr val="000000">
                    <a:alpha val="43137"/>
                  </a:srgbClr>
                </a:outerShdw>
              </a:effectLst>
              <a:latin typeface="Gill Sans MT" panose="020B0502020104020203" pitchFamily="34" charset="0"/>
            </a:rPr>
            <a:t>INT</a:t>
          </a:r>
          <a:endParaRPr lang="en-US" b="1">
            <a:effectLst>
              <a:outerShdw blurRad="38100" dist="38100" dir="2700000" algn="tl">
                <a:srgbClr val="000000">
                  <a:alpha val="43137"/>
                </a:srgbClr>
              </a:outerShdw>
            </a:effectLst>
            <a:latin typeface="Gill Sans MT" panose="020B0502020104020203" pitchFamily="34" charset="0"/>
          </a:endParaRPr>
        </a:p>
      </dgm:t>
    </dgm:pt>
    <dgm:pt modelId="{A7AED239-BC5E-49B1-9DDE-B65A4F583AF8}" type="parTrans" cxnId="{EB1C6D14-D3A0-432C-99D3-34EA3A566250}">
      <dgm:prSet/>
      <dgm:spPr/>
      <dgm:t>
        <a:bodyPr/>
        <a:lstStyle/>
        <a:p>
          <a:endParaRPr lang="en-US"/>
        </a:p>
      </dgm:t>
    </dgm:pt>
    <dgm:pt modelId="{15BE9221-E37B-4830-BF77-340E17256F15}" type="sibTrans" cxnId="{EB1C6D14-D3A0-432C-99D3-34EA3A566250}">
      <dgm:prSet/>
      <dgm:spPr/>
      <dgm:t>
        <a:bodyPr/>
        <a:lstStyle/>
        <a:p>
          <a:endParaRPr lang="en-US"/>
        </a:p>
      </dgm:t>
    </dgm:pt>
    <dgm:pt modelId="{98C4F68C-ACE4-4A6F-BD1B-BFDDAD424A21}">
      <dgm:prSet phldrT="[Text]" custT="1"/>
      <dgm:spPr/>
      <dgm:t>
        <a:bodyPr/>
        <a:lstStyle/>
        <a:p>
          <a:r>
            <a:rPr lang="en-US" sz="3600" b="1" smtClean="0">
              <a:latin typeface="Courier New" panose="02070309020205020404" pitchFamily="49" charset="0"/>
              <a:cs typeface="Courier New" panose="02070309020205020404" pitchFamily="49" charset="0"/>
            </a:rPr>
            <a:t>10</a:t>
          </a:r>
          <a:endParaRPr lang="en-US" sz="3600" b="1">
            <a:latin typeface="Courier New" panose="02070309020205020404" pitchFamily="49" charset="0"/>
            <a:cs typeface="Courier New" panose="02070309020205020404" pitchFamily="49" charset="0"/>
          </a:endParaRPr>
        </a:p>
      </dgm:t>
    </dgm:pt>
    <dgm:pt modelId="{82C580FB-6284-4949-B6B0-D7C22801D663}" type="parTrans" cxnId="{02020534-447D-488D-B64D-0326B1623F70}">
      <dgm:prSet/>
      <dgm:spPr/>
      <dgm:t>
        <a:bodyPr/>
        <a:lstStyle/>
        <a:p>
          <a:endParaRPr lang="en-US"/>
        </a:p>
      </dgm:t>
    </dgm:pt>
    <dgm:pt modelId="{462F12E7-3C96-4BD5-9EB5-B17624F30E01}" type="sibTrans" cxnId="{02020534-447D-488D-B64D-0326B1623F70}">
      <dgm:prSet/>
      <dgm:spPr/>
      <dgm:t>
        <a:bodyPr/>
        <a:lstStyle/>
        <a:p>
          <a:endParaRPr lang="en-US"/>
        </a:p>
      </dgm:t>
    </dgm:pt>
    <dgm:pt modelId="{FF367142-506F-44B8-AFB0-DA31D4544B39}">
      <dgm:prSet phldrT="[Text]"/>
      <dgm:spPr/>
      <dgm:t>
        <a:bodyPr/>
        <a:lstStyle/>
        <a:p>
          <a:r>
            <a:rPr lang="en-US" b="1" smtClean="0">
              <a:latin typeface="Gill Sans MT" panose="020B0502020104020203" pitchFamily="34" charset="0"/>
            </a:rPr>
            <a:t>-</a:t>
          </a:r>
          <a:endParaRPr lang="en-US" b="1">
            <a:latin typeface="Gill Sans MT" panose="020B0502020104020203" pitchFamily="34" charset="0"/>
          </a:endParaRPr>
        </a:p>
      </dgm:t>
    </dgm:pt>
    <dgm:pt modelId="{FA63DEC1-3E94-4192-9EDE-3F3315192813}" type="parTrans" cxnId="{FD65ED82-7756-4C34-9D38-FA62876C69DF}">
      <dgm:prSet/>
      <dgm:spPr/>
      <dgm:t>
        <a:bodyPr/>
        <a:lstStyle/>
        <a:p>
          <a:endParaRPr lang="en-US"/>
        </a:p>
      </dgm:t>
    </dgm:pt>
    <dgm:pt modelId="{96D06BC0-8C1A-4E4C-82CA-9FBC83AC22EF}" type="sibTrans" cxnId="{FD65ED82-7756-4C34-9D38-FA62876C69DF}">
      <dgm:prSet/>
      <dgm:spPr/>
      <dgm:t>
        <a:bodyPr/>
        <a:lstStyle/>
        <a:p>
          <a:endParaRPr lang="en-US"/>
        </a:p>
      </dgm:t>
    </dgm:pt>
    <dgm:pt modelId="{2F9E7FC4-807F-4E60-9762-7D887FDD746A}">
      <dgm:prSet phldrT="[Text]"/>
      <dgm:spPr/>
      <dgm:t>
        <a:bodyPr/>
        <a:lstStyle/>
        <a:p>
          <a:r>
            <a:rPr lang="en-US" b="1" smtClean="0">
              <a:latin typeface="Gill Sans MT" panose="020B0502020104020203" pitchFamily="34" charset="0"/>
            </a:rPr>
            <a:t>-</a:t>
          </a:r>
        </a:p>
        <a:p>
          <a:endParaRPr lang="en-US" b="1">
            <a:latin typeface="Gill Sans MT" panose="020B0502020104020203" pitchFamily="34" charset="0"/>
          </a:endParaRPr>
        </a:p>
      </dgm:t>
    </dgm:pt>
    <dgm:pt modelId="{EEDDED7E-45CA-41FB-803E-4107A34C0632}" type="parTrans" cxnId="{A03418A1-D24C-41FD-B46D-3B24EC59F10D}">
      <dgm:prSet/>
      <dgm:spPr/>
      <dgm:t>
        <a:bodyPr/>
        <a:lstStyle/>
        <a:p>
          <a:endParaRPr lang="en-US"/>
        </a:p>
      </dgm:t>
    </dgm:pt>
    <dgm:pt modelId="{3B71387B-2237-4D46-AA38-98F1FE610CD1}" type="sibTrans" cxnId="{A03418A1-D24C-41FD-B46D-3B24EC59F10D}">
      <dgm:prSet/>
      <dgm:spPr/>
      <dgm:t>
        <a:bodyPr/>
        <a:lstStyle/>
        <a:p>
          <a:endParaRPr lang="en-US"/>
        </a:p>
      </dgm:t>
    </dgm:pt>
    <dgm:pt modelId="{5F709361-596F-457B-8487-5AB101A12FC3}">
      <dgm:prSet phldrT="[Text]"/>
      <dgm:spPr/>
      <dgm:t>
        <a:bodyPr/>
        <a:lstStyle/>
        <a:p>
          <a:r>
            <a:rPr lang="en-US" b="1" smtClean="0">
              <a:latin typeface="Gill Sans MT" panose="020B0502020104020203" pitchFamily="34" charset="0"/>
            </a:rPr>
            <a:t>-</a:t>
          </a:r>
        </a:p>
        <a:p>
          <a:endParaRPr lang="en-US" b="1">
            <a:latin typeface="Gill Sans MT" panose="020B0502020104020203" pitchFamily="34" charset="0"/>
          </a:endParaRPr>
        </a:p>
      </dgm:t>
    </dgm:pt>
    <dgm:pt modelId="{E502ACC2-1CD0-4A62-9755-C2B35F97D904}" type="parTrans" cxnId="{72A614A0-ECD2-4E50-ABFF-2AEAF9D99535}">
      <dgm:prSet/>
      <dgm:spPr/>
      <dgm:t>
        <a:bodyPr/>
        <a:lstStyle/>
        <a:p>
          <a:endParaRPr lang="en-US"/>
        </a:p>
      </dgm:t>
    </dgm:pt>
    <dgm:pt modelId="{D87D5C8D-A8B2-4B5A-AF76-A52D5E91AB79}" type="sibTrans" cxnId="{72A614A0-ECD2-4E50-ABFF-2AEAF9D99535}">
      <dgm:prSet/>
      <dgm:spPr/>
      <dgm:t>
        <a:bodyPr/>
        <a:lstStyle/>
        <a:p>
          <a:endParaRPr lang="en-US"/>
        </a:p>
      </dgm:t>
    </dgm:pt>
    <dgm:pt modelId="{EE67AFEB-77DB-4944-AD5D-FC63408749E5}" type="pres">
      <dgm:prSet presAssocID="{5436085D-E0ED-43A8-954A-9BB247E78A70}" presName="diagram" presStyleCnt="0">
        <dgm:presLayoutVars>
          <dgm:chMax val="1"/>
          <dgm:dir/>
          <dgm:animLvl val="ctr"/>
          <dgm:resizeHandles val="exact"/>
        </dgm:presLayoutVars>
      </dgm:prSet>
      <dgm:spPr/>
      <dgm:t>
        <a:bodyPr/>
        <a:lstStyle/>
        <a:p>
          <a:endParaRPr lang="en-US"/>
        </a:p>
      </dgm:t>
    </dgm:pt>
    <dgm:pt modelId="{D5A0C5F2-676C-4ABD-B7D0-FC79D53D0401}" type="pres">
      <dgm:prSet presAssocID="{5436085D-E0ED-43A8-954A-9BB247E78A70}" presName="matrix" presStyleCnt="0"/>
      <dgm:spPr/>
    </dgm:pt>
    <dgm:pt modelId="{F2986B77-A644-4673-B51D-603040337940}" type="pres">
      <dgm:prSet presAssocID="{5436085D-E0ED-43A8-954A-9BB247E78A70}" presName="tile1" presStyleLbl="node1" presStyleIdx="0" presStyleCnt="4"/>
      <dgm:spPr/>
      <dgm:t>
        <a:bodyPr/>
        <a:lstStyle/>
        <a:p>
          <a:endParaRPr lang="en-US"/>
        </a:p>
      </dgm:t>
    </dgm:pt>
    <dgm:pt modelId="{1B890B20-3874-48FF-B06B-C22A30AAF1E9}" type="pres">
      <dgm:prSet presAssocID="{5436085D-E0ED-43A8-954A-9BB247E78A70}" presName="tile1text" presStyleLbl="node1" presStyleIdx="0" presStyleCnt="4">
        <dgm:presLayoutVars>
          <dgm:chMax val="0"/>
          <dgm:chPref val="0"/>
          <dgm:bulletEnabled val="1"/>
        </dgm:presLayoutVars>
      </dgm:prSet>
      <dgm:spPr/>
      <dgm:t>
        <a:bodyPr/>
        <a:lstStyle/>
        <a:p>
          <a:endParaRPr lang="en-US"/>
        </a:p>
      </dgm:t>
    </dgm:pt>
    <dgm:pt modelId="{2BB283A8-AC8F-4F64-808B-8C68E7CBEEDF}" type="pres">
      <dgm:prSet presAssocID="{5436085D-E0ED-43A8-954A-9BB247E78A70}" presName="tile2" presStyleLbl="node1" presStyleIdx="1" presStyleCnt="4" custLinFactNeighborX="2174" custLinFactNeighborY="-16672"/>
      <dgm:spPr/>
      <dgm:t>
        <a:bodyPr/>
        <a:lstStyle/>
        <a:p>
          <a:endParaRPr lang="en-US"/>
        </a:p>
      </dgm:t>
    </dgm:pt>
    <dgm:pt modelId="{A7957193-0C79-41F2-A139-B479AF155A4C}" type="pres">
      <dgm:prSet presAssocID="{5436085D-E0ED-43A8-954A-9BB247E78A70}" presName="tile2text" presStyleLbl="node1" presStyleIdx="1" presStyleCnt="4">
        <dgm:presLayoutVars>
          <dgm:chMax val="0"/>
          <dgm:chPref val="0"/>
          <dgm:bulletEnabled val="1"/>
        </dgm:presLayoutVars>
      </dgm:prSet>
      <dgm:spPr/>
      <dgm:t>
        <a:bodyPr/>
        <a:lstStyle/>
        <a:p>
          <a:endParaRPr lang="en-US"/>
        </a:p>
      </dgm:t>
    </dgm:pt>
    <dgm:pt modelId="{C94A9CB1-8F69-4B54-8E6B-FA439180F42A}" type="pres">
      <dgm:prSet presAssocID="{5436085D-E0ED-43A8-954A-9BB247E78A70}" presName="tile3" presStyleLbl="node1" presStyleIdx="2" presStyleCnt="4"/>
      <dgm:spPr/>
      <dgm:t>
        <a:bodyPr/>
        <a:lstStyle/>
        <a:p>
          <a:endParaRPr lang="en-US"/>
        </a:p>
      </dgm:t>
    </dgm:pt>
    <dgm:pt modelId="{8383CF7D-9C60-4D59-A504-2D98FDAB486F}" type="pres">
      <dgm:prSet presAssocID="{5436085D-E0ED-43A8-954A-9BB247E78A70}" presName="tile3text" presStyleLbl="node1" presStyleIdx="2" presStyleCnt="4">
        <dgm:presLayoutVars>
          <dgm:chMax val="0"/>
          <dgm:chPref val="0"/>
          <dgm:bulletEnabled val="1"/>
        </dgm:presLayoutVars>
      </dgm:prSet>
      <dgm:spPr/>
      <dgm:t>
        <a:bodyPr/>
        <a:lstStyle/>
        <a:p>
          <a:endParaRPr lang="en-US"/>
        </a:p>
      </dgm:t>
    </dgm:pt>
    <dgm:pt modelId="{6CE51DFA-F6B8-4936-A2C5-B562E07A0907}" type="pres">
      <dgm:prSet presAssocID="{5436085D-E0ED-43A8-954A-9BB247E78A70}" presName="tile4" presStyleLbl="node1" presStyleIdx="3" presStyleCnt="4"/>
      <dgm:spPr/>
      <dgm:t>
        <a:bodyPr/>
        <a:lstStyle/>
        <a:p>
          <a:endParaRPr lang="en-US"/>
        </a:p>
      </dgm:t>
    </dgm:pt>
    <dgm:pt modelId="{73B7CA75-9B0C-4BAB-BB85-66B4FCA68B2E}" type="pres">
      <dgm:prSet presAssocID="{5436085D-E0ED-43A8-954A-9BB247E78A70}" presName="tile4text" presStyleLbl="node1" presStyleIdx="3" presStyleCnt="4">
        <dgm:presLayoutVars>
          <dgm:chMax val="0"/>
          <dgm:chPref val="0"/>
          <dgm:bulletEnabled val="1"/>
        </dgm:presLayoutVars>
      </dgm:prSet>
      <dgm:spPr/>
      <dgm:t>
        <a:bodyPr/>
        <a:lstStyle/>
        <a:p>
          <a:endParaRPr lang="en-US"/>
        </a:p>
      </dgm:t>
    </dgm:pt>
    <dgm:pt modelId="{406C794E-C2D5-4E06-B896-92A85CFBC7DB}" type="pres">
      <dgm:prSet presAssocID="{5436085D-E0ED-43A8-954A-9BB247E78A70}" presName="centerTile" presStyleLbl="fgShp" presStyleIdx="0" presStyleCnt="1">
        <dgm:presLayoutVars>
          <dgm:chMax val="0"/>
          <dgm:chPref val="0"/>
        </dgm:presLayoutVars>
      </dgm:prSet>
      <dgm:spPr/>
      <dgm:t>
        <a:bodyPr/>
        <a:lstStyle/>
        <a:p>
          <a:endParaRPr lang="en-US"/>
        </a:p>
      </dgm:t>
    </dgm:pt>
  </dgm:ptLst>
  <dgm:cxnLst>
    <dgm:cxn modelId="{72A614A0-ECD2-4E50-ABFF-2AEAF9D99535}" srcId="{A7D656E8-E748-417C-89F4-E3D4032CC135}" destId="{5F709361-596F-457B-8487-5AB101A12FC3}" srcOrd="3" destOrd="0" parTransId="{E502ACC2-1CD0-4A62-9755-C2B35F97D904}" sibTransId="{D87D5C8D-A8B2-4B5A-AF76-A52D5E91AB79}"/>
    <dgm:cxn modelId="{8BADAEDA-D09B-4583-B725-C0FF3A609683}" type="presOf" srcId="{98C4F68C-ACE4-4A6F-BD1B-BFDDAD424A21}" destId="{F2986B77-A644-4673-B51D-603040337940}" srcOrd="0" destOrd="0" presId="urn:microsoft.com/office/officeart/2005/8/layout/matrix1"/>
    <dgm:cxn modelId="{60F860C1-7A74-44E0-B5F5-ED8387E8DCA0}" type="presOf" srcId="{5F709361-596F-457B-8487-5AB101A12FC3}" destId="{73B7CA75-9B0C-4BAB-BB85-66B4FCA68B2E}" srcOrd="1" destOrd="0" presId="urn:microsoft.com/office/officeart/2005/8/layout/matrix1"/>
    <dgm:cxn modelId="{EB1C6D14-D3A0-432C-99D3-34EA3A566250}" srcId="{5436085D-E0ED-43A8-954A-9BB247E78A70}" destId="{A7D656E8-E748-417C-89F4-E3D4032CC135}" srcOrd="0" destOrd="0" parTransId="{A7AED239-BC5E-49B1-9DDE-B65A4F583AF8}" sibTransId="{15BE9221-E37B-4830-BF77-340E17256F15}"/>
    <dgm:cxn modelId="{FD65ED82-7756-4C34-9D38-FA62876C69DF}" srcId="{A7D656E8-E748-417C-89F4-E3D4032CC135}" destId="{FF367142-506F-44B8-AFB0-DA31D4544B39}" srcOrd="1" destOrd="0" parTransId="{FA63DEC1-3E94-4192-9EDE-3F3315192813}" sibTransId="{96D06BC0-8C1A-4E4C-82CA-9FBC83AC22EF}"/>
    <dgm:cxn modelId="{A37ED423-1C25-4030-988B-BF348E469A7B}" type="presOf" srcId="{2F9E7FC4-807F-4E60-9762-7D887FDD746A}" destId="{C94A9CB1-8F69-4B54-8E6B-FA439180F42A}" srcOrd="0" destOrd="0" presId="urn:microsoft.com/office/officeart/2005/8/layout/matrix1"/>
    <dgm:cxn modelId="{E9E61C1B-F9F3-4240-896C-6C33CF085B65}" type="presOf" srcId="{5F709361-596F-457B-8487-5AB101A12FC3}" destId="{6CE51DFA-F6B8-4936-A2C5-B562E07A0907}" srcOrd="0" destOrd="0" presId="urn:microsoft.com/office/officeart/2005/8/layout/matrix1"/>
    <dgm:cxn modelId="{B18C35A3-A2A2-414F-97E3-92A909918385}" type="presOf" srcId="{FF367142-506F-44B8-AFB0-DA31D4544B39}" destId="{A7957193-0C79-41F2-A139-B479AF155A4C}" srcOrd="1" destOrd="0" presId="urn:microsoft.com/office/officeart/2005/8/layout/matrix1"/>
    <dgm:cxn modelId="{B8F650C5-EBFC-4A5A-B49C-A5CDEB5A4CDB}" type="presOf" srcId="{2F9E7FC4-807F-4E60-9762-7D887FDD746A}" destId="{8383CF7D-9C60-4D59-A504-2D98FDAB486F}" srcOrd="1" destOrd="0" presId="urn:microsoft.com/office/officeart/2005/8/layout/matrix1"/>
    <dgm:cxn modelId="{6C3DC6E4-4266-4E4B-A89E-22286366F83E}" type="presOf" srcId="{FF367142-506F-44B8-AFB0-DA31D4544B39}" destId="{2BB283A8-AC8F-4F64-808B-8C68E7CBEEDF}" srcOrd="0" destOrd="0" presId="urn:microsoft.com/office/officeart/2005/8/layout/matrix1"/>
    <dgm:cxn modelId="{A03418A1-D24C-41FD-B46D-3B24EC59F10D}" srcId="{A7D656E8-E748-417C-89F4-E3D4032CC135}" destId="{2F9E7FC4-807F-4E60-9762-7D887FDD746A}" srcOrd="2" destOrd="0" parTransId="{EEDDED7E-45CA-41FB-803E-4107A34C0632}" sibTransId="{3B71387B-2237-4D46-AA38-98F1FE610CD1}"/>
    <dgm:cxn modelId="{02020534-447D-488D-B64D-0326B1623F70}" srcId="{A7D656E8-E748-417C-89F4-E3D4032CC135}" destId="{98C4F68C-ACE4-4A6F-BD1B-BFDDAD424A21}" srcOrd="0" destOrd="0" parTransId="{82C580FB-6284-4949-B6B0-D7C22801D663}" sibTransId="{462F12E7-3C96-4BD5-9EB5-B17624F30E01}"/>
    <dgm:cxn modelId="{2A04F1EE-D5F0-4BA6-8CEA-FC6B84AABB9E}" type="presOf" srcId="{A7D656E8-E748-417C-89F4-E3D4032CC135}" destId="{406C794E-C2D5-4E06-B896-92A85CFBC7DB}" srcOrd="0" destOrd="0" presId="urn:microsoft.com/office/officeart/2005/8/layout/matrix1"/>
    <dgm:cxn modelId="{03F2045B-8975-4259-B61A-68D3404300EF}" type="presOf" srcId="{5436085D-E0ED-43A8-954A-9BB247E78A70}" destId="{EE67AFEB-77DB-4944-AD5D-FC63408749E5}" srcOrd="0" destOrd="0" presId="urn:microsoft.com/office/officeart/2005/8/layout/matrix1"/>
    <dgm:cxn modelId="{07BAF207-2193-4D42-A20B-44DB657A7C14}" type="presOf" srcId="{98C4F68C-ACE4-4A6F-BD1B-BFDDAD424A21}" destId="{1B890B20-3874-48FF-B06B-C22A30AAF1E9}" srcOrd="1" destOrd="0" presId="urn:microsoft.com/office/officeart/2005/8/layout/matrix1"/>
    <dgm:cxn modelId="{D0579AF5-4499-41F8-A729-3485148A2E42}" type="presParOf" srcId="{EE67AFEB-77DB-4944-AD5D-FC63408749E5}" destId="{D5A0C5F2-676C-4ABD-B7D0-FC79D53D0401}" srcOrd="0" destOrd="0" presId="urn:microsoft.com/office/officeart/2005/8/layout/matrix1"/>
    <dgm:cxn modelId="{C8338860-0DFC-4236-A369-20192F03C695}" type="presParOf" srcId="{D5A0C5F2-676C-4ABD-B7D0-FC79D53D0401}" destId="{F2986B77-A644-4673-B51D-603040337940}" srcOrd="0" destOrd="0" presId="urn:microsoft.com/office/officeart/2005/8/layout/matrix1"/>
    <dgm:cxn modelId="{87381F30-5C5D-4816-9BCC-C16E6CE5DB69}" type="presParOf" srcId="{D5A0C5F2-676C-4ABD-B7D0-FC79D53D0401}" destId="{1B890B20-3874-48FF-B06B-C22A30AAF1E9}" srcOrd="1" destOrd="0" presId="urn:microsoft.com/office/officeart/2005/8/layout/matrix1"/>
    <dgm:cxn modelId="{8A3ABD96-5851-4D94-9F69-301A1D6C37A8}" type="presParOf" srcId="{D5A0C5F2-676C-4ABD-B7D0-FC79D53D0401}" destId="{2BB283A8-AC8F-4F64-808B-8C68E7CBEEDF}" srcOrd="2" destOrd="0" presId="urn:microsoft.com/office/officeart/2005/8/layout/matrix1"/>
    <dgm:cxn modelId="{191B34A1-883E-4EAA-99A1-D1B2CCD99394}" type="presParOf" srcId="{D5A0C5F2-676C-4ABD-B7D0-FC79D53D0401}" destId="{A7957193-0C79-41F2-A139-B479AF155A4C}" srcOrd="3" destOrd="0" presId="urn:microsoft.com/office/officeart/2005/8/layout/matrix1"/>
    <dgm:cxn modelId="{7FFED298-2A60-4979-AB25-1E21F9064D7B}" type="presParOf" srcId="{D5A0C5F2-676C-4ABD-B7D0-FC79D53D0401}" destId="{C94A9CB1-8F69-4B54-8E6B-FA439180F42A}" srcOrd="4" destOrd="0" presId="urn:microsoft.com/office/officeart/2005/8/layout/matrix1"/>
    <dgm:cxn modelId="{52221445-2CD1-4969-96CA-9C46C3C433B2}" type="presParOf" srcId="{D5A0C5F2-676C-4ABD-B7D0-FC79D53D0401}" destId="{8383CF7D-9C60-4D59-A504-2D98FDAB486F}" srcOrd="5" destOrd="0" presId="urn:microsoft.com/office/officeart/2005/8/layout/matrix1"/>
    <dgm:cxn modelId="{DD47AC8B-B4D9-45EF-B000-155124F551EE}" type="presParOf" srcId="{D5A0C5F2-676C-4ABD-B7D0-FC79D53D0401}" destId="{6CE51DFA-F6B8-4936-A2C5-B562E07A0907}" srcOrd="6" destOrd="0" presId="urn:microsoft.com/office/officeart/2005/8/layout/matrix1"/>
    <dgm:cxn modelId="{20837B35-D225-470C-8E29-3FB748554A46}" type="presParOf" srcId="{D5A0C5F2-676C-4ABD-B7D0-FC79D53D0401}" destId="{73B7CA75-9B0C-4BAB-BB85-66B4FCA68B2E}" srcOrd="7" destOrd="0" presId="urn:microsoft.com/office/officeart/2005/8/layout/matrix1"/>
    <dgm:cxn modelId="{EBE8617A-EF6E-40DD-9798-F87E1B5AEAE3}" type="presParOf" srcId="{EE67AFEB-77DB-4944-AD5D-FC63408749E5}" destId="{406C794E-C2D5-4E06-B896-92A85CFBC7DB}" srcOrd="1" destOrd="0" presId="urn:microsoft.com/office/officeart/2005/8/layout/matrix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13E09-EF43-42BB-B12D-37B4ADF21E58}">
      <dsp:nvSpPr>
        <dsp:cNvPr id="0" name=""/>
        <dsp:cNvSpPr/>
      </dsp:nvSpPr>
      <dsp:spPr>
        <a:xfrm>
          <a:off x="4415" y="2449115"/>
          <a:ext cx="1930540" cy="1158324"/>
        </a:xfrm>
        <a:prstGeom prst="roundRect">
          <a:avLst>
            <a:gd name="adj" fmla="val 10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Gill Sans MT" panose="020B0502020104020203" pitchFamily="34" charset="0"/>
            </a:rPr>
            <a:t>Rewriter</a:t>
          </a:r>
          <a:endParaRPr lang="en-US" sz="3100" kern="1200" dirty="0">
            <a:latin typeface="Gill Sans MT" panose="020B0502020104020203" pitchFamily="34" charset="0"/>
          </a:endParaRPr>
        </a:p>
      </dsp:txBody>
      <dsp:txXfrm>
        <a:off x="38341" y="2483041"/>
        <a:ext cx="1862688" cy="1090472"/>
      </dsp:txXfrm>
    </dsp:sp>
    <dsp:sp modelId="{C4A144CA-712E-465E-9104-69087095A724}">
      <dsp:nvSpPr>
        <dsp:cNvPr id="0" name=""/>
        <dsp:cNvSpPr/>
      </dsp:nvSpPr>
      <dsp:spPr>
        <a:xfrm>
          <a:off x="2074231" y="2831922"/>
          <a:ext cx="409274" cy="478774"/>
        </a:xfrm>
        <a:prstGeom prst="rightArrow">
          <a:avLst>
            <a:gd name="adj1" fmla="val 60000"/>
            <a:gd name="adj2" fmla="val 50000"/>
          </a:avLst>
        </a:prstGeom>
        <a:gradFill rotWithShape="0">
          <a:gsLst>
            <a:gs pos="0">
              <a:schemeClr val="accent6">
                <a:tint val="60000"/>
                <a:hueOff val="0"/>
                <a:satOff val="0"/>
                <a:lumOff val="0"/>
                <a:alphaOff val="0"/>
                <a:tint val="65000"/>
                <a:shade val="92000"/>
                <a:satMod val="130000"/>
              </a:schemeClr>
            </a:gs>
            <a:gs pos="45000">
              <a:schemeClr val="accent6">
                <a:tint val="60000"/>
                <a:hueOff val="0"/>
                <a:satOff val="0"/>
                <a:lumOff val="0"/>
                <a:alphaOff val="0"/>
                <a:tint val="60000"/>
                <a:shade val="99000"/>
                <a:satMod val="120000"/>
              </a:schemeClr>
            </a:gs>
            <a:gs pos="100000">
              <a:schemeClr val="accent6">
                <a:tint val="60000"/>
                <a:hueOff val="0"/>
                <a:satOff val="0"/>
                <a:lumOff val="0"/>
                <a:alphaOff val="0"/>
                <a:tint val="55000"/>
                <a:satMod val="140000"/>
              </a:schemeClr>
            </a:gs>
          </a:gsLst>
          <a:path path="circle">
            <a:fillToRect l="100000" t="100000" r="100000" b="100000"/>
          </a:path>
        </a:gradFill>
        <a:ln>
          <a:solidFill>
            <a:schemeClr val="tx1"/>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074231" y="2927677"/>
        <a:ext cx="286492" cy="287264"/>
      </dsp:txXfrm>
    </dsp:sp>
    <dsp:sp modelId="{70AC05A4-BC33-44CB-BA87-E2B76DACF46D}">
      <dsp:nvSpPr>
        <dsp:cNvPr id="0" name=""/>
        <dsp:cNvSpPr/>
      </dsp:nvSpPr>
      <dsp:spPr>
        <a:xfrm>
          <a:off x="2707172" y="2449115"/>
          <a:ext cx="1930540" cy="1158324"/>
        </a:xfrm>
        <a:prstGeom prst="roundRect">
          <a:avLst>
            <a:gd name="adj" fmla="val 10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Gill Sans MT" panose="020B0502020104020203" pitchFamily="34" charset="0"/>
            </a:rPr>
            <a:t>Translator</a:t>
          </a:r>
          <a:endParaRPr lang="en-US" sz="3100" kern="1200" dirty="0">
            <a:latin typeface="Gill Sans MT" panose="020B0502020104020203" pitchFamily="34" charset="0"/>
          </a:endParaRPr>
        </a:p>
      </dsp:txBody>
      <dsp:txXfrm>
        <a:off x="2741098" y="2483041"/>
        <a:ext cx="1862688" cy="1090472"/>
      </dsp:txXfrm>
    </dsp:sp>
    <dsp:sp modelId="{B3E95CDC-D4A1-4938-B0F5-D7330D6F5086}">
      <dsp:nvSpPr>
        <dsp:cNvPr id="0" name=""/>
        <dsp:cNvSpPr/>
      </dsp:nvSpPr>
      <dsp:spPr>
        <a:xfrm>
          <a:off x="4830766" y="2788890"/>
          <a:ext cx="409274" cy="478774"/>
        </a:xfrm>
        <a:prstGeom prst="rightArrow">
          <a:avLst>
            <a:gd name="adj1" fmla="val 60000"/>
            <a:gd name="adj2" fmla="val 50000"/>
          </a:avLst>
        </a:prstGeom>
        <a:gradFill rotWithShape="0">
          <a:gsLst>
            <a:gs pos="0">
              <a:schemeClr val="accent6">
                <a:tint val="60000"/>
                <a:hueOff val="0"/>
                <a:satOff val="0"/>
                <a:lumOff val="0"/>
                <a:alphaOff val="0"/>
                <a:tint val="65000"/>
                <a:shade val="92000"/>
                <a:satMod val="130000"/>
              </a:schemeClr>
            </a:gs>
            <a:gs pos="45000">
              <a:schemeClr val="accent6">
                <a:tint val="60000"/>
                <a:hueOff val="0"/>
                <a:satOff val="0"/>
                <a:lumOff val="0"/>
                <a:alphaOff val="0"/>
                <a:tint val="60000"/>
                <a:shade val="99000"/>
                <a:satMod val="120000"/>
              </a:schemeClr>
            </a:gs>
            <a:gs pos="100000">
              <a:schemeClr val="accent6">
                <a:tint val="60000"/>
                <a:hueOff val="0"/>
                <a:satOff val="0"/>
                <a:lumOff val="0"/>
                <a:alphaOff val="0"/>
                <a:tint val="55000"/>
                <a:satMod val="140000"/>
              </a:schemeClr>
            </a:gs>
          </a:gsLst>
          <a:path path="circle">
            <a:fillToRect l="100000" t="100000" r="100000" b="100000"/>
          </a:path>
        </a:gradFill>
        <a:ln>
          <a:solidFill>
            <a:schemeClr val="tx1"/>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830766" y="2884645"/>
        <a:ext cx="286492" cy="287264"/>
      </dsp:txXfrm>
    </dsp:sp>
    <dsp:sp modelId="{4A0EB39F-EA83-4681-9A17-3CDA9399AFB2}">
      <dsp:nvSpPr>
        <dsp:cNvPr id="0" name=""/>
        <dsp:cNvSpPr/>
      </dsp:nvSpPr>
      <dsp:spPr>
        <a:xfrm>
          <a:off x="5409929" y="2449115"/>
          <a:ext cx="1930540" cy="1158324"/>
        </a:xfrm>
        <a:prstGeom prst="roundRect">
          <a:avLst>
            <a:gd name="adj" fmla="val 10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Gill Sans MT" panose="020B0502020104020203" pitchFamily="34" charset="0"/>
            </a:rPr>
            <a:t>Solver</a:t>
          </a:r>
          <a:endParaRPr lang="en-US" sz="3100" kern="1200" dirty="0">
            <a:latin typeface="Gill Sans MT" panose="020B0502020104020203" pitchFamily="34" charset="0"/>
          </a:endParaRPr>
        </a:p>
      </dsp:txBody>
      <dsp:txXfrm>
        <a:off x="5443855" y="2483041"/>
        <a:ext cx="1862688" cy="1090472"/>
      </dsp:txXfrm>
    </dsp:sp>
    <dsp:sp modelId="{446D8731-771D-4F68-83BF-D8FA7AE4FB39}">
      <dsp:nvSpPr>
        <dsp:cNvPr id="0" name=""/>
        <dsp:cNvSpPr/>
      </dsp:nvSpPr>
      <dsp:spPr>
        <a:xfrm>
          <a:off x="7533523" y="2788890"/>
          <a:ext cx="409274" cy="478774"/>
        </a:xfrm>
        <a:prstGeom prst="rightArrow">
          <a:avLst>
            <a:gd name="adj1" fmla="val 60000"/>
            <a:gd name="adj2" fmla="val 50000"/>
          </a:avLst>
        </a:prstGeom>
        <a:gradFill rotWithShape="0">
          <a:gsLst>
            <a:gs pos="0">
              <a:schemeClr val="accent6">
                <a:tint val="60000"/>
                <a:hueOff val="0"/>
                <a:satOff val="0"/>
                <a:lumOff val="0"/>
                <a:alphaOff val="0"/>
                <a:tint val="65000"/>
                <a:shade val="92000"/>
                <a:satMod val="130000"/>
              </a:schemeClr>
            </a:gs>
            <a:gs pos="45000">
              <a:schemeClr val="accent6">
                <a:tint val="60000"/>
                <a:hueOff val="0"/>
                <a:satOff val="0"/>
                <a:lumOff val="0"/>
                <a:alphaOff val="0"/>
                <a:tint val="60000"/>
                <a:shade val="99000"/>
                <a:satMod val="120000"/>
              </a:schemeClr>
            </a:gs>
            <a:gs pos="100000">
              <a:schemeClr val="accent6">
                <a:tint val="60000"/>
                <a:hueOff val="0"/>
                <a:satOff val="0"/>
                <a:lumOff val="0"/>
                <a:alphaOff val="0"/>
                <a:tint val="55000"/>
                <a:satMod val="140000"/>
              </a:schemeClr>
            </a:gs>
          </a:gsLst>
          <a:path path="circle">
            <a:fillToRect l="100000" t="100000" r="100000" b="100000"/>
          </a:path>
        </a:gradFill>
        <a:ln>
          <a:solidFill>
            <a:schemeClr val="tx1"/>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7533523" y="2884645"/>
        <a:ext cx="286492" cy="287264"/>
      </dsp:txXfrm>
    </dsp:sp>
    <dsp:sp modelId="{9D51B58C-F0AE-4255-A0D5-F46BA0990E96}">
      <dsp:nvSpPr>
        <dsp:cNvPr id="0" name=""/>
        <dsp:cNvSpPr/>
      </dsp:nvSpPr>
      <dsp:spPr>
        <a:xfrm>
          <a:off x="8112685" y="2449115"/>
          <a:ext cx="1930540" cy="1158324"/>
        </a:xfrm>
        <a:prstGeom prst="roundRect">
          <a:avLst>
            <a:gd name="adj" fmla="val 10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Gill Sans MT" panose="020B0502020104020203" pitchFamily="34" charset="0"/>
            </a:rPr>
            <a:t>Feedback</a:t>
          </a:r>
          <a:endParaRPr lang="en-US" sz="3100" kern="1200" dirty="0">
            <a:latin typeface="Gill Sans MT" panose="020B0502020104020203" pitchFamily="34" charset="0"/>
          </a:endParaRPr>
        </a:p>
      </dsp:txBody>
      <dsp:txXfrm>
        <a:off x="8146611" y="2483041"/>
        <a:ext cx="1862688" cy="10904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86B77-A644-4673-B51D-603040337940}">
      <dsp:nvSpPr>
        <dsp:cNvPr id="0" name=""/>
        <dsp:cNvSpPr/>
      </dsp:nvSpPr>
      <dsp:spPr>
        <a:xfrm rot="16200000">
          <a:off x="79310" y="-79310"/>
          <a:ext cx="1054359" cy="1212979"/>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b="1" kern="1200" smtClean="0">
              <a:latin typeface="Courier New" panose="02070309020205020404" pitchFamily="49" charset="0"/>
              <a:cs typeface="Courier New" panose="02070309020205020404" pitchFamily="49" charset="0"/>
            </a:rPr>
            <a:t>5</a:t>
          </a:r>
          <a:endParaRPr lang="en-US" sz="3600" b="1" kern="1200">
            <a:latin typeface="Courier New" panose="02070309020205020404" pitchFamily="49" charset="0"/>
            <a:cs typeface="Courier New" panose="02070309020205020404" pitchFamily="49" charset="0"/>
          </a:endParaRPr>
        </a:p>
      </dsp:txBody>
      <dsp:txXfrm rot="5400000">
        <a:off x="0" y="0"/>
        <a:ext cx="1212979" cy="790769"/>
      </dsp:txXfrm>
    </dsp:sp>
    <dsp:sp modelId="{2BB283A8-AC8F-4F64-808B-8C68E7CBEEDF}">
      <dsp:nvSpPr>
        <dsp:cNvPr id="0" name=""/>
        <dsp:cNvSpPr/>
      </dsp:nvSpPr>
      <dsp:spPr>
        <a:xfrm>
          <a:off x="1212979" y="0"/>
          <a:ext cx="1212979" cy="1054359"/>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smtClean="0">
              <a:latin typeface="Gill Sans MT" panose="020B0502020104020203" pitchFamily="34" charset="0"/>
            </a:rPr>
            <a:t>-</a:t>
          </a:r>
          <a:endParaRPr lang="en-US" sz="1700" b="1" kern="1200">
            <a:latin typeface="Gill Sans MT" panose="020B0502020104020203" pitchFamily="34" charset="0"/>
          </a:endParaRPr>
        </a:p>
      </dsp:txBody>
      <dsp:txXfrm>
        <a:off x="1212979" y="0"/>
        <a:ext cx="1212979" cy="790769"/>
      </dsp:txXfrm>
    </dsp:sp>
    <dsp:sp modelId="{C94A9CB1-8F69-4B54-8E6B-FA439180F42A}">
      <dsp:nvSpPr>
        <dsp:cNvPr id="0" name=""/>
        <dsp:cNvSpPr/>
      </dsp:nvSpPr>
      <dsp:spPr>
        <a:xfrm rot="10800000">
          <a:off x="0" y="1054359"/>
          <a:ext cx="1212979" cy="1054359"/>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smtClean="0">
              <a:latin typeface="Gill Sans MT" panose="020B0502020104020203" pitchFamily="34" charset="0"/>
            </a:rPr>
            <a:t>-</a:t>
          </a:r>
        </a:p>
        <a:p>
          <a:pPr lvl="0" algn="ctr" defTabSz="755650">
            <a:lnSpc>
              <a:spcPct val="90000"/>
            </a:lnSpc>
            <a:spcBef>
              <a:spcPct val="0"/>
            </a:spcBef>
            <a:spcAft>
              <a:spcPct val="35000"/>
            </a:spcAft>
          </a:pPr>
          <a:endParaRPr lang="en-US" sz="1700" b="1" kern="1200">
            <a:latin typeface="Gill Sans MT" panose="020B0502020104020203" pitchFamily="34" charset="0"/>
          </a:endParaRPr>
        </a:p>
      </dsp:txBody>
      <dsp:txXfrm rot="10800000">
        <a:off x="0" y="1317948"/>
        <a:ext cx="1212979" cy="790769"/>
      </dsp:txXfrm>
    </dsp:sp>
    <dsp:sp modelId="{6CE51DFA-F6B8-4936-A2C5-B562E07A0907}">
      <dsp:nvSpPr>
        <dsp:cNvPr id="0" name=""/>
        <dsp:cNvSpPr/>
      </dsp:nvSpPr>
      <dsp:spPr>
        <a:xfrm rot="5400000">
          <a:off x="1292290" y="975048"/>
          <a:ext cx="1054359" cy="1212979"/>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smtClean="0">
              <a:latin typeface="Gill Sans MT" panose="020B0502020104020203" pitchFamily="34" charset="0"/>
            </a:rPr>
            <a:t>-</a:t>
          </a:r>
        </a:p>
        <a:p>
          <a:pPr lvl="0" algn="ctr" defTabSz="755650">
            <a:lnSpc>
              <a:spcPct val="90000"/>
            </a:lnSpc>
            <a:spcBef>
              <a:spcPct val="0"/>
            </a:spcBef>
            <a:spcAft>
              <a:spcPct val="35000"/>
            </a:spcAft>
          </a:pPr>
          <a:endParaRPr lang="en-US" sz="1700" b="1" kern="1200">
            <a:latin typeface="Gill Sans MT" panose="020B0502020104020203" pitchFamily="34" charset="0"/>
          </a:endParaRPr>
        </a:p>
      </dsp:txBody>
      <dsp:txXfrm rot="-5400000">
        <a:off x="1212980" y="1317948"/>
        <a:ext cx="1212979" cy="790769"/>
      </dsp:txXfrm>
    </dsp:sp>
    <dsp:sp modelId="{406C794E-C2D5-4E06-B896-92A85CFBC7DB}">
      <dsp:nvSpPr>
        <dsp:cNvPr id="0" name=""/>
        <dsp:cNvSpPr/>
      </dsp:nvSpPr>
      <dsp:spPr>
        <a:xfrm>
          <a:off x="849085" y="790769"/>
          <a:ext cx="727788" cy="527179"/>
        </a:xfrm>
        <a:prstGeom prst="roundRect">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smtClean="0">
              <a:effectLst>
                <a:outerShdw blurRad="38100" dist="38100" dir="2700000" algn="tl">
                  <a:srgbClr val="000000">
                    <a:alpha val="43137"/>
                  </a:srgbClr>
                </a:outerShdw>
              </a:effectLst>
              <a:latin typeface="Gill Sans MT" panose="020B0502020104020203" pitchFamily="34" charset="0"/>
            </a:rPr>
            <a:t>INT</a:t>
          </a:r>
          <a:endParaRPr lang="en-US" sz="1700" b="1" kern="1200">
            <a:effectLst>
              <a:outerShdw blurRad="38100" dist="38100" dir="2700000" algn="tl">
                <a:srgbClr val="000000">
                  <a:alpha val="43137"/>
                </a:srgbClr>
              </a:outerShdw>
            </a:effectLst>
            <a:latin typeface="Gill Sans MT" panose="020B0502020104020203" pitchFamily="34" charset="0"/>
          </a:endParaRPr>
        </a:p>
      </dsp:txBody>
      <dsp:txXfrm>
        <a:off x="874820" y="816504"/>
        <a:ext cx="676318" cy="47570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86B77-A644-4673-B51D-603040337940}">
      <dsp:nvSpPr>
        <dsp:cNvPr id="0" name=""/>
        <dsp:cNvSpPr/>
      </dsp:nvSpPr>
      <dsp:spPr>
        <a:xfrm rot="16200000">
          <a:off x="137093" y="-137093"/>
          <a:ext cx="1126106" cy="1400294"/>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smtClean="0">
              <a:latin typeface="Gill Sans MT" panose="020B0502020104020203" pitchFamily="34" charset="0"/>
              <a:cs typeface="Courier New" panose="02070309020205020404" pitchFamily="49" charset="0"/>
            </a:rPr>
            <a:t>-</a:t>
          </a:r>
          <a:endParaRPr lang="en-US" sz="1700" b="1" kern="1200">
            <a:latin typeface="Gill Sans MT" panose="020B0502020104020203" pitchFamily="34" charset="0"/>
            <a:cs typeface="Courier New" panose="02070309020205020404" pitchFamily="49" charset="0"/>
          </a:endParaRPr>
        </a:p>
      </dsp:txBody>
      <dsp:txXfrm rot="5400000">
        <a:off x="0" y="0"/>
        <a:ext cx="1400294" cy="844579"/>
      </dsp:txXfrm>
    </dsp:sp>
    <dsp:sp modelId="{2BB283A8-AC8F-4F64-808B-8C68E7CBEEDF}">
      <dsp:nvSpPr>
        <dsp:cNvPr id="0" name=""/>
        <dsp:cNvSpPr/>
      </dsp:nvSpPr>
      <dsp:spPr>
        <a:xfrm>
          <a:off x="1400294" y="0"/>
          <a:ext cx="1400294" cy="1126106"/>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smtClean="0">
              <a:latin typeface="Gill Sans MT" panose="020B0502020104020203" pitchFamily="34" charset="0"/>
            </a:rPr>
            <a:t>-</a:t>
          </a:r>
          <a:endParaRPr lang="en-US" sz="1800" b="1" kern="1200">
            <a:latin typeface="Gill Sans MT" panose="020B0502020104020203" pitchFamily="34" charset="0"/>
          </a:endParaRPr>
        </a:p>
      </dsp:txBody>
      <dsp:txXfrm>
        <a:off x="1400294" y="0"/>
        <a:ext cx="1400294" cy="844579"/>
      </dsp:txXfrm>
    </dsp:sp>
    <dsp:sp modelId="{C94A9CB1-8F69-4B54-8E6B-FA439180F42A}">
      <dsp:nvSpPr>
        <dsp:cNvPr id="0" name=""/>
        <dsp:cNvSpPr/>
      </dsp:nvSpPr>
      <dsp:spPr>
        <a:xfrm rot="10800000">
          <a:off x="0" y="1126106"/>
          <a:ext cx="1400294" cy="1126106"/>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smtClean="0">
              <a:latin typeface="Gill Sans MT" panose="020B0502020104020203" pitchFamily="34" charset="0"/>
            </a:rPr>
            <a:t>[1,2]</a:t>
          </a:r>
        </a:p>
        <a:p>
          <a:pPr lvl="0" algn="ctr" defTabSz="1244600">
            <a:lnSpc>
              <a:spcPct val="90000"/>
            </a:lnSpc>
            <a:spcBef>
              <a:spcPct val="0"/>
            </a:spcBef>
            <a:spcAft>
              <a:spcPct val="35000"/>
            </a:spcAft>
          </a:pPr>
          <a:endParaRPr lang="en-US" sz="1200" b="1" kern="1200" smtClean="0">
            <a:latin typeface="Gill Sans MT" panose="020B0502020104020203" pitchFamily="34" charset="0"/>
          </a:endParaRPr>
        </a:p>
        <a:p>
          <a:pPr lvl="0" algn="ctr" defTabSz="1244600">
            <a:lnSpc>
              <a:spcPct val="90000"/>
            </a:lnSpc>
            <a:spcBef>
              <a:spcPct val="0"/>
            </a:spcBef>
            <a:spcAft>
              <a:spcPct val="35000"/>
            </a:spcAft>
          </a:pPr>
          <a:endParaRPr lang="en-US" sz="1200" b="1" kern="1200">
            <a:latin typeface="Gill Sans MT" panose="020B0502020104020203" pitchFamily="34" charset="0"/>
          </a:endParaRPr>
        </a:p>
      </dsp:txBody>
      <dsp:txXfrm rot="10800000">
        <a:off x="0" y="1407633"/>
        <a:ext cx="1400294" cy="844579"/>
      </dsp:txXfrm>
    </dsp:sp>
    <dsp:sp modelId="{6CE51DFA-F6B8-4936-A2C5-B562E07A0907}">
      <dsp:nvSpPr>
        <dsp:cNvPr id="0" name=""/>
        <dsp:cNvSpPr/>
      </dsp:nvSpPr>
      <dsp:spPr>
        <a:xfrm rot="5400000">
          <a:off x="1537387" y="989012"/>
          <a:ext cx="1126106" cy="1400294"/>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smtClean="0">
              <a:latin typeface="Gill Sans MT" panose="020B0502020104020203" pitchFamily="34" charset="0"/>
            </a:rPr>
            <a:t>-</a:t>
          </a:r>
        </a:p>
        <a:p>
          <a:pPr lvl="0" algn="ctr" defTabSz="800100">
            <a:lnSpc>
              <a:spcPct val="90000"/>
            </a:lnSpc>
            <a:spcBef>
              <a:spcPct val="0"/>
            </a:spcBef>
            <a:spcAft>
              <a:spcPct val="35000"/>
            </a:spcAft>
          </a:pPr>
          <a:endParaRPr lang="en-US" sz="1800" b="1" kern="1200">
            <a:latin typeface="Gill Sans MT" panose="020B0502020104020203" pitchFamily="34" charset="0"/>
          </a:endParaRPr>
        </a:p>
      </dsp:txBody>
      <dsp:txXfrm rot="-5400000">
        <a:off x="1400294" y="1407633"/>
        <a:ext cx="1400294" cy="844579"/>
      </dsp:txXfrm>
    </dsp:sp>
    <dsp:sp modelId="{406C794E-C2D5-4E06-B896-92A85CFBC7DB}">
      <dsp:nvSpPr>
        <dsp:cNvPr id="0" name=""/>
        <dsp:cNvSpPr/>
      </dsp:nvSpPr>
      <dsp:spPr>
        <a:xfrm>
          <a:off x="980205" y="844579"/>
          <a:ext cx="840176" cy="563053"/>
        </a:xfrm>
        <a:prstGeom prst="roundRect">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smtClean="0">
              <a:effectLst>
                <a:outerShdw blurRad="38100" dist="38100" dir="2700000" algn="tl">
                  <a:srgbClr val="000000">
                    <a:alpha val="43137"/>
                  </a:srgbClr>
                </a:outerShdw>
              </a:effectLst>
              <a:latin typeface="Gill Sans MT" panose="020B0502020104020203" pitchFamily="34" charset="0"/>
            </a:rPr>
            <a:t>LIST</a:t>
          </a:r>
          <a:endParaRPr lang="en-US" sz="1800" b="1" kern="1200">
            <a:effectLst>
              <a:outerShdw blurRad="38100" dist="38100" dir="2700000" algn="tl">
                <a:srgbClr val="000000">
                  <a:alpha val="43137"/>
                </a:srgbClr>
              </a:outerShdw>
            </a:effectLst>
            <a:latin typeface="Gill Sans MT" panose="020B0502020104020203" pitchFamily="34" charset="0"/>
          </a:endParaRPr>
        </a:p>
      </dsp:txBody>
      <dsp:txXfrm>
        <a:off x="1007691" y="872065"/>
        <a:ext cx="785204" cy="5080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86B77-A644-4673-B51D-603040337940}">
      <dsp:nvSpPr>
        <dsp:cNvPr id="0" name=""/>
        <dsp:cNvSpPr/>
      </dsp:nvSpPr>
      <dsp:spPr>
        <a:xfrm rot="16200000">
          <a:off x="137093" y="-137093"/>
          <a:ext cx="1126106" cy="1400294"/>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smtClean="0">
              <a:latin typeface="Gill Sans MT" panose="020B0502020104020203" pitchFamily="34" charset="0"/>
              <a:cs typeface="Courier New" panose="02070309020205020404" pitchFamily="49" charset="0"/>
            </a:rPr>
            <a:t>-</a:t>
          </a:r>
          <a:endParaRPr lang="en-US" sz="1700" b="1" kern="1200">
            <a:latin typeface="Gill Sans MT" panose="020B0502020104020203" pitchFamily="34" charset="0"/>
            <a:cs typeface="Courier New" panose="02070309020205020404" pitchFamily="49" charset="0"/>
          </a:endParaRPr>
        </a:p>
      </dsp:txBody>
      <dsp:txXfrm rot="5400000">
        <a:off x="0" y="0"/>
        <a:ext cx="1400294" cy="844579"/>
      </dsp:txXfrm>
    </dsp:sp>
    <dsp:sp modelId="{2BB283A8-AC8F-4F64-808B-8C68E7CBEEDF}">
      <dsp:nvSpPr>
        <dsp:cNvPr id="0" name=""/>
        <dsp:cNvSpPr/>
      </dsp:nvSpPr>
      <dsp:spPr>
        <a:xfrm>
          <a:off x="1400294" y="0"/>
          <a:ext cx="1400294" cy="1126106"/>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smtClean="0">
              <a:latin typeface="Gill Sans MT" panose="020B0502020104020203" pitchFamily="34" charset="0"/>
            </a:rPr>
            <a:t>-</a:t>
          </a:r>
          <a:endParaRPr lang="en-US" sz="1800" b="1" kern="1200">
            <a:latin typeface="Gill Sans MT" panose="020B0502020104020203" pitchFamily="34" charset="0"/>
          </a:endParaRPr>
        </a:p>
      </dsp:txBody>
      <dsp:txXfrm>
        <a:off x="1400294" y="0"/>
        <a:ext cx="1400294" cy="844579"/>
      </dsp:txXfrm>
    </dsp:sp>
    <dsp:sp modelId="{C94A9CB1-8F69-4B54-8E6B-FA439180F42A}">
      <dsp:nvSpPr>
        <dsp:cNvPr id="0" name=""/>
        <dsp:cNvSpPr/>
      </dsp:nvSpPr>
      <dsp:spPr>
        <a:xfrm rot="10800000">
          <a:off x="0" y="1126106"/>
          <a:ext cx="1400294" cy="1126106"/>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smtClean="0">
              <a:latin typeface="Gill Sans MT" panose="020B0502020104020203" pitchFamily="34" charset="0"/>
            </a:rPr>
            <a:t>[3]</a:t>
          </a:r>
        </a:p>
        <a:p>
          <a:pPr lvl="0" algn="ctr" defTabSz="1244600">
            <a:lnSpc>
              <a:spcPct val="90000"/>
            </a:lnSpc>
            <a:spcBef>
              <a:spcPct val="0"/>
            </a:spcBef>
            <a:spcAft>
              <a:spcPct val="35000"/>
            </a:spcAft>
          </a:pPr>
          <a:endParaRPr lang="en-US" sz="1200" b="1" kern="1200" smtClean="0">
            <a:latin typeface="Gill Sans MT" panose="020B0502020104020203" pitchFamily="34" charset="0"/>
          </a:endParaRPr>
        </a:p>
        <a:p>
          <a:pPr lvl="0" algn="ctr" defTabSz="1244600">
            <a:lnSpc>
              <a:spcPct val="90000"/>
            </a:lnSpc>
            <a:spcBef>
              <a:spcPct val="0"/>
            </a:spcBef>
            <a:spcAft>
              <a:spcPct val="35000"/>
            </a:spcAft>
          </a:pPr>
          <a:endParaRPr lang="en-US" sz="1200" b="1" kern="1200">
            <a:latin typeface="Gill Sans MT" panose="020B0502020104020203" pitchFamily="34" charset="0"/>
          </a:endParaRPr>
        </a:p>
      </dsp:txBody>
      <dsp:txXfrm rot="10800000">
        <a:off x="0" y="1407633"/>
        <a:ext cx="1400294" cy="844579"/>
      </dsp:txXfrm>
    </dsp:sp>
    <dsp:sp modelId="{6CE51DFA-F6B8-4936-A2C5-B562E07A0907}">
      <dsp:nvSpPr>
        <dsp:cNvPr id="0" name=""/>
        <dsp:cNvSpPr/>
      </dsp:nvSpPr>
      <dsp:spPr>
        <a:xfrm rot="5400000">
          <a:off x="1537387" y="989012"/>
          <a:ext cx="1126106" cy="1400294"/>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smtClean="0">
              <a:latin typeface="Gill Sans MT" panose="020B0502020104020203" pitchFamily="34" charset="0"/>
            </a:rPr>
            <a:t>-</a:t>
          </a:r>
        </a:p>
        <a:p>
          <a:pPr lvl="0" algn="ctr" defTabSz="800100">
            <a:lnSpc>
              <a:spcPct val="90000"/>
            </a:lnSpc>
            <a:spcBef>
              <a:spcPct val="0"/>
            </a:spcBef>
            <a:spcAft>
              <a:spcPct val="35000"/>
            </a:spcAft>
          </a:pPr>
          <a:endParaRPr lang="en-US" sz="1800" b="1" kern="1200">
            <a:latin typeface="Gill Sans MT" panose="020B0502020104020203" pitchFamily="34" charset="0"/>
          </a:endParaRPr>
        </a:p>
      </dsp:txBody>
      <dsp:txXfrm rot="-5400000">
        <a:off x="1400294" y="1407633"/>
        <a:ext cx="1400294" cy="844579"/>
      </dsp:txXfrm>
    </dsp:sp>
    <dsp:sp modelId="{406C794E-C2D5-4E06-B896-92A85CFBC7DB}">
      <dsp:nvSpPr>
        <dsp:cNvPr id="0" name=""/>
        <dsp:cNvSpPr/>
      </dsp:nvSpPr>
      <dsp:spPr>
        <a:xfrm>
          <a:off x="980205" y="844579"/>
          <a:ext cx="840176" cy="563053"/>
        </a:xfrm>
        <a:prstGeom prst="roundRect">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smtClean="0">
              <a:effectLst>
                <a:outerShdw blurRad="38100" dist="38100" dir="2700000" algn="tl">
                  <a:srgbClr val="000000">
                    <a:alpha val="43137"/>
                  </a:srgbClr>
                </a:outerShdw>
              </a:effectLst>
              <a:latin typeface="Gill Sans MT" panose="020B0502020104020203" pitchFamily="34" charset="0"/>
            </a:rPr>
            <a:t>LIST</a:t>
          </a:r>
          <a:endParaRPr lang="en-US" sz="1800" b="1" kern="1200">
            <a:effectLst>
              <a:outerShdw blurRad="38100" dist="38100" dir="2700000" algn="tl">
                <a:srgbClr val="000000">
                  <a:alpha val="43137"/>
                </a:srgbClr>
              </a:outerShdw>
            </a:effectLst>
            <a:latin typeface="Gill Sans MT" panose="020B0502020104020203" pitchFamily="34" charset="0"/>
          </a:endParaRPr>
        </a:p>
      </dsp:txBody>
      <dsp:txXfrm>
        <a:off x="1007691" y="872065"/>
        <a:ext cx="785204" cy="50808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86B77-A644-4673-B51D-603040337940}">
      <dsp:nvSpPr>
        <dsp:cNvPr id="0" name=""/>
        <dsp:cNvSpPr/>
      </dsp:nvSpPr>
      <dsp:spPr>
        <a:xfrm rot="16200000">
          <a:off x="221798" y="-221798"/>
          <a:ext cx="1100121" cy="1543717"/>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smtClean="0">
              <a:latin typeface="Gill Sans MT" panose="020B0502020104020203" pitchFamily="34" charset="0"/>
              <a:cs typeface="Courier New" panose="02070309020205020404" pitchFamily="49" charset="0"/>
            </a:rPr>
            <a:t>-</a:t>
          </a:r>
          <a:endParaRPr lang="en-US" sz="1700" b="1" kern="1200">
            <a:latin typeface="Gill Sans MT" panose="020B0502020104020203" pitchFamily="34" charset="0"/>
            <a:cs typeface="Courier New" panose="02070309020205020404" pitchFamily="49" charset="0"/>
          </a:endParaRPr>
        </a:p>
      </dsp:txBody>
      <dsp:txXfrm rot="5400000">
        <a:off x="0" y="0"/>
        <a:ext cx="1543717" cy="825090"/>
      </dsp:txXfrm>
    </dsp:sp>
    <dsp:sp modelId="{2BB283A8-AC8F-4F64-808B-8C68E7CBEEDF}">
      <dsp:nvSpPr>
        <dsp:cNvPr id="0" name=""/>
        <dsp:cNvSpPr/>
      </dsp:nvSpPr>
      <dsp:spPr>
        <a:xfrm>
          <a:off x="1543717" y="0"/>
          <a:ext cx="1543717" cy="1100121"/>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smtClean="0">
              <a:latin typeface="Gill Sans MT" panose="020B0502020104020203" pitchFamily="34" charset="0"/>
            </a:rPr>
            <a:t>-</a:t>
          </a:r>
          <a:endParaRPr lang="en-US" sz="1700" b="1" kern="1200">
            <a:latin typeface="Gill Sans MT" panose="020B0502020104020203" pitchFamily="34" charset="0"/>
          </a:endParaRPr>
        </a:p>
      </dsp:txBody>
      <dsp:txXfrm>
        <a:off x="1543717" y="0"/>
        <a:ext cx="1543717" cy="825090"/>
      </dsp:txXfrm>
    </dsp:sp>
    <dsp:sp modelId="{C94A9CB1-8F69-4B54-8E6B-FA439180F42A}">
      <dsp:nvSpPr>
        <dsp:cNvPr id="0" name=""/>
        <dsp:cNvSpPr/>
      </dsp:nvSpPr>
      <dsp:spPr>
        <a:xfrm rot="10800000">
          <a:off x="0" y="1100121"/>
          <a:ext cx="1543717" cy="1100121"/>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smtClean="0">
              <a:latin typeface="Gill Sans MT" panose="020B0502020104020203" pitchFamily="34" charset="0"/>
            </a:rPr>
            <a:t>[1,2,3]</a:t>
          </a:r>
        </a:p>
        <a:p>
          <a:pPr lvl="0" algn="ctr" defTabSz="1244600">
            <a:lnSpc>
              <a:spcPct val="90000"/>
            </a:lnSpc>
            <a:spcBef>
              <a:spcPct val="0"/>
            </a:spcBef>
            <a:spcAft>
              <a:spcPct val="35000"/>
            </a:spcAft>
          </a:pPr>
          <a:endParaRPr lang="en-US" sz="1200" b="1" kern="1200" smtClean="0">
            <a:latin typeface="Gill Sans MT" panose="020B0502020104020203" pitchFamily="34" charset="0"/>
          </a:endParaRPr>
        </a:p>
        <a:p>
          <a:pPr lvl="0" algn="ctr" defTabSz="1244600">
            <a:lnSpc>
              <a:spcPct val="90000"/>
            </a:lnSpc>
            <a:spcBef>
              <a:spcPct val="0"/>
            </a:spcBef>
            <a:spcAft>
              <a:spcPct val="35000"/>
            </a:spcAft>
          </a:pPr>
          <a:endParaRPr lang="en-US" sz="1200" b="1" kern="1200">
            <a:latin typeface="Gill Sans MT" panose="020B0502020104020203" pitchFamily="34" charset="0"/>
          </a:endParaRPr>
        </a:p>
      </dsp:txBody>
      <dsp:txXfrm rot="10800000">
        <a:off x="0" y="1375151"/>
        <a:ext cx="1543717" cy="825090"/>
      </dsp:txXfrm>
    </dsp:sp>
    <dsp:sp modelId="{6CE51DFA-F6B8-4936-A2C5-B562E07A0907}">
      <dsp:nvSpPr>
        <dsp:cNvPr id="0" name=""/>
        <dsp:cNvSpPr/>
      </dsp:nvSpPr>
      <dsp:spPr>
        <a:xfrm rot="5400000">
          <a:off x="1765515" y="878322"/>
          <a:ext cx="1100121" cy="1543717"/>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smtClean="0">
              <a:latin typeface="Gill Sans MT" panose="020B0502020104020203" pitchFamily="34" charset="0"/>
            </a:rPr>
            <a:t>-</a:t>
          </a:r>
        </a:p>
        <a:p>
          <a:pPr lvl="0" algn="ctr" defTabSz="755650">
            <a:lnSpc>
              <a:spcPct val="90000"/>
            </a:lnSpc>
            <a:spcBef>
              <a:spcPct val="0"/>
            </a:spcBef>
            <a:spcAft>
              <a:spcPct val="35000"/>
            </a:spcAft>
          </a:pPr>
          <a:endParaRPr lang="en-US" sz="1700" b="1" kern="1200">
            <a:latin typeface="Gill Sans MT" panose="020B0502020104020203" pitchFamily="34" charset="0"/>
          </a:endParaRPr>
        </a:p>
      </dsp:txBody>
      <dsp:txXfrm rot="-5400000">
        <a:off x="1543717" y="1375150"/>
        <a:ext cx="1543717" cy="825090"/>
      </dsp:txXfrm>
    </dsp:sp>
    <dsp:sp modelId="{406C794E-C2D5-4E06-B896-92A85CFBC7DB}">
      <dsp:nvSpPr>
        <dsp:cNvPr id="0" name=""/>
        <dsp:cNvSpPr/>
      </dsp:nvSpPr>
      <dsp:spPr>
        <a:xfrm>
          <a:off x="1080602" y="825090"/>
          <a:ext cx="926230" cy="550060"/>
        </a:xfrm>
        <a:prstGeom prst="roundRect">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smtClean="0">
              <a:effectLst>
                <a:outerShdw blurRad="38100" dist="38100" dir="2700000" algn="tl">
                  <a:srgbClr val="000000">
                    <a:alpha val="43137"/>
                  </a:srgbClr>
                </a:outerShdw>
              </a:effectLst>
              <a:latin typeface="Gill Sans MT" panose="020B0502020104020203" pitchFamily="34" charset="0"/>
            </a:rPr>
            <a:t>LIST</a:t>
          </a:r>
          <a:endParaRPr lang="en-US" sz="1700" b="1" kern="1200">
            <a:effectLst>
              <a:outerShdw blurRad="38100" dist="38100" dir="2700000" algn="tl">
                <a:srgbClr val="000000">
                  <a:alpha val="43137"/>
                </a:srgbClr>
              </a:outerShdw>
            </a:effectLst>
            <a:latin typeface="Gill Sans MT" panose="020B0502020104020203" pitchFamily="34" charset="0"/>
          </a:endParaRPr>
        </a:p>
      </dsp:txBody>
      <dsp:txXfrm>
        <a:off x="1107454" y="851942"/>
        <a:ext cx="872526" cy="49635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86B77-A644-4673-B51D-603040337940}">
      <dsp:nvSpPr>
        <dsp:cNvPr id="0" name=""/>
        <dsp:cNvSpPr/>
      </dsp:nvSpPr>
      <dsp:spPr>
        <a:xfrm rot="16200000">
          <a:off x="137093" y="-137093"/>
          <a:ext cx="1126106" cy="1400294"/>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smtClean="0">
              <a:latin typeface="Gill Sans MT" panose="020B0502020104020203" pitchFamily="34" charset="0"/>
              <a:cs typeface="Courier New" panose="02070309020205020404" pitchFamily="49" charset="0"/>
            </a:rPr>
            <a:t>-</a:t>
          </a:r>
          <a:endParaRPr lang="en-US" sz="1700" b="1" kern="1200">
            <a:latin typeface="Gill Sans MT" panose="020B0502020104020203" pitchFamily="34" charset="0"/>
            <a:cs typeface="Courier New" panose="02070309020205020404" pitchFamily="49" charset="0"/>
          </a:endParaRPr>
        </a:p>
      </dsp:txBody>
      <dsp:txXfrm rot="5400000">
        <a:off x="0" y="0"/>
        <a:ext cx="1400294" cy="844579"/>
      </dsp:txXfrm>
    </dsp:sp>
    <dsp:sp modelId="{2BB283A8-AC8F-4F64-808B-8C68E7CBEEDF}">
      <dsp:nvSpPr>
        <dsp:cNvPr id="0" name=""/>
        <dsp:cNvSpPr/>
      </dsp:nvSpPr>
      <dsp:spPr>
        <a:xfrm>
          <a:off x="1400294" y="0"/>
          <a:ext cx="1400294" cy="1126106"/>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smtClean="0">
              <a:latin typeface="Gill Sans MT" panose="020B0502020104020203" pitchFamily="34" charset="0"/>
            </a:rPr>
            <a:t>-</a:t>
          </a:r>
          <a:endParaRPr lang="en-US" sz="1800" b="1" kern="1200">
            <a:latin typeface="Gill Sans MT" panose="020B0502020104020203" pitchFamily="34" charset="0"/>
          </a:endParaRPr>
        </a:p>
      </dsp:txBody>
      <dsp:txXfrm>
        <a:off x="1400294" y="0"/>
        <a:ext cx="1400294" cy="844579"/>
      </dsp:txXfrm>
    </dsp:sp>
    <dsp:sp modelId="{C94A9CB1-8F69-4B54-8E6B-FA439180F42A}">
      <dsp:nvSpPr>
        <dsp:cNvPr id="0" name=""/>
        <dsp:cNvSpPr/>
      </dsp:nvSpPr>
      <dsp:spPr>
        <a:xfrm rot="10800000">
          <a:off x="0" y="1126106"/>
          <a:ext cx="1400294" cy="1126106"/>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smtClean="0">
              <a:latin typeface="Gill Sans MT" panose="020B0502020104020203" pitchFamily="34" charset="0"/>
            </a:rPr>
            <a:t>[3]</a:t>
          </a:r>
        </a:p>
        <a:p>
          <a:pPr lvl="0" algn="ctr" defTabSz="1244600">
            <a:lnSpc>
              <a:spcPct val="90000"/>
            </a:lnSpc>
            <a:spcBef>
              <a:spcPct val="0"/>
            </a:spcBef>
            <a:spcAft>
              <a:spcPct val="35000"/>
            </a:spcAft>
          </a:pPr>
          <a:endParaRPr lang="en-US" sz="1200" b="1" kern="1200" smtClean="0">
            <a:latin typeface="Gill Sans MT" panose="020B0502020104020203" pitchFamily="34" charset="0"/>
          </a:endParaRPr>
        </a:p>
        <a:p>
          <a:pPr lvl="0" algn="ctr" defTabSz="1244600">
            <a:lnSpc>
              <a:spcPct val="90000"/>
            </a:lnSpc>
            <a:spcBef>
              <a:spcPct val="0"/>
            </a:spcBef>
            <a:spcAft>
              <a:spcPct val="35000"/>
            </a:spcAft>
          </a:pPr>
          <a:endParaRPr lang="en-US" sz="1200" b="1" kern="1200">
            <a:latin typeface="Gill Sans MT" panose="020B0502020104020203" pitchFamily="34" charset="0"/>
          </a:endParaRPr>
        </a:p>
      </dsp:txBody>
      <dsp:txXfrm rot="10800000">
        <a:off x="0" y="1407633"/>
        <a:ext cx="1400294" cy="844579"/>
      </dsp:txXfrm>
    </dsp:sp>
    <dsp:sp modelId="{6CE51DFA-F6B8-4936-A2C5-B562E07A0907}">
      <dsp:nvSpPr>
        <dsp:cNvPr id="0" name=""/>
        <dsp:cNvSpPr/>
      </dsp:nvSpPr>
      <dsp:spPr>
        <a:xfrm rot="5400000">
          <a:off x="1537387" y="989012"/>
          <a:ext cx="1126106" cy="1400294"/>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smtClean="0">
              <a:latin typeface="Gill Sans MT" panose="020B0502020104020203" pitchFamily="34" charset="0"/>
            </a:rPr>
            <a:t>-</a:t>
          </a:r>
        </a:p>
        <a:p>
          <a:pPr lvl="0" algn="ctr" defTabSz="800100">
            <a:lnSpc>
              <a:spcPct val="90000"/>
            </a:lnSpc>
            <a:spcBef>
              <a:spcPct val="0"/>
            </a:spcBef>
            <a:spcAft>
              <a:spcPct val="35000"/>
            </a:spcAft>
          </a:pPr>
          <a:endParaRPr lang="en-US" sz="1800" b="1" kern="1200">
            <a:latin typeface="Gill Sans MT" panose="020B0502020104020203" pitchFamily="34" charset="0"/>
          </a:endParaRPr>
        </a:p>
      </dsp:txBody>
      <dsp:txXfrm rot="-5400000">
        <a:off x="1400294" y="1407633"/>
        <a:ext cx="1400294" cy="844579"/>
      </dsp:txXfrm>
    </dsp:sp>
    <dsp:sp modelId="{406C794E-C2D5-4E06-B896-92A85CFBC7DB}">
      <dsp:nvSpPr>
        <dsp:cNvPr id="0" name=""/>
        <dsp:cNvSpPr/>
      </dsp:nvSpPr>
      <dsp:spPr>
        <a:xfrm>
          <a:off x="980205" y="844579"/>
          <a:ext cx="840176" cy="563053"/>
        </a:xfrm>
        <a:prstGeom prst="roundRect">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smtClean="0">
              <a:effectLst>
                <a:outerShdw blurRad="38100" dist="38100" dir="2700000" algn="tl">
                  <a:srgbClr val="000000">
                    <a:alpha val="43137"/>
                  </a:srgbClr>
                </a:outerShdw>
              </a:effectLst>
              <a:latin typeface="Gill Sans MT" panose="020B0502020104020203" pitchFamily="34" charset="0"/>
            </a:rPr>
            <a:t>LIST</a:t>
          </a:r>
          <a:endParaRPr lang="en-US" sz="1800" b="1" kern="1200">
            <a:effectLst>
              <a:outerShdw blurRad="38100" dist="38100" dir="2700000" algn="tl">
                <a:srgbClr val="000000">
                  <a:alpha val="43137"/>
                </a:srgbClr>
              </a:outerShdw>
            </a:effectLst>
            <a:latin typeface="Gill Sans MT" panose="020B0502020104020203" pitchFamily="34" charset="0"/>
          </a:endParaRPr>
        </a:p>
      </dsp:txBody>
      <dsp:txXfrm>
        <a:off x="1007691" y="872065"/>
        <a:ext cx="785204" cy="50808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86B77-A644-4673-B51D-603040337940}">
      <dsp:nvSpPr>
        <dsp:cNvPr id="0" name=""/>
        <dsp:cNvSpPr/>
      </dsp:nvSpPr>
      <dsp:spPr>
        <a:xfrm rot="16200000">
          <a:off x="79310" y="-79310"/>
          <a:ext cx="1054359" cy="1212979"/>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b="1" kern="1200" smtClean="0">
              <a:latin typeface="Courier New" panose="02070309020205020404" pitchFamily="49" charset="0"/>
              <a:cs typeface="Courier New" panose="02070309020205020404" pitchFamily="49" charset="0"/>
            </a:rPr>
            <a:t>5</a:t>
          </a:r>
          <a:endParaRPr lang="en-US" sz="3600" b="1" kern="1200">
            <a:latin typeface="Courier New" panose="02070309020205020404" pitchFamily="49" charset="0"/>
            <a:cs typeface="Courier New" panose="02070309020205020404" pitchFamily="49" charset="0"/>
          </a:endParaRPr>
        </a:p>
      </dsp:txBody>
      <dsp:txXfrm rot="5400000">
        <a:off x="0" y="0"/>
        <a:ext cx="1212979" cy="790769"/>
      </dsp:txXfrm>
    </dsp:sp>
    <dsp:sp modelId="{2BB283A8-AC8F-4F64-808B-8C68E7CBEEDF}">
      <dsp:nvSpPr>
        <dsp:cNvPr id="0" name=""/>
        <dsp:cNvSpPr/>
      </dsp:nvSpPr>
      <dsp:spPr>
        <a:xfrm>
          <a:off x="1212979" y="0"/>
          <a:ext cx="1212979" cy="1054359"/>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smtClean="0">
              <a:latin typeface="Gill Sans MT" panose="020B0502020104020203" pitchFamily="34" charset="0"/>
            </a:rPr>
            <a:t>-</a:t>
          </a:r>
          <a:endParaRPr lang="en-US" sz="1700" b="1" kern="1200">
            <a:latin typeface="Gill Sans MT" panose="020B0502020104020203" pitchFamily="34" charset="0"/>
          </a:endParaRPr>
        </a:p>
      </dsp:txBody>
      <dsp:txXfrm>
        <a:off x="1212979" y="0"/>
        <a:ext cx="1212979" cy="790769"/>
      </dsp:txXfrm>
    </dsp:sp>
    <dsp:sp modelId="{C94A9CB1-8F69-4B54-8E6B-FA439180F42A}">
      <dsp:nvSpPr>
        <dsp:cNvPr id="0" name=""/>
        <dsp:cNvSpPr/>
      </dsp:nvSpPr>
      <dsp:spPr>
        <a:xfrm rot="10800000">
          <a:off x="0" y="1054359"/>
          <a:ext cx="1212979" cy="1054359"/>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smtClean="0">
              <a:latin typeface="Gill Sans MT" panose="020B0502020104020203" pitchFamily="34" charset="0"/>
            </a:rPr>
            <a:t>-</a:t>
          </a:r>
        </a:p>
        <a:p>
          <a:pPr lvl="0" algn="ctr" defTabSz="755650">
            <a:lnSpc>
              <a:spcPct val="90000"/>
            </a:lnSpc>
            <a:spcBef>
              <a:spcPct val="0"/>
            </a:spcBef>
            <a:spcAft>
              <a:spcPct val="35000"/>
            </a:spcAft>
          </a:pPr>
          <a:endParaRPr lang="en-US" sz="1700" b="1" kern="1200">
            <a:latin typeface="Gill Sans MT" panose="020B0502020104020203" pitchFamily="34" charset="0"/>
          </a:endParaRPr>
        </a:p>
      </dsp:txBody>
      <dsp:txXfrm rot="10800000">
        <a:off x="0" y="1317948"/>
        <a:ext cx="1212979" cy="790769"/>
      </dsp:txXfrm>
    </dsp:sp>
    <dsp:sp modelId="{6CE51DFA-F6B8-4936-A2C5-B562E07A0907}">
      <dsp:nvSpPr>
        <dsp:cNvPr id="0" name=""/>
        <dsp:cNvSpPr/>
      </dsp:nvSpPr>
      <dsp:spPr>
        <a:xfrm rot="5400000">
          <a:off x="1292290" y="975048"/>
          <a:ext cx="1054359" cy="1212979"/>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smtClean="0">
              <a:latin typeface="Gill Sans MT" panose="020B0502020104020203" pitchFamily="34" charset="0"/>
            </a:rPr>
            <a:t>-</a:t>
          </a:r>
        </a:p>
        <a:p>
          <a:pPr lvl="0" algn="ctr" defTabSz="755650">
            <a:lnSpc>
              <a:spcPct val="90000"/>
            </a:lnSpc>
            <a:spcBef>
              <a:spcPct val="0"/>
            </a:spcBef>
            <a:spcAft>
              <a:spcPct val="35000"/>
            </a:spcAft>
          </a:pPr>
          <a:endParaRPr lang="en-US" sz="1700" b="1" kern="1200">
            <a:latin typeface="Gill Sans MT" panose="020B0502020104020203" pitchFamily="34" charset="0"/>
          </a:endParaRPr>
        </a:p>
      </dsp:txBody>
      <dsp:txXfrm rot="-5400000">
        <a:off x="1212980" y="1317948"/>
        <a:ext cx="1212979" cy="790769"/>
      </dsp:txXfrm>
    </dsp:sp>
    <dsp:sp modelId="{406C794E-C2D5-4E06-B896-92A85CFBC7DB}">
      <dsp:nvSpPr>
        <dsp:cNvPr id="0" name=""/>
        <dsp:cNvSpPr/>
      </dsp:nvSpPr>
      <dsp:spPr>
        <a:xfrm>
          <a:off x="849085" y="790769"/>
          <a:ext cx="727788" cy="527179"/>
        </a:xfrm>
        <a:prstGeom prst="roundRect">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smtClean="0">
              <a:effectLst>
                <a:outerShdw blurRad="38100" dist="38100" dir="2700000" algn="tl">
                  <a:srgbClr val="000000">
                    <a:alpha val="43137"/>
                  </a:srgbClr>
                </a:outerShdw>
              </a:effectLst>
              <a:latin typeface="Gill Sans MT" panose="020B0502020104020203" pitchFamily="34" charset="0"/>
            </a:rPr>
            <a:t>INT</a:t>
          </a:r>
          <a:endParaRPr lang="en-US" sz="1700" b="1" kern="1200">
            <a:effectLst>
              <a:outerShdw blurRad="38100" dist="38100" dir="2700000" algn="tl">
                <a:srgbClr val="000000">
                  <a:alpha val="43137"/>
                </a:srgbClr>
              </a:outerShdw>
            </a:effectLst>
            <a:latin typeface="Gill Sans MT" panose="020B0502020104020203" pitchFamily="34" charset="0"/>
          </a:endParaRPr>
        </a:p>
      </dsp:txBody>
      <dsp:txXfrm>
        <a:off x="874820" y="816504"/>
        <a:ext cx="676318" cy="47570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86B77-A644-4673-B51D-603040337940}">
      <dsp:nvSpPr>
        <dsp:cNvPr id="0" name=""/>
        <dsp:cNvSpPr/>
      </dsp:nvSpPr>
      <dsp:spPr>
        <a:xfrm rot="16200000">
          <a:off x="4169" y="-4169"/>
          <a:ext cx="226115" cy="234454"/>
        </a:xfrm>
        <a:prstGeom prst="round1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smtClean="0">
              <a:latin typeface="Courier New" panose="02070309020205020404" pitchFamily="49" charset="0"/>
              <a:cs typeface="Courier New" panose="02070309020205020404" pitchFamily="49" charset="0"/>
            </a:rPr>
            <a:t>-</a:t>
          </a:r>
          <a:endParaRPr lang="en-US" sz="1800" b="1" kern="1200">
            <a:latin typeface="Courier New" panose="02070309020205020404" pitchFamily="49" charset="0"/>
            <a:cs typeface="Courier New" panose="02070309020205020404" pitchFamily="49" charset="0"/>
          </a:endParaRPr>
        </a:p>
      </dsp:txBody>
      <dsp:txXfrm rot="5400000">
        <a:off x="-1" y="1"/>
        <a:ext cx="234454" cy="169586"/>
      </dsp:txXfrm>
    </dsp:sp>
    <dsp:sp modelId="{2BB283A8-AC8F-4F64-808B-8C68E7CBEEDF}">
      <dsp:nvSpPr>
        <dsp:cNvPr id="0" name=""/>
        <dsp:cNvSpPr/>
      </dsp:nvSpPr>
      <dsp:spPr>
        <a:xfrm>
          <a:off x="234454" y="0"/>
          <a:ext cx="234454" cy="226115"/>
        </a:xfrm>
        <a:prstGeom prst="round1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en-US" sz="600" b="1" kern="1200" smtClean="0">
              <a:latin typeface="Gill Sans MT" panose="020B0502020104020203" pitchFamily="34" charset="0"/>
            </a:rPr>
            <a:t>-</a:t>
          </a:r>
          <a:endParaRPr lang="en-US" sz="600" b="1" kern="1200">
            <a:latin typeface="Gill Sans MT" panose="020B0502020104020203" pitchFamily="34" charset="0"/>
          </a:endParaRPr>
        </a:p>
      </dsp:txBody>
      <dsp:txXfrm>
        <a:off x="234454" y="0"/>
        <a:ext cx="234454" cy="169586"/>
      </dsp:txXfrm>
    </dsp:sp>
    <dsp:sp modelId="{C94A9CB1-8F69-4B54-8E6B-FA439180F42A}">
      <dsp:nvSpPr>
        <dsp:cNvPr id="0" name=""/>
        <dsp:cNvSpPr/>
      </dsp:nvSpPr>
      <dsp:spPr>
        <a:xfrm rot="10800000">
          <a:off x="0" y="226115"/>
          <a:ext cx="234454" cy="226115"/>
        </a:xfrm>
        <a:prstGeom prst="round1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en-US" sz="600" b="1" kern="1200" smtClean="0">
              <a:latin typeface="Gill Sans MT" panose="020B0502020104020203" pitchFamily="34" charset="0"/>
            </a:rPr>
            <a:t>-</a:t>
          </a:r>
          <a:endParaRPr lang="en-US" sz="600" b="1" kern="1200">
            <a:latin typeface="Gill Sans MT" panose="020B0502020104020203" pitchFamily="34" charset="0"/>
          </a:endParaRPr>
        </a:p>
      </dsp:txBody>
      <dsp:txXfrm rot="10800000">
        <a:off x="0" y="282644"/>
        <a:ext cx="234454" cy="169586"/>
      </dsp:txXfrm>
    </dsp:sp>
    <dsp:sp modelId="{6CE51DFA-F6B8-4936-A2C5-B562E07A0907}">
      <dsp:nvSpPr>
        <dsp:cNvPr id="0" name=""/>
        <dsp:cNvSpPr/>
      </dsp:nvSpPr>
      <dsp:spPr>
        <a:xfrm rot="5400000">
          <a:off x="238624" y="221945"/>
          <a:ext cx="226115" cy="234454"/>
        </a:xfrm>
        <a:prstGeom prst="round1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en-US" sz="600" b="1" kern="1200" smtClean="0">
              <a:latin typeface="Gill Sans MT" panose="020B0502020104020203" pitchFamily="34" charset="0"/>
            </a:rPr>
            <a:t>-</a:t>
          </a:r>
          <a:endParaRPr lang="en-US" sz="600" b="1" kern="1200">
            <a:latin typeface="Gill Sans MT" panose="020B0502020104020203" pitchFamily="34" charset="0"/>
          </a:endParaRPr>
        </a:p>
      </dsp:txBody>
      <dsp:txXfrm rot="-5400000">
        <a:off x="234454" y="282644"/>
        <a:ext cx="234454" cy="169586"/>
      </dsp:txXfrm>
    </dsp:sp>
    <dsp:sp modelId="{406C794E-C2D5-4E06-B896-92A85CFBC7DB}">
      <dsp:nvSpPr>
        <dsp:cNvPr id="0" name=""/>
        <dsp:cNvSpPr/>
      </dsp:nvSpPr>
      <dsp:spPr>
        <a:xfrm>
          <a:off x="164118" y="169586"/>
          <a:ext cx="140672" cy="113057"/>
        </a:xfrm>
        <a:prstGeom prst="roundRect">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b="1" kern="1200">
            <a:effectLst>
              <a:outerShdw blurRad="38100" dist="38100" dir="2700000" algn="tl">
                <a:srgbClr val="000000">
                  <a:alpha val="43137"/>
                </a:srgbClr>
              </a:outerShdw>
            </a:effectLst>
            <a:latin typeface="Gill Sans MT" panose="020B0502020104020203" pitchFamily="34" charset="0"/>
          </a:endParaRPr>
        </a:p>
      </dsp:txBody>
      <dsp:txXfrm>
        <a:off x="169637" y="175105"/>
        <a:ext cx="129634" cy="10201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86B77-A644-4673-B51D-603040337940}">
      <dsp:nvSpPr>
        <dsp:cNvPr id="0" name=""/>
        <dsp:cNvSpPr/>
      </dsp:nvSpPr>
      <dsp:spPr>
        <a:xfrm rot="16200000">
          <a:off x="4169" y="-4169"/>
          <a:ext cx="226115" cy="234454"/>
        </a:xfrm>
        <a:prstGeom prst="round1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smtClean="0">
              <a:latin typeface="Courier New" panose="02070309020205020404" pitchFamily="49" charset="0"/>
              <a:cs typeface="Courier New" panose="02070309020205020404" pitchFamily="49" charset="0"/>
            </a:rPr>
            <a:t>-</a:t>
          </a:r>
          <a:endParaRPr lang="en-US" sz="1800" b="1" kern="1200">
            <a:latin typeface="Courier New" panose="02070309020205020404" pitchFamily="49" charset="0"/>
            <a:cs typeface="Courier New" panose="02070309020205020404" pitchFamily="49" charset="0"/>
          </a:endParaRPr>
        </a:p>
      </dsp:txBody>
      <dsp:txXfrm rot="5400000">
        <a:off x="-1" y="1"/>
        <a:ext cx="234454" cy="169586"/>
      </dsp:txXfrm>
    </dsp:sp>
    <dsp:sp modelId="{2BB283A8-AC8F-4F64-808B-8C68E7CBEEDF}">
      <dsp:nvSpPr>
        <dsp:cNvPr id="0" name=""/>
        <dsp:cNvSpPr/>
      </dsp:nvSpPr>
      <dsp:spPr>
        <a:xfrm>
          <a:off x="234454" y="0"/>
          <a:ext cx="234454" cy="226115"/>
        </a:xfrm>
        <a:prstGeom prst="round1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en-US" sz="600" b="1" kern="1200" smtClean="0">
              <a:latin typeface="Gill Sans MT" panose="020B0502020104020203" pitchFamily="34" charset="0"/>
            </a:rPr>
            <a:t>-</a:t>
          </a:r>
          <a:endParaRPr lang="en-US" sz="600" b="1" kern="1200">
            <a:latin typeface="Gill Sans MT" panose="020B0502020104020203" pitchFamily="34" charset="0"/>
          </a:endParaRPr>
        </a:p>
      </dsp:txBody>
      <dsp:txXfrm>
        <a:off x="234454" y="0"/>
        <a:ext cx="234454" cy="169586"/>
      </dsp:txXfrm>
    </dsp:sp>
    <dsp:sp modelId="{C94A9CB1-8F69-4B54-8E6B-FA439180F42A}">
      <dsp:nvSpPr>
        <dsp:cNvPr id="0" name=""/>
        <dsp:cNvSpPr/>
      </dsp:nvSpPr>
      <dsp:spPr>
        <a:xfrm rot="10800000">
          <a:off x="0" y="226115"/>
          <a:ext cx="234454" cy="226115"/>
        </a:xfrm>
        <a:prstGeom prst="round1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en-US" sz="600" b="1" kern="1200" smtClean="0">
              <a:latin typeface="Gill Sans MT" panose="020B0502020104020203" pitchFamily="34" charset="0"/>
            </a:rPr>
            <a:t>-</a:t>
          </a:r>
          <a:endParaRPr lang="en-US" sz="600" b="1" kern="1200">
            <a:latin typeface="Gill Sans MT" panose="020B0502020104020203" pitchFamily="34" charset="0"/>
          </a:endParaRPr>
        </a:p>
      </dsp:txBody>
      <dsp:txXfrm rot="10800000">
        <a:off x="0" y="282644"/>
        <a:ext cx="234454" cy="169586"/>
      </dsp:txXfrm>
    </dsp:sp>
    <dsp:sp modelId="{6CE51DFA-F6B8-4936-A2C5-B562E07A0907}">
      <dsp:nvSpPr>
        <dsp:cNvPr id="0" name=""/>
        <dsp:cNvSpPr/>
      </dsp:nvSpPr>
      <dsp:spPr>
        <a:xfrm rot="5400000">
          <a:off x="238624" y="221945"/>
          <a:ext cx="226115" cy="234454"/>
        </a:xfrm>
        <a:prstGeom prst="round1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en-US" sz="600" b="1" kern="1200" smtClean="0">
              <a:latin typeface="Gill Sans MT" panose="020B0502020104020203" pitchFamily="34" charset="0"/>
            </a:rPr>
            <a:t>-</a:t>
          </a:r>
          <a:endParaRPr lang="en-US" sz="600" b="1" kern="1200">
            <a:latin typeface="Gill Sans MT" panose="020B0502020104020203" pitchFamily="34" charset="0"/>
          </a:endParaRPr>
        </a:p>
      </dsp:txBody>
      <dsp:txXfrm rot="-5400000">
        <a:off x="234454" y="282644"/>
        <a:ext cx="234454" cy="169586"/>
      </dsp:txXfrm>
    </dsp:sp>
    <dsp:sp modelId="{406C794E-C2D5-4E06-B896-92A85CFBC7DB}">
      <dsp:nvSpPr>
        <dsp:cNvPr id="0" name=""/>
        <dsp:cNvSpPr/>
      </dsp:nvSpPr>
      <dsp:spPr>
        <a:xfrm>
          <a:off x="164118" y="169586"/>
          <a:ext cx="140672" cy="113057"/>
        </a:xfrm>
        <a:prstGeom prst="roundRect">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b="1" kern="1200">
            <a:effectLst>
              <a:outerShdw blurRad="38100" dist="38100" dir="2700000" algn="tl">
                <a:srgbClr val="000000">
                  <a:alpha val="43137"/>
                </a:srgbClr>
              </a:outerShdw>
            </a:effectLst>
            <a:latin typeface="Gill Sans MT" panose="020B0502020104020203" pitchFamily="34" charset="0"/>
          </a:endParaRPr>
        </a:p>
      </dsp:txBody>
      <dsp:txXfrm>
        <a:off x="169637" y="175105"/>
        <a:ext cx="129634" cy="10201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86B77-A644-4673-B51D-603040337940}">
      <dsp:nvSpPr>
        <dsp:cNvPr id="0" name=""/>
        <dsp:cNvSpPr/>
      </dsp:nvSpPr>
      <dsp:spPr>
        <a:xfrm rot="16200000">
          <a:off x="4169" y="-4169"/>
          <a:ext cx="226115" cy="234454"/>
        </a:xfrm>
        <a:prstGeom prst="round1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en-US" sz="600" b="1" kern="1200" smtClean="0">
              <a:latin typeface="Gill Sans MT" panose="020B0502020104020203" pitchFamily="34" charset="0"/>
            </a:rPr>
            <a:t>-</a:t>
          </a:r>
          <a:endParaRPr lang="en-US" sz="1800" b="1" kern="1200">
            <a:latin typeface="Courier New" panose="02070309020205020404" pitchFamily="49" charset="0"/>
            <a:cs typeface="Courier New" panose="02070309020205020404" pitchFamily="49" charset="0"/>
          </a:endParaRPr>
        </a:p>
      </dsp:txBody>
      <dsp:txXfrm rot="5400000">
        <a:off x="-1" y="1"/>
        <a:ext cx="234454" cy="169586"/>
      </dsp:txXfrm>
    </dsp:sp>
    <dsp:sp modelId="{2BB283A8-AC8F-4F64-808B-8C68E7CBEEDF}">
      <dsp:nvSpPr>
        <dsp:cNvPr id="0" name=""/>
        <dsp:cNvSpPr/>
      </dsp:nvSpPr>
      <dsp:spPr>
        <a:xfrm>
          <a:off x="234454" y="0"/>
          <a:ext cx="234454" cy="226115"/>
        </a:xfrm>
        <a:prstGeom prst="round1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en-US" sz="600" b="1" kern="1200" smtClean="0">
              <a:latin typeface="Gill Sans MT" panose="020B0502020104020203" pitchFamily="34" charset="0"/>
            </a:rPr>
            <a:t>-</a:t>
          </a:r>
          <a:endParaRPr lang="en-US" sz="600" b="1" kern="1200">
            <a:latin typeface="Gill Sans MT" panose="020B0502020104020203" pitchFamily="34" charset="0"/>
          </a:endParaRPr>
        </a:p>
      </dsp:txBody>
      <dsp:txXfrm>
        <a:off x="234454" y="0"/>
        <a:ext cx="234454" cy="169586"/>
      </dsp:txXfrm>
    </dsp:sp>
    <dsp:sp modelId="{C94A9CB1-8F69-4B54-8E6B-FA439180F42A}">
      <dsp:nvSpPr>
        <dsp:cNvPr id="0" name=""/>
        <dsp:cNvSpPr/>
      </dsp:nvSpPr>
      <dsp:spPr>
        <a:xfrm rot="10800000">
          <a:off x="0" y="226115"/>
          <a:ext cx="234454" cy="226115"/>
        </a:xfrm>
        <a:prstGeom prst="round1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en-US" sz="600" b="1" kern="1200" smtClean="0">
              <a:latin typeface="Gill Sans MT" panose="020B0502020104020203" pitchFamily="34" charset="0"/>
            </a:rPr>
            <a:t>-</a:t>
          </a:r>
          <a:endParaRPr lang="en-US" sz="600" b="1" kern="1200">
            <a:latin typeface="Gill Sans MT" panose="020B0502020104020203" pitchFamily="34" charset="0"/>
          </a:endParaRPr>
        </a:p>
      </dsp:txBody>
      <dsp:txXfrm rot="10800000">
        <a:off x="0" y="282644"/>
        <a:ext cx="234454" cy="169586"/>
      </dsp:txXfrm>
    </dsp:sp>
    <dsp:sp modelId="{6CE51DFA-F6B8-4936-A2C5-B562E07A0907}">
      <dsp:nvSpPr>
        <dsp:cNvPr id="0" name=""/>
        <dsp:cNvSpPr/>
      </dsp:nvSpPr>
      <dsp:spPr>
        <a:xfrm rot="5400000">
          <a:off x="238624" y="221945"/>
          <a:ext cx="226115" cy="234454"/>
        </a:xfrm>
        <a:prstGeom prst="round1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en-US" sz="600" b="1" kern="1200" smtClean="0">
              <a:latin typeface="Gill Sans MT" panose="020B0502020104020203" pitchFamily="34" charset="0"/>
            </a:rPr>
            <a:t>-</a:t>
          </a:r>
          <a:endParaRPr lang="en-US" sz="600" b="1" kern="1200">
            <a:latin typeface="Gill Sans MT" panose="020B0502020104020203" pitchFamily="34" charset="0"/>
          </a:endParaRPr>
        </a:p>
      </dsp:txBody>
      <dsp:txXfrm rot="-5400000">
        <a:off x="234454" y="282644"/>
        <a:ext cx="234454" cy="169586"/>
      </dsp:txXfrm>
    </dsp:sp>
    <dsp:sp modelId="{406C794E-C2D5-4E06-B896-92A85CFBC7DB}">
      <dsp:nvSpPr>
        <dsp:cNvPr id="0" name=""/>
        <dsp:cNvSpPr/>
      </dsp:nvSpPr>
      <dsp:spPr>
        <a:xfrm>
          <a:off x="164118" y="169586"/>
          <a:ext cx="140672" cy="113057"/>
        </a:xfrm>
        <a:prstGeom prst="roundRect">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b="1" kern="1200">
            <a:effectLst>
              <a:outerShdw blurRad="38100" dist="38100" dir="2700000" algn="tl">
                <a:srgbClr val="000000">
                  <a:alpha val="43137"/>
                </a:srgbClr>
              </a:outerShdw>
            </a:effectLst>
            <a:latin typeface="Gill Sans MT" panose="020B0502020104020203" pitchFamily="34" charset="0"/>
          </a:endParaRPr>
        </a:p>
      </dsp:txBody>
      <dsp:txXfrm>
        <a:off x="169637" y="175105"/>
        <a:ext cx="129634" cy="10201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86B77-A644-4673-B51D-603040337940}">
      <dsp:nvSpPr>
        <dsp:cNvPr id="0" name=""/>
        <dsp:cNvSpPr/>
      </dsp:nvSpPr>
      <dsp:spPr>
        <a:xfrm rot="16200000">
          <a:off x="4169" y="-4169"/>
          <a:ext cx="226115" cy="234454"/>
        </a:xfrm>
        <a:prstGeom prst="round1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smtClean="0">
              <a:latin typeface="Courier New" panose="02070309020205020404" pitchFamily="49" charset="0"/>
              <a:cs typeface="Courier New" panose="02070309020205020404" pitchFamily="49" charset="0"/>
            </a:rPr>
            <a:t>-</a:t>
          </a:r>
          <a:endParaRPr lang="en-US" sz="1800" b="1" kern="1200">
            <a:latin typeface="Courier New" panose="02070309020205020404" pitchFamily="49" charset="0"/>
            <a:cs typeface="Courier New" panose="02070309020205020404" pitchFamily="49" charset="0"/>
          </a:endParaRPr>
        </a:p>
      </dsp:txBody>
      <dsp:txXfrm rot="5400000">
        <a:off x="-1" y="1"/>
        <a:ext cx="234454" cy="169586"/>
      </dsp:txXfrm>
    </dsp:sp>
    <dsp:sp modelId="{2BB283A8-AC8F-4F64-808B-8C68E7CBEEDF}">
      <dsp:nvSpPr>
        <dsp:cNvPr id="0" name=""/>
        <dsp:cNvSpPr/>
      </dsp:nvSpPr>
      <dsp:spPr>
        <a:xfrm>
          <a:off x="234454" y="0"/>
          <a:ext cx="234454" cy="226115"/>
        </a:xfrm>
        <a:prstGeom prst="round1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en-US" sz="600" b="1" kern="1200" smtClean="0">
              <a:latin typeface="Gill Sans MT" panose="020B0502020104020203" pitchFamily="34" charset="0"/>
            </a:rPr>
            <a:t>-</a:t>
          </a:r>
          <a:endParaRPr lang="en-US" sz="600" b="1" kern="1200">
            <a:latin typeface="Gill Sans MT" panose="020B0502020104020203" pitchFamily="34" charset="0"/>
          </a:endParaRPr>
        </a:p>
      </dsp:txBody>
      <dsp:txXfrm>
        <a:off x="234454" y="0"/>
        <a:ext cx="234454" cy="169586"/>
      </dsp:txXfrm>
    </dsp:sp>
    <dsp:sp modelId="{C94A9CB1-8F69-4B54-8E6B-FA439180F42A}">
      <dsp:nvSpPr>
        <dsp:cNvPr id="0" name=""/>
        <dsp:cNvSpPr/>
      </dsp:nvSpPr>
      <dsp:spPr>
        <a:xfrm rot="10800000">
          <a:off x="0" y="226115"/>
          <a:ext cx="234454" cy="226115"/>
        </a:xfrm>
        <a:prstGeom prst="round1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en-US" sz="600" b="1" kern="1200" smtClean="0">
              <a:latin typeface="Gill Sans MT" panose="020B0502020104020203" pitchFamily="34" charset="0"/>
            </a:rPr>
            <a:t>-</a:t>
          </a:r>
          <a:endParaRPr lang="en-US" sz="600" b="1" kern="1200">
            <a:latin typeface="Gill Sans MT" panose="020B0502020104020203" pitchFamily="34" charset="0"/>
          </a:endParaRPr>
        </a:p>
      </dsp:txBody>
      <dsp:txXfrm rot="10800000">
        <a:off x="0" y="282644"/>
        <a:ext cx="234454" cy="169586"/>
      </dsp:txXfrm>
    </dsp:sp>
    <dsp:sp modelId="{6CE51DFA-F6B8-4936-A2C5-B562E07A0907}">
      <dsp:nvSpPr>
        <dsp:cNvPr id="0" name=""/>
        <dsp:cNvSpPr/>
      </dsp:nvSpPr>
      <dsp:spPr>
        <a:xfrm rot="5400000">
          <a:off x="238624" y="221945"/>
          <a:ext cx="226115" cy="234454"/>
        </a:xfrm>
        <a:prstGeom prst="round1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en-US" sz="600" b="1" kern="1200" smtClean="0">
              <a:latin typeface="Gill Sans MT" panose="020B0502020104020203" pitchFamily="34" charset="0"/>
            </a:rPr>
            <a:t>-</a:t>
          </a:r>
          <a:endParaRPr lang="en-US" sz="600" b="1" kern="1200">
            <a:latin typeface="Gill Sans MT" panose="020B0502020104020203" pitchFamily="34" charset="0"/>
          </a:endParaRPr>
        </a:p>
      </dsp:txBody>
      <dsp:txXfrm rot="-5400000">
        <a:off x="234454" y="282644"/>
        <a:ext cx="234454" cy="169586"/>
      </dsp:txXfrm>
    </dsp:sp>
    <dsp:sp modelId="{406C794E-C2D5-4E06-B896-92A85CFBC7DB}">
      <dsp:nvSpPr>
        <dsp:cNvPr id="0" name=""/>
        <dsp:cNvSpPr/>
      </dsp:nvSpPr>
      <dsp:spPr>
        <a:xfrm>
          <a:off x="164118" y="169586"/>
          <a:ext cx="140672" cy="113057"/>
        </a:xfrm>
        <a:prstGeom prst="roundRect">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b="1" kern="1200">
            <a:effectLst>
              <a:outerShdw blurRad="38100" dist="38100" dir="2700000" algn="tl">
                <a:srgbClr val="000000">
                  <a:alpha val="43137"/>
                </a:srgbClr>
              </a:outerShdw>
            </a:effectLst>
            <a:latin typeface="Gill Sans MT" panose="020B0502020104020203" pitchFamily="34" charset="0"/>
          </a:endParaRPr>
        </a:p>
      </dsp:txBody>
      <dsp:txXfrm>
        <a:off x="169637" y="175105"/>
        <a:ext cx="129634" cy="1020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13E09-EF43-42BB-B12D-37B4ADF21E58}">
      <dsp:nvSpPr>
        <dsp:cNvPr id="0" name=""/>
        <dsp:cNvSpPr/>
      </dsp:nvSpPr>
      <dsp:spPr>
        <a:xfrm>
          <a:off x="4415" y="2449115"/>
          <a:ext cx="1930540" cy="1158324"/>
        </a:xfrm>
        <a:prstGeom prst="roundRect">
          <a:avLst>
            <a:gd name="adj" fmla="val 10000"/>
          </a:avLst>
        </a:prstGeom>
        <a:gradFill flip="none" rotWithShape="1">
          <a:gsLst>
            <a:gs pos="0">
              <a:schemeClr val="accent1">
                <a:lumMod val="67000"/>
              </a:schemeClr>
            </a:gs>
            <a:gs pos="0">
              <a:schemeClr val="accent1">
                <a:lumMod val="97000"/>
                <a:lumOff val="3000"/>
              </a:schemeClr>
            </a:gs>
            <a:gs pos="100000">
              <a:schemeClr val="accent1">
                <a:lumMod val="60000"/>
                <a:lumOff val="40000"/>
              </a:schemeClr>
            </a:gs>
          </a:gsLst>
          <a:lin ang="162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Gill Sans MT" panose="020B0502020104020203" pitchFamily="34" charset="0"/>
            </a:rPr>
            <a:t>Rewriter</a:t>
          </a:r>
          <a:endParaRPr lang="en-US" sz="3100" kern="1200" dirty="0">
            <a:latin typeface="Gill Sans MT" panose="020B0502020104020203" pitchFamily="34" charset="0"/>
          </a:endParaRPr>
        </a:p>
      </dsp:txBody>
      <dsp:txXfrm>
        <a:off x="38341" y="2483041"/>
        <a:ext cx="1862688" cy="1090472"/>
      </dsp:txXfrm>
    </dsp:sp>
    <dsp:sp modelId="{C4A144CA-712E-465E-9104-69087095A724}">
      <dsp:nvSpPr>
        <dsp:cNvPr id="0" name=""/>
        <dsp:cNvSpPr/>
      </dsp:nvSpPr>
      <dsp:spPr>
        <a:xfrm>
          <a:off x="2074231" y="2831922"/>
          <a:ext cx="409274" cy="478774"/>
        </a:xfrm>
        <a:prstGeom prst="rightArrow">
          <a:avLst>
            <a:gd name="adj1" fmla="val 60000"/>
            <a:gd name="adj2" fmla="val 50000"/>
          </a:avLst>
        </a:prstGeom>
        <a:gradFill rotWithShape="0">
          <a:gsLst>
            <a:gs pos="0">
              <a:schemeClr val="accent6">
                <a:tint val="60000"/>
                <a:hueOff val="0"/>
                <a:satOff val="0"/>
                <a:lumOff val="0"/>
                <a:alphaOff val="0"/>
                <a:tint val="65000"/>
                <a:shade val="92000"/>
                <a:satMod val="130000"/>
              </a:schemeClr>
            </a:gs>
            <a:gs pos="45000">
              <a:schemeClr val="accent6">
                <a:tint val="60000"/>
                <a:hueOff val="0"/>
                <a:satOff val="0"/>
                <a:lumOff val="0"/>
                <a:alphaOff val="0"/>
                <a:tint val="60000"/>
                <a:shade val="99000"/>
                <a:satMod val="120000"/>
              </a:schemeClr>
            </a:gs>
            <a:gs pos="100000">
              <a:schemeClr val="accent6">
                <a:tint val="60000"/>
                <a:hueOff val="0"/>
                <a:satOff val="0"/>
                <a:lumOff val="0"/>
                <a:alphaOff val="0"/>
                <a:tint val="55000"/>
                <a:satMod val="140000"/>
              </a:schemeClr>
            </a:gs>
          </a:gsLst>
          <a:path path="circle">
            <a:fillToRect l="100000" t="100000" r="100000" b="100000"/>
          </a:path>
        </a:gradFill>
        <a:ln>
          <a:solidFill>
            <a:schemeClr val="tx1"/>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074231" y="2927677"/>
        <a:ext cx="286492" cy="287264"/>
      </dsp:txXfrm>
    </dsp:sp>
    <dsp:sp modelId="{70AC05A4-BC33-44CB-BA87-E2B76DACF46D}">
      <dsp:nvSpPr>
        <dsp:cNvPr id="0" name=""/>
        <dsp:cNvSpPr/>
      </dsp:nvSpPr>
      <dsp:spPr>
        <a:xfrm>
          <a:off x="2707172" y="2449115"/>
          <a:ext cx="1930540" cy="1158324"/>
        </a:xfrm>
        <a:prstGeom prst="roundRect">
          <a:avLst>
            <a:gd name="adj" fmla="val 10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Gill Sans MT" panose="020B0502020104020203" pitchFamily="34" charset="0"/>
            </a:rPr>
            <a:t>Translator</a:t>
          </a:r>
          <a:endParaRPr lang="en-US" sz="3100" kern="1200" dirty="0">
            <a:latin typeface="Gill Sans MT" panose="020B0502020104020203" pitchFamily="34" charset="0"/>
          </a:endParaRPr>
        </a:p>
      </dsp:txBody>
      <dsp:txXfrm>
        <a:off x="2741098" y="2483041"/>
        <a:ext cx="1862688" cy="1090472"/>
      </dsp:txXfrm>
    </dsp:sp>
    <dsp:sp modelId="{B3E95CDC-D4A1-4938-B0F5-D7330D6F5086}">
      <dsp:nvSpPr>
        <dsp:cNvPr id="0" name=""/>
        <dsp:cNvSpPr/>
      </dsp:nvSpPr>
      <dsp:spPr>
        <a:xfrm>
          <a:off x="4830766" y="2788890"/>
          <a:ext cx="409274" cy="478774"/>
        </a:xfrm>
        <a:prstGeom prst="rightArrow">
          <a:avLst>
            <a:gd name="adj1" fmla="val 60000"/>
            <a:gd name="adj2" fmla="val 50000"/>
          </a:avLst>
        </a:prstGeom>
        <a:gradFill rotWithShape="0">
          <a:gsLst>
            <a:gs pos="0">
              <a:schemeClr val="accent6">
                <a:tint val="60000"/>
                <a:hueOff val="0"/>
                <a:satOff val="0"/>
                <a:lumOff val="0"/>
                <a:alphaOff val="0"/>
                <a:tint val="65000"/>
                <a:shade val="92000"/>
                <a:satMod val="130000"/>
              </a:schemeClr>
            </a:gs>
            <a:gs pos="45000">
              <a:schemeClr val="accent6">
                <a:tint val="60000"/>
                <a:hueOff val="0"/>
                <a:satOff val="0"/>
                <a:lumOff val="0"/>
                <a:alphaOff val="0"/>
                <a:tint val="60000"/>
                <a:shade val="99000"/>
                <a:satMod val="120000"/>
              </a:schemeClr>
            </a:gs>
            <a:gs pos="100000">
              <a:schemeClr val="accent6">
                <a:tint val="60000"/>
                <a:hueOff val="0"/>
                <a:satOff val="0"/>
                <a:lumOff val="0"/>
                <a:alphaOff val="0"/>
                <a:tint val="55000"/>
                <a:satMod val="140000"/>
              </a:schemeClr>
            </a:gs>
          </a:gsLst>
          <a:path path="circle">
            <a:fillToRect l="100000" t="100000" r="100000" b="100000"/>
          </a:path>
        </a:gradFill>
        <a:ln>
          <a:solidFill>
            <a:schemeClr val="tx1"/>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830766" y="2884645"/>
        <a:ext cx="286492" cy="287264"/>
      </dsp:txXfrm>
    </dsp:sp>
    <dsp:sp modelId="{4A0EB39F-EA83-4681-9A17-3CDA9399AFB2}">
      <dsp:nvSpPr>
        <dsp:cNvPr id="0" name=""/>
        <dsp:cNvSpPr/>
      </dsp:nvSpPr>
      <dsp:spPr>
        <a:xfrm>
          <a:off x="5409929" y="2449115"/>
          <a:ext cx="1930540" cy="1158324"/>
        </a:xfrm>
        <a:prstGeom prst="roundRect">
          <a:avLst>
            <a:gd name="adj" fmla="val 10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Gill Sans MT" panose="020B0502020104020203" pitchFamily="34" charset="0"/>
            </a:rPr>
            <a:t>Solver</a:t>
          </a:r>
          <a:endParaRPr lang="en-US" sz="3100" kern="1200" dirty="0">
            <a:latin typeface="Gill Sans MT" panose="020B0502020104020203" pitchFamily="34" charset="0"/>
          </a:endParaRPr>
        </a:p>
      </dsp:txBody>
      <dsp:txXfrm>
        <a:off x="5443855" y="2483041"/>
        <a:ext cx="1862688" cy="1090472"/>
      </dsp:txXfrm>
    </dsp:sp>
    <dsp:sp modelId="{446D8731-771D-4F68-83BF-D8FA7AE4FB39}">
      <dsp:nvSpPr>
        <dsp:cNvPr id="0" name=""/>
        <dsp:cNvSpPr/>
      </dsp:nvSpPr>
      <dsp:spPr>
        <a:xfrm>
          <a:off x="7533523" y="2788890"/>
          <a:ext cx="409274" cy="478774"/>
        </a:xfrm>
        <a:prstGeom prst="rightArrow">
          <a:avLst>
            <a:gd name="adj1" fmla="val 60000"/>
            <a:gd name="adj2" fmla="val 50000"/>
          </a:avLst>
        </a:prstGeom>
        <a:gradFill rotWithShape="0">
          <a:gsLst>
            <a:gs pos="0">
              <a:schemeClr val="accent6">
                <a:tint val="60000"/>
                <a:hueOff val="0"/>
                <a:satOff val="0"/>
                <a:lumOff val="0"/>
                <a:alphaOff val="0"/>
                <a:tint val="65000"/>
                <a:shade val="92000"/>
                <a:satMod val="130000"/>
              </a:schemeClr>
            </a:gs>
            <a:gs pos="45000">
              <a:schemeClr val="accent6">
                <a:tint val="60000"/>
                <a:hueOff val="0"/>
                <a:satOff val="0"/>
                <a:lumOff val="0"/>
                <a:alphaOff val="0"/>
                <a:tint val="60000"/>
                <a:shade val="99000"/>
                <a:satMod val="120000"/>
              </a:schemeClr>
            </a:gs>
            <a:gs pos="100000">
              <a:schemeClr val="accent6">
                <a:tint val="60000"/>
                <a:hueOff val="0"/>
                <a:satOff val="0"/>
                <a:lumOff val="0"/>
                <a:alphaOff val="0"/>
                <a:tint val="55000"/>
                <a:satMod val="140000"/>
              </a:schemeClr>
            </a:gs>
          </a:gsLst>
          <a:path path="circle">
            <a:fillToRect l="100000" t="100000" r="100000" b="100000"/>
          </a:path>
        </a:gradFill>
        <a:ln>
          <a:solidFill>
            <a:schemeClr val="tx1"/>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7533523" y="2884645"/>
        <a:ext cx="286492" cy="287264"/>
      </dsp:txXfrm>
    </dsp:sp>
    <dsp:sp modelId="{9D51B58C-F0AE-4255-A0D5-F46BA0990E96}">
      <dsp:nvSpPr>
        <dsp:cNvPr id="0" name=""/>
        <dsp:cNvSpPr/>
      </dsp:nvSpPr>
      <dsp:spPr>
        <a:xfrm>
          <a:off x="8112685" y="2449115"/>
          <a:ext cx="1930540" cy="1158324"/>
        </a:xfrm>
        <a:prstGeom prst="roundRect">
          <a:avLst>
            <a:gd name="adj" fmla="val 10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Gill Sans MT" panose="020B0502020104020203" pitchFamily="34" charset="0"/>
            </a:rPr>
            <a:t>Feedback</a:t>
          </a:r>
          <a:endParaRPr lang="en-US" sz="3100" kern="1200" dirty="0">
            <a:latin typeface="Gill Sans MT" panose="020B0502020104020203" pitchFamily="34" charset="0"/>
          </a:endParaRPr>
        </a:p>
      </dsp:txBody>
      <dsp:txXfrm>
        <a:off x="8146611" y="2483041"/>
        <a:ext cx="1862688" cy="109047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86B77-A644-4673-B51D-603040337940}">
      <dsp:nvSpPr>
        <dsp:cNvPr id="0" name=""/>
        <dsp:cNvSpPr/>
      </dsp:nvSpPr>
      <dsp:spPr>
        <a:xfrm rot="16200000">
          <a:off x="4169" y="-4169"/>
          <a:ext cx="226115" cy="234454"/>
        </a:xfrm>
        <a:prstGeom prst="round1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en-US" sz="600" b="1" kern="1200" smtClean="0">
              <a:latin typeface="Gill Sans MT" panose="020B0502020104020203" pitchFamily="34" charset="0"/>
            </a:rPr>
            <a:t>-</a:t>
          </a:r>
          <a:endParaRPr lang="en-US" sz="1800" b="1" kern="1200">
            <a:latin typeface="Courier New" panose="02070309020205020404" pitchFamily="49" charset="0"/>
            <a:cs typeface="Courier New" panose="02070309020205020404" pitchFamily="49" charset="0"/>
          </a:endParaRPr>
        </a:p>
      </dsp:txBody>
      <dsp:txXfrm rot="5400000">
        <a:off x="-1" y="1"/>
        <a:ext cx="234454" cy="169586"/>
      </dsp:txXfrm>
    </dsp:sp>
    <dsp:sp modelId="{2BB283A8-AC8F-4F64-808B-8C68E7CBEEDF}">
      <dsp:nvSpPr>
        <dsp:cNvPr id="0" name=""/>
        <dsp:cNvSpPr/>
      </dsp:nvSpPr>
      <dsp:spPr>
        <a:xfrm>
          <a:off x="234454" y="0"/>
          <a:ext cx="234454" cy="226115"/>
        </a:xfrm>
        <a:prstGeom prst="round1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en-US" sz="600" b="1" kern="1200" smtClean="0">
              <a:latin typeface="Gill Sans MT" panose="020B0502020104020203" pitchFamily="34" charset="0"/>
            </a:rPr>
            <a:t>-</a:t>
          </a:r>
          <a:endParaRPr lang="en-US" sz="600" b="1" kern="1200">
            <a:latin typeface="Gill Sans MT" panose="020B0502020104020203" pitchFamily="34" charset="0"/>
          </a:endParaRPr>
        </a:p>
      </dsp:txBody>
      <dsp:txXfrm>
        <a:off x="234454" y="0"/>
        <a:ext cx="234454" cy="169586"/>
      </dsp:txXfrm>
    </dsp:sp>
    <dsp:sp modelId="{C94A9CB1-8F69-4B54-8E6B-FA439180F42A}">
      <dsp:nvSpPr>
        <dsp:cNvPr id="0" name=""/>
        <dsp:cNvSpPr/>
      </dsp:nvSpPr>
      <dsp:spPr>
        <a:xfrm rot="10800000">
          <a:off x="0" y="226115"/>
          <a:ext cx="234454" cy="226115"/>
        </a:xfrm>
        <a:prstGeom prst="round1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en-US" sz="600" b="1" kern="1200" smtClean="0">
              <a:latin typeface="Gill Sans MT" panose="020B0502020104020203" pitchFamily="34" charset="0"/>
            </a:rPr>
            <a:t>-</a:t>
          </a:r>
          <a:endParaRPr lang="en-US" sz="600" b="1" kern="1200">
            <a:latin typeface="Gill Sans MT" panose="020B0502020104020203" pitchFamily="34" charset="0"/>
          </a:endParaRPr>
        </a:p>
      </dsp:txBody>
      <dsp:txXfrm rot="10800000">
        <a:off x="0" y="282644"/>
        <a:ext cx="234454" cy="169586"/>
      </dsp:txXfrm>
    </dsp:sp>
    <dsp:sp modelId="{6CE51DFA-F6B8-4936-A2C5-B562E07A0907}">
      <dsp:nvSpPr>
        <dsp:cNvPr id="0" name=""/>
        <dsp:cNvSpPr/>
      </dsp:nvSpPr>
      <dsp:spPr>
        <a:xfrm rot="5400000">
          <a:off x="238624" y="221945"/>
          <a:ext cx="226115" cy="234454"/>
        </a:xfrm>
        <a:prstGeom prst="round1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en-US" sz="600" b="1" kern="1200" smtClean="0">
              <a:latin typeface="Gill Sans MT" panose="020B0502020104020203" pitchFamily="34" charset="0"/>
            </a:rPr>
            <a:t>-</a:t>
          </a:r>
          <a:endParaRPr lang="en-US" sz="600" b="1" kern="1200">
            <a:latin typeface="Gill Sans MT" panose="020B0502020104020203" pitchFamily="34" charset="0"/>
          </a:endParaRPr>
        </a:p>
      </dsp:txBody>
      <dsp:txXfrm rot="-5400000">
        <a:off x="234454" y="282644"/>
        <a:ext cx="234454" cy="169586"/>
      </dsp:txXfrm>
    </dsp:sp>
    <dsp:sp modelId="{406C794E-C2D5-4E06-B896-92A85CFBC7DB}">
      <dsp:nvSpPr>
        <dsp:cNvPr id="0" name=""/>
        <dsp:cNvSpPr/>
      </dsp:nvSpPr>
      <dsp:spPr>
        <a:xfrm>
          <a:off x="164118" y="169586"/>
          <a:ext cx="140672" cy="113057"/>
        </a:xfrm>
        <a:prstGeom prst="roundRect">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b="1" kern="1200">
            <a:effectLst>
              <a:outerShdw blurRad="38100" dist="38100" dir="2700000" algn="tl">
                <a:srgbClr val="000000">
                  <a:alpha val="43137"/>
                </a:srgbClr>
              </a:outerShdw>
            </a:effectLst>
            <a:latin typeface="Gill Sans MT" panose="020B0502020104020203" pitchFamily="34" charset="0"/>
          </a:endParaRPr>
        </a:p>
      </dsp:txBody>
      <dsp:txXfrm>
        <a:off x="169637" y="175105"/>
        <a:ext cx="129634" cy="10201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86B77-A644-4673-B51D-603040337940}">
      <dsp:nvSpPr>
        <dsp:cNvPr id="0" name=""/>
        <dsp:cNvSpPr/>
      </dsp:nvSpPr>
      <dsp:spPr>
        <a:xfrm rot="16200000">
          <a:off x="4169" y="-4169"/>
          <a:ext cx="226115" cy="234454"/>
        </a:xfrm>
        <a:prstGeom prst="round1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en-US" sz="600" b="1" kern="1200" smtClean="0">
              <a:latin typeface="Gill Sans MT" panose="020B0502020104020203" pitchFamily="34" charset="0"/>
            </a:rPr>
            <a:t>-</a:t>
          </a:r>
          <a:endParaRPr lang="en-US" sz="1800" b="1" kern="1200">
            <a:latin typeface="Courier New" panose="02070309020205020404" pitchFamily="49" charset="0"/>
            <a:cs typeface="Courier New" panose="02070309020205020404" pitchFamily="49" charset="0"/>
          </a:endParaRPr>
        </a:p>
      </dsp:txBody>
      <dsp:txXfrm rot="5400000">
        <a:off x="-1" y="1"/>
        <a:ext cx="234454" cy="169586"/>
      </dsp:txXfrm>
    </dsp:sp>
    <dsp:sp modelId="{2BB283A8-AC8F-4F64-808B-8C68E7CBEEDF}">
      <dsp:nvSpPr>
        <dsp:cNvPr id="0" name=""/>
        <dsp:cNvSpPr/>
      </dsp:nvSpPr>
      <dsp:spPr>
        <a:xfrm>
          <a:off x="234454" y="0"/>
          <a:ext cx="234454" cy="226115"/>
        </a:xfrm>
        <a:prstGeom prst="round1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en-US" sz="600" b="1" kern="1200" smtClean="0">
              <a:latin typeface="Gill Sans MT" panose="020B0502020104020203" pitchFamily="34" charset="0"/>
            </a:rPr>
            <a:t>-</a:t>
          </a:r>
          <a:endParaRPr lang="en-US" sz="600" b="1" kern="1200">
            <a:latin typeface="Gill Sans MT" panose="020B0502020104020203" pitchFamily="34" charset="0"/>
          </a:endParaRPr>
        </a:p>
      </dsp:txBody>
      <dsp:txXfrm>
        <a:off x="234454" y="0"/>
        <a:ext cx="234454" cy="169586"/>
      </dsp:txXfrm>
    </dsp:sp>
    <dsp:sp modelId="{C94A9CB1-8F69-4B54-8E6B-FA439180F42A}">
      <dsp:nvSpPr>
        <dsp:cNvPr id="0" name=""/>
        <dsp:cNvSpPr/>
      </dsp:nvSpPr>
      <dsp:spPr>
        <a:xfrm rot="10800000">
          <a:off x="0" y="226115"/>
          <a:ext cx="234454" cy="226115"/>
        </a:xfrm>
        <a:prstGeom prst="round1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en-US" sz="600" b="1" kern="1200" smtClean="0">
              <a:latin typeface="Gill Sans MT" panose="020B0502020104020203" pitchFamily="34" charset="0"/>
            </a:rPr>
            <a:t>-</a:t>
          </a:r>
          <a:endParaRPr lang="en-US" sz="600" b="1" kern="1200">
            <a:latin typeface="Gill Sans MT" panose="020B0502020104020203" pitchFamily="34" charset="0"/>
          </a:endParaRPr>
        </a:p>
      </dsp:txBody>
      <dsp:txXfrm rot="10800000">
        <a:off x="0" y="282644"/>
        <a:ext cx="234454" cy="169586"/>
      </dsp:txXfrm>
    </dsp:sp>
    <dsp:sp modelId="{6CE51DFA-F6B8-4936-A2C5-B562E07A0907}">
      <dsp:nvSpPr>
        <dsp:cNvPr id="0" name=""/>
        <dsp:cNvSpPr/>
      </dsp:nvSpPr>
      <dsp:spPr>
        <a:xfrm rot="5400000">
          <a:off x="238624" y="221945"/>
          <a:ext cx="226115" cy="234454"/>
        </a:xfrm>
        <a:prstGeom prst="round1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en-US" sz="600" b="1" kern="1200" smtClean="0">
              <a:latin typeface="Gill Sans MT" panose="020B0502020104020203" pitchFamily="34" charset="0"/>
            </a:rPr>
            <a:t>-</a:t>
          </a:r>
          <a:endParaRPr lang="en-US" sz="600" b="1" kern="1200">
            <a:latin typeface="Gill Sans MT" panose="020B0502020104020203" pitchFamily="34" charset="0"/>
          </a:endParaRPr>
        </a:p>
      </dsp:txBody>
      <dsp:txXfrm rot="-5400000">
        <a:off x="234454" y="282644"/>
        <a:ext cx="234454" cy="169586"/>
      </dsp:txXfrm>
    </dsp:sp>
    <dsp:sp modelId="{406C794E-C2D5-4E06-B896-92A85CFBC7DB}">
      <dsp:nvSpPr>
        <dsp:cNvPr id="0" name=""/>
        <dsp:cNvSpPr/>
      </dsp:nvSpPr>
      <dsp:spPr>
        <a:xfrm>
          <a:off x="164118" y="169586"/>
          <a:ext cx="140672" cy="113057"/>
        </a:xfrm>
        <a:prstGeom prst="roundRect">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b="1" kern="1200">
            <a:effectLst>
              <a:outerShdw blurRad="38100" dist="38100" dir="2700000" algn="tl">
                <a:srgbClr val="000000">
                  <a:alpha val="43137"/>
                </a:srgbClr>
              </a:outerShdw>
            </a:effectLst>
            <a:latin typeface="Gill Sans MT" panose="020B0502020104020203" pitchFamily="34" charset="0"/>
          </a:endParaRPr>
        </a:p>
      </dsp:txBody>
      <dsp:txXfrm>
        <a:off x="169637" y="175105"/>
        <a:ext cx="129634" cy="10201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13E09-EF43-42BB-B12D-37B4ADF21E58}">
      <dsp:nvSpPr>
        <dsp:cNvPr id="0" name=""/>
        <dsp:cNvSpPr/>
      </dsp:nvSpPr>
      <dsp:spPr>
        <a:xfrm>
          <a:off x="4415" y="2449115"/>
          <a:ext cx="1930540" cy="1158324"/>
        </a:xfrm>
        <a:prstGeom prst="roundRect">
          <a:avLst>
            <a:gd name="adj" fmla="val 10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Gill Sans MT" panose="020B0502020104020203" pitchFamily="34" charset="0"/>
            </a:rPr>
            <a:t>Rewriter</a:t>
          </a:r>
          <a:endParaRPr lang="en-US" sz="3100" kern="1200" dirty="0">
            <a:latin typeface="Gill Sans MT" panose="020B0502020104020203" pitchFamily="34" charset="0"/>
          </a:endParaRPr>
        </a:p>
      </dsp:txBody>
      <dsp:txXfrm>
        <a:off x="38341" y="2483041"/>
        <a:ext cx="1862688" cy="1090472"/>
      </dsp:txXfrm>
    </dsp:sp>
    <dsp:sp modelId="{C4A144CA-712E-465E-9104-69087095A724}">
      <dsp:nvSpPr>
        <dsp:cNvPr id="0" name=""/>
        <dsp:cNvSpPr/>
      </dsp:nvSpPr>
      <dsp:spPr>
        <a:xfrm>
          <a:off x="2074231" y="2831922"/>
          <a:ext cx="409274" cy="478774"/>
        </a:xfrm>
        <a:prstGeom prst="rightArrow">
          <a:avLst>
            <a:gd name="adj1" fmla="val 60000"/>
            <a:gd name="adj2" fmla="val 50000"/>
          </a:avLst>
        </a:prstGeom>
        <a:gradFill rotWithShape="0">
          <a:gsLst>
            <a:gs pos="0">
              <a:schemeClr val="accent6">
                <a:tint val="60000"/>
                <a:hueOff val="0"/>
                <a:satOff val="0"/>
                <a:lumOff val="0"/>
                <a:alphaOff val="0"/>
                <a:tint val="65000"/>
                <a:shade val="92000"/>
                <a:satMod val="130000"/>
              </a:schemeClr>
            </a:gs>
            <a:gs pos="45000">
              <a:schemeClr val="accent6">
                <a:tint val="60000"/>
                <a:hueOff val="0"/>
                <a:satOff val="0"/>
                <a:lumOff val="0"/>
                <a:alphaOff val="0"/>
                <a:tint val="60000"/>
                <a:shade val="99000"/>
                <a:satMod val="120000"/>
              </a:schemeClr>
            </a:gs>
            <a:gs pos="100000">
              <a:schemeClr val="accent6">
                <a:tint val="60000"/>
                <a:hueOff val="0"/>
                <a:satOff val="0"/>
                <a:lumOff val="0"/>
                <a:alphaOff val="0"/>
                <a:tint val="55000"/>
                <a:satMod val="140000"/>
              </a:schemeClr>
            </a:gs>
          </a:gsLst>
          <a:path path="circle">
            <a:fillToRect l="100000" t="100000" r="100000" b="100000"/>
          </a:path>
        </a:gradFill>
        <a:ln>
          <a:solidFill>
            <a:schemeClr val="tx1"/>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074231" y="2927677"/>
        <a:ext cx="286492" cy="287264"/>
      </dsp:txXfrm>
    </dsp:sp>
    <dsp:sp modelId="{70AC05A4-BC33-44CB-BA87-E2B76DACF46D}">
      <dsp:nvSpPr>
        <dsp:cNvPr id="0" name=""/>
        <dsp:cNvSpPr/>
      </dsp:nvSpPr>
      <dsp:spPr>
        <a:xfrm>
          <a:off x="2707172" y="2449115"/>
          <a:ext cx="1930540" cy="1158324"/>
        </a:xfrm>
        <a:prstGeom prst="roundRect">
          <a:avLst>
            <a:gd name="adj" fmla="val 10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Gill Sans MT" panose="020B0502020104020203" pitchFamily="34" charset="0"/>
            </a:rPr>
            <a:t>Translator</a:t>
          </a:r>
          <a:endParaRPr lang="en-US" sz="3100" kern="1200" dirty="0">
            <a:latin typeface="Gill Sans MT" panose="020B0502020104020203" pitchFamily="34" charset="0"/>
          </a:endParaRPr>
        </a:p>
      </dsp:txBody>
      <dsp:txXfrm>
        <a:off x="2741098" y="2483041"/>
        <a:ext cx="1862688" cy="1090472"/>
      </dsp:txXfrm>
    </dsp:sp>
    <dsp:sp modelId="{B3E95CDC-D4A1-4938-B0F5-D7330D6F5086}">
      <dsp:nvSpPr>
        <dsp:cNvPr id="0" name=""/>
        <dsp:cNvSpPr/>
      </dsp:nvSpPr>
      <dsp:spPr>
        <a:xfrm>
          <a:off x="4830766" y="2788890"/>
          <a:ext cx="409274" cy="478774"/>
        </a:xfrm>
        <a:prstGeom prst="rightArrow">
          <a:avLst>
            <a:gd name="adj1" fmla="val 60000"/>
            <a:gd name="adj2" fmla="val 50000"/>
          </a:avLst>
        </a:prstGeom>
        <a:gradFill rotWithShape="0">
          <a:gsLst>
            <a:gs pos="0">
              <a:schemeClr val="accent6">
                <a:tint val="60000"/>
                <a:hueOff val="0"/>
                <a:satOff val="0"/>
                <a:lumOff val="0"/>
                <a:alphaOff val="0"/>
                <a:tint val="65000"/>
                <a:shade val="92000"/>
                <a:satMod val="130000"/>
              </a:schemeClr>
            </a:gs>
            <a:gs pos="45000">
              <a:schemeClr val="accent6">
                <a:tint val="60000"/>
                <a:hueOff val="0"/>
                <a:satOff val="0"/>
                <a:lumOff val="0"/>
                <a:alphaOff val="0"/>
                <a:tint val="60000"/>
                <a:shade val="99000"/>
                <a:satMod val="120000"/>
              </a:schemeClr>
            </a:gs>
            <a:gs pos="100000">
              <a:schemeClr val="accent6">
                <a:tint val="60000"/>
                <a:hueOff val="0"/>
                <a:satOff val="0"/>
                <a:lumOff val="0"/>
                <a:alphaOff val="0"/>
                <a:tint val="55000"/>
                <a:satMod val="140000"/>
              </a:schemeClr>
            </a:gs>
          </a:gsLst>
          <a:path path="circle">
            <a:fillToRect l="100000" t="100000" r="100000" b="100000"/>
          </a:path>
        </a:gradFill>
        <a:ln>
          <a:solidFill>
            <a:schemeClr val="tx1"/>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830766" y="2884645"/>
        <a:ext cx="286492" cy="287264"/>
      </dsp:txXfrm>
    </dsp:sp>
    <dsp:sp modelId="{4A0EB39F-EA83-4681-9A17-3CDA9399AFB2}">
      <dsp:nvSpPr>
        <dsp:cNvPr id="0" name=""/>
        <dsp:cNvSpPr/>
      </dsp:nvSpPr>
      <dsp:spPr>
        <a:xfrm>
          <a:off x="5409929" y="2449115"/>
          <a:ext cx="1930540" cy="1158324"/>
        </a:xfrm>
        <a:prstGeom prst="roundRect">
          <a:avLst>
            <a:gd name="adj" fmla="val 10000"/>
          </a:avLst>
        </a:prstGeom>
        <a:gradFill flip="none" rotWithShape="0">
          <a:gsLst>
            <a:gs pos="0">
              <a:schemeClr val="accent1">
                <a:lumMod val="67000"/>
              </a:schemeClr>
            </a:gs>
            <a:gs pos="0">
              <a:schemeClr val="accent1">
                <a:lumMod val="97000"/>
                <a:lumOff val="3000"/>
              </a:schemeClr>
            </a:gs>
            <a:gs pos="100000">
              <a:schemeClr val="accent1">
                <a:lumMod val="60000"/>
                <a:lumOff val="40000"/>
              </a:schemeClr>
            </a:gs>
          </a:gsLst>
          <a:lin ang="162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Gill Sans MT" panose="020B0502020104020203" pitchFamily="34" charset="0"/>
            </a:rPr>
            <a:t>Solver</a:t>
          </a:r>
          <a:endParaRPr lang="en-US" sz="3100" kern="1200" dirty="0">
            <a:latin typeface="Gill Sans MT" panose="020B0502020104020203" pitchFamily="34" charset="0"/>
          </a:endParaRPr>
        </a:p>
      </dsp:txBody>
      <dsp:txXfrm>
        <a:off x="5443855" y="2483041"/>
        <a:ext cx="1862688" cy="1090472"/>
      </dsp:txXfrm>
    </dsp:sp>
    <dsp:sp modelId="{446D8731-771D-4F68-83BF-D8FA7AE4FB39}">
      <dsp:nvSpPr>
        <dsp:cNvPr id="0" name=""/>
        <dsp:cNvSpPr/>
      </dsp:nvSpPr>
      <dsp:spPr>
        <a:xfrm>
          <a:off x="7533523" y="2788890"/>
          <a:ext cx="409274" cy="478774"/>
        </a:xfrm>
        <a:prstGeom prst="rightArrow">
          <a:avLst>
            <a:gd name="adj1" fmla="val 60000"/>
            <a:gd name="adj2" fmla="val 50000"/>
          </a:avLst>
        </a:prstGeom>
        <a:gradFill rotWithShape="0">
          <a:gsLst>
            <a:gs pos="0">
              <a:schemeClr val="accent6">
                <a:tint val="60000"/>
                <a:hueOff val="0"/>
                <a:satOff val="0"/>
                <a:lumOff val="0"/>
                <a:alphaOff val="0"/>
                <a:tint val="65000"/>
                <a:shade val="92000"/>
                <a:satMod val="130000"/>
              </a:schemeClr>
            </a:gs>
            <a:gs pos="45000">
              <a:schemeClr val="accent6">
                <a:tint val="60000"/>
                <a:hueOff val="0"/>
                <a:satOff val="0"/>
                <a:lumOff val="0"/>
                <a:alphaOff val="0"/>
                <a:tint val="60000"/>
                <a:shade val="99000"/>
                <a:satMod val="120000"/>
              </a:schemeClr>
            </a:gs>
            <a:gs pos="100000">
              <a:schemeClr val="accent6">
                <a:tint val="60000"/>
                <a:hueOff val="0"/>
                <a:satOff val="0"/>
                <a:lumOff val="0"/>
                <a:alphaOff val="0"/>
                <a:tint val="55000"/>
                <a:satMod val="140000"/>
              </a:schemeClr>
            </a:gs>
          </a:gsLst>
          <a:path path="circle">
            <a:fillToRect l="100000" t="100000" r="100000" b="100000"/>
          </a:path>
        </a:gradFill>
        <a:ln>
          <a:solidFill>
            <a:schemeClr val="tx1"/>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7533523" y="2884645"/>
        <a:ext cx="286492" cy="287264"/>
      </dsp:txXfrm>
    </dsp:sp>
    <dsp:sp modelId="{9D51B58C-F0AE-4255-A0D5-F46BA0990E96}">
      <dsp:nvSpPr>
        <dsp:cNvPr id="0" name=""/>
        <dsp:cNvSpPr/>
      </dsp:nvSpPr>
      <dsp:spPr>
        <a:xfrm>
          <a:off x="8112685" y="2449115"/>
          <a:ext cx="1930540" cy="1158324"/>
        </a:xfrm>
        <a:prstGeom prst="roundRect">
          <a:avLst>
            <a:gd name="adj" fmla="val 10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Gill Sans MT" panose="020B0502020104020203" pitchFamily="34" charset="0"/>
            </a:rPr>
            <a:t>Feedback</a:t>
          </a:r>
          <a:endParaRPr lang="en-US" sz="3100" kern="1200" dirty="0">
            <a:latin typeface="Gill Sans MT" panose="020B0502020104020203" pitchFamily="34" charset="0"/>
          </a:endParaRPr>
        </a:p>
      </dsp:txBody>
      <dsp:txXfrm>
        <a:off x="8146611" y="2483041"/>
        <a:ext cx="1862688" cy="109047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13E09-EF43-42BB-B12D-37B4ADF21E58}">
      <dsp:nvSpPr>
        <dsp:cNvPr id="0" name=""/>
        <dsp:cNvSpPr/>
      </dsp:nvSpPr>
      <dsp:spPr>
        <a:xfrm>
          <a:off x="4415" y="2449115"/>
          <a:ext cx="1930540" cy="1158324"/>
        </a:xfrm>
        <a:prstGeom prst="roundRect">
          <a:avLst>
            <a:gd name="adj" fmla="val 10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Gill Sans MT" panose="020B0502020104020203" pitchFamily="34" charset="0"/>
            </a:rPr>
            <a:t>Rewriter</a:t>
          </a:r>
          <a:endParaRPr lang="en-US" sz="3100" kern="1200" dirty="0">
            <a:latin typeface="Gill Sans MT" panose="020B0502020104020203" pitchFamily="34" charset="0"/>
          </a:endParaRPr>
        </a:p>
      </dsp:txBody>
      <dsp:txXfrm>
        <a:off x="38341" y="2483041"/>
        <a:ext cx="1862688" cy="1090472"/>
      </dsp:txXfrm>
    </dsp:sp>
    <dsp:sp modelId="{C4A144CA-712E-465E-9104-69087095A724}">
      <dsp:nvSpPr>
        <dsp:cNvPr id="0" name=""/>
        <dsp:cNvSpPr/>
      </dsp:nvSpPr>
      <dsp:spPr>
        <a:xfrm>
          <a:off x="2074231" y="2831922"/>
          <a:ext cx="409274" cy="478774"/>
        </a:xfrm>
        <a:prstGeom prst="rightArrow">
          <a:avLst>
            <a:gd name="adj1" fmla="val 60000"/>
            <a:gd name="adj2" fmla="val 50000"/>
          </a:avLst>
        </a:prstGeom>
        <a:gradFill rotWithShape="0">
          <a:gsLst>
            <a:gs pos="0">
              <a:schemeClr val="accent6">
                <a:tint val="60000"/>
                <a:hueOff val="0"/>
                <a:satOff val="0"/>
                <a:lumOff val="0"/>
                <a:alphaOff val="0"/>
                <a:tint val="65000"/>
                <a:shade val="92000"/>
                <a:satMod val="130000"/>
              </a:schemeClr>
            </a:gs>
            <a:gs pos="45000">
              <a:schemeClr val="accent6">
                <a:tint val="60000"/>
                <a:hueOff val="0"/>
                <a:satOff val="0"/>
                <a:lumOff val="0"/>
                <a:alphaOff val="0"/>
                <a:tint val="60000"/>
                <a:shade val="99000"/>
                <a:satMod val="120000"/>
              </a:schemeClr>
            </a:gs>
            <a:gs pos="100000">
              <a:schemeClr val="accent6">
                <a:tint val="60000"/>
                <a:hueOff val="0"/>
                <a:satOff val="0"/>
                <a:lumOff val="0"/>
                <a:alphaOff val="0"/>
                <a:tint val="55000"/>
                <a:satMod val="140000"/>
              </a:schemeClr>
            </a:gs>
          </a:gsLst>
          <a:path path="circle">
            <a:fillToRect l="100000" t="100000" r="100000" b="100000"/>
          </a:path>
        </a:gradFill>
        <a:ln>
          <a:solidFill>
            <a:schemeClr val="tx1"/>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074231" y="2927677"/>
        <a:ext cx="286492" cy="287264"/>
      </dsp:txXfrm>
    </dsp:sp>
    <dsp:sp modelId="{70AC05A4-BC33-44CB-BA87-E2B76DACF46D}">
      <dsp:nvSpPr>
        <dsp:cNvPr id="0" name=""/>
        <dsp:cNvSpPr/>
      </dsp:nvSpPr>
      <dsp:spPr>
        <a:xfrm>
          <a:off x="2707172" y="2449115"/>
          <a:ext cx="1930540" cy="1158324"/>
        </a:xfrm>
        <a:prstGeom prst="roundRect">
          <a:avLst>
            <a:gd name="adj" fmla="val 10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Gill Sans MT" panose="020B0502020104020203" pitchFamily="34" charset="0"/>
            </a:rPr>
            <a:t>Translator</a:t>
          </a:r>
          <a:endParaRPr lang="en-US" sz="3100" kern="1200" dirty="0">
            <a:latin typeface="Gill Sans MT" panose="020B0502020104020203" pitchFamily="34" charset="0"/>
          </a:endParaRPr>
        </a:p>
      </dsp:txBody>
      <dsp:txXfrm>
        <a:off x="2741098" y="2483041"/>
        <a:ext cx="1862688" cy="1090472"/>
      </dsp:txXfrm>
    </dsp:sp>
    <dsp:sp modelId="{B3E95CDC-D4A1-4938-B0F5-D7330D6F5086}">
      <dsp:nvSpPr>
        <dsp:cNvPr id="0" name=""/>
        <dsp:cNvSpPr/>
      </dsp:nvSpPr>
      <dsp:spPr>
        <a:xfrm>
          <a:off x="4830766" y="2788890"/>
          <a:ext cx="409274" cy="478774"/>
        </a:xfrm>
        <a:prstGeom prst="rightArrow">
          <a:avLst>
            <a:gd name="adj1" fmla="val 60000"/>
            <a:gd name="adj2" fmla="val 50000"/>
          </a:avLst>
        </a:prstGeom>
        <a:gradFill rotWithShape="0">
          <a:gsLst>
            <a:gs pos="0">
              <a:schemeClr val="accent6">
                <a:tint val="60000"/>
                <a:hueOff val="0"/>
                <a:satOff val="0"/>
                <a:lumOff val="0"/>
                <a:alphaOff val="0"/>
                <a:tint val="65000"/>
                <a:shade val="92000"/>
                <a:satMod val="130000"/>
              </a:schemeClr>
            </a:gs>
            <a:gs pos="45000">
              <a:schemeClr val="accent6">
                <a:tint val="60000"/>
                <a:hueOff val="0"/>
                <a:satOff val="0"/>
                <a:lumOff val="0"/>
                <a:alphaOff val="0"/>
                <a:tint val="60000"/>
                <a:shade val="99000"/>
                <a:satMod val="120000"/>
              </a:schemeClr>
            </a:gs>
            <a:gs pos="100000">
              <a:schemeClr val="accent6">
                <a:tint val="60000"/>
                <a:hueOff val="0"/>
                <a:satOff val="0"/>
                <a:lumOff val="0"/>
                <a:alphaOff val="0"/>
                <a:tint val="55000"/>
                <a:satMod val="140000"/>
              </a:schemeClr>
            </a:gs>
          </a:gsLst>
          <a:path path="circle">
            <a:fillToRect l="100000" t="100000" r="100000" b="100000"/>
          </a:path>
        </a:gradFill>
        <a:ln>
          <a:solidFill>
            <a:schemeClr val="tx1"/>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830766" y="2884645"/>
        <a:ext cx="286492" cy="287264"/>
      </dsp:txXfrm>
    </dsp:sp>
    <dsp:sp modelId="{4A0EB39F-EA83-4681-9A17-3CDA9399AFB2}">
      <dsp:nvSpPr>
        <dsp:cNvPr id="0" name=""/>
        <dsp:cNvSpPr/>
      </dsp:nvSpPr>
      <dsp:spPr>
        <a:xfrm>
          <a:off x="5409929" y="2449115"/>
          <a:ext cx="1930540" cy="1158324"/>
        </a:xfrm>
        <a:prstGeom prst="roundRect">
          <a:avLst>
            <a:gd name="adj" fmla="val 10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Gill Sans MT" panose="020B0502020104020203" pitchFamily="34" charset="0"/>
            </a:rPr>
            <a:t>Solver</a:t>
          </a:r>
          <a:endParaRPr lang="en-US" sz="3100" kern="1200" dirty="0">
            <a:latin typeface="Gill Sans MT" panose="020B0502020104020203" pitchFamily="34" charset="0"/>
          </a:endParaRPr>
        </a:p>
      </dsp:txBody>
      <dsp:txXfrm>
        <a:off x="5443855" y="2483041"/>
        <a:ext cx="1862688" cy="1090472"/>
      </dsp:txXfrm>
    </dsp:sp>
    <dsp:sp modelId="{446D8731-771D-4F68-83BF-D8FA7AE4FB39}">
      <dsp:nvSpPr>
        <dsp:cNvPr id="0" name=""/>
        <dsp:cNvSpPr/>
      </dsp:nvSpPr>
      <dsp:spPr>
        <a:xfrm>
          <a:off x="7533523" y="2788890"/>
          <a:ext cx="409274" cy="478774"/>
        </a:xfrm>
        <a:prstGeom prst="rightArrow">
          <a:avLst>
            <a:gd name="adj1" fmla="val 60000"/>
            <a:gd name="adj2" fmla="val 50000"/>
          </a:avLst>
        </a:prstGeom>
        <a:gradFill rotWithShape="0">
          <a:gsLst>
            <a:gs pos="0">
              <a:schemeClr val="accent6">
                <a:tint val="60000"/>
                <a:hueOff val="0"/>
                <a:satOff val="0"/>
                <a:lumOff val="0"/>
                <a:alphaOff val="0"/>
                <a:tint val="65000"/>
                <a:shade val="92000"/>
                <a:satMod val="130000"/>
              </a:schemeClr>
            </a:gs>
            <a:gs pos="45000">
              <a:schemeClr val="accent6">
                <a:tint val="60000"/>
                <a:hueOff val="0"/>
                <a:satOff val="0"/>
                <a:lumOff val="0"/>
                <a:alphaOff val="0"/>
                <a:tint val="60000"/>
                <a:shade val="99000"/>
                <a:satMod val="120000"/>
              </a:schemeClr>
            </a:gs>
            <a:gs pos="100000">
              <a:schemeClr val="accent6">
                <a:tint val="60000"/>
                <a:hueOff val="0"/>
                <a:satOff val="0"/>
                <a:lumOff val="0"/>
                <a:alphaOff val="0"/>
                <a:tint val="55000"/>
                <a:satMod val="140000"/>
              </a:schemeClr>
            </a:gs>
          </a:gsLst>
          <a:path path="circle">
            <a:fillToRect l="100000" t="100000" r="100000" b="100000"/>
          </a:path>
        </a:gradFill>
        <a:ln>
          <a:solidFill>
            <a:schemeClr val="tx1"/>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7533523" y="2884645"/>
        <a:ext cx="286492" cy="287264"/>
      </dsp:txXfrm>
    </dsp:sp>
    <dsp:sp modelId="{9D51B58C-F0AE-4255-A0D5-F46BA0990E96}">
      <dsp:nvSpPr>
        <dsp:cNvPr id="0" name=""/>
        <dsp:cNvSpPr/>
      </dsp:nvSpPr>
      <dsp:spPr>
        <a:xfrm>
          <a:off x="8112685" y="2449115"/>
          <a:ext cx="1930540" cy="1158324"/>
        </a:xfrm>
        <a:prstGeom prst="roundRect">
          <a:avLst>
            <a:gd name="adj" fmla="val 10000"/>
          </a:avLst>
        </a:prstGeom>
        <a:gradFill flip="none" rotWithShape="0">
          <a:gsLst>
            <a:gs pos="46896">
              <a:srgbClr val="E98613"/>
            </a:gs>
            <a:gs pos="0">
              <a:schemeClr val="accent1">
                <a:lumMod val="67000"/>
              </a:schemeClr>
            </a:gs>
            <a:gs pos="0">
              <a:schemeClr val="accent1">
                <a:lumMod val="97000"/>
                <a:lumOff val="3000"/>
              </a:schemeClr>
            </a:gs>
            <a:gs pos="100000">
              <a:schemeClr val="accent1">
                <a:lumMod val="60000"/>
                <a:lumOff val="40000"/>
              </a:schemeClr>
            </a:gs>
          </a:gsLst>
          <a:lin ang="162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Gill Sans MT" panose="020B0502020104020203" pitchFamily="34" charset="0"/>
            </a:rPr>
            <a:t>Feedback</a:t>
          </a:r>
          <a:endParaRPr lang="en-US" sz="3100" kern="1200" dirty="0">
            <a:latin typeface="Gill Sans MT" panose="020B0502020104020203" pitchFamily="34" charset="0"/>
          </a:endParaRPr>
        </a:p>
      </dsp:txBody>
      <dsp:txXfrm>
        <a:off x="8146611" y="2483041"/>
        <a:ext cx="1862688" cy="10904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13E09-EF43-42BB-B12D-37B4ADF21E58}">
      <dsp:nvSpPr>
        <dsp:cNvPr id="0" name=""/>
        <dsp:cNvSpPr/>
      </dsp:nvSpPr>
      <dsp:spPr>
        <a:xfrm>
          <a:off x="4415" y="2449115"/>
          <a:ext cx="1930540" cy="1158324"/>
        </a:xfrm>
        <a:prstGeom prst="roundRect">
          <a:avLst>
            <a:gd name="adj" fmla="val 10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Gill Sans MT" panose="020B0502020104020203" pitchFamily="34" charset="0"/>
            </a:rPr>
            <a:t>Rewriter</a:t>
          </a:r>
          <a:endParaRPr lang="en-US" sz="3100" kern="1200" dirty="0">
            <a:latin typeface="Gill Sans MT" panose="020B0502020104020203" pitchFamily="34" charset="0"/>
          </a:endParaRPr>
        </a:p>
      </dsp:txBody>
      <dsp:txXfrm>
        <a:off x="38341" y="2483041"/>
        <a:ext cx="1862688" cy="1090472"/>
      </dsp:txXfrm>
    </dsp:sp>
    <dsp:sp modelId="{C4A144CA-712E-465E-9104-69087095A724}">
      <dsp:nvSpPr>
        <dsp:cNvPr id="0" name=""/>
        <dsp:cNvSpPr/>
      </dsp:nvSpPr>
      <dsp:spPr>
        <a:xfrm>
          <a:off x="2074231" y="2831922"/>
          <a:ext cx="409274" cy="478774"/>
        </a:xfrm>
        <a:prstGeom prst="rightArrow">
          <a:avLst>
            <a:gd name="adj1" fmla="val 60000"/>
            <a:gd name="adj2" fmla="val 50000"/>
          </a:avLst>
        </a:prstGeom>
        <a:gradFill rotWithShape="0">
          <a:gsLst>
            <a:gs pos="0">
              <a:schemeClr val="accent6">
                <a:tint val="60000"/>
                <a:hueOff val="0"/>
                <a:satOff val="0"/>
                <a:lumOff val="0"/>
                <a:alphaOff val="0"/>
                <a:tint val="65000"/>
                <a:shade val="92000"/>
                <a:satMod val="130000"/>
              </a:schemeClr>
            </a:gs>
            <a:gs pos="45000">
              <a:schemeClr val="accent6">
                <a:tint val="60000"/>
                <a:hueOff val="0"/>
                <a:satOff val="0"/>
                <a:lumOff val="0"/>
                <a:alphaOff val="0"/>
                <a:tint val="60000"/>
                <a:shade val="99000"/>
                <a:satMod val="120000"/>
              </a:schemeClr>
            </a:gs>
            <a:gs pos="100000">
              <a:schemeClr val="accent6">
                <a:tint val="60000"/>
                <a:hueOff val="0"/>
                <a:satOff val="0"/>
                <a:lumOff val="0"/>
                <a:alphaOff val="0"/>
                <a:tint val="55000"/>
                <a:satMod val="140000"/>
              </a:schemeClr>
            </a:gs>
          </a:gsLst>
          <a:path path="circle">
            <a:fillToRect l="100000" t="100000" r="100000" b="100000"/>
          </a:path>
        </a:gradFill>
        <a:ln>
          <a:solidFill>
            <a:schemeClr val="tx1"/>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074231" y="2927677"/>
        <a:ext cx="286492" cy="287264"/>
      </dsp:txXfrm>
    </dsp:sp>
    <dsp:sp modelId="{70AC05A4-BC33-44CB-BA87-E2B76DACF46D}">
      <dsp:nvSpPr>
        <dsp:cNvPr id="0" name=""/>
        <dsp:cNvSpPr/>
      </dsp:nvSpPr>
      <dsp:spPr>
        <a:xfrm>
          <a:off x="2707172" y="2449115"/>
          <a:ext cx="1930540" cy="1158324"/>
        </a:xfrm>
        <a:prstGeom prst="roundRect">
          <a:avLst>
            <a:gd name="adj" fmla="val 10000"/>
          </a:avLst>
        </a:prstGeom>
        <a:gradFill flip="none" rotWithShape="0">
          <a:gsLst>
            <a:gs pos="0">
              <a:schemeClr val="accent1">
                <a:lumMod val="67000"/>
              </a:schemeClr>
            </a:gs>
            <a:gs pos="0">
              <a:schemeClr val="accent1">
                <a:lumMod val="97000"/>
                <a:lumOff val="3000"/>
              </a:schemeClr>
            </a:gs>
            <a:gs pos="100000">
              <a:schemeClr val="accent1">
                <a:lumMod val="60000"/>
                <a:lumOff val="40000"/>
              </a:schemeClr>
            </a:gs>
          </a:gsLst>
          <a:lin ang="162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Gill Sans MT" panose="020B0502020104020203" pitchFamily="34" charset="0"/>
            </a:rPr>
            <a:t>Translator</a:t>
          </a:r>
          <a:endParaRPr lang="en-US" sz="3100" kern="1200" dirty="0">
            <a:latin typeface="Gill Sans MT" panose="020B0502020104020203" pitchFamily="34" charset="0"/>
          </a:endParaRPr>
        </a:p>
      </dsp:txBody>
      <dsp:txXfrm>
        <a:off x="2741098" y="2483041"/>
        <a:ext cx="1862688" cy="1090472"/>
      </dsp:txXfrm>
    </dsp:sp>
    <dsp:sp modelId="{B3E95CDC-D4A1-4938-B0F5-D7330D6F5086}">
      <dsp:nvSpPr>
        <dsp:cNvPr id="0" name=""/>
        <dsp:cNvSpPr/>
      </dsp:nvSpPr>
      <dsp:spPr>
        <a:xfrm>
          <a:off x="4830766" y="2788890"/>
          <a:ext cx="409274" cy="478774"/>
        </a:xfrm>
        <a:prstGeom prst="rightArrow">
          <a:avLst>
            <a:gd name="adj1" fmla="val 60000"/>
            <a:gd name="adj2" fmla="val 50000"/>
          </a:avLst>
        </a:prstGeom>
        <a:gradFill rotWithShape="0">
          <a:gsLst>
            <a:gs pos="0">
              <a:schemeClr val="accent6">
                <a:tint val="60000"/>
                <a:hueOff val="0"/>
                <a:satOff val="0"/>
                <a:lumOff val="0"/>
                <a:alphaOff val="0"/>
                <a:tint val="65000"/>
                <a:shade val="92000"/>
                <a:satMod val="130000"/>
              </a:schemeClr>
            </a:gs>
            <a:gs pos="45000">
              <a:schemeClr val="accent6">
                <a:tint val="60000"/>
                <a:hueOff val="0"/>
                <a:satOff val="0"/>
                <a:lumOff val="0"/>
                <a:alphaOff val="0"/>
                <a:tint val="60000"/>
                <a:shade val="99000"/>
                <a:satMod val="120000"/>
              </a:schemeClr>
            </a:gs>
            <a:gs pos="100000">
              <a:schemeClr val="accent6">
                <a:tint val="60000"/>
                <a:hueOff val="0"/>
                <a:satOff val="0"/>
                <a:lumOff val="0"/>
                <a:alphaOff val="0"/>
                <a:tint val="55000"/>
                <a:satMod val="140000"/>
              </a:schemeClr>
            </a:gs>
          </a:gsLst>
          <a:path path="circle">
            <a:fillToRect l="100000" t="100000" r="100000" b="100000"/>
          </a:path>
        </a:gradFill>
        <a:ln>
          <a:solidFill>
            <a:schemeClr val="tx1"/>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830766" y="2884645"/>
        <a:ext cx="286492" cy="287264"/>
      </dsp:txXfrm>
    </dsp:sp>
    <dsp:sp modelId="{4A0EB39F-EA83-4681-9A17-3CDA9399AFB2}">
      <dsp:nvSpPr>
        <dsp:cNvPr id="0" name=""/>
        <dsp:cNvSpPr/>
      </dsp:nvSpPr>
      <dsp:spPr>
        <a:xfrm>
          <a:off x="5409929" y="2449115"/>
          <a:ext cx="1930540" cy="1158324"/>
        </a:xfrm>
        <a:prstGeom prst="roundRect">
          <a:avLst>
            <a:gd name="adj" fmla="val 10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Gill Sans MT" panose="020B0502020104020203" pitchFamily="34" charset="0"/>
            </a:rPr>
            <a:t>Solver</a:t>
          </a:r>
          <a:endParaRPr lang="en-US" sz="3100" kern="1200" dirty="0">
            <a:latin typeface="Gill Sans MT" panose="020B0502020104020203" pitchFamily="34" charset="0"/>
          </a:endParaRPr>
        </a:p>
      </dsp:txBody>
      <dsp:txXfrm>
        <a:off x="5443855" y="2483041"/>
        <a:ext cx="1862688" cy="1090472"/>
      </dsp:txXfrm>
    </dsp:sp>
    <dsp:sp modelId="{446D8731-771D-4F68-83BF-D8FA7AE4FB39}">
      <dsp:nvSpPr>
        <dsp:cNvPr id="0" name=""/>
        <dsp:cNvSpPr/>
      </dsp:nvSpPr>
      <dsp:spPr>
        <a:xfrm>
          <a:off x="7533523" y="2788890"/>
          <a:ext cx="409274" cy="478774"/>
        </a:xfrm>
        <a:prstGeom prst="rightArrow">
          <a:avLst>
            <a:gd name="adj1" fmla="val 60000"/>
            <a:gd name="adj2" fmla="val 50000"/>
          </a:avLst>
        </a:prstGeom>
        <a:gradFill rotWithShape="0">
          <a:gsLst>
            <a:gs pos="0">
              <a:schemeClr val="accent6">
                <a:tint val="60000"/>
                <a:hueOff val="0"/>
                <a:satOff val="0"/>
                <a:lumOff val="0"/>
                <a:alphaOff val="0"/>
                <a:tint val="65000"/>
                <a:shade val="92000"/>
                <a:satMod val="130000"/>
              </a:schemeClr>
            </a:gs>
            <a:gs pos="45000">
              <a:schemeClr val="accent6">
                <a:tint val="60000"/>
                <a:hueOff val="0"/>
                <a:satOff val="0"/>
                <a:lumOff val="0"/>
                <a:alphaOff val="0"/>
                <a:tint val="60000"/>
                <a:shade val="99000"/>
                <a:satMod val="120000"/>
              </a:schemeClr>
            </a:gs>
            <a:gs pos="100000">
              <a:schemeClr val="accent6">
                <a:tint val="60000"/>
                <a:hueOff val="0"/>
                <a:satOff val="0"/>
                <a:lumOff val="0"/>
                <a:alphaOff val="0"/>
                <a:tint val="55000"/>
                <a:satMod val="140000"/>
              </a:schemeClr>
            </a:gs>
          </a:gsLst>
          <a:path path="circle">
            <a:fillToRect l="100000" t="100000" r="100000" b="100000"/>
          </a:path>
        </a:gradFill>
        <a:ln>
          <a:solidFill>
            <a:schemeClr val="tx1"/>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7533523" y="2884645"/>
        <a:ext cx="286492" cy="287264"/>
      </dsp:txXfrm>
    </dsp:sp>
    <dsp:sp modelId="{9D51B58C-F0AE-4255-A0D5-F46BA0990E96}">
      <dsp:nvSpPr>
        <dsp:cNvPr id="0" name=""/>
        <dsp:cNvSpPr/>
      </dsp:nvSpPr>
      <dsp:spPr>
        <a:xfrm>
          <a:off x="8112685" y="2449115"/>
          <a:ext cx="1930540" cy="1158324"/>
        </a:xfrm>
        <a:prstGeom prst="roundRect">
          <a:avLst>
            <a:gd name="adj" fmla="val 10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Gill Sans MT" panose="020B0502020104020203" pitchFamily="34" charset="0"/>
            </a:rPr>
            <a:t>Feedback</a:t>
          </a:r>
          <a:endParaRPr lang="en-US" sz="3100" kern="1200" dirty="0">
            <a:latin typeface="Gill Sans MT" panose="020B0502020104020203" pitchFamily="34" charset="0"/>
          </a:endParaRPr>
        </a:p>
      </dsp:txBody>
      <dsp:txXfrm>
        <a:off x="8146611" y="2483041"/>
        <a:ext cx="1862688" cy="10904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86B77-A644-4673-B51D-603040337940}">
      <dsp:nvSpPr>
        <dsp:cNvPr id="0" name=""/>
        <dsp:cNvSpPr/>
      </dsp:nvSpPr>
      <dsp:spPr>
        <a:xfrm rot="16200000">
          <a:off x="319124" y="-319124"/>
          <a:ext cx="1716227" cy="2354476"/>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smtClean="0">
              <a:latin typeface="Gill Sans MT" panose="020B0502020104020203" pitchFamily="34" charset="0"/>
            </a:rPr>
            <a:t>ival</a:t>
          </a:r>
          <a:endParaRPr lang="en-US" sz="2800" b="1" kern="1200">
            <a:latin typeface="Gill Sans MT" panose="020B0502020104020203" pitchFamily="34" charset="0"/>
          </a:endParaRPr>
        </a:p>
      </dsp:txBody>
      <dsp:txXfrm rot="5400000">
        <a:off x="-1" y="1"/>
        <a:ext cx="2354476" cy="1287170"/>
      </dsp:txXfrm>
    </dsp:sp>
    <dsp:sp modelId="{2BB283A8-AC8F-4F64-808B-8C68E7CBEEDF}">
      <dsp:nvSpPr>
        <dsp:cNvPr id="0" name=""/>
        <dsp:cNvSpPr/>
      </dsp:nvSpPr>
      <dsp:spPr>
        <a:xfrm>
          <a:off x="2354476" y="0"/>
          <a:ext cx="2354476" cy="1716227"/>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smtClean="0">
              <a:latin typeface="Gill Sans MT" panose="020B0502020104020203" pitchFamily="34" charset="0"/>
            </a:rPr>
            <a:t>bval</a:t>
          </a:r>
          <a:endParaRPr lang="en-US" sz="2800" b="1" kern="1200">
            <a:latin typeface="Gill Sans MT" panose="020B0502020104020203" pitchFamily="34" charset="0"/>
          </a:endParaRPr>
        </a:p>
      </dsp:txBody>
      <dsp:txXfrm>
        <a:off x="2354476" y="0"/>
        <a:ext cx="2354476" cy="1287170"/>
      </dsp:txXfrm>
    </dsp:sp>
    <dsp:sp modelId="{C94A9CB1-8F69-4B54-8E6B-FA439180F42A}">
      <dsp:nvSpPr>
        <dsp:cNvPr id="0" name=""/>
        <dsp:cNvSpPr/>
      </dsp:nvSpPr>
      <dsp:spPr>
        <a:xfrm rot="10800000">
          <a:off x="0" y="1716227"/>
          <a:ext cx="2354476" cy="1716227"/>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smtClean="0">
              <a:latin typeface="Gill Sans MT" panose="020B0502020104020203" pitchFamily="34" charset="0"/>
            </a:rPr>
            <a:t>lst</a:t>
          </a:r>
        </a:p>
        <a:p>
          <a:pPr lvl="0" algn="ctr" defTabSz="1244600">
            <a:lnSpc>
              <a:spcPct val="90000"/>
            </a:lnSpc>
            <a:spcBef>
              <a:spcPct val="0"/>
            </a:spcBef>
            <a:spcAft>
              <a:spcPct val="35000"/>
            </a:spcAft>
          </a:pPr>
          <a:endParaRPr lang="en-US" sz="2800" b="1" kern="1200">
            <a:latin typeface="Gill Sans MT" panose="020B0502020104020203" pitchFamily="34" charset="0"/>
          </a:endParaRPr>
        </a:p>
      </dsp:txBody>
      <dsp:txXfrm rot="10800000">
        <a:off x="0" y="2145283"/>
        <a:ext cx="2354476" cy="1287170"/>
      </dsp:txXfrm>
    </dsp:sp>
    <dsp:sp modelId="{6CE51DFA-F6B8-4936-A2C5-B562E07A0907}">
      <dsp:nvSpPr>
        <dsp:cNvPr id="0" name=""/>
        <dsp:cNvSpPr/>
      </dsp:nvSpPr>
      <dsp:spPr>
        <a:xfrm rot="5400000">
          <a:off x="2673600" y="1397102"/>
          <a:ext cx="1716227" cy="2354476"/>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smtClean="0">
              <a:latin typeface="Gill Sans MT" panose="020B0502020104020203" pitchFamily="34" charset="0"/>
            </a:rPr>
            <a:t>…</a:t>
          </a:r>
          <a:endParaRPr lang="en-US" sz="2800" b="1" kern="1200">
            <a:latin typeface="Gill Sans MT" panose="020B0502020104020203" pitchFamily="34" charset="0"/>
          </a:endParaRPr>
        </a:p>
      </dsp:txBody>
      <dsp:txXfrm rot="-5400000">
        <a:off x="2354475" y="2145283"/>
        <a:ext cx="2354476" cy="1287170"/>
      </dsp:txXfrm>
    </dsp:sp>
    <dsp:sp modelId="{406C794E-C2D5-4E06-B896-92A85CFBC7DB}">
      <dsp:nvSpPr>
        <dsp:cNvPr id="0" name=""/>
        <dsp:cNvSpPr/>
      </dsp:nvSpPr>
      <dsp:spPr>
        <a:xfrm>
          <a:off x="1648133" y="1287170"/>
          <a:ext cx="1412685" cy="858113"/>
        </a:xfrm>
        <a:prstGeom prst="roundRect">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smtClean="0">
              <a:effectLst>
                <a:outerShdw blurRad="38100" dist="38100" dir="2700000" algn="tl">
                  <a:srgbClr val="000000">
                    <a:alpha val="43137"/>
                  </a:srgbClr>
                </a:outerShdw>
              </a:effectLst>
              <a:latin typeface="Gill Sans MT" panose="020B0502020104020203" pitchFamily="34" charset="0"/>
            </a:rPr>
            <a:t>Type</a:t>
          </a:r>
          <a:endParaRPr lang="en-US" sz="2800" b="1" kern="1200">
            <a:effectLst>
              <a:outerShdw blurRad="38100" dist="38100" dir="2700000" algn="tl">
                <a:srgbClr val="000000">
                  <a:alpha val="43137"/>
                </a:srgbClr>
              </a:outerShdw>
            </a:effectLst>
            <a:latin typeface="Gill Sans MT" panose="020B0502020104020203" pitchFamily="34" charset="0"/>
          </a:endParaRPr>
        </a:p>
      </dsp:txBody>
      <dsp:txXfrm>
        <a:off x="1690023" y="1329060"/>
        <a:ext cx="1328905" cy="7743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86B77-A644-4673-B51D-603040337940}">
      <dsp:nvSpPr>
        <dsp:cNvPr id="0" name=""/>
        <dsp:cNvSpPr/>
      </dsp:nvSpPr>
      <dsp:spPr>
        <a:xfrm rot="16200000">
          <a:off x="79310" y="-79310"/>
          <a:ext cx="1054359" cy="1212979"/>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b="1" kern="1200" smtClean="0">
              <a:latin typeface="Courier New" panose="02070309020205020404" pitchFamily="49" charset="0"/>
              <a:cs typeface="Courier New" panose="02070309020205020404" pitchFamily="49" charset="0"/>
            </a:rPr>
            <a:t>1</a:t>
          </a:r>
          <a:endParaRPr lang="en-US" sz="3600" b="1" kern="1200">
            <a:latin typeface="Courier New" panose="02070309020205020404" pitchFamily="49" charset="0"/>
            <a:cs typeface="Courier New" panose="02070309020205020404" pitchFamily="49" charset="0"/>
          </a:endParaRPr>
        </a:p>
      </dsp:txBody>
      <dsp:txXfrm rot="5400000">
        <a:off x="0" y="0"/>
        <a:ext cx="1212979" cy="790769"/>
      </dsp:txXfrm>
    </dsp:sp>
    <dsp:sp modelId="{2BB283A8-AC8F-4F64-808B-8C68E7CBEEDF}">
      <dsp:nvSpPr>
        <dsp:cNvPr id="0" name=""/>
        <dsp:cNvSpPr/>
      </dsp:nvSpPr>
      <dsp:spPr>
        <a:xfrm>
          <a:off x="1212979" y="0"/>
          <a:ext cx="1212979" cy="1054359"/>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b="1" kern="1200" smtClean="0">
              <a:latin typeface="Gill Sans MT" panose="020B0502020104020203" pitchFamily="34" charset="0"/>
            </a:rPr>
            <a:t>-</a:t>
          </a:r>
          <a:endParaRPr lang="en-US" sz="3600" b="1" kern="1200">
            <a:latin typeface="Gill Sans MT" panose="020B0502020104020203" pitchFamily="34" charset="0"/>
          </a:endParaRPr>
        </a:p>
      </dsp:txBody>
      <dsp:txXfrm>
        <a:off x="1212979" y="0"/>
        <a:ext cx="1212979" cy="790769"/>
      </dsp:txXfrm>
    </dsp:sp>
    <dsp:sp modelId="{C94A9CB1-8F69-4B54-8E6B-FA439180F42A}">
      <dsp:nvSpPr>
        <dsp:cNvPr id="0" name=""/>
        <dsp:cNvSpPr/>
      </dsp:nvSpPr>
      <dsp:spPr>
        <a:xfrm rot="10800000">
          <a:off x="0" y="1054359"/>
          <a:ext cx="1212979" cy="1054359"/>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b="1" kern="1200" smtClean="0">
              <a:latin typeface="Gill Sans MT" panose="020B0502020104020203" pitchFamily="34" charset="0"/>
            </a:rPr>
            <a:t>-</a:t>
          </a:r>
        </a:p>
        <a:p>
          <a:pPr lvl="0" algn="ctr" defTabSz="1600200">
            <a:lnSpc>
              <a:spcPct val="90000"/>
            </a:lnSpc>
            <a:spcBef>
              <a:spcPct val="0"/>
            </a:spcBef>
            <a:spcAft>
              <a:spcPct val="35000"/>
            </a:spcAft>
          </a:pPr>
          <a:endParaRPr lang="en-US" sz="1700" b="1" kern="1200">
            <a:latin typeface="Gill Sans MT" panose="020B0502020104020203" pitchFamily="34" charset="0"/>
          </a:endParaRPr>
        </a:p>
      </dsp:txBody>
      <dsp:txXfrm rot="10800000">
        <a:off x="0" y="1317948"/>
        <a:ext cx="1212979" cy="790769"/>
      </dsp:txXfrm>
    </dsp:sp>
    <dsp:sp modelId="{6CE51DFA-F6B8-4936-A2C5-B562E07A0907}">
      <dsp:nvSpPr>
        <dsp:cNvPr id="0" name=""/>
        <dsp:cNvSpPr/>
      </dsp:nvSpPr>
      <dsp:spPr>
        <a:xfrm rot="5400000">
          <a:off x="1292290" y="975048"/>
          <a:ext cx="1054359" cy="1212979"/>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b="1" kern="1200" smtClean="0">
              <a:latin typeface="Gill Sans MT" panose="020B0502020104020203" pitchFamily="34" charset="0"/>
            </a:rPr>
            <a:t>-</a:t>
          </a:r>
        </a:p>
        <a:p>
          <a:pPr lvl="0" algn="ctr" defTabSz="1600200">
            <a:lnSpc>
              <a:spcPct val="90000"/>
            </a:lnSpc>
            <a:spcBef>
              <a:spcPct val="0"/>
            </a:spcBef>
            <a:spcAft>
              <a:spcPct val="35000"/>
            </a:spcAft>
          </a:pPr>
          <a:endParaRPr lang="en-US" sz="1700" b="1" kern="1200">
            <a:latin typeface="Gill Sans MT" panose="020B0502020104020203" pitchFamily="34" charset="0"/>
          </a:endParaRPr>
        </a:p>
      </dsp:txBody>
      <dsp:txXfrm rot="-5400000">
        <a:off x="1212980" y="1317948"/>
        <a:ext cx="1212979" cy="790769"/>
      </dsp:txXfrm>
    </dsp:sp>
    <dsp:sp modelId="{406C794E-C2D5-4E06-B896-92A85CFBC7DB}">
      <dsp:nvSpPr>
        <dsp:cNvPr id="0" name=""/>
        <dsp:cNvSpPr/>
      </dsp:nvSpPr>
      <dsp:spPr>
        <a:xfrm>
          <a:off x="849085" y="790769"/>
          <a:ext cx="727788" cy="527179"/>
        </a:xfrm>
        <a:prstGeom prst="roundRect">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smtClean="0">
              <a:effectLst>
                <a:outerShdw blurRad="38100" dist="38100" dir="2700000" algn="tl">
                  <a:srgbClr val="000000">
                    <a:alpha val="43137"/>
                  </a:srgbClr>
                </a:outerShdw>
              </a:effectLst>
              <a:latin typeface="Gill Sans MT" panose="020B0502020104020203" pitchFamily="34" charset="0"/>
            </a:rPr>
            <a:t>INT</a:t>
          </a:r>
          <a:endParaRPr lang="en-US" sz="2100" b="1" kern="1200">
            <a:effectLst>
              <a:outerShdw blurRad="38100" dist="38100" dir="2700000" algn="tl">
                <a:srgbClr val="000000">
                  <a:alpha val="43137"/>
                </a:srgbClr>
              </a:outerShdw>
            </a:effectLst>
            <a:latin typeface="Gill Sans MT" panose="020B0502020104020203" pitchFamily="34" charset="0"/>
          </a:endParaRPr>
        </a:p>
      </dsp:txBody>
      <dsp:txXfrm>
        <a:off x="874820" y="816504"/>
        <a:ext cx="676318" cy="4757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86B77-A644-4673-B51D-603040337940}">
      <dsp:nvSpPr>
        <dsp:cNvPr id="0" name=""/>
        <dsp:cNvSpPr/>
      </dsp:nvSpPr>
      <dsp:spPr>
        <a:xfrm rot="16200000">
          <a:off x="79310" y="-79310"/>
          <a:ext cx="1054359" cy="1212979"/>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b="1" kern="1200" smtClean="0">
              <a:latin typeface="Courier New" panose="02070309020205020404" pitchFamily="49" charset="0"/>
              <a:cs typeface="Courier New" panose="02070309020205020404" pitchFamily="49" charset="0"/>
            </a:rPr>
            <a:t>2</a:t>
          </a:r>
          <a:endParaRPr lang="en-US" sz="3600" b="1" kern="1200">
            <a:latin typeface="Courier New" panose="02070309020205020404" pitchFamily="49" charset="0"/>
            <a:cs typeface="Courier New" panose="02070309020205020404" pitchFamily="49" charset="0"/>
          </a:endParaRPr>
        </a:p>
      </dsp:txBody>
      <dsp:txXfrm rot="5400000">
        <a:off x="0" y="0"/>
        <a:ext cx="1212979" cy="790769"/>
      </dsp:txXfrm>
    </dsp:sp>
    <dsp:sp modelId="{2BB283A8-AC8F-4F64-808B-8C68E7CBEEDF}">
      <dsp:nvSpPr>
        <dsp:cNvPr id="0" name=""/>
        <dsp:cNvSpPr/>
      </dsp:nvSpPr>
      <dsp:spPr>
        <a:xfrm>
          <a:off x="1212979" y="0"/>
          <a:ext cx="1212979" cy="1054359"/>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b="1" kern="1200" smtClean="0">
              <a:latin typeface="Gill Sans MT" panose="020B0502020104020203" pitchFamily="34" charset="0"/>
            </a:rPr>
            <a:t>-</a:t>
          </a:r>
          <a:endParaRPr lang="en-US" sz="3600" b="1" kern="1200">
            <a:latin typeface="Gill Sans MT" panose="020B0502020104020203" pitchFamily="34" charset="0"/>
          </a:endParaRPr>
        </a:p>
      </dsp:txBody>
      <dsp:txXfrm>
        <a:off x="1212979" y="0"/>
        <a:ext cx="1212979" cy="790769"/>
      </dsp:txXfrm>
    </dsp:sp>
    <dsp:sp modelId="{C94A9CB1-8F69-4B54-8E6B-FA439180F42A}">
      <dsp:nvSpPr>
        <dsp:cNvPr id="0" name=""/>
        <dsp:cNvSpPr/>
      </dsp:nvSpPr>
      <dsp:spPr>
        <a:xfrm rot="10800000">
          <a:off x="0" y="1054359"/>
          <a:ext cx="1212979" cy="1054359"/>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b="1" kern="1200" smtClean="0">
              <a:latin typeface="Gill Sans MT" panose="020B0502020104020203" pitchFamily="34" charset="0"/>
            </a:rPr>
            <a:t>-</a:t>
          </a:r>
        </a:p>
        <a:p>
          <a:pPr lvl="0" algn="ctr" defTabSz="1600200">
            <a:lnSpc>
              <a:spcPct val="90000"/>
            </a:lnSpc>
            <a:spcBef>
              <a:spcPct val="0"/>
            </a:spcBef>
            <a:spcAft>
              <a:spcPct val="35000"/>
            </a:spcAft>
          </a:pPr>
          <a:endParaRPr lang="en-US" sz="1700" b="1" kern="1200">
            <a:latin typeface="Gill Sans MT" panose="020B0502020104020203" pitchFamily="34" charset="0"/>
          </a:endParaRPr>
        </a:p>
      </dsp:txBody>
      <dsp:txXfrm rot="10800000">
        <a:off x="0" y="1317948"/>
        <a:ext cx="1212979" cy="790769"/>
      </dsp:txXfrm>
    </dsp:sp>
    <dsp:sp modelId="{6CE51DFA-F6B8-4936-A2C5-B562E07A0907}">
      <dsp:nvSpPr>
        <dsp:cNvPr id="0" name=""/>
        <dsp:cNvSpPr/>
      </dsp:nvSpPr>
      <dsp:spPr>
        <a:xfrm rot="5400000">
          <a:off x="1292290" y="975048"/>
          <a:ext cx="1054359" cy="1212979"/>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b="1" kern="1200" smtClean="0">
              <a:latin typeface="Gill Sans MT" panose="020B0502020104020203" pitchFamily="34" charset="0"/>
            </a:rPr>
            <a:t>-</a:t>
          </a:r>
        </a:p>
        <a:p>
          <a:pPr lvl="0" algn="ctr" defTabSz="1600200">
            <a:lnSpc>
              <a:spcPct val="90000"/>
            </a:lnSpc>
            <a:spcBef>
              <a:spcPct val="0"/>
            </a:spcBef>
            <a:spcAft>
              <a:spcPct val="35000"/>
            </a:spcAft>
          </a:pPr>
          <a:endParaRPr lang="en-US" sz="1700" b="1" kern="1200">
            <a:latin typeface="Gill Sans MT" panose="020B0502020104020203" pitchFamily="34" charset="0"/>
          </a:endParaRPr>
        </a:p>
      </dsp:txBody>
      <dsp:txXfrm rot="-5400000">
        <a:off x="1212980" y="1317948"/>
        <a:ext cx="1212979" cy="790769"/>
      </dsp:txXfrm>
    </dsp:sp>
    <dsp:sp modelId="{406C794E-C2D5-4E06-B896-92A85CFBC7DB}">
      <dsp:nvSpPr>
        <dsp:cNvPr id="0" name=""/>
        <dsp:cNvSpPr/>
      </dsp:nvSpPr>
      <dsp:spPr>
        <a:xfrm>
          <a:off x="849085" y="790769"/>
          <a:ext cx="727788" cy="527179"/>
        </a:xfrm>
        <a:prstGeom prst="roundRect">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smtClean="0">
              <a:effectLst>
                <a:outerShdw blurRad="38100" dist="38100" dir="2700000" algn="tl">
                  <a:srgbClr val="000000">
                    <a:alpha val="43137"/>
                  </a:srgbClr>
                </a:outerShdw>
              </a:effectLst>
              <a:latin typeface="Gill Sans MT" panose="020B0502020104020203" pitchFamily="34" charset="0"/>
            </a:rPr>
            <a:t>INT</a:t>
          </a:r>
          <a:endParaRPr lang="en-US" sz="2100" b="1" kern="1200">
            <a:effectLst>
              <a:outerShdw blurRad="38100" dist="38100" dir="2700000" algn="tl">
                <a:srgbClr val="000000">
                  <a:alpha val="43137"/>
                </a:srgbClr>
              </a:outerShdw>
            </a:effectLst>
            <a:latin typeface="Gill Sans MT" panose="020B0502020104020203" pitchFamily="34" charset="0"/>
          </a:endParaRPr>
        </a:p>
      </dsp:txBody>
      <dsp:txXfrm>
        <a:off x="874820" y="816504"/>
        <a:ext cx="676318" cy="4757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86B77-A644-4673-B51D-603040337940}">
      <dsp:nvSpPr>
        <dsp:cNvPr id="0" name=""/>
        <dsp:cNvSpPr/>
      </dsp:nvSpPr>
      <dsp:spPr>
        <a:xfrm rot="16200000">
          <a:off x="722425" y="-722425"/>
          <a:ext cx="963521" cy="2408372"/>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b="1" kern="1200" smtClean="0">
              <a:latin typeface="Gill Sans MT" panose="020B0502020104020203" pitchFamily="34" charset="0"/>
              <a:cs typeface="Courier New" panose="02070309020205020404" pitchFamily="49" charset="0"/>
            </a:rPr>
            <a:t>-</a:t>
          </a:r>
          <a:endParaRPr lang="en-US" sz="3600" b="1" kern="1200">
            <a:latin typeface="Gill Sans MT" panose="020B0502020104020203" pitchFamily="34" charset="0"/>
            <a:cs typeface="Courier New" panose="02070309020205020404" pitchFamily="49" charset="0"/>
          </a:endParaRPr>
        </a:p>
      </dsp:txBody>
      <dsp:txXfrm rot="5400000">
        <a:off x="-1" y="1"/>
        <a:ext cx="2408372" cy="722640"/>
      </dsp:txXfrm>
    </dsp:sp>
    <dsp:sp modelId="{2BB283A8-AC8F-4F64-808B-8C68E7CBEEDF}">
      <dsp:nvSpPr>
        <dsp:cNvPr id="0" name=""/>
        <dsp:cNvSpPr/>
      </dsp:nvSpPr>
      <dsp:spPr>
        <a:xfrm>
          <a:off x="2408372" y="0"/>
          <a:ext cx="2408372" cy="963521"/>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b="1" kern="1200" smtClean="0">
              <a:latin typeface="Gill Sans MT" panose="020B0502020104020203" pitchFamily="34" charset="0"/>
            </a:rPr>
            <a:t>-</a:t>
          </a:r>
          <a:endParaRPr lang="en-US" sz="3600" b="1" kern="1200">
            <a:latin typeface="Gill Sans MT" panose="020B0502020104020203" pitchFamily="34" charset="0"/>
          </a:endParaRPr>
        </a:p>
      </dsp:txBody>
      <dsp:txXfrm>
        <a:off x="2408372" y="0"/>
        <a:ext cx="2408372" cy="722640"/>
      </dsp:txXfrm>
    </dsp:sp>
    <dsp:sp modelId="{C94A9CB1-8F69-4B54-8E6B-FA439180F42A}">
      <dsp:nvSpPr>
        <dsp:cNvPr id="0" name=""/>
        <dsp:cNvSpPr/>
      </dsp:nvSpPr>
      <dsp:spPr>
        <a:xfrm rot="10800000">
          <a:off x="0" y="963521"/>
          <a:ext cx="2408372" cy="963521"/>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smtClean="0">
              <a:latin typeface="Gill Sans MT" panose="020B0502020104020203" pitchFamily="34" charset="0"/>
            </a:rPr>
            <a:t>len=2, lVals = { *, * }</a:t>
          </a:r>
          <a:endParaRPr lang="en-US" sz="3600" b="1" kern="1200" smtClean="0">
            <a:latin typeface="Gill Sans MT" panose="020B0502020104020203" pitchFamily="34" charset="0"/>
          </a:endParaRPr>
        </a:p>
        <a:p>
          <a:pPr lvl="0" algn="ctr" defTabSz="800100">
            <a:lnSpc>
              <a:spcPct val="90000"/>
            </a:lnSpc>
            <a:spcBef>
              <a:spcPct val="0"/>
            </a:spcBef>
            <a:spcAft>
              <a:spcPct val="35000"/>
            </a:spcAft>
          </a:pPr>
          <a:endParaRPr lang="en-US" sz="1700" b="1" kern="1200">
            <a:latin typeface="Gill Sans MT" panose="020B0502020104020203" pitchFamily="34" charset="0"/>
          </a:endParaRPr>
        </a:p>
      </dsp:txBody>
      <dsp:txXfrm rot="10800000">
        <a:off x="0" y="1204401"/>
        <a:ext cx="2408372" cy="722640"/>
      </dsp:txXfrm>
    </dsp:sp>
    <dsp:sp modelId="{6CE51DFA-F6B8-4936-A2C5-B562E07A0907}">
      <dsp:nvSpPr>
        <dsp:cNvPr id="0" name=""/>
        <dsp:cNvSpPr/>
      </dsp:nvSpPr>
      <dsp:spPr>
        <a:xfrm rot="5400000">
          <a:off x="3130798" y="241095"/>
          <a:ext cx="963521" cy="2408372"/>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b="1" kern="1200" smtClean="0">
              <a:latin typeface="Gill Sans MT" panose="020B0502020104020203" pitchFamily="34" charset="0"/>
            </a:rPr>
            <a:t>-</a:t>
          </a:r>
        </a:p>
        <a:p>
          <a:pPr lvl="0" algn="ctr" defTabSz="1600200">
            <a:lnSpc>
              <a:spcPct val="90000"/>
            </a:lnSpc>
            <a:spcBef>
              <a:spcPct val="0"/>
            </a:spcBef>
            <a:spcAft>
              <a:spcPct val="35000"/>
            </a:spcAft>
          </a:pPr>
          <a:endParaRPr lang="en-US" sz="1700" b="1" kern="1200">
            <a:latin typeface="Gill Sans MT" panose="020B0502020104020203" pitchFamily="34" charset="0"/>
          </a:endParaRPr>
        </a:p>
      </dsp:txBody>
      <dsp:txXfrm rot="-5400000">
        <a:off x="2408372" y="1204401"/>
        <a:ext cx="2408372" cy="722640"/>
      </dsp:txXfrm>
    </dsp:sp>
    <dsp:sp modelId="{406C794E-C2D5-4E06-B896-92A85CFBC7DB}">
      <dsp:nvSpPr>
        <dsp:cNvPr id="0" name=""/>
        <dsp:cNvSpPr/>
      </dsp:nvSpPr>
      <dsp:spPr>
        <a:xfrm>
          <a:off x="1685860" y="722640"/>
          <a:ext cx="1445023" cy="481760"/>
        </a:xfrm>
        <a:prstGeom prst="roundRect">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smtClean="0">
              <a:effectLst>
                <a:outerShdw blurRad="38100" dist="38100" dir="2700000" algn="tl">
                  <a:srgbClr val="000000">
                    <a:alpha val="43137"/>
                  </a:srgbClr>
                </a:outerShdw>
              </a:effectLst>
              <a:latin typeface="Gill Sans MT" panose="020B0502020104020203" pitchFamily="34" charset="0"/>
            </a:rPr>
            <a:t>LIST</a:t>
          </a:r>
          <a:endParaRPr lang="en-US" sz="2000" b="1" kern="1200">
            <a:effectLst>
              <a:outerShdw blurRad="38100" dist="38100" dir="2700000" algn="tl">
                <a:srgbClr val="000000">
                  <a:alpha val="43137"/>
                </a:srgbClr>
              </a:outerShdw>
            </a:effectLst>
            <a:latin typeface="Gill Sans MT" panose="020B0502020104020203" pitchFamily="34" charset="0"/>
          </a:endParaRPr>
        </a:p>
      </dsp:txBody>
      <dsp:txXfrm>
        <a:off x="1709378" y="746158"/>
        <a:ext cx="1397987" cy="4347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86B77-A644-4673-B51D-603040337940}">
      <dsp:nvSpPr>
        <dsp:cNvPr id="0" name=""/>
        <dsp:cNvSpPr/>
      </dsp:nvSpPr>
      <dsp:spPr>
        <a:xfrm rot="16200000">
          <a:off x="79310" y="-79310"/>
          <a:ext cx="1054359" cy="1212979"/>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b="1" kern="1200" smtClean="0">
              <a:latin typeface="Courier New" panose="02070309020205020404" pitchFamily="49" charset="0"/>
              <a:cs typeface="Courier New" panose="02070309020205020404" pitchFamily="49" charset="0"/>
            </a:rPr>
            <a:t>15</a:t>
          </a:r>
          <a:endParaRPr lang="en-US" sz="3600" b="1" kern="1200">
            <a:latin typeface="Courier New" panose="02070309020205020404" pitchFamily="49" charset="0"/>
            <a:cs typeface="Courier New" panose="02070309020205020404" pitchFamily="49" charset="0"/>
          </a:endParaRPr>
        </a:p>
      </dsp:txBody>
      <dsp:txXfrm rot="5400000">
        <a:off x="0" y="0"/>
        <a:ext cx="1212979" cy="790769"/>
      </dsp:txXfrm>
    </dsp:sp>
    <dsp:sp modelId="{2BB283A8-AC8F-4F64-808B-8C68E7CBEEDF}">
      <dsp:nvSpPr>
        <dsp:cNvPr id="0" name=""/>
        <dsp:cNvSpPr/>
      </dsp:nvSpPr>
      <dsp:spPr>
        <a:xfrm>
          <a:off x="1212979" y="0"/>
          <a:ext cx="1212979" cy="1054359"/>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smtClean="0">
              <a:latin typeface="Gill Sans MT" panose="020B0502020104020203" pitchFamily="34" charset="0"/>
            </a:rPr>
            <a:t>-</a:t>
          </a:r>
          <a:endParaRPr lang="en-US" sz="1700" b="1" kern="1200">
            <a:latin typeface="Gill Sans MT" panose="020B0502020104020203" pitchFamily="34" charset="0"/>
          </a:endParaRPr>
        </a:p>
      </dsp:txBody>
      <dsp:txXfrm>
        <a:off x="1212979" y="0"/>
        <a:ext cx="1212979" cy="790769"/>
      </dsp:txXfrm>
    </dsp:sp>
    <dsp:sp modelId="{C94A9CB1-8F69-4B54-8E6B-FA439180F42A}">
      <dsp:nvSpPr>
        <dsp:cNvPr id="0" name=""/>
        <dsp:cNvSpPr/>
      </dsp:nvSpPr>
      <dsp:spPr>
        <a:xfrm rot="10800000">
          <a:off x="0" y="1054359"/>
          <a:ext cx="1212979" cy="1054359"/>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smtClean="0">
              <a:latin typeface="Gill Sans MT" panose="020B0502020104020203" pitchFamily="34" charset="0"/>
            </a:rPr>
            <a:t>-</a:t>
          </a:r>
        </a:p>
        <a:p>
          <a:pPr lvl="0" algn="ctr" defTabSz="755650">
            <a:lnSpc>
              <a:spcPct val="90000"/>
            </a:lnSpc>
            <a:spcBef>
              <a:spcPct val="0"/>
            </a:spcBef>
            <a:spcAft>
              <a:spcPct val="35000"/>
            </a:spcAft>
          </a:pPr>
          <a:endParaRPr lang="en-US" sz="1700" b="1" kern="1200">
            <a:latin typeface="Gill Sans MT" panose="020B0502020104020203" pitchFamily="34" charset="0"/>
          </a:endParaRPr>
        </a:p>
      </dsp:txBody>
      <dsp:txXfrm rot="10800000">
        <a:off x="0" y="1317948"/>
        <a:ext cx="1212979" cy="790769"/>
      </dsp:txXfrm>
    </dsp:sp>
    <dsp:sp modelId="{6CE51DFA-F6B8-4936-A2C5-B562E07A0907}">
      <dsp:nvSpPr>
        <dsp:cNvPr id="0" name=""/>
        <dsp:cNvSpPr/>
      </dsp:nvSpPr>
      <dsp:spPr>
        <a:xfrm rot="5400000">
          <a:off x="1292290" y="975048"/>
          <a:ext cx="1054359" cy="1212979"/>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smtClean="0">
              <a:latin typeface="Gill Sans MT" panose="020B0502020104020203" pitchFamily="34" charset="0"/>
            </a:rPr>
            <a:t>-</a:t>
          </a:r>
        </a:p>
        <a:p>
          <a:pPr lvl="0" algn="ctr" defTabSz="755650">
            <a:lnSpc>
              <a:spcPct val="90000"/>
            </a:lnSpc>
            <a:spcBef>
              <a:spcPct val="0"/>
            </a:spcBef>
            <a:spcAft>
              <a:spcPct val="35000"/>
            </a:spcAft>
          </a:pPr>
          <a:endParaRPr lang="en-US" sz="1700" b="1" kern="1200">
            <a:latin typeface="Gill Sans MT" panose="020B0502020104020203" pitchFamily="34" charset="0"/>
          </a:endParaRPr>
        </a:p>
      </dsp:txBody>
      <dsp:txXfrm rot="-5400000">
        <a:off x="1212980" y="1317948"/>
        <a:ext cx="1212979" cy="790769"/>
      </dsp:txXfrm>
    </dsp:sp>
    <dsp:sp modelId="{406C794E-C2D5-4E06-B896-92A85CFBC7DB}">
      <dsp:nvSpPr>
        <dsp:cNvPr id="0" name=""/>
        <dsp:cNvSpPr/>
      </dsp:nvSpPr>
      <dsp:spPr>
        <a:xfrm>
          <a:off x="849085" y="790769"/>
          <a:ext cx="727788" cy="527179"/>
        </a:xfrm>
        <a:prstGeom prst="roundRect">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smtClean="0">
              <a:effectLst>
                <a:outerShdw blurRad="38100" dist="38100" dir="2700000" algn="tl">
                  <a:srgbClr val="000000">
                    <a:alpha val="43137"/>
                  </a:srgbClr>
                </a:outerShdw>
              </a:effectLst>
              <a:latin typeface="Gill Sans MT" panose="020B0502020104020203" pitchFamily="34" charset="0"/>
            </a:rPr>
            <a:t>INT</a:t>
          </a:r>
          <a:endParaRPr lang="en-US" sz="1700" b="1" kern="1200">
            <a:effectLst>
              <a:outerShdw blurRad="38100" dist="38100" dir="2700000" algn="tl">
                <a:srgbClr val="000000">
                  <a:alpha val="43137"/>
                </a:srgbClr>
              </a:outerShdw>
            </a:effectLst>
            <a:latin typeface="Gill Sans MT" panose="020B0502020104020203" pitchFamily="34" charset="0"/>
          </a:endParaRPr>
        </a:p>
      </dsp:txBody>
      <dsp:txXfrm>
        <a:off x="874820" y="816504"/>
        <a:ext cx="676318" cy="4757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86B77-A644-4673-B51D-603040337940}">
      <dsp:nvSpPr>
        <dsp:cNvPr id="0" name=""/>
        <dsp:cNvSpPr/>
      </dsp:nvSpPr>
      <dsp:spPr>
        <a:xfrm rot="16200000">
          <a:off x="79310" y="-79310"/>
          <a:ext cx="1054359" cy="1212979"/>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b="1" kern="1200" smtClean="0">
              <a:latin typeface="Courier New" panose="02070309020205020404" pitchFamily="49" charset="0"/>
              <a:cs typeface="Courier New" panose="02070309020205020404" pitchFamily="49" charset="0"/>
            </a:rPr>
            <a:t>10</a:t>
          </a:r>
          <a:endParaRPr lang="en-US" sz="3600" b="1" kern="1200">
            <a:latin typeface="Courier New" panose="02070309020205020404" pitchFamily="49" charset="0"/>
            <a:cs typeface="Courier New" panose="02070309020205020404" pitchFamily="49" charset="0"/>
          </a:endParaRPr>
        </a:p>
      </dsp:txBody>
      <dsp:txXfrm rot="5400000">
        <a:off x="0" y="0"/>
        <a:ext cx="1212979" cy="790769"/>
      </dsp:txXfrm>
    </dsp:sp>
    <dsp:sp modelId="{2BB283A8-AC8F-4F64-808B-8C68E7CBEEDF}">
      <dsp:nvSpPr>
        <dsp:cNvPr id="0" name=""/>
        <dsp:cNvSpPr/>
      </dsp:nvSpPr>
      <dsp:spPr>
        <a:xfrm>
          <a:off x="1212979" y="0"/>
          <a:ext cx="1212979" cy="1054359"/>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smtClean="0">
              <a:latin typeface="Gill Sans MT" panose="020B0502020104020203" pitchFamily="34" charset="0"/>
            </a:rPr>
            <a:t>-</a:t>
          </a:r>
          <a:endParaRPr lang="en-US" sz="1700" b="1" kern="1200">
            <a:latin typeface="Gill Sans MT" panose="020B0502020104020203" pitchFamily="34" charset="0"/>
          </a:endParaRPr>
        </a:p>
      </dsp:txBody>
      <dsp:txXfrm>
        <a:off x="1212979" y="0"/>
        <a:ext cx="1212979" cy="790769"/>
      </dsp:txXfrm>
    </dsp:sp>
    <dsp:sp modelId="{C94A9CB1-8F69-4B54-8E6B-FA439180F42A}">
      <dsp:nvSpPr>
        <dsp:cNvPr id="0" name=""/>
        <dsp:cNvSpPr/>
      </dsp:nvSpPr>
      <dsp:spPr>
        <a:xfrm rot="10800000">
          <a:off x="0" y="1054359"/>
          <a:ext cx="1212979" cy="1054359"/>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smtClean="0">
              <a:latin typeface="Gill Sans MT" panose="020B0502020104020203" pitchFamily="34" charset="0"/>
            </a:rPr>
            <a:t>-</a:t>
          </a:r>
        </a:p>
        <a:p>
          <a:pPr lvl="0" algn="ctr" defTabSz="755650">
            <a:lnSpc>
              <a:spcPct val="90000"/>
            </a:lnSpc>
            <a:spcBef>
              <a:spcPct val="0"/>
            </a:spcBef>
            <a:spcAft>
              <a:spcPct val="35000"/>
            </a:spcAft>
          </a:pPr>
          <a:endParaRPr lang="en-US" sz="1700" b="1" kern="1200">
            <a:latin typeface="Gill Sans MT" panose="020B0502020104020203" pitchFamily="34" charset="0"/>
          </a:endParaRPr>
        </a:p>
      </dsp:txBody>
      <dsp:txXfrm rot="10800000">
        <a:off x="0" y="1317948"/>
        <a:ext cx="1212979" cy="790769"/>
      </dsp:txXfrm>
    </dsp:sp>
    <dsp:sp modelId="{6CE51DFA-F6B8-4936-A2C5-B562E07A0907}">
      <dsp:nvSpPr>
        <dsp:cNvPr id="0" name=""/>
        <dsp:cNvSpPr/>
      </dsp:nvSpPr>
      <dsp:spPr>
        <a:xfrm rot="5400000">
          <a:off x="1292290" y="975048"/>
          <a:ext cx="1054359" cy="1212979"/>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smtClean="0">
              <a:latin typeface="Gill Sans MT" panose="020B0502020104020203" pitchFamily="34" charset="0"/>
            </a:rPr>
            <a:t>-</a:t>
          </a:r>
        </a:p>
        <a:p>
          <a:pPr lvl="0" algn="ctr" defTabSz="755650">
            <a:lnSpc>
              <a:spcPct val="90000"/>
            </a:lnSpc>
            <a:spcBef>
              <a:spcPct val="0"/>
            </a:spcBef>
            <a:spcAft>
              <a:spcPct val="35000"/>
            </a:spcAft>
          </a:pPr>
          <a:endParaRPr lang="en-US" sz="1700" b="1" kern="1200">
            <a:latin typeface="Gill Sans MT" panose="020B0502020104020203" pitchFamily="34" charset="0"/>
          </a:endParaRPr>
        </a:p>
      </dsp:txBody>
      <dsp:txXfrm rot="-5400000">
        <a:off x="1212980" y="1317948"/>
        <a:ext cx="1212979" cy="790769"/>
      </dsp:txXfrm>
    </dsp:sp>
    <dsp:sp modelId="{406C794E-C2D5-4E06-B896-92A85CFBC7DB}">
      <dsp:nvSpPr>
        <dsp:cNvPr id="0" name=""/>
        <dsp:cNvSpPr/>
      </dsp:nvSpPr>
      <dsp:spPr>
        <a:xfrm>
          <a:off x="849085" y="790769"/>
          <a:ext cx="727788" cy="527179"/>
        </a:xfrm>
        <a:prstGeom prst="roundRect">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smtClean="0">
              <a:effectLst>
                <a:outerShdw blurRad="38100" dist="38100" dir="2700000" algn="tl">
                  <a:srgbClr val="000000">
                    <a:alpha val="43137"/>
                  </a:srgbClr>
                </a:outerShdw>
              </a:effectLst>
              <a:latin typeface="Gill Sans MT" panose="020B0502020104020203" pitchFamily="34" charset="0"/>
            </a:rPr>
            <a:t>INT</a:t>
          </a:r>
          <a:endParaRPr lang="en-US" sz="1700" b="1" kern="1200">
            <a:effectLst>
              <a:outerShdw blurRad="38100" dist="38100" dir="2700000" algn="tl">
                <a:srgbClr val="000000">
                  <a:alpha val="43137"/>
                </a:srgbClr>
              </a:outerShdw>
            </a:effectLst>
            <a:latin typeface="Gill Sans MT" panose="020B0502020104020203" pitchFamily="34" charset="0"/>
          </a:endParaRPr>
        </a:p>
      </dsp:txBody>
      <dsp:txXfrm>
        <a:off x="874820" y="816504"/>
        <a:ext cx="676318" cy="47570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2E9AE4-FA63-4CED-8BF1-C26DE387CF5E}" type="datetimeFigureOut">
              <a:rPr lang="en-US" smtClean="0"/>
              <a:t>6/21/2013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DCCB2-E765-4000-9A4F-160FC069C9B7}" type="slidenum">
              <a:rPr lang="en-US" smtClean="0"/>
              <a:t>‹#›</a:t>
            </a:fld>
            <a:endParaRPr lang="en-US"/>
          </a:p>
        </p:txBody>
      </p:sp>
    </p:spTree>
    <p:extLst>
      <p:ext uri="{BB962C8B-B14F-4D97-AF65-F5344CB8AC3E}">
        <p14:creationId xmlns:p14="http://schemas.microsoft.com/office/powerpoint/2010/main" val="1670359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DCCB2-E765-4000-9A4F-160FC069C9B7}" type="slidenum">
              <a:rPr lang="en-US" smtClean="0"/>
              <a:t>1</a:t>
            </a:fld>
            <a:endParaRPr lang="en-US"/>
          </a:p>
        </p:txBody>
      </p:sp>
    </p:spTree>
    <p:extLst>
      <p:ext uri="{BB962C8B-B14F-4D97-AF65-F5344CB8AC3E}">
        <p14:creationId xmlns:p14="http://schemas.microsoft.com/office/powerpoint/2010/main" val="3629958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DCCB2-E765-4000-9A4F-160FC069C9B7}" type="slidenum">
              <a:rPr lang="en-US" smtClean="0"/>
              <a:t>18</a:t>
            </a:fld>
            <a:endParaRPr lang="en-US"/>
          </a:p>
        </p:txBody>
      </p:sp>
    </p:spTree>
    <p:extLst>
      <p:ext uri="{BB962C8B-B14F-4D97-AF65-F5344CB8AC3E}">
        <p14:creationId xmlns:p14="http://schemas.microsoft.com/office/powerpoint/2010/main" val="2324764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DCCB2-E765-4000-9A4F-160FC069C9B7}" type="slidenum">
              <a:rPr lang="en-US" smtClean="0"/>
              <a:t>19</a:t>
            </a:fld>
            <a:endParaRPr lang="en-US"/>
          </a:p>
        </p:txBody>
      </p:sp>
    </p:spTree>
    <p:extLst>
      <p:ext uri="{BB962C8B-B14F-4D97-AF65-F5344CB8AC3E}">
        <p14:creationId xmlns:p14="http://schemas.microsoft.com/office/powerpoint/2010/main" val="3415455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DCCB2-E765-4000-9A4F-160FC069C9B7}" type="slidenum">
              <a:rPr lang="en-US" smtClean="0"/>
              <a:t>24</a:t>
            </a:fld>
            <a:endParaRPr lang="en-US"/>
          </a:p>
        </p:txBody>
      </p:sp>
    </p:spTree>
    <p:extLst>
      <p:ext uri="{BB962C8B-B14F-4D97-AF65-F5344CB8AC3E}">
        <p14:creationId xmlns:p14="http://schemas.microsoft.com/office/powerpoint/2010/main" val="2136443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DCCB2-E765-4000-9A4F-160FC069C9B7}" type="slidenum">
              <a:rPr lang="en-US" smtClean="0"/>
              <a:t>25</a:t>
            </a:fld>
            <a:endParaRPr lang="en-US"/>
          </a:p>
        </p:txBody>
      </p:sp>
    </p:spTree>
    <p:extLst>
      <p:ext uri="{BB962C8B-B14F-4D97-AF65-F5344CB8AC3E}">
        <p14:creationId xmlns:p14="http://schemas.microsoft.com/office/powerpoint/2010/main" val="91539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DCCB2-E765-4000-9A4F-160FC069C9B7}" type="slidenum">
              <a:rPr lang="en-US" smtClean="0"/>
              <a:t>26</a:t>
            </a:fld>
            <a:endParaRPr lang="en-US"/>
          </a:p>
        </p:txBody>
      </p:sp>
    </p:spTree>
    <p:extLst>
      <p:ext uri="{BB962C8B-B14F-4D97-AF65-F5344CB8AC3E}">
        <p14:creationId xmlns:p14="http://schemas.microsoft.com/office/powerpoint/2010/main" val="207965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DCCB2-E765-4000-9A4F-160FC069C9B7}" type="slidenum">
              <a:rPr lang="en-US" smtClean="0"/>
              <a:t>27</a:t>
            </a:fld>
            <a:endParaRPr lang="en-US"/>
          </a:p>
        </p:txBody>
      </p:sp>
    </p:spTree>
    <p:extLst>
      <p:ext uri="{BB962C8B-B14F-4D97-AF65-F5344CB8AC3E}">
        <p14:creationId xmlns:p14="http://schemas.microsoft.com/office/powerpoint/2010/main" val="3064265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DCCB2-E765-4000-9A4F-160FC069C9B7}" type="slidenum">
              <a:rPr lang="en-US" smtClean="0"/>
              <a:t>28</a:t>
            </a:fld>
            <a:endParaRPr lang="en-US"/>
          </a:p>
        </p:txBody>
      </p:sp>
    </p:spTree>
    <p:extLst>
      <p:ext uri="{BB962C8B-B14F-4D97-AF65-F5344CB8AC3E}">
        <p14:creationId xmlns:p14="http://schemas.microsoft.com/office/powerpoint/2010/main" val="4129699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DCCB2-E765-4000-9A4F-160FC069C9B7}" type="slidenum">
              <a:rPr lang="en-US" smtClean="0"/>
              <a:t>29</a:t>
            </a:fld>
            <a:endParaRPr lang="en-US"/>
          </a:p>
        </p:txBody>
      </p:sp>
    </p:spTree>
    <p:extLst>
      <p:ext uri="{BB962C8B-B14F-4D97-AF65-F5344CB8AC3E}">
        <p14:creationId xmlns:p14="http://schemas.microsoft.com/office/powerpoint/2010/main" val="3547644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DCCB2-E765-4000-9A4F-160FC069C9B7}" type="slidenum">
              <a:rPr lang="en-US" smtClean="0"/>
              <a:t>41</a:t>
            </a:fld>
            <a:endParaRPr lang="en-US"/>
          </a:p>
        </p:txBody>
      </p:sp>
    </p:spTree>
    <p:extLst>
      <p:ext uri="{BB962C8B-B14F-4D97-AF65-F5344CB8AC3E}">
        <p14:creationId xmlns:p14="http://schemas.microsoft.com/office/powerpoint/2010/main" val="3185934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DCCB2-E765-4000-9A4F-160FC069C9B7}" type="slidenum">
              <a:rPr lang="en-US" smtClean="0"/>
              <a:t>42</a:t>
            </a:fld>
            <a:endParaRPr lang="en-US"/>
          </a:p>
        </p:txBody>
      </p:sp>
    </p:spTree>
    <p:extLst>
      <p:ext uri="{BB962C8B-B14F-4D97-AF65-F5344CB8AC3E}">
        <p14:creationId xmlns:p14="http://schemas.microsoft.com/office/powerpoint/2010/main" val="1887649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Our</a:t>
            </a:r>
            <a:r>
              <a:rPr lang="en-US" baseline="0" smtClean="0"/>
              <a:t> goal is to provide automated feedback on programming assignments. Currently there are two main ways such feedback is provided. First is test-cases based feedback where a set of test cases are run on the student-assignment and failing tests are returned as feedback. This kind of feedback is problematic for beginner programmers as they find it hard to map failing test to errors in their code. In the second approach, TAs provide feedback by manually going over each student assignment. This process is time consuming and error prone. To give you an idea about how difficult this process is for the TAs, here is a feedback provided by one of the students who took the course this year.</a:t>
            </a:r>
          </a:p>
          <a:p>
            <a:endParaRPr lang="en-US" baseline="0" smtClean="0"/>
          </a:p>
          <a:p>
            <a:r>
              <a:rPr lang="en-US" baseline="0" smtClean="0"/>
              <a:t>To give you an idea about how difficult it is for TAs, even after spending a lot of time students are not satisfied.</a:t>
            </a:r>
          </a:p>
          <a:p>
            <a:endParaRPr lang="en-US" baseline="0" smtClean="0"/>
          </a:p>
          <a:p>
            <a:r>
              <a:rPr lang="en-US" baseline="0" smtClean="0"/>
              <a:t>Therefore the second approach of manual feedback by TAs</a:t>
            </a:r>
          </a:p>
          <a:p>
            <a:endParaRPr lang="en-US" smtClean="0"/>
          </a:p>
          <a:p>
            <a:r>
              <a:rPr lang="en-US" smtClean="0"/>
              <a:t>In </a:t>
            </a:r>
            <a:r>
              <a:rPr lang="en-US" dirty="0" smtClean="0"/>
              <a:t>this project, we are working on the problem</a:t>
            </a:r>
            <a:r>
              <a:rPr lang="en-US" baseline="0" dirty="0" smtClean="0"/>
              <a:t> of providing automated feedback on assignments for introductory programming courses. There are two main ways the feedback is provided currently: first is test-cases based feedback where the student assignment is run on a set of test-cases and failing test cases are provided as feedback. The problem with this approach is that it is hard for beginner programmers to co-relate these failing test cases with errors in their code. This is the reason that in introduction to programming course at MIT, TAs are made to provide feedback explaining exactly what is wrong with the student solution and how to correct them. When I was a TA, I used to take 1 week to grade assignments for 300 students. It is quite time consuming and error </a:t>
            </a:r>
            <a:r>
              <a:rPr lang="en-US" baseline="0" smtClean="0"/>
              <a:t>prone.</a:t>
            </a:r>
          </a:p>
          <a:p>
            <a:endParaRPr lang="en-US" baseline="0" smtClean="0"/>
          </a:p>
          <a:p>
            <a:r>
              <a:rPr lang="en-US" baseline="0" smtClean="0"/>
              <a:t>Right now what are the ways: test-cases and manually</a:t>
            </a:r>
          </a:p>
          <a:p>
            <a:endParaRPr lang="en-US" baseline="0" smtClean="0"/>
          </a:p>
          <a:p>
            <a:r>
              <a:rPr lang="en-US" baseline="0" smtClean="0"/>
              <a:t>Students really don’t like it when you don’t provide them the level of feedback that they expect.</a:t>
            </a:r>
          </a:p>
          <a:p>
            <a:endParaRPr lang="en-US" baseline="0" smtClean="0"/>
          </a:p>
          <a:p>
            <a:r>
              <a:rPr lang="en-US" baseline="0" smtClean="0"/>
              <a:t>It is far from gold standard</a:t>
            </a:r>
          </a:p>
          <a:p>
            <a:r>
              <a:rPr lang="en-US" baseline="0" smtClean="0"/>
              <a:t>Its really hard to give good feedback, and when you don’t give good feedback you get comments like this:</a:t>
            </a:r>
          </a:p>
          <a:p>
            <a:endParaRPr lang="en-US" baseline="0" smtClean="0"/>
          </a:p>
          <a:p>
            <a:r>
              <a:rPr lang="en-US" baseline="0" smtClean="0"/>
              <a:t>Transition: </a:t>
            </a:r>
            <a:endParaRPr lang="en-US" dirty="0"/>
          </a:p>
        </p:txBody>
      </p:sp>
      <p:sp>
        <p:nvSpPr>
          <p:cNvPr id="4" name="Slide Number Placeholder 3"/>
          <p:cNvSpPr>
            <a:spLocks noGrp="1"/>
          </p:cNvSpPr>
          <p:nvPr>
            <p:ph type="sldNum" sz="quarter" idx="10"/>
          </p:nvPr>
        </p:nvSpPr>
        <p:spPr/>
        <p:txBody>
          <a:bodyPr/>
          <a:lstStyle/>
          <a:p>
            <a:fld id="{5E4DCCB2-E765-4000-9A4F-160FC069C9B7}" type="slidenum">
              <a:rPr lang="en-US" smtClean="0"/>
              <a:t>2</a:t>
            </a:fld>
            <a:endParaRPr lang="en-US"/>
          </a:p>
        </p:txBody>
      </p:sp>
    </p:spTree>
    <p:extLst>
      <p:ext uri="{BB962C8B-B14F-4D97-AF65-F5344CB8AC3E}">
        <p14:creationId xmlns:p14="http://schemas.microsoft.com/office/powerpoint/2010/main" val="3142422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DCCB2-E765-4000-9A4F-160FC069C9B7}" type="slidenum">
              <a:rPr lang="en-US" smtClean="0"/>
              <a:t>43</a:t>
            </a:fld>
            <a:endParaRPr lang="en-US"/>
          </a:p>
        </p:txBody>
      </p:sp>
    </p:spTree>
    <p:extLst>
      <p:ext uri="{BB962C8B-B14F-4D97-AF65-F5344CB8AC3E}">
        <p14:creationId xmlns:p14="http://schemas.microsoft.com/office/powerpoint/2010/main" val="1918374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DCCB2-E765-4000-9A4F-160FC069C9B7}" type="slidenum">
              <a:rPr lang="en-US" smtClean="0"/>
              <a:t>44</a:t>
            </a:fld>
            <a:endParaRPr lang="en-US"/>
          </a:p>
        </p:txBody>
      </p:sp>
    </p:spTree>
    <p:extLst>
      <p:ext uri="{BB962C8B-B14F-4D97-AF65-F5344CB8AC3E}">
        <p14:creationId xmlns:p14="http://schemas.microsoft.com/office/powerpoint/2010/main" val="3125253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DCCB2-E765-4000-9A4F-160FC069C9B7}" type="slidenum">
              <a:rPr lang="en-US" smtClean="0"/>
              <a:t>45</a:t>
            </a:fld>
            <a:endParaRPr lang="en-US"/>
          </a:p>
        </p:txBody>
      </p:sp>
    </p:spTree>
    <p:extLst>
      <p:ext uri="{BB962C8B-B14F-4D97-AF65-F5344CB8AC3E}">
        <p14:creationId xmlns:p14="http://schemas.microsoft.com/office/powerpoint/2010/main" val="2738649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DCCB2-E765-4000-9A4F-160FC069C9B7}" type="slidenum">
              <a:rPr lang="en-US" smtClean="0"/>
              <a:t>46</a:t>
            </a:fld>
            <a:endParaRPr lang="en-US"/>
          </a:p>
        </p:txBody>
      </p:sp>
    </p:spTree>
    <p:extLst>
      <p:ext uri="{BB962C8B-B14F-4D97-AF65-F5344CB8AC3E}">
        <p14:creationId xmlns:p14="http://schemas.microsoft.com/office/powerpoint/2010/main" val="3777356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There are 3 main complaints in this student feedback</a:t>
            </a:r>
            <a:r>
              <a:rPr lang="en-US" baseline="0" smtClean="0"/>
              <a:t>: 1. it took too long to get any feedback, 2. the feedback didn’t tell what was wrong with their solution, 3. the assigned grade didn’t reflect their accomplishment. This is still a problem in traditional classroom courses but it is becoming an even bigger problem with online courses on MOOCs.</a:t>
            </a:r>
          </a:p>
          <a:p>
            <a:endParaRPr lang="en-US" baseline="0" smtClean="0"/>
          </a:p>
          <a:p>
            <a:r>
              <a:rPr lang="en-US" baseline="0" smtClean="0"/>
              <a:t>This is already a problem with traditional courses but it gets even worse in the world of MOOCs.</a:t>
            </a:r>
            <a:endParaRPr lang="en-US" smtClean="0"/>
          </a:p>
          <a:p>
            <a:endParaRPr lang="en-US" smtClean="0"/>
          </a:p>
          <a:p>
            <a:r>
              <a:rPr lang="en-US" smtClean="0"/>
              <a:t>This </a:t>
            </a:r>
            <a:r>
              <a:rPr lang="en-US" dirty="0" smtClean="0"/>
              <a:t>is a student feedback</a:t>
            </a:r>
            <a:r>
              <a:rPr lang="en-US" baseline="0" dirty="0" smtClean="0"/>
              <a:t> from this year’s course. The student is complaining here that not only did it take 1-2 weeks to get any feedback but also the feedback wasn’t very helpful and didn’t explain how to fix their problems.</a:t>
            </a:r>
            <a:endParaRPr lang="en-US" dirty="0"/>
          </a:p>
        </p:txBody>
      </p:sp>
      <p:sp>
        <p:nvSpPr>
          <p:cNvPr id="4" name="Slide Number Placeholder 3"/>
          <p:cNvSpPr>
            <a:spLocks noGrp="1"/>
          </p:cNvSpPr>
          <p:nvPr>
            <p:ph type="sldNum" sz="quarter" idx="10"/>
          </p:nvPr>
        </p:nvSpPr>
        <p:spPr/>
        <p:txBody>
          <a:bodyPr/>
          <a:lstStyle/>
          <a:p>
            <a:fld id="{5E4DCCB2-E765-4000-9A4F-160FC069C9B7}" type="slidenum">
              <a:rPr lang="en-US" smtClean="0"/>
              <a:t>3</a:t>
            </a:fld>
            <a:endParaRPr lang="en-US"/>
          </a:p>
        </p:txBody>
      </p:sp>
    </p:spTree>
    <p:extLst>
      <p:ext uri="{BB962C8B-B14F-4D97-AF65-F5344CB8AC3E}">
        <p14:creationId xmlns:p14="http://schemas.microsoft.com/office/powerpoint/2010/main" val="547661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There are typically more than</a:t>
            </a:r>
            <a:r>
              <a:rPr lang="en-US" baseline="0" smtClean="0"/>
              <a:t> 100k students signing up for these courses an hiring enough TAs for providing manual feedback is infeasible. So we would like to automate this process of feedback generation but how can we do it?</a:t>
            </a:r>
            <a:endParaRPr lang="en-US" smtClean="0"/>
          </a:p>
          <a:p>
            <a:endParaRPr lang="en-US" smtClean="0"/>
          </a:p>
          <a:p>
            <a:r>
              <a:rPr lang="en-US" smtClean="0"/>
              <a:t>This </a:t>
            </a:r>
            <a:r>
              <a:rPr lang="en-US" dirty="0" smtClean="0"/>
              <a:t>problem of providing feedback presents</a:t>
            </a:r>
            <a:r>
              <a:rPr lang="en-US" baseline="0" dirty="0" smtClean="0"/>
              <a:t> an even bigger challenge in MOOCs where there are typically more than 100 thousand students signing up for these courses. Getting no helpful feedback is often cited as one of the main reasons why a very small percentage of these 100 thousand students finally manage to finish the </a:t>
            </a:r>
            <a:r>
              <a:rPr lang="en-US" baseline="0" smtClean="0"/>
              <a:t>course.</a:t>
            </a:r>
          </a:p>
          <a:p>
            <a:endParaRPr lang="en-US" baseline="0" smtClean="0"/>
          </a:p>
          <a:p>
            <a:r>
              <a:rPr lang="en-US" baseline="0" smtClean="0"/>
              <a:t>Pause (next section)</a:t>
            </a:r>
            <a:endParaRPr lang="en-US" dirty="0"/>
          </a:p>
        </p:txBody>
      </p:sp>
      <p:sp>
        <p:nvSpPr>
          <p:cNvPr id="4" name="Slide Number Placeholder 3"/>
          <p:cNvSpPr>
            <a:spLocks noGrp="1"/>
          </p:cNvSpPr>
          <p:nvPr>
            <p:ph type="sldNum" sz="quarter" idx="10"/>
          </p:nvPr>
        </p:nvSpPr>
        <p:spPr/>
        <p:txBody>
          <a:bodyPr/>
          <a:lstStyle/>
          <a:p>
            <a:fld id="{5E4DCCB2-E765-4000-9A4F-160FC069C9B7}" type="slidenum">
              <a:rPr lang="en-US" smtClean="0"/>
              <a:t>4</a:t>
            </a:fld>
            <a:endParaRPr lang="en-US"/>
          </a:p>
        </p:txBody>
      </p:sp>
    </p:spTree>
    <p:extLst>
      <p:ext uri="{BB962C8B-B14F-4D97-AF65-F5344CB8AC3E}">
        <p14:creationId xmlns:p14="http://schemas.microsoft.com/office/powerpoint/2010/main" val="513253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Lets look at what happens today. Today while grading TAs or teacher first write some reference solution, and after going over a few student solutions, TAs and teacher construct a grading rubric consisting of common errors students are making and how many marks are to be deducted for each of these mistakes. After this, TAs spend hours and hours in the process of applying the rubric to student attemps to grade and provide feedback.</a:t>
            </a:r>
            <a:endParaRPr lang="en-US"/>
          </a:p>
        </p:txBody>
      </p:sp>
      <p:sp>
        <p:nvSpPr>
          <p:cNvPr id="4" name="Slide Number Placeholder 3"/>
          <p:cNvSpPr>
            <a:spLocks noGrp="1"/>
          </p:cNvSpPr>
          <p:nvPr>
            <p:ph type="sldNum" sz="quarter" idx="10"/>
          </p:nvPr>
        </p:nvSpPr>
        <p:spPr/>
        <p:txBody>
          <a:bodyPr/>
          <a:lstStyle/>
          <a:p>
            <a:fld id="{5E4DCCB2-E765-4000-9A4F-160FC069C9B7}" type="slidenum">
              <a:rPr lang="en-US" smtClean="0"/>
              <a:t>5</a:t>
            </a:fld>
            <a:endParaRPr lang="en-US"/>
          </a:p>
        </p:txBody>
      </p:sp>
    </p:spTree>
    <p:extLst>
      <p:ext uri="{BB962C8B-B14F-4D97-AF65-F5344CB8AC3E}">
        <p14:creationId xmlns:p14="http://schemas.microsoft.com/office/powerpoint/2010/main" val="3706570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this</a:t>
            </a:r>
            <a:r>
              <a:rPr lang="en-US" baseline="0" smtClean="0"/>
              <a:t> work, we want to automate this process keeping a similar interface.</a:t>
            </a:r>
            <a:endParaRPr lang="en-US"/>
          </a:p>
        </p:txBody>
      </p:sp>
      <p:sp>
        <p:nvSpPr>
          <p:cNvPr id="4" name="Slide Number Placeholder 3"/>
          <p:cNvSpPr>
            <a:spLocks noGrp="1"/>
          </p:cNvSpPr>
          <p:nvPr>
            <p:ph type="sldNum" sz="quarter" idx="10"/>
          </p:nvPr>
        </p:nvSpPr>
        <p:spPr/>
        <p:txBody>
          <a:bodyPr/>
          <a:lstStyle/>
          <a:p>
            <a:fld id="{5E4DCCB2-E765-4000-9A4F-160FC069C9B7}" type="slidenum">
              <a:rPr lang="en-US" smtClean="0"/>
              <a:t>6</a:t>
            </a:fld>
            <a:endParaRPr lang="en-US"/>
          </a:p>
        </p:txBody>
      </p:sp>
    </p:spTree>
    <p:extLst>
      <p:ext uri="{BB962C8B-B14F-4D97-AF65-F5344CB8AC3E}">
        <p14:creationId xmlns:p14="http://schemas.microsoft.com/office/powerpoint/2010/main" val="991843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DCCB2-E765-4000-9A4F-160FC069C9B7}" type="slidenum">
              <a:rPr lang="en-US" smtClean="0"/>
              <a:t>9</a:t>
            </a:fld>
            <a:endParaRPr lang="en-US"/>
          </a:p>
        </p:txBody>
      </p:sp>
    </p:spTree>
    <p:extLst>
      <p:ext uri="{BB962C8B-B14F-4D97-AF65-F5344CB8AC3E}">
        <p14:creationId xmlns:p14="http://schemas.microsoft.com/office/powerpoint/2010/main" val="2822304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DCCB2-E765-4000-9A4F-160FC069C9B7}" type="slidenum">
              <a:rPr lang="en-US" smtClean="0"/>
              <a:t>16</a:t>
            </a:fld>
            <a:endParaRPr lang="en-US"/>
          </a:p>
        </p:txBody>
      </p:sp>
    </p:spTree>
    <p:extLst>
      <p:ext uri="{BB962C8B-B14F-4D97-AF65-F5344CB8AC3E}">
        <p14:creationId xmlns:p14="http://schemas.microsoft.com/office/powerpoint/2010/main" val="3893390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DCCB2-E765-4000-9A4F-160FC069C9B7}" type="slidenum">
              <a:rPr lang="en-US" smtClean="0"/>
              <a:t>17</a:t>
            </a:fld>
            <a:endParaRPr lang="en-US"/>
          </a:p>
        </p:txBody>
      </p:sp>
    </p:spTree>
    <p:extLst>
      <p:ext uri="{BB962C8B-B14F-4D97-AF65-F5344CB8AC3E}">
        <p14:creationId xmlns:p14="http://schemas.microsoft.com/office/powerpoint/2010/main" val="1982138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6/21/2013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6/21/2013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6/21/2013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914400" y="6324600"/>
            <a:ext cx="2540000" cy="381000"/>
          </a:xfrm>
          <a:prstGeom prst="rect">
            <a:avLst/>
          </a:prstGeom>
        </p:spPr>
        <p:txBody>
          <a:bodyPr/>
          <a:lstStyle>
            <a:lvl1pPr>
              <a:defRPr/>
            </a:lvl1pPr>
          </a:lstStyle>
          <a:p>
            <a:pPr defTabSz="914400" fontAlgn="base">
              <a:spcBef>
                <a:spcPct val="50000"/>
              </a:spcBef>
              <a:spcAft>
                <a:spcPct val="0"/>
              </a:spcAft>
              <a:defRPr/>
            </a:pPr>
            <a:r>
              <a:rPr lang="en-US" sz="2000" smtClean="0">
                <a:solidFill>
                  <a:srgbClr val="000000"/>
                </a:solidFill>
                <a:latin typeface="Comic Sans MS" pitchFamily="66" charset="0"/>
              </a:rPr>
              <a:t>3/30/2009</a:t>
            </a:r>
            <a:endParaRPr lang="en-US" sz="2000" dirty="0">
              <a:solidFill>
                <a:srgbClr val="000000"/>
              </a:solidFill>
              <a:latin typeface="Comic Sans MS" pitchFamily="66" charset="0"/>
            </a:endParaRPr>
          </a:p>
        </p:txBody>
      </p:sp>
      <p:sp>
        <p:nvSpPr>
          <p:cNvPr id="5" name="Rectangle 6"/>
          <p:cNvSpPr>
            <a:spLocks noGrp="1" noChangeArrowheads="1"/>
          </p:cNvSpPr>
          <p:nvPr>
            <p:ph type="sldNum" sz="quarter" idx="11"/>
          </p:nvPr>
        </p:nvSpPr>
        <p:spPr>
          <a:xfrm>
            <a:off x="9554129" y="6324600"/>
            <a:ext cx="2540000" cy="381000"/>
          </a:xfrm>
          <a:prstGeom prst="rect">
            <a:avLst/>
          </a:prstGeom>
        </p:spPr>
        <p:txBody>
          <a:bodyPr/>
          <a:lstStyle>
            <a:lvl1pPr>
              <a:defRPr/>
            </a:lvl1pPr>
          </a:lstStyle>
          <a:p>
            <a:pPr defTabSz="914400" fontAlgn="base">
              <a:spcBef>
                <a:spcPct val="50000"/>
              </a:spcBef>
              <a:spcAft>
                <a:spcPct val="0"/>
              </a:spcAft>
              <a:defRPr/>
            </a:pPr>
            <a:fld id="{1099E645-D355-4FDE-B443-868FCDFF59F7}" type="slidenum">
              <a:rPr lang="en-US" sz="2000" smtClean="0">
                <a:solidFill>
                  <a:srgbClr val="000000"/>
                </a:solidFill>
                <a:latin typeface="Comic Sans MS" pitchFamily="66" charset="0"/>
              </a:rPr>
              <a:pPr defTabSz="914400" fontAlgn="base">
                <a:spcBef>
                  <a:spcPct val="50000"/>
                </a:spcBef>
                <a:spcAft>
                  <a:spcPct val="0"/>
                </a:spcAft>
                <a:defRPr/>
              </a:pPr>
              <a:t>‹#›</a:t>
            </a:fld>
            <a:endParaRPr lang="en-US" sz="2000" dirty="0">
              <a:solidFill>
                <a:srgbClr val="000000"/>
              </a:solidFill>
              <a:latin typeface="Comic Sans MS" pitchFamily="66" charset="0"/>
            </a:endParaRPr>
          </a:p>
        </p:txBody>
      </p:sp>
    </p:spTree>
    <p:extLst>
      <p:ext uri="{BB962C8B-B14F-4D97-AF65-F5344CB8AC3E}">
        <p14:creationId xmlns:p14="http://schemas.microsoft.com/office/powerpoint/2010/main" val="3627680890"/>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67091"/>
            <a:ext cx="10363200" cy="5029200"/>
          </a:xfrm>
        </p:spPr>
        <p:txBody>
          <a:bodyPr/>
          <a:lstStyle>
            <a:lvl1pPr>
              <a:defRPr sz="1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11662546"/>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6/21/2013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6/21/2013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6/21/2013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6/21/2013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6/21/2013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6/21/2013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6/21/2013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6/21/2013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6/21/2013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Gill Sans MT" panose="020B0502020104020203"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Gill Sans MT" panose="020B0502020104020203"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Gill Sans MT" panose="020B0502020104020203"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ill Sans MT" panose="020B0502020104020203"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ill Sans MT" panose="020B0502020104020203"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ill Sans MT" panose="020B05020201040202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304800"/>
            <a:ext cx="103632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914400" y="1143000"/>
            <a:ext cx="103632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Line 7"/>
          <p:cNvSpPr>
            <a:spLocks noChangeShapeType="1"/>
          </p:cNvSpPr>
          <p:nvPr/>
        </p:nvSpPr>
        <p:spPr bwMode="auto">
          <a:xfrm>
            <a:off x="508000" y="914400"/>
            <a:ext cx="11159067" cy="0"/>
          </a:xfrm>
          <a:prstGeom prst="line">
            <a:avLst/>
          </a:prstGeom>
          <a:noFill/>
          <a:ln w="50800">
            <a:solidFill>
              <a:srgbClr val="008080"/>
            </a:solidFill>
            <a:round/>
            <a:headEnd type="none" w="sm" len="sm"/>
            <a:tailEnd type="none" w="sm" len="sm"/>
          </a:ln>
          <a:effectLst/>
        </p:spPr>
        <p:txBody>
          <a:bodyPr wrap="none" anchor="ctr"/>
          <a:lstStyle/>
          <a:p>
            <a:pPr defTabSz="914400" fontAlgn="base">
              <a:spcBef>
                <a:spcPct val="50000"/>
              </a:spcBef>
              <a:spcAft>
                <a:spcPct val="0"/>
              </a:spcAft>
              <a:defRPr/>
            </a:pPr>
            <a:endParaRPr lang="en-US" sz="2000">
              <a:solidFill>
                <a:srgbClr val="000000"/>
              </a:solidFill>
              <a:latin typeface="Comic Sans MS" pitchFamily="66" charset="0"/>
            </a:endParaRPr>
          </a:p>
        </p:txBody>
      </p:sp>
    </p:spTree>
    <p:extLst>
      <p:ext uri="{BB962C8B-B14F-4D97-AF65-F5344CB8AC3E}">
        <p14:creationId xmlns:p14="http://schemas.microsoft.com/office/powerpoint/2010/main" val="1868687939"/>
      </p:ext>
    </p:extLst>
  </p:cSld>
  <p:clrMap bg1="lt1" tx1="dk1" bg2="lt2" tx2="dk2" accent1="accent1" accent2="accent2" accent3="accent3" accent4="accent4" accent5="accent5" accent6="accent6" hlink="hlink" folHlink="folHlink"/>
  <p:sldLayoutIdLst>
    <p:sldLayoutId id="2147483662" r:id="rId1"/>
    <p:sldLayoutId id="2147483663" r:id="rId2"/>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Comic Sans MS" pitchFamily="66" charset="0"/>
        </a:defRPr>
      </a:lvl2pPr>
      <a:lvl3pPr algn="ctr" rtl="0" eaLnBrk="0" fontAlgn="base" hangingPunct="0">
        <a:spcBef>
          <a:spcPct val="0"/>
        </a:spcBef>
        <a:spcAft>
          <a:spcPct val="0"/>
        </a:spcAft>
        <a:defRPr sz="2800">
          <a:solidFill>
            <a:schemeClr val="tx2"/>
          </a:solidFill>
          <a:latin typeface="Comic Sans MS" pitchFamily="66" charset="0"/>
        </a:defRPr>
      </a:lvl3pPr>
      <a:lvl4pPr algn="ctr" rtl="0" eaLnBrk="0" fontAlgn="base" hangingPunct="0">
        <a:spcBef>
          <a:spcPct val="0"/>
        </a:spcBef>
        <a:spcAft>
          <a:spcPct val="0"/>
        </a:spcAft>
        <a:defRPr sz="2800">
          <a:solidFill>
            <a:schemeClr val="tx2"/>
          </a:solidFill>
          <a:latin typeface="Comic Sans MS" pitchFamily="66" charset="0"/>
        </a:defRPr>
      </a:lvl4pPr>
      <a:lvl5pPr algn="ctr" rtl="0" eaLnBrk="0" fontAlgn="base" hangingPunct="0">
        <a:spcBef>
          <a:spcPct val="0"/>
        </a:spcBef>
        <a:spcAft>
          <a:spcPct val="0"/>
        </a:spcAft>
        <a:defRPr sz="2800">
          <a:solidFill>
            <a:schemeClr val="tx2"/>
          </a:solidFill>
          <a:latin typeface="Comic Sans MS" pitchFamily="66" charset="0"/>
        </a:defRPr>
      </a:lvl5pPr>
      <a:lvl6pPr marL="457200" algn="ctr" rtl="0" fontAlgn="base">
        <a:spcBef>
          <a:spcPct val="0"/>
        </a:spcBef>
        <a:spcAft>
          <a:spcPct val="0"/>
        </a:spcAft>
        <a:defRPr sz="2800">
          <a:solidFill>
            <a:schemeClr val="tx2"/>
          </a:solidFill>
          <a:latin typeface="Comic Sans MS" pitchFamily="66" charset="0"/>
        </a:defRPr>
      </a:lvl6pPr>
      <a:lvl7pPr marL="914400" algn="ctr" rtl="0" fontAlgn="base">
        <a:spcBef>
          <a:spcPct val="0"/>
        </a:spcBef>
        <a:spcAft>
          <a:spcPct val="0"/>
        </a:spcAft>
        <a:defRPr sz="2800">
          <a:solidFill>
            <a:schemeClr val="tx2"/>
          </a:solidFill>
          <a:latin typeface="Comic Sans MS" pitchFamily="66" charset="0"/>
        </a:defRPr>
      </a:lvl7pPr>
      <a:lvl8pPr marL="1371600" algn="ctr" rtl="0" fontAlgn="base">
        <a:spcBef>
          <a:spcPct val="0"/>
        </a:spcBef>
        <a:spcAft>
          <a:spcPct val="0"/>
        </a:spcAft>
        <a:defRPr sz="2800">
          <a:solidFill>
            <a:schemeClr val="tx2"/>
          </a:solidFill>
          <a:latin typeface="Comic Sans MS" pitchFamily="66" charset="0"/>
        </a:defRPr>
      </a:lvl8pPr>
      <a:lvl9pPr marL="1828800" algn="ctr" rtl="0" fontAlgn="base">
        <a:spcBef>
          <a:spcPct val="0"/>
        </a:spcBef>
        <a:spcAft>
          <a:spcPct val="0"/>
        </a:spcAft>
        <a:defRPr sz="28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2.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5.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18" Type="http://schemas.microsoft.com/office/2007/relationships/diagramDrawing" Target="../diagrams/drawing7.xml"/><Relationship Id="rId3" Type="http://schemas.openxmlformats.org/officeDocument/2006/relationships/notesSlide" Target="../notesSlides/notesSlide13.xml"/><Relationship Id="rId7" Type="http://schemas.openxmlformats.org/officeDocument/2006/relationships/diagramColors" Target="../diagrams/colors5.xml"/><Relationship Id="rId12" Type="http://schemas.openxmlformats.org/officeDocument/2006/relationships/diagramColors" Target="../diagrams/colors6.xml"/><Relationship Id="rId17" Type="http://schemas.openxmlformats.org/officeDocument/2006/relationships/diagramColors" Target="../diagrams/colors7.xml"/><Relationship Id="rId2" Type="http://schemas.openxmlformats.org/officeDocument/2006/relationships/slideLayout" Target="../slideLayouts/slideLayout2.xml"/><Relationship Id="rId16" Type="http://schemas.openxmlformats.org/officeDocument/2006/relationships/diagramQuickStyle" Target="../diagrams/quickStyle7.xml"/><Relationship Id="rId1" Type="http://schemas.openxmlformats.org/officeDocument/2006/relationships/tags" Target="../tags/tag6.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5" Type="http://schemas.openxmlformats.org/officeDocument/2006/relationships/diagramLayout" Target="../diagrams/layout7.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 Id="rId14" Type="http://schemas.openxmlformats.org/officeDocument/2006/relationships/diagramData" Target="../diagrams/data7.xml"/></Relationships>
</file>

<file path=ppt/slides/_rels/slide26.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18" Type="http://schemas.microsoft.com/office/2007/relationships/diagramDrawing" Target="../diagrams/drawing10.xml"/><Relationship Id="rId3" Type="http://schemas.openxmlformats.org/officeDocument/2006/relationships/notesSlide" Target="../notesSlides/notesSlide14.xml"/><Relationship Id="rId7" Type="http://schemas.openxmlformats.org/officeDocument/2006/relationships/diagramColors" Target="../diagrams/colors8.xml"/><Relationship Id="rId12" Type="http://schemas.openxmlformats.org/officeDocument/2006/relationships/diagramColors" Target="../diagrams/colors9.xml"/><Relationship Id="rId17" Type="http://schemas.openxmlformats.org/officeDocument/2006/relationships/diagramColors" Target="../diagrams/colors10.xml"/><Relationship Id="rId2" Type="http://schemas.openxmlformats.org/officeDocument/2006/relationships/slideLayout" Target="../slideLayouts/slideLayout2.xml"/><Relationship Id="rId16" Type="http://schemas.openxmlformats.org/officeDocument/2006/relationships/diagramQuickStyle" Target="../diagrams/quickStyle10.xml"/><Relationship Id="rId1" Type="http://schemas.openxmlformats.org/officeDocument/2006/relationships/tags" Target="../tags/tag7.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5" Type="http://schemas.openxmlformats.org/officeDocument/2006/relationships/diagramLayout" Target="../diagrams/layout10.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 Id="rId14" Type="http://schemas.openxmlformats.org/officeDocument/2006/relationships/diagramData" Target="../diagrams/data10.xml"/></Relationships>
</file>

<file path=ppt/slides/_rels/slide27.xml.rels><?xml version="1.0" encoding="UTF-8" standalone="yes"?>
<Relationships xmlns="http://schemas.openxmlformats.org/package/2006/relationships"><Relationship Id="rId8" Type="http://schemas.microsoft.com/office/2007/relationships/diagramDrawing" Target="../diagrams/drawing11.xml"/><Relationship Id="rId13" Type="http://schemas.microsoft.com/office/2007/relationships/diagramDrawing" Target="../diagrams/drawing12.xml"/><Relationship Id="rId18" Type="http://schemas.microsoft.com/office/2007/relationships/diagramDrawing" Target="../diagrams/drawing13.xml"/><Relationship Id="rId3" Type="http://schemas.openxmlformats.org/officeDocument/2006/relationships/notesSlide" Target="../notesSlides/notesSlide15.xml"/><Relationship Id="rId7" Type="http://schemas.openxmlformats.org/officeDocument/2006/relationships/diagramColors" Target="../diagrams/colors11.xml"/><Relationship Id="rId12" Type="http://schemas.openxmlformats.org/officeDocument/2006/relationships/diagramColors" Target="../diagrams/colors12.xml"/><Relationship Id="rId17" Type="http://schemas.openxmlformats.org/officeDocument/2006/relationships/diagramColors" Target="../diagrams/colors13.xml"/><Relationship Id="rId2" Type="http://schemas.openxmlformats.org/officeDocument/2006/relationships/slideLayout" Target="../slideLayouts/slideLayout2.xml"/><Relationship Id="rId16" Type="http://schemas.openxmlformats.org/officeDocument/2006/relationships/diagramQuickStyle" Target="../diagrams/quickStyle13.xml"/><Relationship Id="rId1" Type="http://schemas.openxmlformats.org/officeDocument/2006/relationships/tags" Target="../tags/tag8.xml"/><Relationship Id="rId6" Type="http://schemas.openxmlformats.org/officeDocument/2006/relationships/diagramQuickStyle" Target="../diagrams/quickStyle11.xml"/><Relationship Id="rId11" Type="http://schemas.openxmlformats.org/officeDocument/2006/relationships/diagramQuickStyle" Target="../diagrams/quickStyle12.xml"/><Relationship Id="rId5" Type="http://schemas.openxmlformats.org/officeDocument/2006/relationships/diagramLayout" Target="../diagrams/layout11.xml"/><Relationship Id="rId15" Type="http://schemas.openxmlformats.org/officeDocument/2006/relationships/diagramLayout" Target="../diagrams/layout13.xml"/><Relationship Id="rId10" Type="http://schemas.openxmlformats.org/officeDocument/2006/relationships/diagramLayout" Target="../diagrams/layout12.xml"/><Relationship Id="rId4" Type="http://schemas.openxmlformats.org/officeDocument/2006/relationships/diagramData" Target="../diagrams/data11.xml"/><Relationship Id="rId9" Type="http://schemas.openxmlformats.org/officeDocument/2006/relationships/diagramData" Target="../diagrams/data12.xml"/><Relationship Id="rId14" Type="http://schemas.openxmlformats.org/officeDocument/2006/relationships/diagramData" Target="../diagrams/data13.xml"/></Relationships>
</file>

<file path=ppt/slides/_rels/slide28.xml.rels><?xml version="1.0" encoding="UTF-8" standalone="yes"?>
<Relationships xmlns="http://schemas.openxmlformats.org/package/2006/relationships"><Relationship Id="rId8" Type="http://schemas.microsoft.com/office/2007/relationships/diagramDrawing" Target="../diagrams/drawing14.xml"/><Relationship Id="rId13" Type="http://schemas.microsoft.com/office/2007/relationships/diagramDrawing" Target="../diagrams/drawing15.xml"/><Relationship Id="rId3" Type="http://schemas.openxmlformats.org/officeDocument/2006/relationships/notesSlide" Target="../notesSlides/notesSlide16.xml"/><Relationship Id="rId7" Type="http://schemas.openxmlformats.org/officeDocument/2006/relationships/diagramColors" Target="../diagrams/colors14.xml"/><Relationship Id="rId12" Type="http://schemas.openxmlformats.org/officeDocument/2006/relationships/diagramColors" Target="../diagrams/colors15.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14.xml"/><Relationship Id="rId11" Type="http://schemas.openxmlformats.org/officeDocument/2006/relationships/diagramQuickStyle" Target="../diagrams/quickStyle15.xml"/><Relationship Id="rId5" Type="http://schemas.openxmlformats.org/officeDocument/2006/relationships/diagramLayout" Target="../diagrams/layout14.xml"/><Relationship Id="rId10" Type="http://schemas.openxmlformats.org/officeDocument/2006/relationships/diagramLayout" Target="../diagrams/layout15.xml"/><Relationship Id="rId4" Type="http://schemas.openxmlformats.org/officeDocument/2006/relationships/diagramData" Target="../diagrams/data14.xml"/><Relationship Id="rId9" Type="http://schemas.openxmlformats.org/officeDocument/2006/relationships/diagramData" Target="../diagrams/data15.xml"/></Relationships>
</file>

<file path=ppt/slides/_rels/slide29.xml.rels><?xml version="1.0" encoding="UTF-8" standalone="yes"?>
<Relationships xmlns="http://schemas.openxmlformats.org/package/2006/relationships"><Relationship Id="rId8" Type="http://schemas.microsoft.com/office/2007/relationships/diagramDrawing" Target="../diagrams/drawing16.xml"/><Relationship Id="rId13" Type="http://schemas.microsoft.com/office/2007/relationships/diagramDrawing" Target="../diagrams/drawing17.xml"/><Relationship Id="rId18" Type="http://schemas.microsoft.com/office/2007/relationships/diagramDrawing" Target="../diagrams/drawing18.xml"/><Relationship Id="rId26" Type="http://schemas.openxmlformats.org/officeDocument/2006/relationships/diagramQuickStyle" Target="../diagrams/quickStyle20.xml"/><Relationship Id="rId3" Type="http://schemas.openxmlformats.org/officeDocument/2006/relationships/notesSlide" Target="../notesSlides/notesSlide17.xml"/><Relationship Id="rId21" Type="http://schemas.openxmlformats.org/officeDocument/2006/relationships/diagramQuickStyle" Target="../diagrams/quickStyle19.xml"/><Relationship Id="rId7" Type="http://schemas.openxmlformats.org/officeDocument/2006/relationships/diagramColors" Target="../diagrams/colors16.xml"/><Relationship Id="rId12" Type="http://schemas.openxmlformats.org/officeDocument/2006/relationships/diagramColors" Target="../diagrams/colors17.xml"/><Relationship Id="rId17" Type="http://schemas.openxmlformats.org/officeDocument/2006/relationships/diagramColors" Target="../diagrams/colors18.xml"/><Relationship Id="rId25" Type="http://schemas.openxmlformats.org/officeDocument/2006/relationships/diagramLayout" Target="../diagrams/layout20.xml"/><Relationship Id="rId33" Type="http://schemas.microsoft.com/office/2007/relationships/diagramDrawing" Target="../diagrams/drawing21.xml"/><Relationship Id="rId2" Type="http://schemas.openxmlformats.org/officeDocument/2006/relationships/slideLayout" Target="../slideLayouts/slideLayout2.xml"/><Relationship Id="rId16" Type="http://schemas.openxmlformats.org/officeDocument/2006/relationships/diagramQuickStyle" Target="../diagrams/quickStyle18.xml"/><Relationship Id="rId20" Type="http://schemas.openxmlformats.org/officeDocument/2006/relationships/diagramLayout" Target="../diagrams/layout19.xml"/><Relationship Id="rId29" Type="http://schemas.openxmlformats.org/officeDocument/2006/relationships/diagramData" Target="../diagrams/data21.xml"/><Relationship Id="rId1" Type="http://schemas.openxmlformats.org/officeDocument/2006/relationships/tags" Target="../tags/tag10.xml"/><Relationship Id="rId6" Type="http://schemas.openxmlformats.org/officeDocument/2006/relationships/diagramQuickStyle" Target="../diagrams/quickStyle16.xml"/><Relationship Id="rId11" Type="http://schemas.openxmlformats.org/officeDocument/2006/relationships/diagramQuickStyle" Target="../diagrams/quickStyle17.xml"/><Relationship Id="rId24" Type="http://schemas.openxmlformats.org/officeDocument/2006/relationships/diagramData" Target="../diagrams/data20.xml"/><Relationship Id="rId32" Type="http://schemas.openxmlformats.org/officeDocument/2006/relationships/diagramColors" Target="../diagrams/colors21.xml"/><Relationship Id="rId5" Type="http://schemas.openxmlformats.org/officeDocument/2006/relationships/diagramLayout" Target="../diagrams/layout16.xml"/><Relationship Id="rId15" Type="http://schemas.openxmlformats.org/officeDocument/2006/relationships/diagramLayout" Target="../diagrams/layout18.xml"/><Relationship Id="rId23" Type="http://schemas.microsoft.com/office/2007/relationships/diagramDrawing" Target="../diagrams/drawing19.xml"/><Relationship Id="rId28" Type="http://schemas.microsoft.com/office/2007/relationships/diagramDrawing" Target="../diagrams/drawing20.xml"/><Relationship Id="rId10" Type="http://schemas.openxmlformats.org/officeDocument/2006/relationships/diagramLayout" Target="../diagrams/layout17.xml"/><Relationship Id="rId19" Type="http://schemas.openxmlformats.org/officeDocument/2006/relationships/diagramData" Target="../diagrams/data19.xml"/><Relationship Id="rId31" Type="http://schemas.openxmlformats.org/officeDocument/2006/relationships/diagramQuickStyle" Target="../diagrams/quickStyle21.xml"/><Relationship Id="rId4" Type="http://schemas.openxmlformats.org/officeDocument/2006/relationships/diagramData" Target="../diagrams/data16.xml"/><Relationship Id="rId9" Type="http://schemas.openxmlformats.org/officeDocument/2006/relationships/diagramData" Target="../diagrams/data17.xml"/><Relationship Id="rId14" Type="http://schemas.openxmlformats.org/officeDocument/2006/relationships/diagramData" Target="../diagrams/data18.xml"/><Relationship Id="rId22" Type="http://schemas.openxmlformats.org/officeDocument/2006/relationships/diagramColors" Target="../diagrams/colors19.xml"/><Relationship Id="rId27" Type="http://schemas.openxmlformats.org/officeDocument/2006/relationships/diagramColors" Target="../diagrams/colors20.xml"/><Relationship Id="rId30" Type="http://schemas.openxmlformats.org/officeDocument/2006/relationships/diagramLayout" Target="../diagrams/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7.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6.jpe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770241"/>
            <a:ext cx="10058400" cy="3566160"/>
          </a:xfrm>
        </p:spPr>
        <p:txBody>
          <a:bodyPr>
            <a:normAutofit/>
          </a:bodyPr>
          <a:lstStyle/>
          <a:p>
            <a:r>
              <a:rPr lang="en-US" sz="11500" dirty="0" smtClean="0">
                <a:latin typeface="Gill Sans MT" panose="020B0502020104020203" pitchFamily="34" charset="0"/>
              </a:rPr>
              <a:t> </a:t>
            </a:r>
            <a:r>
              <a:rPr lang="en-US" sz="11500" dirty="0" err="1" smtClean="0">
                <a:latin typeface="Gill Sans MT" panose="020B0502020104020203" pitchFamily="34" charset="0"/>
              </a:rPr>
              <a:t>Autograder</a:t>
            </a:r>
            <a:endParaRPr lang="en-US" sz="13800" dirty="0">
              <a:latin typeface="Gill Sans MT" panose="020B0502020104020203" pitchFamily="34" charset="0"/>
            </a:endParaRPr>
          </a:p>
        </p:txBody>
      </p:sp>
      <p:sp>
        <p:nvSpPr>
          <p:cNvPr id="3" name="Subtitle 2"/>
          <p:cNvSpPr>
            <a:spLocks noGrp="1"/>
          </p:cNvSpPr>
          <p:nvPr>
            <p:ph type="subTitle" idx="1"/>
          </p:nvPr>
        </p:nvSpPr>
        <p:spPr>
          <a:xfrm>
            <a:off x="1043601" y="4551329"/>
            <a:ext cx="10058400" cy="1143000"/>
          </a:xfrm>
        </p:spPr>
        <p:txBody>
          <a:bodyPr>
            <a:normAutofit/>
          </a:bodyPr>
          <a:lstStyle/>
          <a:p>
            <a:r>
              <a:rPr lang="en-US" dirty="0" smtClean="0">
                <a:latin typeface="Gill Sans MT" panose="020B0502020104020203" pitchFamily="34" charset="0"/>
              </a:rPr>
              <a:t>Rishabh Singh, </a:t>
            </a:r>
            <a:r>
              <a:rPr lang="en-US" dirty="0" err="1" smtClean="0">
                <a:latin typeface="Gill Sans MT" panose="020B0502020104020203" pitchFamily="34" charset="0"/>
              </a:rPr>
              <a:t>Sumit</a:t>
            </a:r>
            <a:r>
              <a:rPr lang="en-US" dirty="0" smtClean="0">
                <a:latin typeface="Gill Sans MT" panose="020B0502020104020203" pitchFamily="34" charset="0"/>
              </a:rPr>
              <a:t> </a:t>
            </a:r>
            <a:r>
              <a:rPr lang="en-US" dirty="0" err="1" smtClean="0">
                <a:latin typeface="Gill Sans MT" panose="020B0502020104020203" pitchFamily="34" charset="0"/>
              </a:rPr>
              <a:t>gulwani</a:t>
            </a:r>
            <a:r>
              <a:rPr lang="en-US" dirty="0" smtClean="0">
                <a:latin typeface="Gill Sans MT" panose="020B0502020104020203" pitchFamily="34" charset="0"/>
              </a:rPr>
              <a:t>, Armando solar-</a:t>
            </a:r>
            <a:r>
              <a:rPr lang="en-US" dirty="0" err="1" smtClean="0">
                <a:latin typeface="Gill Sans MT" panose="020B0502020104020203" pitchFamily="34" charset="0"/>
              </a:rPr>
              <a:t>lezama</a:t>
            </a:r>
            <a:endParaRPr lang="en-US" dirty="0">
              <a:latin typeface="Gill Sans MT" panose="020B0502020104020203" pitchFamily="34" charset="0"/>
            </a:endParaRPr>
          </a:p>
        </p:txBody>
      </p:sp>
      <p:pic>
        <p:nvPicPr>
          <p:cNvPr id="4" name="Picture 2" descr="mit_csai_top"/>
          <p:cNvPicPr>
            <a:picLocks noChangeAspect="1" noChangeArrowheads="1"/>
          </p:cNvPicPr>
          <p:nvPr/>
        </p:nvPicPr>
        <p:blipFill>
          <a:blip r:embed="rId3" cstate="print"/>
          <a:srcRect l="71862"/>
          <a:stretch>
            <a:fillRect/>
          </a:stretch>
        </p:blipFill>
        <p:spPr bwMode="auto">
          <a:xfrm>
            <a:off x="9647681" y="5143054"/>
            <a:ext cx="1793226" cy="1102549"/>
          </a:xfrm>
          <a:prstGeom prst="rect">
            <a:avLst/>
          </a:prstGeom>
          <a:noFill/>
          <a:ln w="9525">
            <a:noFill/>
            <a:miter lim="800000"/>
            <a:headEnd/>
            <a:tailEnd/>
          </a:ln>
        </p:spPr>
      </p:pic>
      <p:pic>
        <p:nvPicPr>
          <p:cNvPr id="5" name="Picture 2" descr="mit_csai_top"/>
          <p:cNvPicPr>
            <a:picLocks noChangeAspect="1" noChangeArrowheads="1"/>
          </p:cNvPicPr>
          <p:nvPr/>
        </p:nvPicPr>
        <p:blipFill>
          <a:blip r:embed="rId3" cstate="print"/>
          <a:srcRect t="17308" r="49430" b="43750"/>
          <a:stretch>
            <a:fillRect/>
          </a:stretch>
        </p:blipFill>
        <p:spPr bwMode="auto">
          <a:xfrm>
            <a:off x="419524" y="5503342"/>
            <a:ext cx="5147733" cy="685800"/>
          </a:xfrm>
          <a:prstGeom prst="rect">
            <a:avLst/>
          </a:prstGeom>
          <a:noFill/>
          <a:ln w="9525">
            <a:noFill/>
            <a:miter lim="800000"/>
            <a:headEnd/>
            <a:tailEnd/>
          </a:ln>
        </p:spPr>
      </p:pic>
      <p:pic>
        <p:nvPicPr>
          <p:cNvPr id="6" name="Picture 2" descr="http://www.cs.stevens.edu/%7Eghua/ghimage/Microsoft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2801" y="5365890"/>
            <a:ext cx="2892781" cy="65687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14357"/>
          <p:cNvGrpSpPr>
            <a:grpSpLocks/>
          </p:cNvGrpSpPr>
          <p:nvPr/>
        </p:nvGrpSpPr>
        <p:grpSpPr bwMode="auto">
          <a:xfrm>
            <a:off x="8600730" y="2284628"/>
            <a:ext cx="1785299" cy="2215992"/>
            <a:chOff x="19245742" y="20167290"/>
            <a:chExt cx="3200349" cy="4196116"/>
          </a:xfrm>
        </p:grpSpPr>
        <p:sp>
          <p:nvSpPr>
            <p:cNvPr id="8" name="Rectangle 7"/>
            <p:cNvSpPr/>
            <p:nvPr/>
          </p:nvSpPr>
          <p:spPr>
            <a:xfrm>
              <a:off x="19245742" y="20167290"/>
              <a:ext cx="2253448" cy="4196116"/>
            </a:xfrm>
            <a:prstGeom prst="rect">
              <a:avLst/>
            </a:prstGeom>
            <a:noFill/>
            <a:ln>
              <a:noFill/>
            </a:ln>
            <a:effectLst>
              <a:outerShdw blurRad="50800" dist="38100" dir="13500000" algn="br" rotWithShape="0">
                <a:prstClr val="black">
                  <a:alpha val="40000"/>
                </a:prstClr>
              </a:outerShdw>
              <a:softEdge rad="63500"/>
            </a:effectLst>
            <a:scene3d>
              <a:camera prst="perspectiveRight"/>
              <a:lightRig rig="threePt" dir="t"/>
            </a:scene3d>
            <a:sp3d>
              <a:bevelT/>
            </a:sp3d>
          </p:spPr>
          <p:txBody>
            <a:bodyPr wrap="none">
              <a:spAutoFit/>
            </a:bodyPr>
            <a:lstStyle/>
            <a:p>
              <a:pPr algn="ctr" eaLnBrk="1" hangingPunct="1">
                <a:defRPr/>
              </a:pPr>
              <a:r>
                <a:rPr lang="en-US" sz="13800" b="1" dirty="0">
                  <a:ln w="22225">
                    <a:solidFill>
                      <a:schemeClr val="accent2"/>
                    </a:solidFill>
                    <a:prstDash val="solid"/>
                  </a:ln>
                  <a:solidFill>
                    <a:schemeClr val="accent2">
                      <a:lumMod val="40000"/>
                      <a:lumOff val="60000"/>
                    </a:schemeClr>
                  </a:solidFill>
                </a:rPr>
                <a:t>A</a:t>
              </a:r>
              <a:endParaRPr lang="en-US" sz="7200" b="1" dirty="0">
                <a:ln w="22225">
                  <a:solidFill>
                    <a:schemeClr val="accent2"/>
                  </a:solidFill>
                  <a:prstDash val="solid"/>
                </a:ln>
                <a:solidFill>
                  <a:schemeClr val="accent2">
                    <a:lumMod val="40000"/>
                    <a:lumOff val="60000"/>
                  </a:schemeClr>
                </a:solidFill>
              </a:endParaRPr>
            </a:p>
          </p:txBody>
        </p:sp>
        <p:sp>
          <p:nvSpPr>
            <p:cNvPr id="9" name="Rectangle 8"/>
            <p:cNvSpPr/>
            <p:nvPr/>
          </p:nvSpPr>
          <p:spPr>
            <a:xfrm>
              <a:off x="20517355" y="20702134"/>
              <a:ext cx="1928736" cy="3351063"/>
            </a:xfrm>
            <a:prstGeom prst="rect">
              <a:avLst/>
            </a:prstGeom>
            <a:noFill/>
            <a:ln>
              <a:noFill/>
            </a:ln>
            <a:effectLst>
              <a:outerShdw blurRad="50800" dist="38100" dir="13500000" algn="br" rotWithShape="0">
                <a:prstClr val="black">
                  <a:alpha val="40000"/>
                </a:prstClr>
              </a:outerShdw>
              <a:softEdge rad="63500"/>
            </a:effectLst>
            <a:scene3d>
              <a:camera prst="obliqueTopLeft"/>
              <a:lightRig rig="threePt" dir="t"/>
            </a:scene3d>
            <a:sp3d>
              <a:bevelT/>
            </a:sp3d>
          </p:spPr>
          <p:txBody>
            <a:bodyPr wrap="none">
              <a:spAutoFit/>
            </a:bodyPr>
            <a:lstStyle/>
            <a:p>
              <a:pPr algn="ctr" eaLnBrk="1" hangingPunct="1">
                <a:defRPr/>
              </a:pPr>
              <a:r>
                <a:rPr lang="en-US" sz="10900" b="1" dirty="0">
                  <a:ln w="22225">
                    <a:solidFill>
                      <a:schemeClr val="accent2"/>
                    </a:solidFill>
                    <a:prstDash val="solid"/>
                  </a:ln>
                  <a:solidFill>
                    <a:schemeClr val="accent2">
                      <a:lumMod val="40000"/>
                      <a:lumOff val="60000"/>
                    </a:schemeClr>
                  </a:solidFill>
                </a:rPr>
                <a:t>G</a:t>
              </a:r>
              <a:endParaRPr lang="en-US" sz="8800" b="1" dirty="0">
                <a:ln w="22225">
                  <a:solidFill>
                    <a:schemeClr val="accent2"/>
                  </a:solidFill>
                  <a:prstDash val="solid"/>
                </a:ln>
                <a:solidFill>
                  <a:schemeClr val="accent2">
                    <a:lumMod val="40000"/>
                    <a:lumOff val="60000"/>
                  </a:schemeClr>
                </a:solidFill>
              </a:endParaRPr>
            </a:p>
          </p:txBody>
        </p:sp>
      </p:grpSp>
    </p:spTree>
    <p:extLst>
      <p:ext uri="{BB962C8B-B14F-4D97-AF65-F5344CB8AC3E}">
        <p14:creationId xmlns:p14="http://schemas.microsoft.com/office/powerpoint/2010/main" val="122485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Segoe UI Light" panose="020B0502040204020203" pitchFamily="34" charset="0"/>
              </a:rPr>
              <a:t>Teacher’s solution</a:t>
            </a:r>
            <a:endParaRPr lang="en-US" b="1" dirty="0">
              <a:cs typeface="Segoe UI Light" panose="020B0502040204020203" pitchFamily="34" charset="0"/>
            </a:endParaRPr>
          </a:p>
        </p:txBody>
      </p:sp>
      <p:sp>
        <p:nvSpPr>
          <p:cNvPr id="7" name="Rectangle 3"/>
          <p:cNvSpPr>
            <a:spLocks noGrp="1" noChangeArrowheads="1"/>
          </p:cNvSpPr>
          <p:nvPr>
            <p:ph sz="half" idx="1"/>
          </p:nvPr>
        </p:nvSpPr>
        <p:spPr bwMode="auto">
          <a:xfrm>
            <a:off x="2233404" y="2240463"/>
            <a:ext cx="727314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None/>
              <a:tabLst/>
            </a:pPr>
            <a:r>
              <a:rPr kumimoji="0" lang="en-US" sz="2800" b="1" i="0" u="none" strike="noStrike" cap="none" normalizeH="0" baseline="0" dirty="0" err="1" smtClean="0">
                <a:ln>
                  <a:noFill/>
                </a:ln>
                <a:solidFill>
                  <a:srgbClr val="FF7700"/>
                </a:solidFill>
                <a:effectLst/>
                <a:latin typeface="Courier New" panose="02070309020205020404" pitchFamily="49" charset="0"/>
                <a:cs typeface="Courier New" panose="02070309020205020404" pitchFamily="49" charset="0"/>
              </a:rPr>
              <a:t>def</a:t>
            </a:r>
            <a:r>
              <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8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computeDeriv</a:t>
            </a:r>
            <a:r>
              <a:rPr kumimoji="0" lang="en-US" sz="2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2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buNone/>
              <a:tabLst/>
            </a:pPr>
            <a:r>
              <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result = </a:t>
            </a:r>
            <a:r>
              <a:rPr kumimoji="0" lang="en-US" sz="2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endPar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lvl="0" indent="0" eaLnBrk="0" fontAlgn="t" hangingPunct="0">
              <a:lnSpc>
                <a:spcPct val="100000"/>
              </a:lnSpc>
              <a:spcBef>
                <a:spcPct val="0"/>
              </a:spcBef>
              <a:spcAft>
                <a:spcPct val="0"/>
              </a:spcAft>
              <a:buClrTx/>
              <a:buSzTx/>
              <a:buNone/>
            </a:pPr>
            <a:r>
              <a:rPr lang="en-US" sz="2800">
                <a:solidFill>
                  <a:schemeClr val="tx1"/>
                </a:solidFill>
                <a:latin typeface="Courier New" panose="02070309020205020404" pitchFamily="49" charset="0"/>
                <a:cs typeface="Courier New" panose="02070309020205020404" pitchFamily="49" charset="0"/>
              </a:rPr>
              <a:t>    </a:t>
            </a:r>
            <a:r>
              <a:rPr lang="en-US" sz="2800" b="1">
                <a:solidFill>
                  <a:srgbClr val="FF7700"/>
                </a:solidFill>
                <a:latin typeface="Courier New" panose="02070309020205020404" pitchFamily="49" charset="0"/>
                <a:cs typeface="Courier New" panose="02070309020205020404" pitchFamily="49" charset="0"/>
              </a:rPr>
              <a:t>if</a:t>
            </a:r>
            <a:r>
              <a:rPr lang="en-US" sz="2800">
                <a:solidFill>
                  <a:schemeClr val="tx1"/>
                </a:solidFill>
                <a:latin typeface="Courier New" panose="02070309020205020404" pitchFamily="49" charset="0"/>
                <a:cs typeface="Courier New" panose="02070309020205020404" pitchFamily="49" charset="0"/>
              </a:rPr>
              <a:t> </a:t>
            </a:r>
            <a:r>
              <a:rPr lang="en-US" sz="2800">
                <a:solidFill>
                  <a:srgbClr val="008000"/>
                </a:solidFill>
                <a:latin typeface="Courier New" panose="02070309020205020404" pitchFamily="49" charset="0"/>
                <a:cs typeface="Courier New" panose="02070309020205020404" pitchFamily="49" charset="0"/>
              </a:rPr>
              <a:t>len</a:t>
            </a:r>
            <a:r>
              <a:rPr lang="en-US" sz="2800">
                <a:solidFill>
                  <a:srgbClr val="000000"/>
                </a:solidFill>
                <a:latin typeface="Courier New" panose="02070309020205020404" pitchFamily="49" charset="0"/>
                <a:cs typeface="Courier New" panose="02070309020205020404" pitchFamily="49" charset="0"/>
              </a:rPr>
              <a:t>(</a:t>
            </a:r>
            <a:r>
              <a:rPr lang="en-US" sz="2800">
                <a:solidFill>
                  <a:schemeClr val="tx1"/>
                </a:solidFill>
                <a:latin typeface="Courier New" panose="02070309020205020404" pitchFamily="49" charset="0"/>
                <a:cs typeface="Courier New" panose="02070309020205020404" pitchFamily="49" charset="0"/>
              </a:rPr>
              <a:t>poly</a:t>
            </a:r>
            <a:r>
              <a:rPr lang="en-US" sz="2800">
                <a:solidFill>
                  <a:srgbClr val="000000"/>
                </a:solidFill>
                <a:latin typeface="Courier New" panose="02070309020205020404" pitchFamily="49" charset="0"/>
                <a:cs typeface="Courier New" panose="02070309020205020404" pitchFamily="49" charset="0"/>
              </a:rPr>
              <a:t>)</a:t>
            </a:r>
            <a:r>
              <a:rPr lang="en-US" sz="2800">
                <a:solidFill>
                  <a:schemeClr val="tx1"/>
                </a:solidFill>
                <a:latin typeface="Courier New" panose="02070309020205020404" pitchFamily="49" charset="0"/>
                <a:cs typeface="Courier New" panose="02070309020205020404" pitchFamily="49" charset="0"/>
              </a:rPr>
              <a:t> == </a:t>
            </a:r>
            <a:r>
              <a:rPr lang="en-US" sz="2800">
                <a:solidFill>
                  <a:srgbClr val="FF4500"/>
                </a:solidFill>
                <a:latin typeface="Courier New" panose="02070309020205020404" pitchFamily="49" charset="0"/>
                <a:cs typeface="Courier New" panose="02070309020205020404" pitchFamily="49" charset="0"/>
              </a:rPr>
              <a:t>1</a:t>
            </a:r>
            <a:r>
              <a:rPr lang="en-US" sz="2800">
                <a:solidFill>
                  <a:schemeClr val="tx1"/>
                </a:solidFill>
                <a:latin typeface="Courier New" panose="02070309020205020404" pitchFamily="49" charset="0"/>
                <a:cs typeface="Courier New" panose="02070309020205020404" pitchFamily="49" charset="0"/>
              </a:rPr>
              <a:t>:</a:t>
            </a:r>
          </a:p>
          <a:p>
            <a:pPr marL="0" lvl="0" indent="0" eaLnBrk="0" fontAlgn="t" hangingPunct="0">
              <a:lnSpc>
                <a:spcPct val="100000"/>
              </a:lnSpc>
              <a:spcBef>
                <a:spcPct val="0"/>
              </a:spcBef>
              <a:spcAft>
                <a:spcPct val="0"/>
              </a:spcAft>
              <a:buClrTx/>
              <a:buSzTx/>
              <a:buNone/>
            </a:pPr>
            <a:r>
              <a:rPr lang="en-US" sz="2800">
                <a:solidFill>
                  <a:schemeClr val="tx1"/>
                </a:solidFill>
                <a:latin typeface="Courier New" panose="02070309020205020404" pitchFamily="49" charset="0"/>
                <a:cs typeface="Courier New" panose="02070309020205020404" pitchFamily="49" charset="0"/>
              </a:rPr>
              <a:t>        </a:t>
            </a:r>
            <a:r>
              <a:rPr lang="en-US" sz="2800" b="1">
                <a:solidFill>
                  <a:srgbClr val="FF7700"/>
                </a:solidFill>
                <a:latin typeface="Courier New" panose="02070309020205020404" pitchFamily="49" charset="0"/>
                <a:cs typeface="Courier New" panose="02070309020205020404" pitchFamily="49" charset="0"/>
              </a:rPr>
              <a:t>return</a:t>
            </a:r>
            <a:r>
              <a:rPr lang="en-US" sz="2800">
                <a:solidFill>
                  <a:schemeClr val="tx1"/>
                </a:solidFill>
                <a:latin typeface="Courier New" panose="02070309020205020404" pitchFamily="49" charset="0"/>
                <a:cs typeface="Courier New" panose="02070309020205020404" pitchFamily="49" charset="0"/>
              </a:rPr>
              <a:t> </a:t>
            </a:r>
            <a:r>
              <a:rPr lang="en-US" sz="2800" smtClean="0">
                <a:solidFill>
                  <a:schemeClr val="tx1"/>
                </a:solidFill>
                <a:latin typeface="Courier New" panose="02070309020205020404" pitchFamily="49" charset="0"/>
                <a:cs typeface="Courier New" panose="02070309020205020404" pitchFamily="49" charset="0"/>
              </a:rPr>
              <a:t>[0]</a:t>
            </a:r>
            <a:endParaRPr lang="en-US" sz="2800">
              <a:solidFill>
                <a:schemeClr val="tx1"/>
              </a:solidFill>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buNone/>
              <a:tabLst/>
            </a:pPr>
            <a:r>
              <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8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for</a:t>
            </a:r>
            <a:r>
              <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8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i</a:t>
            </a:r>
            <a:r>
              <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800" b="1" i="0" u="none" strike="noStrike" cap="none" normalizeH="0" baseline="0" smtClean="0">
                <a:ln>
                  <a:noFill/>
                </a:ln>
                <a:solidFill>
                  <a:srgbClr val="FF7700"/>
                </a:solidFill>
                <a:effectLst/>
                <a:latin typeface="Courier New" panose="02070309020205020404" pitchFamily="49" charset="0"/>
                <a:cs typeface="Courier New" panose="02070309020205020404" pitchFamily="49" charset="0"/>
              </a:rPr>
              <a:t>in</a:t>
            </a:r>
            <a:r>
              <a:rPr kumimoji="0" lang="en-US" sz="28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 </a:t>
            </a:r>
            <a:r>
              <a:rPr kumimoji="0" lang="en-US" sz="2800" b="0" i="0" u="none" strike="noStrike" cap="none" normalizeH="0" baseline="0" smtClean="0">
                <a:ln>
                  <a:noFill/>
                </a:ln>
                <a:solidFill>
                  <a:srgbClr val="008000"/>
                </a:solidFill>
                <a:effectLst/>
                <a:latin typeface="Courier New" panose="02070309020205020404" pitchFamily="49" charset="0"/>
                <a:cs typeface="Courier New" panose="02070309020205020404" pitchFamily="49" charset="0"/>
              </a:rPr>
              <a:t>range</a:t>
            </a:r>
            <a:r>
              <a:rPr kumimoji="0" lang="en-US" sz="28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(1, </a:t>
            </a:r>
            <a:r>
              <a:rPr kumimoji="0" lang="en-US" sz="2800" b="0" i="0" u="none" strike="noStrike" cap="none" normalizeH="0" baseline="0" smtClean="0">
                <a:ln>
                  <a:noFill/>
                </a:ln>
                <a:solidFill>
                  <a:srgbClr val="008000"/>
                </a:solidFill>
                <a:effectLst/>
                <a:latin typeface="Courier New" panose="02070309020205020404" pitchFamily="49" charset="0"/>
                <a:cs typeface="Courier New" panose="02070309020205020404" pitchFamily="49" charset="0"/>
              </a:rPr>
              <a:t>len</a:t>
            </a:r>
            <a:r>
              <a:rPr kumimoji="0" lang="en-US" sz="28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r>
              <a:rPr kumimoji="0" lang="en-US" sz="28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poly</a:t>
            </a:r>
            <a:r>
              <a:rPr kumimoji="0" lang="en-US" sz="2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buNone/>
              <a:tabLst/>
            </a:pPr>
            <a:r>
              <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result += </a:t>
            </a:r>
            <a:r>
              <a:rPr kumimoji="0" lang="en-US" sz="2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28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i</a:t>
            </a:r>
            <a:r>
              <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800" b="0" i="0" u="none" strike="noStrike" cap="none" normalizeH="0" baseline="0" dirty="0" smtClean="0">
                <a:ln>
                  <a:noFill/>
                </a:ln>
                <a:solidFill>
                  <a:srgbClr val="66CC66"/>
                </a:solidFill>
                <a:effectLst/>
                <a:latin typeface="Courier New" panose="02070309020205020404" pitchFamily="49" charset="0"/>
                <a:cs typeface="Courier New" panose="02070309020205020404" pitchFamily="49" charset="0"/>
              </a:rPr>
              <a:t>*</a:t>
            </a:r>
            <a:r>
              <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poly</a:t>
            </a:r>
            <a:r>
              <a:rPr kumimoji="0" lang="en-US" sz="2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28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i</a:t>
            </a:r>
            <a:r>
              <a:rPr kumimoji="0" lang="en-US" sz="2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endPar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buNone/>
              <a:tabLst/>
            </a:pPr>
            <a:r>
              <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8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 </a:t>
            </a:r>
            <a:r>
              <a:rPr kumimoji="0" lang="en-US" sz="2800" b="1" i="0" u="none" strike="noStrike" cap="none" normalizeH="0" baseline="0" smtClean="0">
                <a:ln>
                  <a:noFill/>
                </a:ln>
                <a:solidFill>
                  <a:srgbClr val="FF7700"/>
                </a:solidFill>
                <a:effectLst/>
                <a:latin typeface="Courier New" panose="02070309020205020404" pitchFamily="49" charset="0"/>
                <a:cs typeface="Courier New" panose="02070309020205020404" pitchFamily="49" charset="0"/>
              </a:rPr>
              <a:t>return</a:t>
            </a:r>
            <a:r>
              <a:rPr kumimoji="0" lang="en-US" sz="28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 result</a:t>
            </a:r>
            <a:endPar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buNone/>
              <a:tabLst/>
            </a:pPr>
            <a:r>
              <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8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 </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49520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Demo</a:t>
            </a:r>
            <a:endParaRPr lang="en-US" dirty="0"/>
          </a:p>
        </p:txBody>
      </p:sp>
    </p:spTree>
    <p:extLst>
      <p:ext uri="{BB962C8B-B14F-4D97-AF65-F5344CB8AC3E}">
        <p14:creationId xmlns:p14="http://schemas.microsoft.com/office/powerpoint/2010/main" val="1110964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287" y="2920082"/>
            <a:ext cx="7448595" cy="548640"/>
          </a:xfrm>
          <a:prstGeom prst="rect">
            <a:avLst/>
          </a:prstGeom>
          <a:solidFill>
            <a:srgbClr val="FFFF65"/>
          </a:solidFill>
          <a:ln>
            <a:noFill/>
          </a:ln>
        </p:spPr>
        <p:txBody>
          <a:bodyPr wrap="square" rtlCol="0">
            <a:spAutoFit/>
          </a:bodyPr>
          <a:lstStyle/>
          <a:p>
            <a:endParaRPr lang="en-US"/>
          </a:p>
        </p:txBody>
      </p:sp>
      <p:sp>
        <p:nvSpPr>
          <p:cNvPr id="3" name="Content Placeholder 2"/>
          <p:cNvSpPr>
            <a:spLocks noGrp="1"/>
          </p:cNvSpPr>
          <p:nvPr>
            <p:ph idx="1"/>
          </p:nvPr>
        </p:nvSpPr>
        <p:spPr>
          <a:xfrm>
            <a:off x="1097280" y="2216075"/>
            <a:ext cx="8401722" cy="2807746"/>
          </a:xfrm>
        </p:spPr>
        <p:txBody>
          <a:bodyPr>
            <a:normAutofit/>
          </a:bodyPr>
          <a:lstStyle/>
          <a:p>
            <a:pPr marL="0" indent="0">
              <a:buNone/>
            </a:pPr>
            <a:r>
              <a:rPr lang="en-US" sz="4000" dirty="0" smtClean="0">
                <a:latin typeface="Segoe UI Light" panose="020B0502040204020203" pitchFamily="34" charset="0"/>
                <a:cs typeface="Segoe UI Light" panose="020B0502040204020203" pitchFamily="34" charset="0"/>
              </a:rPr>
              <a:t> </a:t>
            </a:r>
          </a:p>
          <a:p>
            <a:pPr>
              <a:buFont typeface="Arial" panose="020B0604020202020204" pitchFamily="34" charset="0"/>
              <a:buChar char="•"/>
            </a:pPr>
            <a:r>
              <a:rPr lang="en-US" sz="3200" dirty="0" smtClean="0">
                <a:latin typeface="Courier New" panose="02070309020205020404" pitchFamily="49" charset="0"/>
                <a:cs typeface="Courier New" panose="02070309020205020404" pitchFamily="49" charset="0"/>
              </a:rPr>
              <a:t> return a </a:t>
            </a:r>
            <a:r>
              <a:rPr lang="en-US" sz="3200" dirty="0" smtClean="0">
                <a:latin typeface="Courier New" panose="02070309020205020404" pitchFamily="49" charset="0"/>
                <a:cs typeface="Courier New" panose="02070309020205020404" pitchFamily="49" charset="0"/>
                <a:sym typeface="Wingdings" panose="05000000000000000000" pitchFamily="2" charset="2"/>
              </a:rPr>
              <a:t> </a:t>
            </a:r>
            <a:r>
              <a:rPr lang="en-US" sz="3200" smtClean="0">
                <a:latin typeface="Courier New" panose="02070309020205020404" pitchFamily="49" charset="0"/>
                <a:cs typeface="Courier New" panose="02070309020205020404" pitchFamily="49" charset="0"/>
                <a:sym typeface="Wingdings" panose="05000000000000000000" pitchFamily="2" charset="2"/>
              </a:rPr>
              <a:t>return {[0],?a}</a:t>
            </a:r>
            <a:endParaRPr lang="en-US" sz="3200" dirty="0" smtClean="0">
              <a:latin typeface="Courier New" panose="02070309020205020404" pitchFamily="49" charset="0"/>
              <a:cs typeface="Courier New" panose="02070309020205020404" pitchFamily="49" charset="0"/>
            </a:endParaRPr>
          </a:p>
          <a:p>
            <a:pPr>
              <a:buFont typeface="Arial" panose="020B0604020202020204" pitchFamily="34" charset="0"/>
              <a:buChar char="•"/>
            </a:pPr>
            <a:r>
              <a:rPr lang="en-US" sz="3200" dirty="0" smtClean="0">
                <a:latin typeface="Courier New" panose="02070309020205020404" pitchFamily="49" charset="0"/>
                <a:cs typeface="Courier New" panose="02070309020205020404" pitchFamily="49" charset="0"/>
              </a:rPr>
              <a:t> range(a</a:t>
            </a:r>
            <a:r>
              <a:rPr lang="en-US" sz="3200" baseline="-25000" dirty="0" smtClean="0">
                <a:latin typeface="Courier New" panose="02070309020205020404" pitchFamily="49" charset="0"/>
                <a:cs typeface="Courier New" panose="02070309020205020404" pitchFamily="49" charset="0"/>
              </a:rPr>
              <a:t>1</a:t>
            </a:r>
            <a:r>
              <a:rPr lang="en-US" sz="3200" dirty="0" smtClean="0">
                <a:latin typeface="Courier New" panose="02070309020205020404" pitchFamily="49" charset="0"/>
                <a:cs typeface="Courier New" panose="02070309020205020404" pitchFamily="49" charset="0"/>
              </a:rPr>
              <a:t>, a</a:t>
            </a:r>
            <a:r>
              <a:rPr lang="en-US" sz="3200" baseline="-25000" dirty="0" smtClean="0">
                <a:latin typeface="Courier New" panose="02070309020205020404" pitchFamily="49" charset="0"/>
                <a:cs typeface="Courier New" panose="02070309020205020404" pitchFamily="49" charset="0"/>
              </a:rPr>
              <a:t>2</a:t>
            </a:r>
            <a:r>
              <a:rPr lang="en-US" sz="3200" dirty="0" smtClean="0">
                <a:latin typeface="Courier New" panose="02070309020205020404" pitchFamily="49" charset="0"/>
                <a:cs typeface="Courier New" panose="02070309020205020404" pitchFamily="49" charset="0"/>
              </a:rPr>
              <a:t>) </a:t>
            </a:r>
            <a:r>
              <a:rPr lang="en-US" sz="3200" dirty="0" smtClean="0">
                <a:latin typeface="Courier New" panose="02070309020205020404" pitchFamily="49" charset="0"/>
                <a:cs typeface="Courier New" panose="02070309020205020404" pitchFamily="49" charset="0"/>
                <a:sym typeface="Wingdings" panose="05000000000000000000" pitchFamily="2" charset="2"/>
              </a:rPr>
              <a:t> range(a</a:t>
            </a:r>
            <a:r>
              <a:rPr lang="en-US" sz="3200" baseline="-25000" dirty="0" smtClean="0">
                <a:latin typeface="Courier New" panose="02070309020205020404" pitchFamily="49" charset="0"/>
                <a:cs typeface="Courier New" panose="02070309020205020404" pitchFamily="49" charset="0"/>
                <a:sym typeface="Wingdings" panose="05000000000000000000" pitchFamily="2" charset="2"/>
              </a:rPr>
              <a:t>1</a:t>
            </a:r>
            <a:r>
              <a:rPr lang="en-US" sz="3200" dirty="0" smtClean="0">
                <a:latin typeface="Courier New" panose="02070309020205020404" pitchFamily="49" charset="0"/>
                <a:cs typeface="Courier New" panose="02070309020205020404" pitchFamily="49" charset="0"/>
                <a:sym typeface="Wingdings" panose="05000000000000000000" pitchFamily="2" charset="2"/>
              </a:rPr>
              <a:t>+1,a</a:t>
            </a:r>
            <a:r>
              <a:rPr lang="en-US" sz="3200" baseline="-25000" dirty="0" smtClean="0">
                <a:latin typeface="Courier New" panose="02070309020205020404" pitchFamily="49" charset="0"/>
                <a:cs typeface="Courier New" panose="02070309020205020404" pitchFamily="49" charset="0"/>
                <a:sym typeface="Wingdings" panose="05000000000000000000" pitchFamily="2" charset="2"/>
              </a:rPr>
              <a:t>2</a:t>
            </a:r>
            <a:r>
              <a:rPr lang="en-US" sz="3200" dirty="0" smtClean="0">
                <a:latin typeface="Courier New" panose="02070309020205020404" pitchFamily="49" charset="0"/>
                <a:cs typeface="Courier New" panose="02070309020205020404" pitchFamily="49" charset="0"/>
                <a:sym typeface="Wingdings" panose="05000000000000000000" pitchFamily="2" charset="2"/>
              </a:rPr>
              <a:t>)</a:t>
            </a:r>
            <a:endParaRPr lang="en-US" sz="3200" dirty="0" smtClean="0">
              <a:latin typeface="Courier New" panose="02070309020205020404" pitchFamily="49" charset="0"/>
              <a:cs typeface="Courier New" panose="02070309020205020404" pitchFamily="49" charset="0"/>
            </a:endParaRPr>
          </a:p>
          <a:p>
            <a:pPr>
              <a:buFont typeface="Arial" panose="020B0604020202020204" pitchFamily="34" charset="0"/>
              <a:buChar char="•"/>
            </a:pPr>
            <a:r>
              <a:rPr lang="en-US" sz="3200" dirty="0" smtClean="0">
                <a:latin typeface="Courier New" panose="02070309020205020404" pitchFamily="49" charset="0"/>
                <a:cs typeface="Courier New" panose="02070309020205020404" pitchFamily="49" charset="0"/>
              </a:rPr>
              <a:t> a</a:t>
            </a:r>
            <a:r>
              <a:rPr lang="en-US" sz="3200" baseline="-25000" dirty="0" smtClean="0">
                <a:latin typeface="Courier New" panose="02070309020205020404" pitchFamily="49" charset="0"/>
                <a:cs typeface="Courier New" panose="02070309020205020404" pitchFamily="49" charset="0"/>
              </a:rPr>
              <a:t>0</a:t>
            </a:r>
            <a:r>
              <a:rPr lang="en-US" sz="3200" dirty="0" smtClean="0">
                <a:latin typeface="Courier New" panose="02070309020205020404" pitchFamily="49" charset="0"/>
                <a:cs typeface="Courier New" panose="02070309020205020404" pitchFamily="49" charset="0"/>
              </a:rPr>
              <a:t> == a</a:t>
            </a:r>
            <a:r>
              <a:rPr lang="en-US" sz="3200" baseline="-25000" dirty="0" smtClean="0">
                <a:latin typeface="Courier New" panose="02070309020205020404" pitchFamily="49" charset="0"/>
                <a:cs typeface="Courier New" panose="02070309020205020404" pitchFamily="49" charset="0"/>
              </a:rPr>
              <a:t>1</a:t>
            </a:r>
            <a:r>
              <a:rPr lang="en-US" sz="3200" dirty="0" smtClean="0">
                <a:latin typeface="Courier New" panose="02070309020205020404" pitchFamily="49" charset="0"/>
                <a:cs typeface="Courier New" panose="02070309020205020404" pitchFamily="49" charset="0"/>
              </a:rPr>
              <a:t> </a:t>
            </a:r>
            <a:r>
              <a:rPr lang="en-US" sz="3200" dirty="0" smtClean="0">
                <a:latin typeface="Courier New" panose="02070309020205020404" pitchFamily="49" charset="0"/>
                <a:cs typeface="Courier New" panose="02070309020205020404" pitchFamily="49" charset="0"/>
                <a:sym typeface="Wingdings" panose="05000000000000000000" pitchFamily="2" charset="2"/>
              </a:rPr>
              <a:t> False</a:t>
            </a:r>
            <a:endParaRPr lang="en-US" sz="3200" dirty="0">
              <a:latin typeface="Courier New" panose="02070309020205020404" pitchFamily="49" charset="0"/>
              <a:cs typeface="Courier New" panose="02070309020205020404" pitchFamily="49" charset="0"/>
            </a:endParaRPr>
          </a:p>
        </p:txBody>
      </p:sp>
      <p:sp>
        <p:nvSpPr>
          <p:cNvPr id="2" name="Title 1"/>
          <p:cNvSpPr>
            <a:spLocks noGrp="1"/>
          </p:cNvSpPr>
          <p:nvPr>
            <p:ph type="title"/>
          </p:nvPr>
        </p:nvSpPr>
        <p:spPr/>
        <p:txBody>
          <a:bodyPr/>
          <a:lstStyle/>
          <a:p>
            <a:r>
              <a:rPr lang="en-US" b="1" smtClean="0">
                <a:cs typeface="Segoe UI Light" panose="020B0502040204020203" pitchFamily="34" charset="0"/>
              </a:rPr>
              <a:t>Simplified Error </a:t>
            </a:r>
            <a:r>
              <a:rPr lang="en-US" b="1" dirty="0" smtClean="0">
                <a:cs typeface="Segoe UI Light" panose="020B0502040204020203" pitchFamily="34" charset="0"/>
              </a:rPr>
              <a:t>Model</a:t>
            </a:r>
            <a:endParaRPr lang="en-US" b="1" dirty="0">
              <a:cs typeface="Segoe UI Light" panose="020B0502040204020203" pitchFamily="34" charset="0"/>
            </a:endParaRPr>
          </a:p>
        </p:txBody>
      </p:sp>
    </p:spTree>
    <p:extLst>
      <p:ext uri="{BB962C8B-B14F-4D97-AF65-F5344CB8AC3E}">
        <p14:creationId xmlns:p14="http://schemas.microsoft.com/office/powerpoint/2010/main" val="2396971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758952"/>
            <a:ext cx="11094721" cy="3566160"/>
          </a:xfrm>
        </p:spPr>
        <p:txBody>
          <a:bodyPr/>
          <a:lstStyle/>
          <a:p>
            <a:r>
              <a:rPr lang="en-US" b="1" smtClean="0"/>
              <a:t>Autograder Algorithm</a:t>
            </a:r>
            <a:endParaRPr lang="en-US" dirty="0"/>
          </a:p>
        </p:txBody>
      </p:sp>
    </p:spTree>
    <p:extLst>
      <p:ext uri="{BB962C8B-B14F-4D97-AF65-F5344CB8AC3E}">
        <p14:creationId xmlns:p14="http://schemas.microsoft.com/office/powerpoint/2010/main" val="1627575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3000796998"/>
              </p:ext>
            </p:extLst>
          </p:nvPr>
        </p:nvGraphicFramePr>
        <p:xfrm>
          <a:off x="753035" y="801445"/>
          <a:ext cx="10047642" cy="6056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518983" y="998998"/>
            <a:ext cx="10956324" cy="1015663"/>
          </a:xfrm>
          <a:prstGeom prst="rect">
            <a:avLst/>
          </a:prstGeom>
        </p:spPr>
        <p:txBody>
          <a:bodyPr wrap="square">
            <a:spAutoFit/>
          </a:bodyPr>
          <a:lstStyle/>
          <a:p>
            <a:pPr algn="ctr"/>
            <a:r>
              <a:rPr lang="en-US" sz="6000" b="1" smtClean="0">
                <a:latin typeface="Gill Sans MT" panose="020B0502020104020203" pitchFamily="34" charset="0"/>
              </a:rPr>
              <a:t>Algorithm</a:t>
            </a:r>
            <a:endParaRPr lang="en-US" sz="6000" b="1" dirty="0">
              <a:latin typeface="Gill Sans MT" panose="020B0502020104020203" pitchFamily="34" charset="0"/>
            </a:endParaRPr>
          </a:p>
        </p:txBody>
      </p:sp>
      <p:sp>
        <p:nvSpPr>
          <p:cNvPr id="2" name="Double Wave 1"/>
          <p:cNvSpPr/>
          <p:nvPr/>
        </p:nvSpPr>
        <p:spPr>
          <a:xfrm rot="5400000">
            <a:off x="207322" y="4237688"/>
            <a:ext cx="886968" cy="769208"/>
          </a:xfrm>
          <a:prstGeom prst="doubleWav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66202" y="4178807"/>
            <a:ext cx="769209" cy="584775"/>
          </a:xfrm>
          <a:prstGeom prst="rect">
            <a:avLst/>
          </a:prstGeom>
          <a:noFill/>
        </p:spPr>
        <p:txBody>
          <a:bodyPr wrap="square" rtlCol="0">
            <a:spAutoFit/>
          </a:bodyPr>
          <a:lstStyle/>
          <a:p>
            <a:r>
              <a:rPr lang="en-US" sz="3200" b="1" smtClean="0">
                <a:latin typeface="Gill Sans MT" panose="020B0502020104020203" pitchFamily="34" charset="0"/>
              </a:rPr>
              <a:t>.py</a:t>
            </a:r>
            <a:endParaRPr lang="en-US" sz="3200" b="1">
              <a:latin typeface="Gill Sans MT" panose="020B0502020104020203" pitchFamily="34" charset="0"/>
            </a:endParaRPr>
          </a:p>
        </p:txBody>
      </p:sp>
      <p:sp>
        <p:nvSpPr>
          <p:cNvPr id="12" name="Double Wave 11"/>
          <p:cNvSpPr/>
          <p:nvPr/>
        </p:nvSpPr>
        <p:spPr>
          <a:xfrm rot="5400000">
            <a:off x="3094233" y="4173225"/>
            <a:ext cx="886968" cy="898134"/>
          </a:xfrm>
          <a:prstGeom prst="doubleWav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3070362" y="4187950"/>
                <a:ext cx="1049622" cy="584775"/>
              </a:xfrm>
              <a:prstGeom prst="rect">
                <a:avLst/>
              </a:prstGeom>
              <a:noFill/>
            </p:spPr>
            <p:txBody>
              <a:bodyPr wrap="square" rtlCol="0">
                <a:spAutoFit/>
              </a:bodyPr>
              <a:lstStyle/>
              <a:p>
                <a:r>
                  <a:rPr lang="en-US" sz="3200" b="1" smtClean="0">
                    <a:latin typeface="Gill Sans MT" panose="020B0502020104020203" pitchFamily="34" charset="0"/>
                  </a:rPr>
                  <a:t>.</a:t>
                </a:r>
                <a:r>
                  <a:rPr lang="en-US" sz="3200">
                    <a:cs typeface="Segoe UI Light" panose="020B0502040204020203" pitchFamily="34" charset="0"/>
                  </a:rPr>
                  <a:t> </a:t>
                </a:r>
                <a14:m>
                  <m:oMath xmlns:m="http://schemas.openxmlformats.org/officeDocument/2006/math">
                    <m:acc>
                      <m:accPr>
                        <m:chr m:val="̃"/>
                        <m:ctrlPr>
                          <a:rPr lang="en-US" sz="3200" b="0" i="1" smtClean="0">
                            <a:latin typeface="Cambria Math" panose="02040503050406030204" pitchFamily="18" charset="0"/>
                            <a:cs typeface="Segoe UI Light" panose="020B0502040204020203" pitchFamily="34" charset="0"/>
                          </a:rPr>
                        </m:ctrlPr>
                      </m:accPr>
                      <m:e>
                        <m:r>
                          <a:rPr lang="en-US" sz="3200" b="1" i="1" smtClean="0">
                            <a:latin typeface="Cambria Math" panose="02040503050406030204" pitchFamily="18" charset="0"/>
                            <a:cs typeface="Segoe UI Light" panose="020B0502040204020203" pitchFamily="34" charset="0"/>
                          </a:rPr>
                          <m:t>𝒑𝒚</m:t>
                        </m:r>
                      </m:e>
                    </m:acc>
                  </m:oMath>
                </a14:m>
                <a:endParaRPr lang="en-US" sz="3200" b="1">
                  <a:latin typeface="Gill Sans MT" panose="020B0502020104020203"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070362" y="4187950"/>
                <a:ext cx="1049622" cy="584775"/>
              </a:xfrm>
              <a:prstGeom prst="rect">
                <a:avLst/>
              </a:prstGeom>
              <a:blipFill rotWithShape="0">
                <a:blip r:embed="rId7"/>
                <a:stretch>
                  <a:fillRect l="-15116" t="-14583" b="-32292"/>
                </a:stretch>
              </a:blipFill>
            </p:spPr>
            <p:txBody>
              <a:bodyPr/>
              <a:lstStyle/>
              <a:p>
                <a:r>
                  <a:rPr lang="en-US">
                    <a:noFill/>
                  </a:rPr>
                  <a:t> </a:t>
                </a:r>
              </a:p>
            </p:txBody>
          </p:sp>
        </mc:Fallback>
      </mc:AlternateContent>
      <p:sp>
        <p:nvSpPr>
          <p:cNvPr id="14" name="Double Wave 13"/>
          <p:cNvSpPr/>
          <p:nvPr/>
        </p:nvSpPr>
        <p:spPr>
          <a:xfrm rot="5400000">
            <a:off x="5852217" y="4237688"/>
            <a:ext cx="886968" cy="769208"/>
          </a:xfrm>
          <a:prstGeom prst="doubleWav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911097" y="4178807"/>
            <a:ext cx="769209" cy="584775"/>
          </a:xfrm>
          <a:prstGeom prst="rect">
            <a:avLst/>
          </a:prstGeom>
          <a:noFill/>
        </p:spPr>
        <p:txBody>
          <a:bodyPr wrap="square" rtlCol="0">
            <a:spAutoFit/>
          </a:bodyPr>
          <a:lstStyle/>
          <a:p>
            <a:r>
              <a:rPr lang="en-US" sz="3200" b="1" smtClean="0">
                <a:latin typeface="Gill Sans MT" panose="020B0502020104020203" pitchFamily="34" charset="0"/>
              </a:rPr>
              <a:t>.sk</a:t>
            </a:r>
            <a:endParaRPr lang="en-US" sz="3200" b="1">
              <a:latin typeface="Gill Sans MT" panose="020B0502020104020203" pitchFamily="34" charset="0"/>
            </a:endParaRPr>
          </a:p>
        </p:txBody>
      </p:sp>
      <p:sp>
        <p:nvSpPr>
          <p:cNvPr id="16" name="Double Wave 15"/>
          <p:cNvSpPr/>
          <p:nvPr/>
        </p:nvSpPr>
        <p:spPr>
          <a:xfrm rot="5400000">
            <a:off x="8598921" y="4173225"/>
            <a:ext cx="886968" cy="898134"/>
          </a:xfrm>
          <a:prstGeom prst="doubleWav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556762" y="4178807"/>
            <a:ext cx="1026150" cy="584775"/>
          </a:xfrm>
          <a:prstGeom prst="rect">
            <a:avLst/>
          </a:prstGeom>
          <a:noFill/>
        </p:spPr>
        <p:txBody>
          <a:bodyPr wrap="square" rtlCol="0">
            <a:spAutoFit/>
          </a:bodyPr>
          <a:lstStyle/>
          <a:p>
            <a:r>
              <a:rPr lang="en-US" sz="3200" b="1" smtClean="0">
                <a:latin typeface="Gill Sans MT" panose="020B0502020104020203" pitchFamily="34" charset="0"/>
              </a:rPr>
              <a:t>.out</a:t>
            </a:r>
            <a:endParaRPr lang="en-US" sz="3200" b="1">
              <a:latin typeface="Gill Sans MT" panose="020B0502020104020203" pitchFamily="34" charset="0"/>
            </a:endParaRPr>
          </a:p>
        </p:txBody>
      </p:sp>
      <p:sp>
        <p:nvSpPr>
          <p:cNvPr id="18" name="Double Wave 17"/>
          <p:cNvSpPr/>
          <p:nvPr/>
        </p:nvSpPr>
        <p:spPr>
          <a:xfrm rot="5400000">
            <a:off x="10832093" y="4237688"/>
            <a:ext cx="886968" cy="769208"/>
          </a:xfrm>
          <a:prstGeom prst="doubleWav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890973" y="4083683"/>
            <a:ext cx="769209" cy="1077218"/>
          </a:xfrm>
          <a:prstGeom prst="rect">
            <a:avLst/>
          </a:prstGeom>
          <a:noFill/>
        </p:spPr>
        <p:txBody>
          <a:bodyPr wrap="square" rtlCol="0">
            <a:spAutoFit/>
          </a:bodyPr>
          <a:lstStyle/>
          <a:p>
            <a:r>
              <a:rPr lang="en-US" sz="3200" b="1" smtClean="0">
                <a:latin typeface="Gill Sans MT" panose="020B0502020104020203" pitchFamily="34" charset="0"/>
              </a:rPr>
              <a:t>----</a:t>
            </a:r>
          </a:p>
          <a:p>
            <a:r>
              <a:rPr lang="en-US" sz="3200" b="1" smtClean="0">
                <a:latin typeface="Gill Sans MT" panose="020B0502020104020203" pitchFamily="34" charset="0"/>
              </a:rPr>
              <a:t>----</a:t>
            </a:r>
            <a:endParaRPr lang="en-US" sz="3200" b="1">
              <a:latin typeface="Gill Sans MT" panose="020B0502020104020203" pitchFamily="34" charset="0"/>
            </a:endParaRPr>
          </a:p>
        </p:txBody>
      </p:sp>
    </p:spTree>
    <p:extLst>
      <p:ext uri="{BB962C8B-B14F-4D97-AF65-F5344CB8AC3E}">
        <p14:creationId xmlns:p14="http://schemas.microsoft.com/office/powerpoint/2010/main" val="2020400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2" grpId="0" animBg="1"/>
      <p:bldP spid="13" grpId="0"/>
      <p:bldP spid="14" grpId="0" animBg="1"/>
      <p:bldP spid="15" grpId="0"/>
      <p:bldP spid="16" grpId="0" animBg="1"/>
      <p:bldP spid="17" grpId="0"/>
      <p:bldP spid="18"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2703122337"/>
              </p:ext>
            </p:extLst>
          </p:nvPr>
        </p:nvGraphicFramePr>
        <p:xfrm>
          <a:off x="1301675" y="801445"/>
          <a:ext cx="10047642" cy="6056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518983" y="998998"/>
            <a:ext cx="10956324" cy="1015663"/>
          </a:xfrm>
          <a:prstGeom prst="rect">
            <a:avLst/>
          </a:prstGeom>
        </p:spPr>
        <p:txBody>
          <a:bodyPr wrap="square">
            <a:spAutoFit/>
          </a:bodyPr>
          <a:lstStyle/>
          <a:p>
            <a:pPr algn="ctr"/>
            <a:r>
              <a:rPr lang="en-US" sz="6000" b="1" smtClean="0">
                <a:latin typeface="Gill Sans MT" panose="020B0502020104020203" pitchFamily="34" charset="0"/>
              </a:rPr>
              <a:t>Algorithm: </a:t>
            </a:r>
            <a:r>
              <a:rPr lang="en-US" sz="6000" b="1" dirty="0" smtClean="0">
                <a:latin typeface="Gill Sans MT" panose="020B0502020104020203" pitchFamily="34" charset="0"/>
              </a:rPr>
              <a:t>Rewriter</a:t>
            </a:r>
            <a:endParaRPr lang="en-US" sz="6000" b="1" dirty="0">
              <a:latin typeface="Gill Sans MT" panose="020B0502020104020203" pitchFamily="34" charset="0"/>
            </a:endParaRPr>
          </a:p>
        </p:txBody>
      </p:sp>
      <p:sp>
        <p:nvSpPr>
          <p:cNvPr id="4" name="Double Wave 3"/>
          <p:cNvSpPr/>
          <p:nvPr/>
        </p:nvSpPr>
        <p:spPr>
          <a:xfrm rot="5400000">
            <a:off x="722592" y="4265118"/>
            <a:ext cx="886968" cy="769208"/>
          </a:xfrm>
          <a:prstGeom prst="doubleWav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44896" y="4206237"/>
            <a:ext cx="769209" cy="584775"/>
          </a:xfrm>
          <a:prstGeom prst="rect">
            <a:avLst/>
          </a:prstGeom>
          <a:noFill/>
        </p:spPr>
        <p:txBody>
          <a:bodyPr wrap="square" rtlCol="0">
            <a:spAutoFit/>
          </a:bodyPr>
          <a:lstStyle/>
          <a:p>
            <a:r>
              <a:rPr lang="en-US" sz="3200" b="1" smtClean="0">
                <a:latin typeface="Gill Sans MT" panose="020B0502020104020203" pitchFamily="34" charset="0"/>
              </a:rPr>
              <a:t>.py</a:t>
            </a:r>
            <a:endParaRPr lang="en-US" sz="3200" b="1">
              <a:latin typeface="Gill Sans MT" panose="020B0502020104020203" pitchFamily="34" charset="0"/>
            </a:endParaRPr>
          </a:p>
        </p:txBody>
      </p:sp>
      <p:sp>
        <p:nvSpPr>
          <p:cNvPr id="6" name="Double Wave 5"/>
          <p:cNvSpPr/>
          <p:nvPr/>
        </p:nvSpPr>
        <p:spPr>
          <a:xfrm rot="5400000">
            <a:off x="3624585" y="4200656"/>
            <a:ext cx="886968" cy="898134"/>
          </a:xfrm>
          <a:prstGeom prst="doubleWav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3600714" y="4215381"/>
                <a:ext cx="1049622" cy="584775"/>
              </a:xfrm>
              <a:prstGeom prst="rect">
                <a:avLst/>
              </a:prstGeom>
              <a:noFill/>
            </p:spPr>
            <p:txBody>
              <a:bodyPr wrap="square" rtlCol="0">
                <a:spAutoFit/>
              </a:bodyPr>
              <a:lstStyle/>
              <a:p>
                <a:r>
                  <a:rPr lang="en-US" sz="3200" b="1" smtClean="0">
                    <a:latin typeface="Gill Sans MT" panose="020B0502020104020203" pitchFamily="34" charset="0"/>
                  </a:rPr>
                  <a:t>.</a:t>
                </a:r>
                <a:r>
                  <a:rPr lang="en-US" sz="3200">
                    <a:cs typeface="Segoe UI Light" panose="020B0502040204020203" pitchFamily="34" charset="0"/>
                  </a:rPr>
                  <a:t> </a:t>
                </a:r>
                <a14:m>
                  <m:oMath xmlns:m="http://schemas.openxmlformats.org/officeDocument/2006/math">
                    <m:acc>
                      <m:accPr>
                        <m:chr m:val="̃"/>
                        <m:ctrlPr>
                          <a:rPr lang="en-US" sz="3200" b="0" i="1" smtClean="0">
                            <a:latin typeface="Cambria Math" panose="02040503050406030204" pitchFamily="18" charset="0"/>
                            <a:cs typeface="Segoe UI Light" panose="020B0502040204020203" pitchFamily="34" charset="0"/>
                          </a:rPr>
                        </m:ctrlPr>
                      </m:accPr>
                      <m:e>
                        <m:r>
                          <a:rPr lang="en-US" sz="3200" b="1" i="1" smtClean="0">
                            <a:latin typeface="Cambria Math" panose="02040503050406030204" pitchFamily="18" charset="0"/>
                            <a:cs typeface="Segoe UI Light" panose="020B0502040204020203" pitchFamily="34" charset="0"/>
                          </a:rPr>
                          <m:t>𝒑𝒚</m:t>
                        </m:r>
                      </m:e>
                    </m:acc>
                  </m:oMath>
                </a14:m>
                <a:endParaRPr lang="en-US" sz="3200" b="1">
                  <a:latin typeface="Gill Sans MT" panose="020B0502020104020203"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600714" y="4215381"/>
                <a:ext cx="1049622" cy="584775"/>
              </a:xfrm>
              <a:prstGeom prst="rect">
                <a:avLst/>
              </a:prstGeom>
              <a:blipFill rotWithShape="0">
                <a:blip r:embed="rId7"/>
                <a:stretch>
                  <a:fillRect l="-15116" t="-13542" b="-32292"/>
                </a:stretch>
              </a:blipFill>
            </p:spPr>
            <p:txBody>
              <a:bodyPr/>
              <a:lstStyle/>
              <a:p>
                <a:r>
                  <a:rPr lang="en-US">
                    <a:noFill/>
                  </a:rPr>
                  <a:t> </a:t>
                </a:r>
              </a:p>
            </p:txBody>
          </p:sp>
        </mc:Fallback>
      </mc:AlternateContent>
    </p:spTree>
    <p:extLst>
      <p:ext uri="{BB962C8B-B14F-4D97-AF65-F5344CB8AC3E}">
        <p14:creationId xmlns:p14="http://schemas.microsoft.com/office/powerpoint/2010/main" val="1145808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16828" y="710005"/>
            <a:ext cx="7992932" cy="609600"/>
          </a:xfrm>
        </p:spPr>
        <p:txBody>
          <a:bodyPr>
            <a:noAutofit/>
          </a:bodyPr>
          <a:lstStyle/>
          <a:p>
            <a:r>
              <a:rPr lang="en-US" dirty="0" smtClean="0">
                <a:latin typeface="Segoe UI Light" panose="020B0502040204020203" pitchFamily="34" charset="0"/>
                <a:cs typeface="Segoe UI Light" panose="020B0502040204020203" pitchFamily="34" charset="0"/>
              </a:rPr>
              <a:t>Rewriting using Error Model</a:t>
            </a:r>
            <a:endParaRPr lang="en-US" dirty="0">
              <a:latin typeface="Segoe UI Light" panose="020B0502040204020203" pitchFamily="34" charset="0"/>
              <a:cs typeface="Segoe UI Light" panose="020B0502040204020203" pitchFamily="34" charset="0"/>
            </a:endParaRPr>
          </a:p>
        </p:txBody>
      </p:sp>
      <p:sp>
        <p:nvSpPr>
          <p:cNvPr id="3" name="TextBox 2"/>
          <p:cNvSpPr txBox="1"/>
          <p:nvPr/>
        </p:nvSpPr>
        <p:spPr>
          <a:xfrm>
            <a:off x="0" y="5672025"/>
            <a:ext cx="12192000" cy="1200329"/>
          </a:xfrm>
          <a:prstGeom prst="rect">
            <a:avLst/>
          </a:prstGeom>
          <a:solidFill>
            <a:srgbClr val="CF5823"/>
          </a:solidFill>
        </p:spPr>
        <p:txBody>
          <a:bodyPr wrap="square" rtlCol="0">
            <a:spAutoFit/>
          </a:bodyPr>
          <a:lstStyle/>
          <a:p>
            <a:endParaRPr lang="en-US" dirty="0" smtClean="0"/>
          </a:p>
          <a:p>
            <a:endParaRPr lang="en-US" dirty="0"/>
          </a:p>
          <a:p>
            <a:endParaRPr lang="en-US" dirty="0" smtClean="0"/>
          </a:p>
          <a:p>
            <a:endParaRPr lang="en-US" dirty="0"/>
          </a:p>
        </p:txBody>
      </p:sp>
      <p:sp>
        <p:nvSpPr>
          <p:cNvPr id="8" name="Rectangle 2"/>
          <p:cNvSpPr>
            <a:spLocks noChangeArrowheads="1"/>
          </p:cNvSpPr>
          <p:nvPr/>
        </p:nvSpPr>
        <p:spPr bwMode="auto">
          <a:xfrm>
            <a:off x="1804596" y="2174489"/>
            <a:ext cx="741739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t" latinLnBrk="0" hangingPunct="0">
              <a:lnSpc>
                <a:spcPct val="100000"/>
              </a:lnSpc>
              <a:spcBef>
                <a:spcPct val="0"/>
              </a:spcBef>
              <a:spcAft>
                <a:spcPct val="0"/>
              </a:spcAft>
              <a:buClrTx/>
              <a:buSzTx/>
              <a:tabLst/>
            </a:pPr>
            <a:r>
              <a:rPr kumimoji="0" lang="en-US" sz="4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4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 </a:t>
            </a:r>
            <a:r>
              <a:rPr kumimoji="0" lang="en-US" sz="4000" b="0" i="0" u="none" strike="noStrike" cap="none" normalizeH="0" baseline="0" smtClean="0">
                <a:ln>
                  <a:noFill/>
                </a:ln>
                <a:solidFill>
                  <a:srgbClr val="008000"/>
                </a:solidFill>
                <a:effectLst/>
                <a:latin typeface="Courier New" panose="02070309020205020404" pitchFamily="49" charset="0"/>
                <a:cs typeface="Courier New" panose="02070309020205020404" pitchFamily="49" charset="0"/>
              </a:rPr>
              <a:t>range</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r>
              <a:rPr kumimoji="0" lang="en-US" sz="4000" b="0" i="0" u="none" strike="noStrike" cap="none" normalizeH="0" baseline="0" smtClean="0">
                <a:ln>
                  <a:noFill/>
                </a:ln>
                <a:solidFill>
                  <a:srgbClr val="FF4500"/>
                </a:solidFill>
                <a:effectLst/>
                <a:latin typeface="Courier New" panose="02070309020205020404" pitchFamily="49" charset="0"/>
                <a:cs typeface="Courier New" panose="02070309020205020404" pitchFamily="49" charset="0"/>
              </a:rPr>
              <a:t>0</a:t>
            </a:r>
            <a:r>
              <a:rPr kumimoji="0" lang="en-US" sz="4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4000" b="0" i="0" u="none" strike="noStrike" cap="none" normalizeH="0" baseline="0" err="1" smtClean="0">
                <a:ln>
                  <a:noFill/>
                </a:ln>
                <a:solidFill>
                  <a:srgbClr val="008000"/>
                </a:solidFill>
                <a:effectLst/>
                <a:latin typeface="Courier New" panose="02070309020205020404" pitchFamily="49" charset="0"/>
                <a:cs typeface="Courier New" panose="02070309020205020404" pitchFamily="49" charset="0"/>
              </a:rPr>
              <a:t>len</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r>
              <a:rPr kumimoji="0" lang="en-US" sz="4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poly</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endParaRPr kumimoji="0" lang="en-US" sz="4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 </a:t>
            </a:r>
            <a:endPar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
        <p:nvSpPr>
          <p:cNvPr id="10" name="Title 1"/>
          <p:cNvSpPr txBox="1">
            <a:spLocks/>
          </p:cNvSpPr>
          <p:nvPr/>
        </p:nvSpPr>
        <p:spPr bwMode="auto">
          <a:xfrm>
            <a:off x="1039368" y="5759880"/>
            <a:ext cx="10113264" cy="8229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Comic Sans MS" pitchFamily="66" charset="0"/>
              </a:defRPr>
            </a:lvl2pPr>
            <a:lvl3pPr algn="ctr" rtl="0" eaLnBrk="0" fontAlgn="base" hangingPunct="0">
              <a:spcBef>
                <a:spcPct val="0"/>
              </a:spcBef>
              <a:spcAft>
                <a:spcPct val="0"/>
              </a:spcAft>
              <a:defRPr sz="2800">
                <a:solidFill>
                  <a:schemeClr val="tx2"/>
                </a:solidFill>
                <a:latin typeface="Comic Sans MS" pitchFamily="66" charset="0"/>
              </a:defRPr>
            </a:lvl3pPr>
            <a:lvl4pPr algn="ctr" rtl="0" eaLnBrk="0" fontAlgn="base" hangingPunct="0">
              <a:spcBef>
                <a:spcPct val="0"/>
              </a:spcBef>
              <a:spcAft>
                <a:spcPct val="0"/>
              </a:spcAft>
              <a:defRPr sz="2800">
                <a:solidFill>
                  <a:schemeClr val="tx2"/>
                </a:solidFill>
                <a:latin typeface="Comic Sans MS" pitchFamily="66" charset="0"/>
              </a:defRPr>
            </a:lvl4pPr>
            <a:lvl5pPr algn="ctr" rtl="0" eaLnBrk="0" fontAlgn="base" hangingPunct="0">
              <a:spcBef>
                <a:spcPct val="0"/>
              </a:spcBef>
              <a:spcAft>
                <a:spcPct val="0"/>
              </a:spcAft>
              <a:defRPr sz="2800">
                <a:solidFill>
                  <a:schemeClr val="tx2"/>
                </a:solidFill>
                <a:latin typeface="Comic Sans MS" pitchFamily="66" charset="0"/>
              </a:defRPr>
            </a:lvl5pPr>
            <a:lvl6pPr marL="457200" algn="ctr" rtl="0" fontAlgn="base">
              <a:spcBef>
                <a:spcPct val="0"/>
              </a:spcBef>
              <a:spcAft>
                <a:spcPct val="0"/>
              </a:spcAft>
              <a:defRPr sz="2800">
                <a:solidFill>
                  <a:schemeClr val="tx2"/>
                </a:solidFill>
                <a:latin typeface="Comic Sans MS" pitchFamily="66" charset="0"/>
              </a:defRPr>
            </a:lvl6pPr>
            <a:lvl7pPr marL="914400" algn="ctr" rtl="0" fontAlgn="base">
              <a:spcBef>
                <a:spcPct val="0"/>
              </a:spcBef>
              <a:spcAft>
                <a:spcPct val="0"/>
              </a:spcAft>
              <a:defRPr sz="2800">
                <a:solidFill>
                  <a:schemeClr val="tx2"/>
                </a:solidFill>
                <a:latin typeface="Comic Sans MS" pitchFamily="66" charset="0"/>
              </a:defRPr>
            </a:lvl7pPr>
            <a:lvl8pPr marL="1371600" algn="ctr" rtl="0" fontAlgn="base">
              <a:spcBef>
                <a:spcPct val="0"/>
              </a:spcBef>
              <a:spcAft>
                <a:spcPct val="0"/>
              </a:spcAft>
              <a:defRPr sz="2800">
                <a:solidFill>
                  <a:schemeClr val="tx2"/>
                </a:solidFill>
                <a:latin typeface="Comic Sans MS" pitchFamily="66" charset="0"/>
              </a:defRPr>
            </a:lvl8pPr>
            <a:lvl9pPr marL="1828800" algn="ctr" rtl="0" fontAlgn="base">
              <a:spcBef>
                <a:spcPct val="0"/>
              </a:spcBef>
              <a:spcAft>
                <a:spcPct val="0"/>
              </a:spcAft>
              <a:defRPr sz="2800">
                <a:solidFill>
                  <a:schemeClr val="tx2"/>
                </a:solidFill>
                <a:latin typeface="Comic Sans MS" pitchFamily="66" charset="0"/>
              </a:defRPr>
            </a:lvl9pPr>
          </a:lstStyle>
          <a:p>
            <a:pPr defTabSz="914400"/>
            <a:r>
              <a:rPr lang="en-US" sz="4800" kern="0" smtClean="0">
                <a:solidFill>
                  <a:schemeClr val="bg1"/>
                </a:solidFill>
                <a:latin typeface="Courier New" panose="02070309020205020404" pitchFamily="49" charset="0"/>
                <a:cs typeface="Courier New" panose="02070309020205020404" pitchFamily="49" charset="0"/>
              </a:rPr>
              <a:t>a </a:t>
            </a:r>
            <a:r>
              <a:rPr lang="en-US" sz="4800" kern="0" smtClean="0">
                <a:solidFill>
                  <a:schemeClr val="bg1"/>
                </a:solidFill>
                <a:latin typeface="Courier New" panose="02070309020205020404" pitchFamily="49" charset="0"/>
                <a:cs typeface="Courier New" panose="02070309020205020404" pitchFamily="49" charset="0"/>
                <a:sym typeface="Wingdings" panose="05000000000000000000" pitchFamily="2" charset="2"/>
              </a:rPr>
              <a:t> a+1</a:t>
            </a:r>
            <a:endParaRPr lang="en-US" sz="4800" kern="0" dirty="0">
              <a:solidFill>
                <a:schemeClr val="bg1"/>
              </a:solidFill>
              <a:latin typeface="Courier New" panose="02070309020205020404" pitchFamily="49" charset="0"/>
              <a:cs typeface="Courier New" panose="02070309020205020404" pitchFamily="49" charset="0"/>
            </a:endParaRPr>
          </a:p>
        </p:txBody>
      </p:sp>
      <p:grpSp>
        <p:nvGrpSpPr>
          <p:cNvPr id="5" name="Group 4"/>
          <p:cNvGrpSpPr/>
          <p:nvPr/>
        </p:nvGrpSpPr>
        <p:grpSpPr>
          <a:xfrm>
            <a:off x="2099534" y="3631249"/>
            <a:ext cx="7992932" cy="1015663"/>
            <a:chOff x="6013526" y="3040415"/>
            <a:chExt cx="5821680" cy="1015663"/>
          </a:xfrm>
        </p:grpSpPr>
        <p:sp>
          <p:nvSpPr>
            <p:cNvPr id="9" name="Rectangle 2"/>
            <p:cNvSpPr>
              <a:spLocks noChangeArrowheads="1"/>
            </p:cNvSpPr>
            <p:nvPr/>
          </p:nvSpPr>
          <p:spPr bwMode="auto">
            <a:xfrm>
              <a:off x="6013526" y="3040415"/>
              <a:ext cx="582168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ctr" defTabSz="914400" rtl="0" eaLnBrk="0" fontAlgn="t" latinLnBrk="0" hangingPunct="0">
                <a:lnSpc>
                  <a:spcPct val="100000"/>
                </a:lnSpc>
                <a:spcBef>
                  <a:spcPct val="0"/>
                </a:spcBef>
                <a:spcAft>
                  <a:spcPct val="0"/>
                </a:spcAft>
                <a:buClrTx/>
                <a:buSzTx/>
                <a:tabLst/>
              </a:pPr>
              <a:r>
                <a:rPr kumimoji="0" lang="en-US" sz="4000" b="0" i="0" u="none" strike="noStrike" cap="none" normalizeH="0" baseline="0" smtClean="0">
                  <a:ln>
                    <a:noFill/>
                  </a:ln>
                  <a:solidFill>
                    <a:srgbClr val="008000"/>
                  </a:solidFill>
                  <a:effectLst/>
                  <a:latin typeface="Courier New" panose="02070309020205020404" pitchFamily="49" charset="0"/>
                  <a:cs typeface="Courier New" panose="02070309020205020404" pitchFamily="49" charset="0"/>
                </a:rPr>
                <a:t>range</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r>
                <a:rPr kumimoji="0" lang="en-US" sz="4000" b="0" i="0" u="none" strike="noStrike" cap="none" normalizeH="0" baseline="0" smtClean="0">
                  <a:ln>
                    <a:noFill/>
                  </a:ln>
                  <a:solidFill>
                    <a:srgbClr val="FF4500"/>
                  </a:solidFill>
                  <a:effectLst/>
                  <a:latin typeface="Courier New" panose="02070309020205020404" pitchFamily="49" charset="0"/>
                  <a:cs typeface="Courier New" panose="02070309020205020404" pitchFamily="49" charset="0"/>
                </a:rPr>
                <a:t>0 ,1</a:t>
              </a:r>
              <a:r>
                <a:rPr kumimoji="0" lang="en-US" sz="4000" b="0" i="0" u="none" strike="noStrike" cap="none" normalizeH="0" baseline="0" smtClean="0">
                  <a:ln>
                    <a:noFill/>
                  </a:ln>
                  <a:effectLst/>
                  <a:latin typeface="Courier New" panose="02070309020205020404" pitchFamily="49" charset="0"/>
                  <a:cs typeface="Courier New" panose="02070309020205020404" pitchFamily="49" charset="0"/>
                </a:rPr>
                <a:t>}</a:t>
              </a:r>
              <a:r>
                <a:rPr kumimoji="0" lang="en-US" sz="4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 </a:t>
              </a:r>
              <a:r>
                <a:rPr kumimoji="0" lang="en-US" sz="4000" b="0" i="0" u="none" strike="noStrike" cap="none" normalizeH="0" baseline="0" smtClean="0">
                  <a:ln>
                    <a:noFill/>
                  </a:ln>
                  <a:solidFill>
                    <a:srgbClr val="008000"/>
                  </a:solidFill>
                  <a:effectLst/>
                  <a:latin typeface="Courier New" panose="02070309020205020404" pitchFamily="49" charset="0"/>
                  <a:cs typeface="Courier New" panose="02070309020205020404" pitchFamily="49" charset="0"/>
                </a:rPr>
                <a:t>len</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r>
                <a:rPr kumimoji="0" lang="en-US" sz="4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poly</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endParaRPr kumimoji="0" lang="en-US" sz="4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endParaRPr>
            </a:p>
          </p:txBody>
        </p:sp>
        <p:sp>
          <p:nvSpPr>
            <p:cNvPr id="13" name="TextBox 12"/>
            <p:cNvSpPr txBox="1"/>
            <p:nvPr/>
          </p:nvSpPr>
          <p:spPr>
            <a:xfrm>
              <a:off x="7772568" y="3402487"/>
              <a:ext cx="319683" cy="532232"/>
            </a:xfrm>
            <a:prstGeom prst="rect">
              <a:avLst/>
            </a:prstGeom>
            <a:noFill/>
            <a:ln w="38100">
              <a:solidFill>
                <a:schemeClr val="accent6">
                  <a:shade val="50000"/>
                </a:schemeClr>
              </a:solidFill>
            </a:ln>
          </p:spPr>
          <p:txBody>
            <a:bodyPr wrap="square" rtlCol="0">
              <a:spAutoFit/>
            </a:bodyPr>
            <a:lstStyle/>
            <a:p>
              <a:endParaRPr lang="en-US" dirty="0"/>
            </a:p>
          </p:txBody>
        </p:sp>
      </p:grpSp>
      <p:sp>
        <p:nvSpPr>
          <p:cNvPr id="6" name="Down Arrow 5"/>
          <p:cNvSpPr/>
          <p:nvPr/>
        </p:nvSpPr>
        <p:spPr>
          <a:xfrm>
            <a:off x="5870448" y="3112031"/>
            <a:ext cx="457200" cy="70924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TextBox 6"/>
          <p:cNvSpPr txBox="1"/>
          <p:nvPr/>
        </p:nvSpPr>
        <p:spPr>
          <a:xfrm>
            <a:off x="6327648" y="4787531"/>
            <a:ext cx="3708698" cy="707886"/>
          </a:xfrm>
          <a:prstGeom prst="rect">
            <a:avLst/>
          </a:prstGeom>
          <a:noFill/>
        </p:spPr>
        <p:txBody>
          <a:bodyPr wrap="square" rtlCol="0">
            <a:spAutoFit/>
          </a:bodyPr>
          <a:lstStyle/>
          <a:p>
            <a:r>
              <a:rPr lang="en-US" sz="4000">
                <a:latin typeface="Gill Sans MT" panose="020B0502020104020203" pitchFamily="34" charset="0"/>
              </a:rPr>
              <a:t>d</a:t>
            </a:r>
            <a:r>
              <a:rPr lang="en-US" sz="4000" smtClean="0">
                <a:latin typeface="Gill Sans MT" panose="020B0502020104020203" pitchFamily="34" charset="0"/>
              </a:rPr>
              <a:t>efault choice</a:t>
            </a:r>
            <a:endParaRPr lang="en-US" sz="4000">
              <a:latin typeface="Gill Sans MT" panose="020B0502020104020203" pitchFamily="34" charset="0"/>
            </a:endParaRPr>
          </a:p>
        </p:txBody>
      </p:sp>
      <p:cxnSp>
        <p:nvCxnSpPr>
          <p:cNvPr id="17" name="Curved Connector 16"/>
          <p:cNvCxnSpPr>
            <a:stCxn id="7" idx="1"/>
            <a:endCxn id="13" idx="2"/>
          </p:cNvCxnSpPr>
          <p:nvPr/>
        </p:nvCxnSpPr>
        <p:spPr>
          <a:xfrm rot="10800000">
            <a:off x="4734084" y="4525554"/>
            <a:ext cx="1593564" cy="615921"/>
          </a:xfrm>
          <a:prstGeom prst="curved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0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16828" y="710005"/>
            <a:ext cx="7992932" cy="609600"/>
          </a:xfrm>
        </p:spPr>
        <p:txBody>
          <a:bodyPr>
            <a:noAutofit/>
          </a:bodyPr>
          <a:lstStyle/>
          <a:p>
            <a:r>
              <a:rPr lang="en-US" dirty="0" smtClean="0">
                <a:latin typeface="Segoe UI Light" panose="020B0502040204020203" pitchFamily="34" charset="0"/>
                <a:cs typeface="Segoe UI Light" panose="020B0502040204020203" pitchFamily="34" charset="0"/>
              </a:rPr>
              <a:t>Rewriting using Error Model</a:t>
            </a:r>
            <a:endParaRPr lang="en-US" dirty="0">
              <a:latin typeface="Segoe UI Light" panose="020B0502040204020203" pitchFamily="34" charset="0"/>
              <a:cs typeface="Segoe UI Light" panose="020B0502040204020203" pitchFamily="34" charset="0"/>
            </a:endParaRPr>
          </a:p>
        </p:txBody>
      </p:sp>
      <p:sp>
        <p:nvSpPr>
          <p:cNvPr id="3" name="TextBox 2"/>
          <p:cNvSpPr txBox="1"/>
          <p:nvPr/>
        </p:nvSpPr>
        <p:spPr>
          <a:xfrm>
            <a:off x="0" y="5672025"/>
            <a:ext cx="12192000" cy="1200329"/>
          </a:xfrm>
          <a:prstGeom prst="rect">
            <a:avLst/>
          </a:prstGeom>
          <a:solidFill>
            <a:srgbClr val="CF5823"/>
          </a:solidFill>
        </p:spPr>
        <p:txBody>
          <a:bodyPr wrap="square" rtlCol="0">
            <a:spAutoFit/>
          </a:bodyPr>
          <a:lstStyle/>
          <a:p>
            <a:endParaRPr lang="en-US" dirty="0" smtClean="0"/>
          </a:p>
          <a:p>
            <a:endParaRPr lang="en-US" dirty="0"/>
          </a:p>
          <a:p>
            <a:endParaRPr lang="en-US" dirty="0" smtClean="0"/>
          </a:p>
          <a:p>
            <a:endParaRPr lang="en-US" dirty="0"/>
          </a:p>
        </p:txBody>
      </p:sp>
      <p:sp>
        <p:nvSpPr>
          <p:cNvPr id="8" name="Rectangle 2"/>
          <p:cNvSpPr>
            <a:spLocks noChangeArrowheads="1"/>
          </p:cNvSpPr>
          <p:nvPr/>
        </p:nvSpPr>
        <p:spPr bwMode="auto">
          <a:xfrm>
            <a:off x="1804596" y="2174489"/>
            <a:ext cx="741739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t" latinLnBrk="0" hangingPunct="0">
              <a:lnSpc>
                <a:spcPct val="100000"/>
              </a:lnSpc>
              <a:spcBef>
                <a:spcPct val="0"/>
              </a:spcBef>
              <a:spcAft>
                <a:spcPct val="0"/>
              </a:spcAft>
              <a:buClrTx/>
              <a:buSzTx/>
              <a:tabLst/>
            </a:pPr>
            <a:r>
              <a:rPr kumimoji="0" lang="en-US" sz="4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4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 </a:t>
            </a:r>
            <a:r>
              <a:rPr kumimoji="0" lang="en-US" sz="4000" b="0" i="0" u="none" strike="noStrike" cap="none" normalizeH="0" baseline="0" smtClean="0">
                <a:ln>
                  <a:noFill/>
                </a:ln>
                <a:solidFill>
                  <a:srgbClr val="008000"/>
                </a:solidFill>
                <a:effectLst/>
                <a:latin typeface="Courier New" panose="02070309020205020404" pitchFamily="49" charset="0"/>
                <a:cs typeface="Courier New" panose="02070309020205020404" pitchFamily="49" charset="0"/>
              </a:rPr>
              <a:t>range</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r>
              <a:rPr kumimoji="0" lang="en-US" sz="4000" b="0" i="0" u="none" strike="noStrike" cap="none" normalizeH="0" baseline="0" smtClean="0">
                <a:ln>
                  <a:noFill/>
                </a:ln>
                <a:solidFill>
                  <a:srgbClr val="FF4500"/>
                </a:solidFill>
                <a:effectLst/>
                <a:latin typeface="Courier New" panose="02070309020205020404" pitchFamily="49" charset="0"/>
                <a:cs typeface="Courier New" panose="02070309020205020404" pitchFamily="49" charset="0"/>
              </a:rPr>
              <a:t>0</a:t>
            </a:r>
            <a:r>
              <a:rPr kumimoji="0" lang="en-US" sz="4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4000" b="0" i="0" u="none" strike="noStrike" cap="none" normalizeH="0" baseline="0" err="1" smtClean="0">
                <a:ln>
                  <a:noFill/>
                </a:ln>
                <a:solidFill>
                  <a:srgbClr val="008000"/>
                </a:solidFill>
                <a:effectLst/>
                <a:latin typeface="Courier New" panose="02070309020205020404" pitchFamily="49" charset="0"/>
                <a:cs typeface="Courier New" panose="02070309020205020404" pitchFamily="49" charset="0"/>
              </a:rPr>
              <a:t>len</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r>
              <a:rPr kumimoji="0" lang="en-US" sz="4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poly</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endParaRPr kumimoji="0" lang="en-US" sz="4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 </a:t>
            </a:r>
            <a:endPar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
        <p:nvSpPr>
          <p:cNvPr id="10" name="Title 1"/>
          <p:cNvSpPr txBox="1">
            <a:spLocks/>
          </p:cNvSpPr>
          <p:nvPr/>
        </p:nvSpPr>
        <p:spPr bwMode="auto">
          <a:xfrm>
            <a:off x="1039368" y="5759880"/>
            <a:ext cx="10113264" cy="8229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Comic Sans MS" pitchFamily="66" charset="0"/>
              </a:defRPr>
            </a:lvl2pPr>
            <a:lvl3pPr algn="ctr" rtl="0" eaLnBrk="0" fontAlgn="base" hangingPunct="0">
              <a:spcBef>
                <a:spcPct val="0"/>
              </a:spcBef>
              <a:spcAft>
                <a:spcPct val="0"/>
              </a:spcAft>
              <a:defRPr sz="2800">
                <a:solidFill>
                  <a:schemeClr val="tx2"/>
                </a:solidFill>
                <a:latin typeface="Comic Sans MS" pitchFamily="66" charset="0"/>
              </a:defRPr>
            </a:lvl3pPr>
            <a:lvl4pPr algn="ctr" rtl="0" eaLnBrk="0" fontAlgn="base" hangingPunct="0">
              <a:spcBef>
                <a:spcPct val="0"/>
              </a:spcBef>
              <a:spcAft>
                <a:spcPct val="0"/>
              </a:spcAft>
              <a:defRPr sz="2800">
                <a:solidFill>
                  <a:schemeClr val="tx2"/>
                </a:solidFill>
                <a:latin typeface="Comic Sans MS" pitchFamily="66" charset="0"/>
              </a:defRPr>
            </a:lvl4pPr>
            <a:lvl5pPr algn="ctr" rtl="0" eaLnBrk="0" fontAlgn="base" hangingPunct="0">
              <a:spcBef>
                <a:spcPct val="0"/>
              </a:spcBef>
              <a:spcAft>
                <a:spcPct val="0"/>
              </a:spcAft>
              <a:defRPr sz="2800">
                <a:solidFill>
                  <a:schemeClr val="tx2"/>
                </a:solidFill>
                <a:latin typeface="Comic Sans MS" pitchFamily="66" charset="0"/>
              </a:defRPr>
            </a:lvl5pPr>
            <a:lvl6pPr marL="457200" algn="ctr" rtl="0" fontAlgn="base">
              <a:spcBef>
                <a:spcPct val="0"/>
              </a:spcBef>
              <a:spcAft>
                <a:spcPct val="0"/>
              </a:spcAft>
              <a:defRPr sz="2800">
                <a:solidFill>
                  <a:schemeClr val="tx2"/>
                </a:solidFill>
                <a:latin typeface="Comic Sans MS" pitchFamily="66" charset="0"/>
              </a:defRPr>
            </a:lvl6pPr>
            <a:lvl7pPr marL="914400" algn="ctr" rtl="0" fontAlgn="base">
              <a:spcBef>
                <a:spcPct val="0"/>
              </a:spcBef>
              <a:spcAft>
                <a:spcPct val="0"/>
              </a:spcAft>
              <a:defRPr sz="2800">
                <a:solidFill>
                  <a:schemeClr val="tx2"/>
                </a:solidFill>
                <a:latin typeface="Comic Sans MS" pitchFamily="66" charset="0"/>
              </a:defRPr>
            </a:lvl7pPr>
            <a:lvl8pPr marL="1371600" algn="ctr" rtl="0" fontAlgn="base">
              <a:spcBef>
                <a:spcPct val="0"/>
              </a:spcBef>
              <a:spcAft>
                <a:spcPct val="0"/>
              </a:spcAft>
              <a:defRPr sz="2800">
                <a:solidFill>
                  <a:schemeClr val="tx2"/>
                </a:solidFill>
                <a:latin typeface="Comic Sans MS" pitchFamily="66" charset="0"/>
              </a:defRPr>
            </a:lvl8pPr>
            <a:lvl9pPr marL="1828800" algn="ctr" rtl="0" fontAlgn="base">
              <a:spcBef>
                <a:spcPct val="0"/>
              </a:spcBef>
              <a:spcAft>
                <a:spcPct val="0"/>
              </a:spcAft>
              <a:defRPr sz="2800">
                <a:solidFill>
                  <a:schemeClr val="tx2"/>
                </a:solidFill>
                <a:latin typeface="Comic Sans MS" pitchFamily="66" charset="0"/>
              </a:defRPr>
            </a:lvl9pPr>
          </a:lstStyle>
          <a:p>
            <a:pPr defTabSz="914400"/>
            <a:r>
              <a:rPr lang="en-US" sz="4800" kern="0" smtClean="0">
                <a:solidFill>
                  <a:schemeClr val="bg1"/>
                </a:solidFill>
                <a:latin typeface="Courier New" panose="02070309020205020404" pitchFamily="49" charset="0"/>
                <a:cs typeface="Courier New" panose="02070309020205020404" pitchFamily="49" charset="0"/>
              </a:rPr>
              <a:t>a </a:t>
            </a:r>
            <a:r>
              <a:rPr lang="en-US" sz="4800" kern="0" smtClean="0">
                <a:solidFill>
                  <a:schemeClr val="bg1"/>
                </a:solidFill>
                <a:latin typeface="Courier New" panose="02070309020205020404" pitchFamily="49" charset="0"/>
                <a:cs typeface="Courier New" panose="02070309020205020404" pitchFamily="49" charset="0"/>
                <a:sym typeface="Wingdings" panose="05000000000000000000" pitchFamily="2" charset="2"/>
              </a:rPr>
              <a:t> a+1</a:t>
            </a:r>
            <a:endParaRPr lang="en-US" sz="4800" kern="0" dirty="0">
              <a:solidFill>
                <a:schemeClr val="bg1"/>
              </a:solidFill>
              <a:latin typeface="Courier New" panose="02070309020205020404" pitchFamily="49" charset="0"/>
              <a:cs typeface="Courier New" panose="02070309020205020404" pitchFamily="49" charset="0"/>
            </a:endParaRPr>
          </a:p>
        </p:txBody>
      </p:sp>
      <p:grpSp>
        <p:nvGrpSpPr>
          <p:cNvPr id="5" name="Group 4"/>
          <p:cNvGrpSpPr/>
          <p:nvPr/>
        </p:nvGrpSpPr>
        <p:grpSpPr>
          <a:xfrm>
            <a:off x="2099534" y="3631249"/>
            <a:ext cx="7992932" cy="1015663"/>
            <a:chOff x="6013526" y="3040415"/>
            <a:chExt cx="5821680" cy="1015663"/>
          </a:xfrm>
        </p:grpSpPr>
        <p:sp>
          <p:nvSpPr>
            <p:cNvPr id="9" name="Rectangle 2"/>
            <p:cNvSpPr>
              <a:spLocks noChangeArrowheads="1"/>
            </p:cNvSpPr>
            <p:nvPr/>
          </p:nvSpPr>
          <p:spPr bwMode="auto">
            <a:xfrm>
              <a:off x="6013526" y="3040415"/>
              <a:ext cx="582168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ctr" defTabSz="914400" rtl="0" eaLnBrk="0" fontAlgn="t" latinLnBrk="0" hangingPunct="0">
                <a:lnSpc>
                  <a:spcPct val="100000"/>
                </a:lnSpc>
                <a:spcBef>
                  <a:spcPct val="0"/>
                </a:spcBef>
                <a:spcAft>
                  <a:spcPct val="0"/>
                </a:spcAft>
                <a:buClrTx/>
                <a:buSzTx/>
                <a:tabLst/>
              </a:pPr>
              <a:r>
                <a:rPr kumimoji="0" lang="en-US" sz="4000" b="0" i="0" u="none" strike="noStrike" cap="none" normalizeH="0" baseline="0" smtClean="0">
                  <a:ln>
                    <a:noFill/>
                  </a:ln>
                  <a:solidFill>
                    <a:srgbClr val="008000"/>
                  </a:solidFill>
                  <a:effectLst/>
                  <a:latin typeface="Courier New" panose="02070309020205020404" pitchFamily="49" charset="0"/>
                  <a:cs typeface="Courier New" panose="02070309020205020404" pitchFamily="49" charset="0"/>
                </a:rPr>
                <a:t>range</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r>
                <a:rPr kumimoji="0" lang="en-US" sz="4000" b="0" i="0" u="none" strike="noStrike" cap="none" normalizeH="0" baseline="0" smtClean="0">
                  <a:ln>
                    <a:noFill/>
                  </a:ln>
                  <a:solidFill>
                    <a:srgbClr val="FF4500"/>
                  </a:solidFill>
                  <a:effectLst/>
                  <a:latin typeface="Courier New" panose="02070309020205020404" pitchFamily="49" charset="0"/>
                  <a:cs typeface="Courier New" panose="02070309020205020404" pitchFamily="49" charset="0"/>
                </a:rPr>
                <a:t>0 ,1</a:t>
              </a:r>
              <a:r>
                <a:rPr kumimoji="0" lang="en-US" sz="4000" b="0" i="0" u="none" strike="noStrike" cap="none" normalizeH="0" baseline="0" smtClean="0">
                  <a:ln>
                    <a:noFill/>
                  </a:ln>
                  <a:effectLst/>
                  <a:latin typeface="Courier New" panose="02070309020205020404" pitchFamily="49" charset="0"/>
                  <a:cs typeface="Courier New" panose="02070309020205020404" pitchFamily="49" charset="0"/>
                </a:rPr>
                <a:t>}</a:t>
              </a:r>
              <a:r>
                <a:rPr kumimoji="0" lang="en-US" sz="4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 </a:t>
              </a:r>
              <a:r>
                <a:rPr kumimoji="0" lang="en-US" sz="4000" b="0" i="0" u="none" strike="noStrike" cap="none" normalizeH="0" baseline="0" smtClean="0">
                  <a:ln>
                    <a:noFill/>
                  </a:ln>
                  <a:solidFill>
                    <a:srgbClr val="008000"/>
                  </a:solidFill>
                  <a:effectLst/>
                  <a:latin typeface="Courier New" panose="02070309020205020404" pitchFamily="49" charset="0"/>
                  <a:cs typeface="Courier New" panose="02070309020205020404" pitchFamily="49" charset="0"/>
                </a:rPr>
                <a:t>len</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r>
                <a:rPr kumimoji="0" lang="en-US" sz="4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poly</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endParaRPr kumimoji="0" lang="en-US" sz="4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endParaRPr>
            </a:p>
          </p:txBody>
        </p:sp>
        <p:sp>
          <p:nvSpPr>
            <p:cNvPr id="13" name="TextBox 12"/>
            <p:cNvSpPr txBox="1"/>
            <p:nvPr/>
          </p:nvSpPr>
          <p:spPr>
            <a:xfrm>
              <a:off x="7772568" y="3402487"/>
              <a:ext cx="319683" cy="532232"/>
            </a:xfrm>
            <a:prstGeom prst="rect">
              <a:avLst/>
            </a:prstGeom>
            <a:noFill/>
            <a:ln w="38100">
              <a:solidFill>
                <a:schemeClr val="accent6">
                  <a:shade val="50000"/>
                </a:schemeClr>
              </a:solidFill>
            </a:ln>
          </p:spPr>
          <p:txBody>
            <a:bodyPr wrap="square" rtlCol="0">
              <a:spAutoFit/>
            </a:bodyPr>
            <a:lstStyle/>
            <a:p>
              <a:endParaRPr lang="en-US" dirty="0"/>
            </a:p>
          </p:txBody>
        </p:sp>
      </p:grpSp>
      <p:sp>
        <p:nvSpPr>
          <p:cNvPr id="6" name="Down Arrow 5"/>
          <p:cNvSpPr/>
          <p:nvPr/>
        </p:nvSpPr>
        <p:spPr>
          <a:xfrm>
            <a:off x="5870448" y="3112031"/>
            <a:ext cx="457200" cy="70924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8668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16828" y="710005"/>
            <a:ext cx="7992932" cy="609600"/>
          </a:xfrm>
        </p:spPr>
        <p:txBody>
          <a:bodyPr>
            <a:noAutofit/>
          </a:bodyPr>
          <a:lstStyle/>
          <a:p>
            <a:r>
              <a:rPr lang="en-US" dirty="0" smtClean="0">
                <a:latin typeface="Segoe UI Light" panose="020B0502040204020203" pitchFamily="34" charset="0"/>
                <a:cs typeface="Segoe UI Light" panose="020B0502040204020203" pitchFamily="34" charset="0"/>
              </a:rPr>
              <a:t>Rewriting using Error Model</a:t>
            </a:r>
            <a:endParaRPr lang="en-US" dirty="0">
              <a:latin typeface="Segoe UI Light" panose="020B0502040204020203" pitchFamily="34" charset="0"/>
              <a:cs typeface="Segoe UI Light" panose="020B0502040204020203" pitchFamily="34" charset="0"/>
            </a:endParaRPr>
          </a:p>
        </p:txBody>
      </p:sp>
      <p:sp>
        <p:nvSpPr>
          <p:cNvPr id="3" name="TextBox 2"/>
          <p:cNvSpPr txBox="1"/>
          <p:nvPr/>
        </p:nvSpPr>
        <p:spPr>
          <a:xfrm>
            <a:off x="0" y="5672025"/>
            <a:ext cx="12192000" cy="1200329"/>
          </a:xfrm>
          <a:prstGeom prst="rect">
            <a:avLst/>
          </a:prstGeom>
          <a:solidFill>
            <a:srgbClr val="CF5823"/>
          </a:solidFill>
        </p:spPr>
        <p:txBody>
          <a:bodyPr wrap="square" rtlCol="0">
            <a:spAutoFit/>
          </a:bodyPr>
          <a:lstStyle/>
          <a:p>
            <a:endParaRPr lang="en-US" dirty="0" smtClean="0"/>
          </a:p>
          <a:p>
            <a:endParaRPr lang="en-US" dirty="0"/>
          </a:p>
          <a:p>
            <a:endParaRPr lang="en-US" dirty="0" smtClean="0"/>
          </a:p>
          <a:p>
            <a:endParaRPr lang="en-US" dirty="0"/>
          </a:p>
        </p:txBody>
      </p:sp>
      <p:sp>
        <p:nvSpPr>
          <p:cNvPr id="8" name="Rectangle 2"/>
          <p:cNvSpPr>
            <a:spLocks noChangeArrowheads="1"/>
          </p:cNvSpPr>
          <p:nvPr/>
        </p:nvSpPr>
        <p:spPr bwMode="auto">
          <a:xfrm>
            <a:off x="1804596" y="2174489"/>
            <a:ext cx="741739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t" latinLnBrk="0" hangingPunct="0">
              <a:lnSpc>
                <a:spcPct val="100000"/>
              </a:lnSpc>
              <a:spcBef>
                <a:spcPct val="0"/>
              </a:spcBef>
              <a:spcAft>
                <a:spcPct val="0"/>
              </a:spcAft>
              <a:buClrTx/>
              <a:buSzTx/>
              <a:tabLst/>
            </a:pPr>
            <a:r>
              <a:rPr kumimoji="0" lang="en-US" sz="4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4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 </a:t>
            </a:r>
            <a:r>
              <a:rPr kumimoji="0" lang="en-US" sz="4000" b="0" i="0" u="none" strike="noStrike" cap="none" normalizeH="0" baseline="0" smtClean="0">
                <a:ln>
                  <a:noFill/>
                </a:ln>
                <a:solidFill>
                  <a:srgbClr val="008000"/>
                </a:solidFill>
                <a:effectLst/>
                <a:latin typeface="Courier New" panose="02070309020205020404" pitchFamily="49" charset="0"/>
                <a:cs typeface="Courier New" panose="02070309020205020404" pitchFamily="49" charset="0"/>
              </a:rPr>
              <a:t>range</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r>
              <a:rPr kumimoji="0" lang="en-US" sz="4000" b="0" i="0" u="none" strike="noStrike" cap="none" normalizeH="0" baseline="0" smtClean="0">
                <a:ln>
                  <a:noFill/>
                </a:ln>
                <a:solidFill>
                  <a:srgbClr val="FF4500"/>
                </a:solidFill>
                <a:effectLst/>
                <a:latin typeface="Courier New" panose="02070309020205020404" pitchFamily="49" charset="0"/>
                <a:cs typeface="Courier New" panose="02070309020205020404" pitchFamily="49" charset="0"/>
              </a:rPr>
              <a:t>0</a:t>
            </a:r>
            <a:r>
              <a:rPr kumimoji="0" lang="en-US" sz="4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4000" b="0" i="0" u="none" strike="noStrike" cap="none" normalizeH="0" baseline="0" err="1" smtClean="0">
                <a:ln>
                  <a:noFill/>
                </a:ln>
                <a:solidFill>
                  <a:srgbClr val="008000"/>
                </a:solidFill>
                <a:effectLst/>
                <a:latin typeface="Courier New" panose="02070309020205020404" pitchFamily="49" charset="0"/>
                <a:cs typeface="Courier New" panose="02070309020205020404" pitchFamily="49" charset="0"/>
              </a:rPr>
              <a:t>len</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r>
              <a:rPr kumimoji="0" lang="en-US" sz="4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poly</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endParaRPr kumimoji="0" lang="en-US" sz="4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 </a:t>
            </a:r>
            <a:endPar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
        <p:nvSpPr>
          <p:cNvPr id="10" name="Title 1"/>
          <p:cNvSpPr txBox="1">
            <a:spLocks/>
          </p:cNvSpPr>
          <p:nvPr/>
        </p:nvSpPr>
        <p:spPr bwMode="auto">
          <a:xfrm>
            <a:off x="1039368" y="5759880"/>
            <a:ext cx="10113264" cy="8229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Comic Sans MS" pitchFamily="66" charset="0"/>
              </a:defRPr>
            </a:lvl2pPr>
            <a:lvl3pPr algn="ctr" rtl="0" eaLnBrk="0" fontAlgn="base" hangingPunct="0">
              <a:spcBef>
                <a:spcPct val="0"/>
              </a:spcBef>
              <a:spcAft>
                <a:spcPct val="0"/>
              </a:spcAft>
              <a:defRPr sz="2800">
                <a:solidFill>
                  <a:schemeClr val="tx2"/>
                </a:solidFill>
                <a:latin typeface="Comic Sans MS" pitchFamily="66" charset="0"/>
              </a:defRPr>
            </a:lvl3pPr>
            <a:lvl4pPr algn="ctr" rtl="0" eaLnBrk="0" fontAlgn="base" hangingPunct="0">
              <a:spcBef>
                <a:spcPct val="0"/>
              </a:spcBef>
              <a:spcAft>
                <a:spcPct val="0"/>
              </a:spcAft>
              <a:defRPr sz="2800">
                <a:solidFill>
                  <a:schemeClr val="tx2"/>
                </a:solidFill>
                <a:latin typeface="Comic Sans MS" pitchFamily="66" charset="0"/>
              </a:defRPr>
            </a:lvl4pPr>
            <a:lvl5pPr algn="ctr" rtl="0" eaLnBrk="0" fontAlgn="base" hangingPunct="0">
              <a:spcBef>
                <a:spcPct val="0"/>
              </a:spcBef>
              <a:spcAft>
                <a:spcPct val="0"/>
              </a:spcAft>
              <a:defRPr sz="2800">
                <a:solidFill>
                  <a:schemeClr val="tx2"/>
                </a:solidFill>
                <a:latin typeface="Comic Sans MS" pitchFamily="66" charset="0"/>
              </a:defRPr>
            </a:lvl5pPr>
            <a:lvl6pPr marL="457200" algn="ctr" rtl="0" fontAlgn="base">
              <a:spcBef>
                <a:spcPct val="0"/>
              </a:spcBef>
              <a:spcAft>
                <a:spcPct val="0"/>
              </a:spcAft>
              <a:defRPr sz="2800">
                <a:solidFill>
                  <a:schemeClr val="tx2"/>
                </a:solidFill>
                <a:latin typeface="Comic Sans MS" pitchFamily="66" charset="0"/>
              </a:defRPr>
            </a:lvl6pPr>
            <a:lvl7pPr marL="914400" algn="ctr" rtl="0" fontAlgn="base">
              <a:spcBef>
                <a:spcPct val="0"/>
              </a:spcBef>
              <a:spcAft>
                <a:spcPct val="0"/>
              </a:spcAft>
              <a:defRPr sz="2800">
                <a:solidFill>
                  <a:schemeClr val="tx2"/>
                </a:solidFill>
                <a:latin typeface="Comic Sans MS" pitchFamily="66" charset="0"/>
              </a:defRPr>
            </a:lvl7pPr>
            <a:lvl8pPr marL="1371600" algn="ctr" rtl="0" fontAlgn="base">
              <a:spcBef>
                <a:spcPct val="0"/>
              </a:spcBef>
              <a:spcAft>
                <a:spcPct val="0"/>
              </a:spcAft>
              <a:defRPr sz="2800">
                <a:solidFill>
                  <a:schemeClr val="tx2"/>
                </a:solidFill>
                <a:latin typeface="Comic Sans MS" pitchFamily="66" charset="0"/>
              </a:defRPr>
            </a:lvl8pPr>
            <a:lvl9pPr marL="1828800" algn="ctr" rtl="0" fontAlgn="base">
              <a:spcBef>
                <a:spcPct val="0"/>
              </a:spcBef>
              <a:spcAft>
                <a:spcPct val="0"/>
              </a:spcAft>
              <a:defRPr sz="2800">
                <a:solidFill>
                  <a:schemeClr val="tx2"/>
                </a:solidFill>
                <a:latin typeface="Comic Sans MS" pitchFamily="66" charset="0"/>
              </a:defRPr>
            </a:lvl9pPr>
          </a:lstStyle>
          <a:p>
            <a:pPr defTabSz="914400"/>
            <a:r>
              <a:rPr lang="en-US" sz="4800" kern="0" smtClean="0">
                <a:solidFill>
                  <a:schemeClr val="bg1"/>
                </a:solidFill>
                <a:latin typeface="Courier New" panose="02070309020205020404" pitchFamily="49" charset="0"/>
                <a:cs typeface="Courier New" panose="02070309020205020404" pitchFamily="49" charset="0"/>
              </a:rPr>
              <a:t>a </a:t>
            </a:r>
            <a:r>
              <a:rPr lang="en-US" sz="4800" kern="0" smtClean="0">
                <a:solidFill>
                  <a:schemeClr val="bg1"/>
                </a:solidFill>
                <a:latin typeface="Courier New" panose="02070309020205020404" pitchFamily="49" charset="0"/>
                <a:cs typeface="Courier New" panose="02070309020205020404" pitchFamily="49" charset="0"/>
                <a:sym typeface="Wingdings" panose="05000000000000000000" pitchFamily="2" charset="2"/>
              </a:rPr>
              <a:t> a+1</a:t>
            </a:r>
            <a:endParaRPr lang="en-US" sz="4800" kern="0" dirty="0">
              <a:solidFill>
                <a:schemeClr val="bg1"/>
              </a:solidFill>
              <a:latin typeface="Courier New" panose="02070309020205020404" pitchFamily="49" charset="0"/>
              <a:cs typeface="Courier New" panose="02070309020205020404" pitchFamily="49" charset="0"/>
            </a:endParaRPr>
          </a:p>
        </p:txBody>
      </p:sp>
      <p:grpSp>
        <p:nvGrpSpPr>
          <p:cNvPr id="5" name="Group 4"/>
          <p:cNvGrpSpPr/>
          <p:nvPr/>
        </p:nvGrpSpPr>
        <p:grpSpPr>
          <a:xfrm>
            <a:off x="786384" y="3631249"/>
            <a:ext cx="10643616" cy="1015663"/>
            <a:chOff x="6013526" y="3040415"/>
            <a:chExt cx="5821680" cy="1015663"/>
          </a:xfrm>
        </p:grpSpPr>
        <p:sp>
          <p:nvSpPr>
            <p:cNvPr id="9" name="Rectangle 2"/>
            <p:cNvSpPr>
              <a:spLocks noChangeArrowheads="1"/>
            </p:cNvSpPr>
            <p:nvPr/>
          </p:nvSpPr>
          <p:spPr bwMode="auto">
            <a:xfrm>
              <a:off x="6013526" y="3040415"/>
              <a:ext cx="582168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ctr" defTabSz="914400" rtl="0" eaLnBrk="0" fontAlgn="t" latinLnBrk="0" hangingPunct="0">
                <a:lnSpc>
                  <a:spcPct val="100000"/>
                </a:lnSpc>
                <a:spcBef>
                  <a:spcPct val="0"/>
                </a:spcBef>
                <a:spcAft>
                  <a:spcPct val="0"/>
                </a:spcAft>
                <a:buClrTx/>
                <a:buSzTx/>
                <a:tabLst/>
              </a:pPr>
              <a:r>
                <a:rPr kumimoji="0" lang="en-US" sz="4000" b="0" i="0" u="none" strike="noStrike" cap="none" normalizeH="0" baseline="0" smtClean="0">
                  <a:ln>
                    <a:noFill/>
                  </a:ln>
                  <a:solidFill>
                    <a:srgbClr val="008000"/>
                  </a:solidFill>
                  <a:effectLst/>
                  <a:latin typeface="Courier New" panose="02070309020205020404" pitchFamily="49" charset="0"/>
                  <a:cs typeface="Courier New" panose="02070309020205020404" pitchFamily="49" charset="0"/>
                </a:rPr>
                <a:t>range</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r>
                <a:rPr kumimoji="0" lang="en-US" sz="4000" b="0" i="0" u="none" strike="noStrike" cap="none" normalizeH="0" baseline="0" smtClean="0">
                  <a:ln>
                    <a:noFill/>
                  </a:ln>
                  <a:solidFill>
                    <a:srgbClr val="FF4500"/>
                  </a:solidFill>
                  <a:effectLst/>
                  <a:latin typeface="Courier New" panose="02070309020205020404" pitchFamily="49" charset="0"/>
                  <a:cs typeface="Courier New" panose="02070309020205020404" pitchFamily="49" charset="0"/>
                </a:rPr>
                <a:t>0 ,1</a:t>
              </a:r>
              <a:r>
                <a:rPr kumimoji="0" lang="en-US" sz="4000" b="0" i="0" u="none" strike="noStrike" cap="none" normalizeH="0" baseline="0" smtClean="0">
                  <a:ln>
                    <a:noFill/>
                  </a:ln>
                  <a:effectLst/>
                  <a:latin typeface="Courier New" panose="02070309020205020404" pitchFamily="49" charset="0"/>
                  <a:cs typeface="Courier New" panose="02070309020205020404" pitchFamily="49" charset="0"/>
                </a:rPr>
                <a:t>}</a:t>
              </a:r>
              <a:r>
                <a:rPr kumimoji="0" lang="en-US" sz="4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 </a:t>
              </a:r>
              <a:r>
                <a:rPr kumimoji="0" lang="en-US" sz="4000" b="0" i="0" u="none" strike="noStrike" cap="none" normalizeH="0" baseline="0" smtClean="0">
                  <a:ln>
                    <a:noFill/>
                  </a:ln>
                  <a:solidFill>
                    <a:srgbClr val="008000"/>
                  </a:solidFill>
                  <a:effectLst/>
                  <a:latin typeface="Courier New" panose="02070309020205020404" pitchFamily="49" charset="0"/>
                  <a:cs typeface="Courier New" panose="02070309020205020404" pitchFamily="49" charset="0"/>
                </a:rPr>
                <a:t>len</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r>
                <a:rPr kumimoji="0" lang="en-US" sz="4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poly, poly+1}</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endParaRPr kumimoji="0" lang="en-US" sz="4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endParaRPr>
            </a:p>
          </p:txBody>
        </p:sp>
        <p:sp>
          <p:nvSpPr>
            <p:cNvPr id="13" name="TextBox 12"/>
            <p:cNvSpPr txBox="1"/>
            <p:nvPr/>
          </p:nvSpPr>
          <p:spPr>
            <a:xfrm>
              <a:off x="7235217" y="3429770"/>
              <a:ext cx="261540" cy="532232"/>
            </a:xfrm>
            <a:prstGeom prst="rect">
              <a:avLst/>
            </a:prstGeom>
            <a:noFill/>
            <a:ln w="38100">
              <a:solidFill>
                <a:schemeClr val="accent6">
                  <a:shade val="50000"/>
                </a:schemeClr>
              </a:solidFill>
            </a:ln>
          </p:spPr>
          <p:txBody>
            <a:bodyPr wrap="square" rtlCol="0">
              <a:spAutoFit/>
            </a:bodyPr>
            <a:lstStyle/>
            <a:p>
              <a:endParaRPr lang="en-US" dirty="0"/>
            </a:p>
          </p:txBody>
        </p:sp>
      </p:grpSp>
      <p:sp>
        <p:nvSpPr>
          <p:cNvPr id="6" name="Down Arrow 5"/>
          <p:cNvSpPr/>
          <p:nvPr/>
        </p:nvSpPr>
        <p:spPr>
          <a:xfrm>
            <a:off x="5870448" y="3112031"/>
            <a:ext cx="457200" cy="70924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TextBox 10"/>
          <p:cNvSpPr txBox="1"/>
          <p:nvPr/>
        </p:nvSpPr>
        <p:spPr>
          <a:xfrm>
            <a:off x="6661958" y="4029897"/>
            <a:ext cx="1311610" cy="532232"/>
          </a:xfrm>
          <a:prstGeom prst="rect">
            <a:avLst/>
          </a:prstGeom>
          <a:noFill/>
          <a:ln w="38100">
            <a:solidFill>
              <a:schemeClr val="accent6">
                <a:shade val="50000"/>
              </a:schemeClr>
            </a:solidFill>
          </a:ln>
        </p:spPr>
        <p:txBody>
          <a:bodyPr wrap="square" rtlCol="0">
            <a:spAutoFit/>
          </a:bodyPr>
          <a:lstStyle/>
          <a:p>
            <a:endParaRPr lang="en-US" dirty="0"/>
          </a:p>
        </p:txBody>
      </p:sp>
    </p:spTree>
    <p:extLst>
      <p:ext uri="{BB962C8B-B14F-4D97-AF65-F5344CB8AC3E}">
        <p14:creationId xmlns:p14="http://schemas.microsoft.com/office/powerpoint/2010/main" val="28589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16828" y="710005"/>
            <a:ext cx="7992932" cy="609600"/>
          </a:xfrm>
        </p:spPr>
        <p:txBody>
          <a:bodyPr>
            <a:noAutofit/>
          </a:bodyPr>
          <a:lstStyle/>
          <a:p>
            <a:r>
              <a:rPr lang="en-US" dirty="0" smtClean="0">
                <a:latin typeface="Segoe UI Light" panose="020B0502040204020203" pitchFamily="34" charset="0"/>
                <a:cs typeface="Segoe UI Light" panose="020B0502040204020203" pitchFamily="34" charset="0"/>
              </a:rPr>
              <a:t>Rewriting using Error Model</a:t>
            </a:r>
            <a:endParaRPr lang="en-US" dirty="0">
              <a:latin typeface="Segoe UI Light" panose="020B0502040204020203" pitchFamily="34" charset="0"/>
              <a:cs typeface="Segoe UI Light" panose="020B0502040204020203" pitchFamily="34" charset="0"/>
            </a:endParaRPr>
          </a:p>
        </p:txBody>
      </p:sp>
      <p:sp>
        <p:nvSpPr>
          <p:cNvPr id="3" name="TextBox 2"/>
          <p:cNvSpPr txBox="1"/>
          <p:nvPr/>
        </p:nvSpPr>
        <p:spPr>
          <a:xfrm>
            <a:off x="0" y="5672025"/>
            <a:ext cx="12192000" cy="1200329"/>
          </a:xfrm>
          <a:prstGeom prst="rect">
            <a:avLst/>
          </a:prstGeom>
          <a:solidFill>
            <a:srgbClr val="CF5823"/>
          </a:solidFill>
        </p:spPr>
        <p:txBody>
          <a:bodyPr wrap="square" rtlCol="0">
            <a:spAutoFit/>
          </a:bodyPr>
          <a:lstStyle/>
          <a:p>
            <a:endParaRPr lang="en-US" dirty="0" smtClean="0"/>
          </a:p>
          <a:p>
            <a:endParaRPr lang="en-US" dirty="0"/>
          </a:p>
          <a:p>
            <a:endParaRPr lang="en-US" dirty="0" smtClean="0"/>
          </a:p>
          <a:p>
            <a:endParaRPr lang="en-US" dirty="0"/>
          </a:p>
        </p:txBody>
      </p:sp>
      <p:sp>
        <p:nvSpPr>
          <p:cNvPr id="8" name="Rectangle 2"/>
          <p:cNvSpPr>
            <a:spLocks noChangeArrowheads="1"/>
          </p:cNvSpPr>
          <p:nvPr/>
        </p:nvSpPr>
        <p:spPr bwMode="auto">
          <a:xfrm>
            <a:off x="1804596" y="2174489"/>
            <a:ext cx="741739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t" latinLnBrk="0" hangingPunct="0">
              <a:lnSpc>
                <a:spcPct val="100000"/>
              </a:lnSpc>
              <a:spcBef>
                <a:spcPct val="0"/>
              </a:spcBef>
              <a:spcAft>
                <a:spcPct val="0"/>
              </a:spcAft>
              <a:buClrTx/>
              <a:buSzTx/>
              <a:tabLst/>
            </a:pPr>
            <a:r>
              <a:rPr kumimoji="0" lang="en-US" sz="4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4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 </a:t>
            </a:r>
            <a:r>
              <a:rPr kumimoji="0" lang="en-US" sz="4000" b="0" i="0" u="none" strike="noStrike" cap="none" normalizeH="0" baseline="0" smtClean="0">
                <a:ln>
                  <a:noFill/>
                </a:ln>
                <a:solidFill>
                  <a:srgbClr val="008000"/>
                </a:solidFill>
                <a:effectLst/>
                <a:latin typeface="Courier New" panose="02070309020205020404" pitchFamily="49" charset="0"/>
                <a:cs typeface="Courier New" panose="02070309020205020404" pitchFamily="49" charset="0"/>
              </a:rPr>
              <a:t>range</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r>
              <a:rPr kumimoji="0" lang="en-US" sz="4000" b="0" i="0" u="none" strike="noStrike" cap="none" normalizeH="0" baseline="0" smtClean="0">
                <a:ln>
                  <a:noFill/>
                </a:ln>
                <a:solidFill>
                  <a:srgbClr val="FF4500"/>
                </a:solidFill>
                <a:effectLst/>
                <a:latin typeface="Courier New" panose="02070309020205020404" pitchFamily="49" charset="0"/>
                <a:cs typeface="Courier New" panose="02070309020205020404" pitchFamily="49" charset="0"/>
              </a:rPr>
              <a:t>0</a:t>
            </a:r>
            <a:r>
              <a:rPr kumimoji="0" lang="en-US" sz="4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4000" b="0" i="0" u="none" strike="noStrike" cap="none" normalizeH="0" baseline="0" err="1" smtClean="0">
                <a:ln>
                  <a:noFill/>
                </a:ln>
                <a:solidFill>
                  <a:srgbClr val="008000"/>
                </a:solidFill>
                <a:effectLst/>
                <a:latin typeface="Courier New" panose="02070309020205020404" pitchFamily="49" charset="0"/>
                <a:cs typeface="Courier New" panose="02070309020205020404" pitchFamily="49" charset="0"/>
              </a:rPr>
              <a:t>len</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r>
              <a:rPr kumimoji="0" lang="en-US" sz="4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poly</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endParaRPr kumimoji="0" lang="en-US" sz="4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 </a:t>
            </a:r>
            <a:endPar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
        <p:nvSpPr>
          <p:cNvPr id="10" name="Title 1"/>
          <p:cNvSpPr txBox="1">
            <a:spLocks/>
          </p:cNvSpPr>
          <p:nvPr/>
        </p:nvSpPr>
        <p:spPr bwMode="auto">
          <a:xfrm>
            <a:off x="1039368" y="5759880"/>
            <a:ext cx="10113264" cy="8229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Comic Sans MS" pitchFamily="66" charset="0"/>
              </a:defRPr>
            </a:lvl2pPr>
            <a:lvl3pPr algn="ctr" rtl="0" eaLnBrk="0" fontAlgn="base" hangingPunct="0">
              <a:spcBef>
                <a:spcPct val="0"/>
              </a:spcBef>
              <a:spcAft>
                <a:spcPct val="0"/>
              </a:spcAft>
              <a:defRPr sz="2800">
                <a:solidFill>
                  <a:schemeClr val="tx2"/>
                </a:solidFill>
                <a:latin typeface="Comic Sans MS" pitchFamily="66" charset="0"/>
              </a:defRPr>
            </a:lvl3pPr>
            <a:lvl4pPr algn="ctr" rtl="0" eaLnBrk="0" fontAlgn="base" hangingPunct="0">
              <a:spcBef>
                <a:spcPct val="0"/>
              </a:spcBef>
              <a:spcAft>
                <a:spcPct val="0"/>
              </a:spcAft>
              <a:defRPr sz="2800">
                <a:solidFill>
                  <a:schemeClr val="tx2"/>
                </a:solidFill>
                <a:latin typeface="Comic Sans MS" pitchFamily="66" charset="0"/>
              </a:defRPr>
            </a:lvl4pPr>
            <a:lvl5pPr algn="ctr" rtl="0" eaLnBrk="0" fontAlgn="base" hangingPunct="0">
              <a:spcBef>
                <a:spcPct val="0"/>
              </a:spcBef>
              <a:spcAft>
                <a:spcPct val="0"/>
              </a:spcAft>
              <a:defRPr sz="2800">
                <a:solidFill>
                  <a:schemeClr val="tx2"/>
                </a:solidFill>
                <a:latin typeface="Comic Sans MS" pitchFamily="66" charset="0"/>
              </a:defRPr>
            </a:lvl5pPr>
            <a:lvl6pPr marL="457200" algn="ctr" rtl="0" fontAlgn="base">
              <a:spcBef>
                <a:spcPct val="0"/>
              </a:spcBef>
              <a:spcAft>
                <a:spcPct val="0"/>
              </a:spcAft>
              <a:defRPr sz="2800">
                <a:solidFill>
                  <a:schemeClr val="tx2"/>
                </a:solidFill>
                <a:latin typeface="Comic Sans MS" pitchFamily="66" charset="0"/>
              </a:defRPr>
            </a:lvl6pPr>
            <a:lvl7pPr marL="914400" algn="ctr" rtl="0" fontAlgn="base">
              <a:spcBef>
                <a:spcPct val="0"/>
              </a:spcBef>
              <a:spcAft>
                <a:spcPct val="0"/>
              </a:spcAft>
              <a:defRPr sz="2800">
                <a:solidFill>
                  <a:schemeClr val="tx2"/>
                </a:solidFill>
                <a:latin typeface="Comic Sans MS" pitchFamily="66" charset="0"/>
              </a:defRPr>
            </a:lvl7pPr>
            <a:lvl8pPr marL="1371600" algn="ctr" rtl="0" fontAlgn="base">
              <a:spcBef>
                <a:spcPct val="0"/>
              </a:spcBef>
              <a:spcAft>
                <a:spcPct val="0"/>
              </a:spcAft>
              <a:defRPr sz="2800">
                <a:solidFill>
                  <a:schemeClr val="tx2"/>
                </a:solidFill>
                <a:latin typeface="Comic Sans MS" pitchFamily="66" charset="0"/>
              </a:defRPr>
            </a:lvl8pPr>
            <a:lvl9pPr marL="1828800" algn="ctr" rtl="0" fontAlgn="base">
              <a:spcBef>
                <a:spcPct val="0"/>
              </a:spcBef>
              <a:spcAft>
                <a:spcPct val="0"/>
              </a:spcAft>
              <a:defRPr sz="2800">
                <a:solidFill>
                  <a:schemeClr val="tx2"/>
                </a:solidFill>
                <a:latin typeface="Comic Sans MS" pitchFamily="66" charset="0"/>
              </a:defRPr>
            </a:lvl9pPr>
          </a:lstStyle>
          <a:p>
            <a:pPr defTabSz="914400"/>
            <a:r>
              <a:rPr lang="en-US" sz="4800" kern="0" smtClean="0">
                <a:solidFill>
                  <a:schemeClr val="bg1"/>
                </a:solidFill>
                <a:latin typeface="Courier New" panose="02070309020205020404" pitchFamily="49" charset="0"/>
                <a:cs typeface="Courier New" panose="02070309020205020404" pitchFamily="49" charset="0"/>
              </a:rPr>
              <a:t>a </a:t>
            </a:r>
            <a:r>
              <a:rPr lang="en-US" sz="4800" kern="0" smtClean="0">
                <a:solidFill>
                  <a:schemeClr val="bg1"/>
                </a:solidFill>
                <a:latin typeface="Courier New" panose="02070309020205020404" pitchFamily="49" charset="0"/>
                <a:cs typeface="Courier New" panose="02070309020205020404" pitchFamily="49" charset="0"/>
                <a:sym typeface="Wingdings" panose="05000000000000000000" pitchFamily="2" charset="2"/>
              </a:rPr>
              <a:t> a+1</a:t>
            </a:r>
            <a:endParaRPr lang="en-US" sz="4800" kern="0" dirty="0">
              <a:solidFill>
                <a:schemeClr val="bg1"/>
              </a:solidFill>
              <a:latin typeface="Courier New" panose="02070309020205020404" pitchFamily="49" charset="0"/>
              <a:cs typeface="Courier New" panose="02070309020205020404" pitchFamily="49" charset="0"/>
            </a:endParaRPr>
          </a:p>
        </p:txBody>
      </p:sp>
      <p:grpSp>
        <p:nvGrpSpPr>
          <p:cNvPr id="5" name="Group 4"/>
          <p:cNvGrpSpPr/>
          <p:nvPr/>
        </p:nvGrpSpPr>
        <p:grpSpPr>
          <a:xfrm>
            <a:off x="768096" y="3751295"/>
            <a:ext cx="11119104" cy="1631216"/>
            <a:chOff x="6013526" y="2732639"/>
            <a:chExt cx="6081755" cy="1631216"/>
          </a:xfrm>
        </p:grpSpPr>
        <p:sp>
          <p:nvSpPr>
            <p:cNvPr id="9" name="Rectangle 2"/>
            <p:cNvSpPr>
              <a:spLocks noChangeArrowheads="1"/>
            </p:cNvSpPr>
            <p:nvPr/>
          </p:nvSpPr>
          <p:spPr bwMode="auto">
            <a:xfrm>
              <a:off x="6013526" y="2732639"/>
              <a:ext cx="6081755"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endParaRPr>
            </a:p>
            <a:p>
              <a:pPr lvl="0" defTabSz="914400" eaLnBrk="0" fontAlgn="t" hangingPunct="0">
                <a:spcBef>
                  <a:spcPct val="0"/>
                </a:spcBef>
                <a:spcAft>
                  <a:spcPct val="0"/>
                </a:spcAft>
              </a:pPr>
              <a:r>
                <a:rPr kumimoji="0" lang="en-US" sz="4000" b="0" i="0" u="none" strike="noStrike" cap="none" normalizeH="0" baseline="0" smtClean="0">
                  <a:ln>
                    <a:noFill/>
                  </a:ln>
                  <a:solidFill>
                    <a:srgbClr val="008000"/>
                  </a:solidFill>
                  <a:effectLst/>
                  <a:latin typeface="Courier New" panose="02070309020205020404" pitchFamily="49" charset="0"/>
                  <a:cs typeface="Courier New" panose="02070309020205020404" pitchFamily="49" charset="0"/>
                </a:rPr>
                <a:t>range</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r>
                <a:rPr kumimoji="0" lang="en-US" sz="4000" b="0" i="0" u="none" strike="noStrike" cap="none" normalizeH="0" baseline="0" smtClean="0">
                  <a:ln>
                    <a:noFill/>
                  </a:ln>
                  <a:solidFill>
                    <a:srgbClr val="FF4500"/>
                  </a:solidFill>
                  <a:effectLst/>
                  <a:latin typeface="Courier New" panose="02070309020205020404" pitchFamily="49" charset="0"/>
                  <a:cs typeface="Courier New" panose="02070309020205020404" pitchFamily="49" charset="0"/>
                </a:rPr>
                <a:t>0 ,1</a:t>
              </a:r>
              <a:r>
                <a:rPr kumimoji="0" lang="en-US" sz="4000" b="0" i="0" u="none" strike="noStrike" cap="none" normalizeH="0" baseline="0" smtClean="0">
                  <a:ln>
                    <a:noFill/>
                  </a:ln>
                  <a:effectLst/>
                  <a:latin typeface="Courier New" panose="02070309020205020404" pitchFamily="49" charset="0"/>
                  <a:cs typeface="Courier New" panose="02070309020205020404" pitchFamily="49" charset="0"/>
                </a:rPr>
                <a:t>}</a:t>
              </a:r>
              <a:r>
                <a:rPr kumimoji="0" lang="en-US" sz="4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 {</a:t>
              </a:r>
              <a:r>
                <a:rPr kumimoji="0" lang="en-US" sz="4000" b="0" i="0" u="none" strike="noStrike" cap="none" normalizeH="0" baseline="0" smtClean="0">
                  <a:ln>
                    <a:noFill/>
                  </a:ln>
                  <a:solidFill>
                    <a:srgbClr val="008000"/>
                  </a:solidFill>
                  <a:effectLst/>
                  <a:latin typeface="Courier New" panose="02070309020205020404" pitchFamily="49" charset="0"/>
                  <a:cs typeface="Courier New" panose="02070309020205020404" pitchFamily="49" charset="0"/>
                </a:rPr>
                <a:t>len</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r>
                <a:rPr kumimoji="0" lang="en-US" sz="4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poly, poly+1}</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 </a:t>
              </a:r>
              <a:r>
                <a:rPr lang="en-US" sz="4000">
                  <a:solidFill>
                    <a:srgbClr val="008000"/>
                  </a:solidFill>
                  <a:latin typeface="Courier New" panose="02070309020205020404" pitchFamily="49" charset="0"/>
                  <a:cs typeface="Courier New" panose="02070309020205020404" pitchFamily="49" charset="0"/>
                </a:rPr>
                <a:t>len</a:t>
              </a:r>
              <a:r>
                <a:rPr lang="en-US" sz="4000">
                  <a:solidFill>
                    <a:srgbClr val="000000"/>
                  </a:solidFill>
                  <a:latin typeface="Courier New" panose="02070309020205020404" pitchFamily="49" charset="0"/>
                  <a:cs typeface="Courier New" panose="02070309020205020404" pitchFamily="49" charset="0"/>
                </a:rPr>
                <a:t>({</a:t>
              </a:r>
              <a:r>
                <a:rPr lang="en-US" sz="4000">
                  <a:latin typeface="Courier New" panose="02070309020205020404" pitchFamily="49" charset="0"/>
                  <a:cs typeface="Courier New" panose="02070309020205020404" pitchFamily="49" charset="0"/>
                </a:rPr>
                <a:t>poly, poly+1</a:t>
              </a:r>
              <a:r>
                <a:rPr lang="en-US" sz="4000" smtClean="0">
                  <a:latin typeface="Courier New" panose="02070309020205020404" pitchFamily="49" charset="0"/>
                  <a:cs typeface="Courier New" panose="02070309020205020404" pitchFamily="49" charset="0"/>
                </a:rPr>
                <a:t>}</a:t>
              </a:r>
              <a:r>
                <a:rPr lang="en-US" sz="4000" smtClean="0">
                  <a:solidFill>
                    <a:srgbClr val="000000"/>
                  </a:solidFill>
                  <a:latin typeface="Courier New" panose="02070309020205020404" pitchFamily="49" charset="0"/>
                  <a:cs typeface="Courier New" panose="02070309020205020404" pitchFamily="49" charset="0"/>
                </a:rPr>
                <a:t>)+1})</a:t>
              </a:r>
              <a:endParaRPr kumimoji="0" lang="en-US" sz="4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endParaRPr>
            </a:p>
          </p:txBody>
        </p:sp>
        <p:sp>
          <p:nvSpPr>
            <p:cNvPr id="13" name="TextBox 12"/>
            <p:cNvSpPr txBox="1"/>
            <p:nvPr/>
          </p:nvSpPr>
          <p:spPr>
            <a:xfrm>
              <a:off x="7201223" y="3111719"/>
              <a:ext cx="261540" cy="532232"/>
            </a:xfrm>
            <a:prstGeom prst="rect">
              <a:avLst/>
            </a:prstGeom>
            <a:noFill/>
            <a:ln w="38100">
              <a:solidFill>
                <a:schemeClr val="accent6">
                  <a:shade val="50000"/>
                </a:schemeClr>
              </a:solidFill>
            </a:ln>
          </p:spPr>
          <p:txBody>
            <a:bodyPr wrap="square" rtlCol="0">
              <a:spAutoFit/>
            </a:bodyPr>
            <a:lstStyle/>
            <a:p>
              <a:endParaRPr lang="en-US" dirty="0"/>
            </a:p>
          </p:txBody>
        </p:sp>
      </p:grpSp>
      <p:sp>
        <p:nvSpPr>
          <p:cNvPr id="6" name="Down Arrow 5"/>
          <p:cNvSpPr/>
          <p:nvPr/>
        </p:nvSpPr>
        <p:spPr>
          <a:xfrm>
            <a:off x="5867400" y="3092947"/>
            <a:ext cx="457200" cy="70924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TextBox 10"/>
          <p:cNvSpPr txBox="1"/>
          <p:nvPr/>
        </p:nvSpPr>
        <p:spPr>
          <a:xfrm>
            <a:off x="6912864" y="4170166"/>
            <a:ext cx="1311610" cy="532232"/>
          </a:xfrm>
          <a:prstGeom prst="rect">
            <a:avLst/>
          </a:prstGeom>
          <a:noFill/>
          <a:ln w="38100">
            <a:solidFill>
              <a:schemeClr val="accent6">
                <a:shade val="50000"/>
              </a:schemeClr>
            </a:solidFill>
          </a:ln>
        </p:spPr>
        <p:txBody>
          <a:bodyPr wrap="square" rtlCol="0">
            <a:spAutoFit/>
          </a:bodyPr>
          <a:lstStyle/>
          <a:p>
            <a:endParaRPr lang="en-US" dirty="0"/>
          </a:p>
        </p:txBody>
      </p:sp>
      <p:sp>
        <p:nvSpPr>
          <p:cNvPr id="12" name="TextBox 11"/>
          <p:cNvSpPr txBox="1"/>
          <p:nvPr/>
        </p:nvSpPr>
        <p:spPr>
          <a:xfrm>
            <a:off x="2369076" y="4777640"/>
            <a:ext cx="1270236" cy="532232"/>
          </a:xfrm>
          <a:prstGeom prst="rect">
            <a:avLst/>
          </a:prstGeom>
          <a:noFill/>
          <a:ln w="38100">
            <a:solidFill>
              <a:schemeClr val="accent6">
                <a:shade val="50000"/>
              </a:schemeClr>
            </a:solidFill>
          </a:ln>
        </p:spPr>
        <p:txBody>
          <a:bodyPr wrap="square" rtlCol="0">
            <a:spAutoFit/>
          </a:bodyPr>
          <a:lstStyle/>
          <a:p>
            <a:endParaRPr lang="en-US" dirty="0"/>
          </a:p>
        </p:txBody>
      </p:sp>
      <p:sp>
        <p:nvSpPr>
          <p:cNvPr id="14" name="TextBox 13"/>
          <p:cNvSpPr txBox="1"/>
          <p:nvPr/>
        </p:nvSpPr>
        <p:spPr>
          <a:xfrm>
            <a:off x="5421906" y="4091709"/>
            <a:ext cx="5861790" cy="685931"/>
          </a:xfrm>
          <a:prstGeom prst="rect">
            <a:avLst/>
          </a:prstGeom>
          <a:noFill/>
          <a:ln w="38100">
            <a:solidFill>
              <a:schemeClr val="accent6">
                <a:shade val="50000"/>
              </a:schemeClr>
            </a:solidFill>
          </a:ln>
        </p:spPr>
        <p:txBody>
          <a:bodyPr wrap="square" rtlCol="0">
            <a:spAutoFit/>
          </a:bodyPr>
          <a:lstStyle/>
          <a:p>
            <a:endParaRPr lang="en-US" dirty="0"/>
          </a:p>
        </p:txBody>
      </p:sp>
    </p:spTree>
    <p:extLst>
      <p:ext uri="{BB962C8B-B14F-4D97-AF65-F5344CB8AC3E}">
        <p14:creationId xmlns:p14="http://schemas.microsoft.com/office/powerpoint/2010/main" val="13085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368" y="5461419"/>
            <a:ext cx="10113264" cy="822960"/>
          </a:xfrm>
        </p:spPr>
        <p:txBody>
          <a:bodyPr/>
          <a:lstStyle/>
          <a:p>
            <a:r>
              <a:rPr lang="en-US" sz="5000" dirty="0" smtClean="0"/>
              <a:t>Feedback on Programming Assignments</a:t>
            </a:r>
            <a:endParaRPr lang="en-US" sz="5000" dirty="0"/>
          </a:p>
        </p:txBody>
      </p:sp>
      <p:sp>
        <p:nvSpPr>
          <p:cNvPr id="4" name="TextBox 3"/>
          <p:cNvSpPr txBox="1"/>
          <p:nvPr/>
        </p:nvSpPr>
        <p:spPr>
          <a:xfrm>
            <a:off x="1039368" y="884826"/>
            <a:ext cx="10695815" cy="2862322"/>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solidFill>
                  <a:srgbClr val="000000"/>
                </a:solidFill>
                <a:latin typeface="Gill Sans MT" panose="020B0502020104020203" pitchFamily="34" charset="0"/>
                <a:cs typeface="Segoe UI Light" panose="020B0502040204020203" pitchFamily="34" charset="0"/>
              </a:rPr>
              <a:t>Test-cases based feedback</a:t>
            </a:r>
          </a:p>
          <a:p>
            <a:pPr marL="742950" lvl="1" indent="-285750">
              <a:buFont typeface="Arial" panose="020B0604020202020204" pitchFamily="34" charset="0"/>
              <a:buChar char="•"/>
            </a:pPr>
            <a:r>
              <a:rPr lang="en-US" sz="3600" dirty="0" smtClean="0">
                <a:solidFill>
                  <a:srgbClr val="000000"/>
                </a:solidFill>
                <a:latin typeface="Gill Sans MT" panose="020B0502020104020203" pitchFamily="34" charset="0"/>
                <a:cs typeface="Segoe UI Light" panose="020B0502040204020203" pitchFamily="34" charset="0"/>
              </a:rPr>
              <a:t>Hard to relate failing inputs to errors</a:t>
            </a:r>
          </a:p>
          <a:p>
            <a:pPr marL="285750" indent="-285750">
              <a:buFont typeface="Arial" panose="020B0604020202020204" pitchFamily="34" charset="0"/>
              <a:buChar char="•"/>
            </a:pPr>
            <a:endParaRPr lang="en-US" sz="3600" dirty="0" smtClean="0">
              <a:solidFill>
                <a:srgbClr val="000000"/>
              </a:solidFill>
              <a:latin typeface="Gill Sans MT" panose="020B0502020104020203" pitchFamily="34" charset="0"/>
              <a:cs typeface="Segoe UI Light" panose="020B0502040204020203" pitchFamily="34" charset="0"/>
            </a:endParaRPr>
          </a:p>
          <a:p>
            <a:pPr marL="285750" indent="-285750">
              <a:buFont typeface="Arial" panose="020B0604020202020204" pitchFamily="34" charset="0"/>
              <a:buChar char="•"/>
            </a:pPr>
            <a:r>
              <a:rPr lang="en-US" sz="3600" dirty="0" smtClean="0">
                <a:solidFill>
                  <a:srgbClr val="000000"/>
                </a:solidFill>
                <a:latin typeface="Gill Sans MT" panose="020B0502020104020203" pitchFamily="34" charset="0"/>
                <a:cs typeface="Segoe UI Light" panose="020B0502040204020203" pitchFamily="34" charset="0"/>
              </a:rPr>
              <a:t>Manual feedback </a:t>
            </a:r>
            <a:r>
              <a:rPr lang="en-US" sz="3600" smtClean="0">
                <a:solidFill>
                  <a:srgbClr val="000000"/>
                </a:solidFill>
                <a:latin typeface="Gill Sans MT" panose="020B0502020104020203" pitchFamily="34" charset="0"/>
                <a:cs typeface="Segoe UI Light" panose="020B0502040204020203" pitchFamily="34" charset="0"/>
              </a:rPr>
              <a:t>by TAs</a:t>
            </a:r>
            <a:endParaRPr lang="en-US" sz="3600" dirty="0" smtClean="0">
              <a:solidFill>
                <a:srgbClr val="000000"/>
              </a:solidFill>
              <a:latin typeface="Gill Sans MT" panose="020B0502020104020203" pitchFamily="34" charset="0"/>
              <a:cs typeface="Segoe UI Light" panose="020B0502040204020203" pitchFamily="34" charset="0"/>
            </a:endParaRPr>
          </a:p>
          <a:p>
            <a:pPr marL="742950" lvl="1" indent="-285750">
              <a:buFont typeface="Arial" panose="020B0604020202020204" pitchFamily="34" charset="0"/>
              <a:buChar char="•"/>
            </a:pPr>
            <a:r>
              <a:rPr lang="en-US" sz="3600" smtClean="0">
                <a:solidFill>
                  <a:srgbClr val="000000"/>
                </a:solidFill>
                <a:latin typeface="Gill Sans MT" panose="020B0502020104020203" pitchFamily="34" charset="0"/>
                <a:cs typeface="Segoe UI Light" panose="020B0502040204020203" pitchFamily="34" charset="0"/>
              </a:rPr>
              <a:t>Time consuming and error </a:t>
            </a:r>
            <a:r>
              <a:rPr lang="en-US" sz="3600" dirty="0" smtClean="0">
                <a:solidFill>
                  <a:srgbClr val="000000"/>
                </a:solidFill>
                <a:latin typeface="Gill Sans MT" panose="020B0502020104020203" pitchFamily="34" charset="0"/>
                <a:cs typeface="Segoe UI Light" panose="020B0502040204020203" pitchFamily="34" charset="0"/>
              </a:rPr>
              <a:t>prone</a:t>
            </a:r>
            <a:endParaRPr lang="en-US" sz="3600" dirty="0">
              <a:solidFill>
                <a:srgbClr val="000000"/>
              </a:solidFill>
              <a:latin typeface="Gill Sans MT" panose="020B0502020104020203" pitchFamily="34" charset="0"/>
              <a:cs typeface="Segoe UI Light" panose="020B0502040204020203" pitchFamily="34" charset="0"/>
            </a:endParaRPr>
          </a:p>
        </p:txBody>
      </p:sp>
    </p:spTree>
    <p:extLst>
      <p:ext uri="{BB962C8B-B14F-4D97-AF65-F5344CB8AC3E}">
        <p14:creationId xmlns:p14="http://schemas.microsoft.com/office/powerpoint/2010/main" val="2647798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p:cNvSpPr>
                <a:spLocks noGrp="1"/>
              </p:cNvSpPr>
              <p:nvPr>
                <p:ph type="title"/>
              </p:nvPr>
            </p:nvSpPr>
            <p:spPr>
              <a:xfrm>
                <a:off x="1099931" y="1117682"/>
                <a:ext cx="9893761" cy="609600"/>
              </a:xfrm>
            </p:spPr>
            <p:txBody>
              <a:bodyPr>
                <a:noAutofit/>
              </a:bodyPr>
              <a:lstStyle/>
              <a:p>
                <a:r>
                  <a:rPr lang="en-US" b="1" dirty="0" smtClean="0">
                    <a:cs typeface="Segoe UI Light" panose="020B0502040204020203" pitchFamily="34" charset="0"/>
                  </a:rPr>
                  <a:t>Rewriting using Error Model </a:t>
                </a:r>
                <a:r>
                  <a:rPr lang="en-US" dirty="0" smtClean="0">
                    <a:latin typeface="Segoe UI Light" panose="020B0502040204020203" pitchFamily="34" charset="0"/>
                    <a:cs typeface="Segoe UI Light" panose="020B0502040204020203" pitchFamily="34" charset="0"/>
                  </a:rPr>
                  <a:t>(</a:t>
                </a:r>
                <a14:m>
                  <m:oMath xmlns:m="http://schemas.openxmlformats.org/officeDocument/2006/math">
                    <m:acc>
                      <m:accPr>
                        <m:chr m:val="̃"/>
                        <m:ctrlPr>
                          <a:rPr lang="en-US" i="1" smtClean="0">
                            <a:latin typeface="Cambria Math" panose="02040503050406030204" pitchFamily="18" charset="0"/>
                            <a:cs typeface="Segoe UI Light" panose="020B0502040204020203" pitchFamily="34" charset="0"/>
                          </a:rPr>
                        </m:ctrlPr>
                      </m:accPr>
                      <m:e>
                        <m:r>
                          <a:rPr lang="en-US" b="0" i="1" smtClean="0">
                            <a:latin typeface="Cambria Math" panose="02040503050406030204" pitchFamily="18" charset="0"/>
                            <a:cs typeface="Segoe UI Light" panose="020B0502040204020203" pitchFamily="34" charset="0"/>
                          </a:rPr>
                          <m:t>𝑃𝑦</m:t>
                        </m:r>
                      </m:e>
                    </m:acc>
                  </m:oMath>
                </a14:m>
                <a:r>
                  <a:rPr lang="en-US" dirty="0" smtClean="0">
                    <a:latin typeface="Segoe UI Light" panose="020B0502040204020203" pitchFamily="34" charset="0"/>
                    <a:cs typeface="Segoe UI Light" panose="020B0502040204020203" pitchFamily="34" charset="0"/>
                  </a:rPr>
                  <a:t>)</a:t>
                </a:r>
                <a:endParaRPr lang="en-US" dirty="0">
                  <a:latin typeface="Segoe UI Light" panose="020B0502040204020203" pitchFamily="34" charset="0"/>
                  <a:cs typeface="Segoe UI Light" panose="020B0502040204020203" pitchFamily="34" charset="0"/>
                </a:endParaRPr>
              </a:p>
            </p:txBody>
          </p:sp>
        </mc:Choice>
        <mc:Fallback xmlns="">
          <p:sp>
            <p:nvSpPr>
              <p:cNvPr id="4" name="Title 3"/>
              <p:cNvSpPr>
                <a:spLocks noGrp="1" noRot="1" noChangeAspect="1" noMove="1" noResize="1" noEditPoints="1" noAdjustHandles="1" noChangeArrowheads="1" noChangeShapeType="1" noTextEdit="1"/>
              </p:cNvSpPr>
              <p:nvPr>
                <p:ph type="title"/>
              </p:nvPr>
            </p:nvSpPr>
            <p:spPr>
              <a:xfrm>
                <a:off x="1099931" y="1117682"/>
                <a:ext cx="9893761" cy="609600"/>
              </a:xfrm>
              <a:blipFill rotWithShape="0">
                <a:blip r:embed="rId3"/>
                <a:stretch>
                  <a:fillRect l="-2773" t="-58000" b="-54000"/>
                </a:stretch>
              </a:blipFill>
            </p:spPr>
            <p:txBody>
              <a:bodyPr/>
              <a:lstStyle/>
              <a:p>
                <a:r>
                  <a:rPr lang="en-US">
                    <a:noFill/>
                  </a:rPr>
                  <a:t> </a:t>
                </a:r>
              </a:p>
            </p:txBody>
          </p:sp>
        </mc:Fallback>
      </mc:AlternateContent>
      <p:grpSp>
        <p:nvGrpSpPr>
          <p:cNvPr id="3" name="Group 2"/>
          <p:cNvGrpSpPr/>
          <p:nvPr/>
        </p:nvGrpSpPr>
        <p:grpSpPr>
          <a:xfrm>
            <a:off x="95026" y="1473845"/>
            <a:ext cx="5821680" cy="4708981"/>
            <a:chOff x="3205778" y="1505729"/>
            <a:chExt cx="5821680" cy="4708981"/>
          </a:xfrm>
        </p:grpSpPr>
        <p:sp>
          <p:nvSpPr>
            <p:cNvPr id="9" name="Rectangle 2"/>
            <p:cNvSpPr>
              <a:spLocks noChangeArrowheads="1"/>
            </p:cNvSpPr>
            <p:nvPr/>
          </p:nvSpPr>
          <p:spPr bwMode="auto">
            <a:xfrm>
              <a:off x="3205778" y="1505729"/>
              <a:ext cx="582168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000" b="1" i="0" u="none" strike="noStrike" cap="none" normalizeH="0" baseline="0" dirty="0" err="1" smtClean="0">
                  <a:ln>
                    <a:noFill/>
                  </a:ln>
                  <a:solidFill>
                    <a:srgbClr val="FF7700"/>
                  </a:solidFill>
                  <a:effectLst/>
                  <a:latin typeface="Courier New" panose="02070309020205020404" pitchFamily="49" charset="0"/>
                  <a:cs typeface="Courier New" panose="02070309020205020404" pitchFamily="49" charset="0"/>
                </a:rPr>
                <a:t>def</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0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computeDeriv</a:t>
              </a:r>
              <a:r>
                <a:rPr kumimoji="0" 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0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deriv</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 </a:t>
              </a:r>
              <a:r>
                <a:rPr kumimoji="0" 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endPar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zero = </a:t>
              </a:r>
              <a:r>
                <a:rPr kumimoji="0" lang="en-US" sz="20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0</a:t>
              </a:r>
              <a:endPar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0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if</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2000" b="0" i="0" u="none" strike="noStrike" cap="none" normalizeH="0" baseline="0" dirty="0" err="1" smtClean="0">
                  <a:ln>
                    <a:noFill/>
                  </a:ln>
                  <a:solidFill>
                    <a:srgbClr val="008000"/>
                  </a:solidFill>
                  <a:effectLst/>
                  <a:latin typeface="Courier New" panose="02070309020205020404" pitchFamily="49" charset="0"/>
                  <a:cs typeface="Courier New" panose="02070309020205020404" pitchFamily="49" charset="0"/>
                </a:rPr>
                <a:t>len</a:t>
              </a:r>
              <a:r>
                <a:rPr kumimoji="0" 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 </a:t>
              </a:r>
              <a:r>
                <a:rPr kumimoji="0" lang="en-US" sz="20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1, False</a:t>
              </a:r>
              <a:r>
                <a:rPr kumimoji="0" lang="en-US" sz="2000" b="0" i="0" u="none" strike="noStrike" cap="none" normalizeH="0" baseline="0" dirty="0" smtClean="0">
                  <a:ln>
                    <a:noFill/>
                  </a:ln>
                  <a:effectLst/>
                  <a:latin typeface="Courier New" panose="02070309020205020404" pitchFamily="49" charset="0"/>
                  <a:cs typeface="Courier New" panose="02070309020205020404" pitchFamily="49" charset="0"/>
                </a:rPr>
                <a:t>}</a:t>
              </a:r>
              <a:r>
                <a:rPr kumimoji="0" 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endPar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0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return</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0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deriv</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,[0]}</a:t>
              </a:r>
            </a:p>
            <a:p>
              <a:pPr marL="0" marR="0" lvl="0" indent="0" algn="l" defTabSz="914400" rtl="0" eaLnBrk="0" fontAlgn="t" latinLnBrk="0" hangingPunct="0">
                <a:lnSpc>
                  <a:spcPct val="100000"/>
                </a:lnSpc>
                <a:spcBef>
                  <a:spcPct val="0"/>
                </a:spcBef>
                <a:spcAft>
                  <a:spcPct val="0"/>
                </a:spcAft>
                <a:buClrTx/>
                <a:buSzTx/>
                <a:tabLst/>
              </a:pPr>
              <a:endPar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0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for</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e </a:t>
              </a:r>
              <a:r>
                <a:rPr kumimoji="0" lang="en-US" sz="20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in</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000" b="0"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range</a:t>
              </a:r>
              <a:r>
                <a:rPr kumimoji="0" 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20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0,1</a:t>
              </a:r>
              <a:r>
                <a:rPr kumimoji="0" lang="en-US" sz="2000" b="0" i="0" u="none" strike="noStrike" cap="none" normalizeH="0" baseline="0" dirty="0" smtClean="0">
                  <a:ln>
                    <a:noFill/>
                  </a:ln>
                  <a:effectLst/>
                  <a:latin typeface="Courier New" panose="02070309020205020404" pitchFamily="49" charset="0"/>
                  <a:cs typeface="Courier New" panose="02070309020205020404" pitchFamily="49" charset="0"/>
                </a:rPr>
                <a:t>}</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000" b="0" i="0" u="none" strike="noStrike" cap="none" normalizeH="0" baseline="0" dirty="0" err="1" smtClean="0">
                  <a:ln>
                    <a:noFill/>
                  </a:ln>
                  <a:solidFill>
                    <a:srgbClr val="008000"/>
                  </a:solidFill>
                  <a:effectLst/>
                  <a:latin typeface="Courier New" panose="02070309020205020404" pitchFamily="49" charset="0"/>
                  <a:cs typeface="Courier New" panose="02070309020205020404" pitchFamily="49" charset="0"/>
                </a:rPr>
                <a:t>len</a:t>
              </a:r>
              <a:r>
                <a:rPr kumimoji="0" 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0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if</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e</a:t>
              </a:r>
              <a:r>
                <a:rPr kumimoji="0" 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 </a:t>
              </a:r>
              <a:r>
                <a:rPr kumimoji="0" lang="en-US" sz="20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0</a:t>
              </a:r>
              <a:r>
                <a:rPr kumimoji="0" 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zero += </a:t>
              </a:r>
              <a:r>
                <a:rPr kumimoji="0" lang="en-US" sz="20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1</a:t>
              </a:r>
              <a:endPar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0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else</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0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deriv.</a:t>
              </a:r>
              <a:r>
                <a:rPr kumimoji="0" lang="en-US" sz="2000" b="0"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append</a:t>
              </a:r>
              <a:r>
                <a:rPr kumimoji="0" 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e</a:t>
              </a:r>
              <a:r>
                <a:rPr kumimoji="0" 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2000" b="0" i="0" u="none" strike="noStrike" cap="none" normalizeH="0" baseline="0" dirty="0" smtClean="0">
                  <a:ln>
                    <a:noFill/>
                  </a:ln>
                  <a:solidFill>
                    <a:srgbClr val="66CC66"/>
                  </a:solidFill>
                  <a:effectLst/>
                  <a:latin typeface="Courier New" panose="02070309020205020404" pitchFamily="49" charset="0"/>
                  <a:cs typeface="Courier New" panose="02070309020205020404" pitchFamily="49" charset="0"/>
                </a:rPr>
                <a:t>*</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e</a:t>
              </a:r>
              <a:r>
                <a:rPr kumimoji="0" 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endPar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0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return</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0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deriv</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,[0]}</a:t>
              </a:r>
            </a:p>
          </p:txBody>
        </p:sp>
        <p:sp>
          <p:nvSpPr>
            <p:cNvPr id="2" name="TextBox 1"/>
            <p:cNvSpPr txBox="1"/>
            <p:nvPr/>
          </p:nvSpPr>
          <p:spPr>
            <a:xfrm>
              <a:off x="5090611" y="5828818"/>
              <a:ext cx="845366" cy="345321"/>
            </a:xfrm>
            <a:prstGeom prst="rect">
              <a:avLst/>
            </a:prstGeom>
            <a:noFill/>
            <a:ln>
              <a:solidFill>
                <a:schemeClr val="accent6">
                  <a:shade val="50000"/>
                </a:schemeClr>
              </a:solidFill>
            </a:ln>
          </p:spPr>
          <p:txBody>
            <a:bodyPr wrap="square" rtlCol="0">
              <a:spAutoFit/>
            </a:bodyPr>
            <a:lstStyle/>
            <a:p>
              <a:endParaRPr lang="en-US" dirty="0"/>
            </a:p>
          </p:txBody>
        </p:sp>
        <p:sp>
          <p:nvSpPr>
            <p:cNvPr id="11" name="TextBox 10"/>
            <p:cNvSpPr txBox="1"/>
            <p:nvPr/>
          </p:nvSpPr>
          <p:spPr>
            <a:xfrm>
              <a:off x="4668814" y="2765311"/>
              <a:ext cx="2151530" cy="365760"/>
            </a:xfrm>
            <a:prstGeom prst="rect">
              <a:avLst/>
            </a:prstGeom>
            <a:noFill/>
            <a:ln>
              <a:solidFill>
                <a:schemeClr val="accent6">
                  <a:shade val="50000"/>
                </a:schemeClr>
              </a:solidFill>
            </a:ln>
          </p:spPr>
          <p:txBody>
            <a:bodyPr wrap="square" rtlCol="0">
              <a:spAutoFit/>
            </a:bodyPr>
            <a:lstStyle/>
            <a:p>
              <a:endParaRPr lang="en-US" dirty="0"/>
            </a:p>
          </p:txBody>
        </p:sp>
        <p:sp>
          <p:nvSpPr>
            <p:cNvPr id="12" name="TextBox 11"/>
            <p:cNvSpPr txBox="1"/>
            <p:nvPr/>
          </p:nvSpPr>
          <p:spPr>
            <a:xfrm>
              <a:off x="5755337" y="3411542"/>
              <a:ext cx="742281" cy="303541"/>
            </a:xfrm>
            <a:prstGeom prst="rect">
              <a:avLst/>
            </a:prstGeom>
            <a:noFill/>
            <a:ln>
              <a:solidFill>
                <a:schemeClr val="accent6">
                  <a:shade val="50000"/>
                </a:schemeClr>
              </a:solidFill>
            </a:ln>
          </p:spPr>
          <p:txBody>
            <a:bodyPr wrap="square" rtlCol="0">
              <a:spAutoFit/>
            </a:bodyPr>
            <a:lstStyle/>
            <a:p>
              <a:endParaRPr lang="en-US" dirty="0"/>
            </a:p>
          </p:txBody>
        </p:sp>
        <p:sp>
          <p:nvSpPr>
            <p:cNvPr id="13" name="TextBox 12"/>
            <p:cNvSpPr txBox="1"/>
            <p:nvPr/>
          </p:nvSpPr>
          <p:spPr>
            <a:xfrm>
              <a:off x="6302644" y="4034414"/>
              <a:ext cx="281036" cy="236372"/>
            </a:xfrm>
            <a:prstGeom prst="rect">
              <a:avLst/>
            </a:prstGeom>
            <a:noFill/>
            <a:ln>
              <a:solidFill>
                <a:schemeClr val="accent6">
                  <a:shade val="50000"/>
                </a:schemeClr>
              </a:solidFill>
            </a:ln>
          </p:spPr>
          <p:txBody>
            <a:bodyPr wrap="square" rtlCol="0">
              <a:spAutoFit/>
            </a:bodyPr>
            <a:lstStyle/>
            <a:p>
              <a:endParaRPr lang="en-US" dirty="0"/>
            </a:p>
          </p:txBody>
        </p:sp>
      </p:grpSp>
      <p:sp>
        <p:nvSpPr>
          <p:cNvPr id="5" name="TextBox 4"/>
          <p:cNvSpPr txBox="1"/>
          <p:nvPr/>
        </p:nvSpPr>
        <p:spPr>
          <a:xfrm>
            <a:off x="6046811" y="2733427"/>
            <a:ext cx="5857803" cy="2308324"/>
          </a:xfrm>
          <a:prstGeom prst="rect">
            <a:avLst/>
          </a:prstGeom>
          <a:noFill/>
        </p:spPr>
        <p:txBody>
          <a:bodyPr wrap="square" rtlCol="0">
            <a:spAutoFit/>
          </a:bodyPr>
          <a:lstStyle/>
          <a:p>
            <a:r>
              <a:rPr lang="en-US" sz="3600" dirty="0" smtClean="0">
                <a:latin typeface="Gill Sans MT" panose="020B0502020104020203" pitchFamily="34" charset="0"/>
                <a:cs typeface="Segoe UI Light" panose="020B0502040204020203" pitchFamily="34" charset="0"/>
              </a:rPr>
              <a:t>Problem: </a:t>
            </a:r>
            <a:r>
              <a:rPr lang="en-US" sz="3600" smtClean="0">
                <a:latin typeface="Gill Sans MT" panose="020B0502020104020203" pitchFamily="34" charset="0"/>
                <a:cs typeface="Segoe UI Light" panose="020B0502040204020203" pitchFamily="34" charset="0"/>
              </a:rPr>
              <a:t>Find a program that </a:t>
            </a:r>
            <a:r>
              <a:rPr lang="en-US" sz="3600" b="1" smtClean="0">
                <a:solidFill>
                  <a:schemeClr val="bg2">
                    <a:lumMod val="50000"/>
                  </a:schemeClr>
                </a:solidFill>
                <a:latin typeface="Gill Sans MT" panose="020B0502020104020203" pitchFamily="34" charset="0"/>
                <a:cs typeface="Segoe UI Light" panose="020B0502040204020203" pitchFamily="34" charset="0"/>
              </a:rPr>
              <a:t>minimizes cost metric</a:t>
            </a:r>
            <a:r>
              <a:rPr lang="en-US" sz="3600" smtClean="0">
                <a:solidFill>
                  <a:schemeClr val="bg2">
                    <a:lumMod val="50000"/>
                  </a:schemeClr>
                </a:solidFill>
                <a:latin typeface="Gill Sans MT" panose="020B0502020104020203" pitchFamily="34" charset="0"/>
                <a:cs typeface="Segoe UI Light" panose="020B0502040204020203" pitchFamily="34" charset="0"/>
              </a:rPr>
              <a:t> </a:t>
            </a:r>
            <a:r>
              <a:rPr lang="en-US" sz="3600" smtClean="0">
                <a:latin typeface="Gill Sans MT" panose="020B0502020104020203" pitchFamily="34" charset="0"/>
                <a:cs typeface="Segoe UI Light" panose="020B0502040204020203" pitchFamily="34" charset="0"/>
              </a:rPr>
              <a:t>and is </a:t>
            </a:r>
            <a:r>
              <a:rPr lang="en-US" sz="3600" b="1" smtClean="0">
                <a:solidFill>
                  <a:schemeClr val="bg2">
                    <a:lumMod val="50000"/>
                  </a:schemeClr>
                </a:solidFill>
                <a:latin typeface="Gill Sans MT" panose="020B0502020104020203" pitchFamily="34" charset="0"/>
                <a:cs typeface="Segoe UI Light" panose="020B0502040204020203" pitchFamily="34" charset="0"/>
              </a:rPr>
              <a:t>functionally </a:t>
            </a:r>
            <a:r>
              <a:rPr lang="en-US" sz="3600" b="1" dirty="0" smtClean="0">
                <a:solidFill>
                  <a:schemeClr val="bg2">
                    <a:lumMod val="50000"/>
                  </a:schemeClr>
                </a:solidFill>
                <a:latin typeface="Gill Sans MT" panose="020B0502020104020203" pitchFamily="34" charset="0"/>
                <a:cs typeface="Segoe UI Light" panose="020B0502040204020203" pitchFamily="34" charset="0"/>
              </a:rPr>
              <a:t>equivalent </a:t>
            </a:r>
            <a:r>
              <a:rPr lang="en-US" sz="3600" dirty="0" smtClean="0">
                <a:latin typeface="Gill Sans MT" panose="020B0502020104020203" pitchFamily="34" charset="0"/>
                <a:cs typeface="Segoe UI Light" panose="020B0502040204020203" pitchFamily="34" charset="0"/>
              </a:rPr>
              <a:t>with </a:t>
            </a:r>
            <a:r>
              <a:rPr lang="en-US" sz="3600" smtClean="0">
                <a:latin typeface="Gill Sans MT" panose="020B0502020104020203" pitchFamily="34" charset="0"/>
                <a:cs typeface="Segoe UI Light" panose="020B0502040204020203" pitchFamily="34" charset="0"/>
              </a:rPr>
              <a:t>teacher’s solution</a:t>
            </a:r>
            <a:endParaRPr lang="en-US" sz="3600" dirty="0">
              <a:latin typeface="Gill Sans MT" panose="020B0502020104020203" pitchFamily="34" charset="0"/>
              <a:cs typeface="Segoe UI Light" panose="020B0502040204020203" pitchFamily="34" charset="0"/>
            </a:endParaRPr>
          </a:p>
        </p:txBody>
      </p:sp>
    </p:spTree>
    <p:custDataLst>
      <p:tags r:id="rId1"/>
    </p:custDataLst>
    <p:extLst>
      <p:ext uri="{BB962C8B-B14F-4D97-AF65-F5344CB8AC3E}">
        <p14:creationId xmlns:p14="http://schemas.microsoft.com/office/powerpoint/2010/main" val="231995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983574771"/>
              </p:ext>
            </p:extLst>
          </p:nvPr>
        </p:nvGraphicFramePr>
        <p:xfrm>
          <a:off x="1301675" y="801445"/>
          <a:ext cx="10047642" cy="6056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518983" y="998998"/>
            <a:ext cx="10956324" cy="1015663"/>
          </a:xfrm>
          <a:prstGeom prst="rect">
            <a:avLst/>
          </a:prstGeom>
        </p:spPr>
        <p:txBody>
          <a:bodyPr wrap="square">
            <a:spAutoFit/>
          </a:bodyPr>
          <a:lstStyle/>
          <a:p>
            <a:pPr algn="ctr"/>
            <a:r>
              <a:rPr lang="en-US" sz="6000" b="1" smtClean="0">
                <a:latin typeface="Gill Sans MT" panose="020B0502020104020203" pitchFamily="34" charset="0"/>
              </a:rPr>
              <a:t>Algorithm: </a:t>
            </a:r>
            <a:r>
              <a:rPr lang="en-US" sz="6000" b="1" dirty="0" smtClean="0">
                <a:latin typeface="Gill Sans MT" panose="020B0502020104020203" pitchFamily="34" charset="0"/>
              </a:rPr>
              <a:t>Translator</a:t>
            </a:r>
            <a:endParaRPr lang="en-US" sz="6000" b="1" dirty="0">
              <a:latin typeface="Gill Sans MT" panose="020B0502020104020203" pitchFamily="34" charset="0"/>
            </a:endParaRPr>
          </a:p>
        </p:txBody>
      </p:sp>
      <p:sp>
        <p:nvSpPr>
          <p:cNvPr id="4" name="Double Wave 3"/>
          <p:cNvSpPr/>
          <p:nvPr/>
        </p:nvSpPr>
        <p:spPr>
          <a:xfrm rot="5400000">
            <a:off x="3569721" y="4173225"/>
            <a:ext cx="886968" cy="898134"/>
          </a:xfrm>
          <a:prstGeom prst="doubleWav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3545850" y="4187950"/>
                <a:ext cx="1049622" cy="584775"/>
              </a:xfrm>
              <a:prstGeom prst="rect">
                <a:avLst/>
              </a:prstGeom>
              <a:noFill/>
            </p:spPr>
            <p:txBody>
              <a:bodyPr wrap="square" rtlCol="0">
                <a:spAutoFit/>
              </a:bodyPr>
              <a:lstStyle/>
              <a:p>
                <a:r>
                  <a:rPr lang="en-US" sz="3200" b="1" smtClean="0">
                    <a:latin typeface="Gill Sans MT" panose="020B0502020104020203" pitchFamily="34" charset="0"/>
                  </a:rPr>
                  <a:t>.</a:t>
                </a:r>
                <a:r>
                  <a:rPr lang="en-US" sz="3200">
                    <a:cs typeface="Segoe UI Light" panose="020B0502040204020203" pitchFamily="34" charset="0"/>
                  </a:rPr>
                  <a:t> </a:t>
                </a:r>
                <a14:m>
                  <m:oMath xmlns:m="http://schemas.openxmlformats.org/officeDocument/2006/math">
                    <m:acc>
                      <m:accPr>
                        <m:chr m:val="̃"/>
                        <m:ctrlPr>
                          <a:rPr lang="en-US" sz="3200" b="0" i="1" smtClean="0">
                            <a:latin typeface="Cambria Math" panose="02040503050406030204" pitchFamily="18" charset="0"/>
                            <a:cs typeface="Segoe UI Light" panose="020B0502040204020203" pitchFamily="34" charset="0"/>
                          </a:rPr>
                        </m:ctrlPr>
                      </m:accPr>
                      <m:e>
                        <m:r>
                          <a:rPr lang="en-US" sz="3200" b="1" i="1" smtClean="0">
                            <a:latin typeface="Cambria Math" panose="02040503050406030204" pitchFamily="18" charset="0"/>
                            <a:cs typeface="Segoe UI Light" panose="020B0502040204020203" pitchFamily="34" charset="0"/>
                          </a:rPr>
                          <m:t>𝒑𝒚</m:t>
                        </m:r>
                      </m:e>
                    </m:acc>
                  </m:oMath>
                </a14:m>
                <a:endParaRPr lang="en-US" sz="3200" b="1">
                  <a:latin typeface="Gill Sans MT" panose="020B05020201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545850" y="4187950"/>
                <a:ext cx="1049622" cy="584775"/>
              </a:xfrm>
              <a:prstGeom prst="rect">
                <a:avLst/>
              </a:prstGeom>
              <a:blipFill rotWithShape="0">
                <a:blip r:embed="rId7"/>
                <a:stretch>
                  <a:fillRect l="-15116" t="-14583" b="-32292"/>
                </a:stretch>
              </a:blipFill>
            </p:spPr>
            <p:txBody>
              <a:bodyPr/>
              <a:lstStyle/>
              <a:p>
                <a:r>
                  <a:rPr lang="en-US">
                    <a:noFill/>
                  </a:rPr>
                  <a:t> </a:t>
                </a:r>
              </a:p>
            </p:txBody>
          </p:sp>
        </mc:Fallback>
      </mc:AlternateContent>
      <p:sp>
        <p:nvSpPr>
          <p:cNvPr id="6" name="Double Wave 5"/>
          <p:cNvSpPr/>
          <p:nvPr/>
        </p:nvSpPr>
        <p:spPr>
          <a:xfrm rot="5400000">
            <a:off x="6327705" y="4237688"/>
            <a:ext cx="886968" cy="769208"/>
          </a:xfrm>
          <a:prstGeom prst="doubleWav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386585" y="4178807"/>
            <a:ext cx="769209" cy="584775"/>
          </a:xfrm>
          <a:prstGeom prst="rect">
            <a:avLst/>
          </a:prstGeom>
          <a:noFill/>
        </p:spPr>
        <p:txBody>
          <a:bodyPr wrap="square" rtlCol="0">
            <a:spAutoFit/>
          </a:bodyPr>
          <a:lstStyle/>
          <a:p>
            <a:r>
              <a:rPr lang="en-US" sz="3200" b="1" smtClean="0">
                <a:latin typeface="Gill Sans MT" panose="020B0502020104020203" pitchFamily="34" charset="0"/>
              </a:rPr>
              <a:t>.sk</a:t>
            </a:r>
            <a:endParaRPr lang="en-US" sz="3200" b="1">
              <a:latin typeface="Gill Sans MT" panose="020B0502020104020203" pitchFamily="34" charset="0"/>
            </a:endParaRPr>
          </a:p>
        </p:txBody>
      </p:sp>
    </p:spTree>
    <p:extLst>
      <p:ext uri="{BB962C8B-B14F-4D97-AF65-F5344CB8AC3E}">
        <p14:creationId xmlns:p14="http://schemas.microsoft.com/office/powerpoint/2010/main" val="741375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967" y="286603"/>
            <a:ext cx="11504275" cy="1450757"/>
          </a:xfrm>
        </p:spPr>
        <p:txBody>
          <a:bodyPr/>
          <a:lstStyle/>
          <a:p>
            <a:pPr algn="ctr"/>
            <a:r>
              <a:rPr lang="en-US" b="1" dirty="0" smtClean="0">
                <a:cs typeface="Segoe UI Light" panose="020B0502040204020203" pitchFamily="34" charset="0"/>
              </a:rPr>
              <a:t>Sketch </a:t>
            </a:r>
            <a:r>
              <a:rPr lang="en-US" b="1" smtClean="0">
                <a:cs typeface="Segoe UI Light" panose="020B0502040204020203" pitchFamily="34" charset="0"/>
              </a:rPr>
              <a:t>[Solar-Lezama et al. ASPLOS06]</a:t>
            </a:r>
            <a:endParaRPr lang="en-US" b="1" dirty="0">
              <a:cs typeface="Segoe UI Light" panose="020B0502040204020203" pitchFamily="34" charset="0"/>
            </a:endParaRPr>
          </a:p>
        </p:txBody>
      </p:sp>
      <p:sp>
        <p:nvSpPr>
          <p:cNvPr id="5" name="Rectangle 1"/>
          <p:cNvSpPr>
            <a:spLocks noChangeArrowheads="1"/>
          </p:cNvSpPr>
          <p:nvPr/>
        </p:nvSpPr>
        <p:spPr bwMode="auto">
          <a:xfrm>
            <a:off x="292608" y="2387689"/>
            <a:ext cx="5833872"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rgbClr val="0000FF"/>
                </a:solidFill>
                <a:effectLst/>
                <a:latin typeface="Courier New" panose="02070309020205020404" pitchFamily="49" charset="0"/>
              </a:rPr>
              <a:t>void</a:t>
            </a:r>
            <a:r>
              <a:rPr kumimoji="0" lang="en-US" sz="2800" b="0" i="0" u="none" strike="noStrike" cap="none" normalizeH="0" baseline="0" dirty="0" smtClean="0">
                <a:ln>
                  <a:noFill/>
                </a:ln>
                <a:solidFill>
                  <a:schemeClr val="tx1"/>
                </a:solidFill>
                <a:effectLst/>
                <a:latin typeface="Courier New" panose="02070309020205020404" pitchFamily="49" charset="0"/>
              </a:rPr>
              <a:t> main</a:t>
            </a:r>
            <a:r>
              <a:rPr kumimoji="0" lang="en-US" sz="2800" b="0" i="0" u="none" strike="noStrike" cap="none" normalizeH="0" baseline="0" dirty="0" smtClean="0">
                <a:ln>
                  <a:noFill/>
                </a:ln>
                <a:solidFill>
                  <a:srgbClr val="008000"/>
                </a:solidFill>
                <a:effectLst/>
                <a:latin typeface="Courier New" panose="02070309020205020404" pitchFamily="49" charset="0"/>
              </a:rPr>
              <a:t>(</a:t>
            </a:r>
            <a:r>
              <a:rPr kumimoji="0" lang="en-US" sz="2800" b="0" i="0" u="none" strike="noStrike" cap="none" normalizeH="0" baseline="0" dirty="0" err="1" smtClean="0">
                <a:ln>
                  <a:noFill/>
                </a:ln>
                <a:solidFill>
                  <a:srgbClr val="0000FF"/>
                </a:solidFill>
                <a:effectLst/>
                <a:latin typeface="Courier New" panose="02070309020205020404" pitchFamily="49" charset="0"/>
              </a:rPr>
              <a:t>int</a:t>
            </a:r>
            <a:r>
              <a:rPr kumimoji="0" lang="en-US" sz="2800" b="0" i="0" u="none" strike="noStrike" cap="none" normalizeH="0" baseline="0" dirty="0" smtClean="0">
                <a:ln>
                  <a:noFill/>
                </a:ln>
                <a:solidFill>
                  <a:schemeClr val="tx1"/>
                </a:solidFill>
                <a:effectLst/>
                <a:latin typeface="Courier New" panose="02070309020205020404" pitchFamily="49" charset="0"/>
              </a:rPr>
              <a:t> x</a:t>
            </a:r>
            <a:r>
              <a:rPr kumimoji="0" lang="en-US" sz="2800" b="0" i="0" u="none" strike="noStrike" cap="none" normalizeH="0" baseline="0" dirty="0" smtClean="0">
                <a:ln>
                  <a:noFill/>
                </a:ln>
                <a:solidFill>
                  <a:srgbClr val="008000"/>
                </a:solidFill>
                <a:effectLst/>
                <a:latin typeface="Courier New" panose="02070309020205020404" pitchFamily="49" charset="0"/>
              </a:rPr>
              <a:t>){</a:t>
            </a:r>
            <a:endParaRPr kumimoji="0" lang="en-US" sz="2800" b="0" i="0" u="none" strike="noStrike" cap="none" normalizeH="0" baseline="0" dirty="0" smtClean="0">
              <a:ln>
                <a:noFill/>
              </a:ln>
              <a:solidFill>
                <a:schemeClr val="tx1"/>
              </a:solidFill>
              <a:effectLst/>
              <a:latin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Courier New" panose="02070309020205020404" pitchFamily="49" charset="0"/>
              </a:rPr>
              <a:t>    </a:t>
            </a:r>
            <a:r>
              <a:rPr kumimoji="0" lang="en-US" sz="2800" b="0" i="0" u="none" strike="noStrike" cap="none" normalizeH="0" baseline="0" dirty="0" err="1" smtClean="0">
                <a:ln>
                  <a:noFill/>
                </a:ln>
                <a:solidFill>
                  <a:srgbClr val="0000FF"/>
                </a:solidFill>
                <a:effectLst/>
                <a:latin typeface="Courier New" panose="02070309020205020404" pitchFamily="49" charset="0"/>
              </a:rPr>
              <a:t>int</a:t>
            </a:r>
            <a:r>
              <a:rPr kumimoji="0" lang="en-US" sz="2800" b="0" i="0" u="none" strike="noStrike" cap="none" normalizeH="0" baseline="0" dirty="0" smtClean="0">
                <a:ln>
                  <a:noFill/>
                </a:ln>
                <a:solidFill>
                  <a:schemeClr val="tx1"/>
                </a:solidFill>
                <a:effectLst/>
                <a:latin typeface="Courier New" panose="02070309020205020404" pitchFamily="49" charset="0"/>
              </a:rPr>
              <a:t> k </a:t>
            </a:r>
            <a:r>
              <a:rPr kumimoji="0" lang="en-US" sz="2800" b="0" i="0" u="none" strike="noStrike" cap="none" normalizeH="0" baseline="0" dirty="0" smtClean="0">
                <a:ln>
                  <a:noFill/>
                </a:ln>
                <a:solidFill>
                  <a:srgbClr val="000080"/>
                </a:solidFill>
                <a:effectLst/>
                <a:latin typeface="Courier New" panose="02070309020205020404" pitchFamily="49" charset="0"/>
              </a:rPr>
              <a:t>=</a:t>
            </a:r>
            <a:r>
              <a:rPr kumimoji="0" lang="en-US" sz="2800" b="0" i="0" u="none" strike="noStrike" cap="none" normalizeH="0" baseline="0" dirty="0" smtClean="0">
                <a:ln>
                  <a:noFill/>
                </a:ln>
                <a:solidFill>
                  <a:schemeClr val="tx1"/>
                </a:solidFill>
                <a:effectLst/>
                <a:latin typeface="Courier New" panose="02070309020205020404" pitchFamily="49" charset="0"/>
              </a:rPr>
              <a:t> </a:t>
            </a:r>
            <a:r>
              <a:rPr kumimoji="0" lang="en-US" sz="2800" b="0" i="0" u="none" strike="noStrike" cap="none" normalizeH="0" baseline="0" dirty="0" smtClean="0">
                <a:ln>
                  <a:noFill/>
                </a:ln>
                <a:solidFill>
                  <a:srgbClr val="008080"/>
                </a:solidFill>
                <a:effectLst/>
                <a:latin typeface="Courier New" panose="02070309020205020404" pitchFamily="49" charset="0"/>
              </a:rPr>
              <a:t>??;</a:t>
            </a:r>
            <a:endParaRPr kumimoji="0" lang="en-US" sz="2800" b="0" i="0" u="none" strike="noStrike" cap="none" normalizeH="0" baseline="0" dirty="0" smtClean="0">
              <a:ln>
                <a:noFill/>
              </a:ln>
              <a:solidFill>
                <a:schemeClr val="tx1"/>
              </a:solidFill>
              <a:effectLst/>
              <a:latin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Courier New" panose="02070309020205020404" pitchFamily="49" charset="0"/>
              </a:rPr>
              <a:t>    </a:t>
            </a:r>
            <a:r>
              <a:rPr kumimoji="0" lang="en-US" sz="2800" b="0" i="0" u="none" strike="noStrike" cap="none" normalizeH="0" baseline="0" dirty="0" smtClean="0">
                <a:ln>
                  <a:noFill/>
                </a:ln>
                <a:solidFill>
                  <a:srgbClr val="0000DD"/>
                </a:solidFill>
                <a:effectLst/>
                <a:latin typeface="Courier New" panose="02070309020205020404" pitchFamily="49" charset="0"/>
              </a:rPr>
              <a:t>assert</a:t>
            </a:r>
            <a:r>
              <a:rPr kumimoji="0" lang="en-US" sz="2800" b="0" i="0" u="none" strike="noStrike" cap="none" normalizeH="0" baseline="0" dirty="0" smtClean="0">
                <a:ln>
                  <a:noFill/>
                </a:ln>
                <a:solidFill>
                  <a:schemeClr val="tx1"/>
                </a:solidFill>
                <a:effectLst/>
                <a:latin typeface="Courier New" panose="02070309020205020404" pitchFamily="49" charset="0"/>
              </a:rPr>
              <a:t> x </a:t>
            </a:r>
            <a:r>
              <a:rPr kumimoji="0" lang="en-US" sz="2800" b="0" i="0" u="none" strike="noStrike" cap="none" normalizeH="0" baseline="0" dirty="0" smtClean="0">
                <a:ln>
                  <a:noFill/>
                </a:ln>
                <a:solidFill>
                  <a:srgbClr val="000040"/>
                </a:solidFill>
                <a:effectLst/>
                <a:latin typeface="Courier New" panose="02070309020205020404" pitchFamily="49" charset="0"/>
              </a:rPr>
              <a:t>+</a:t>
            </a:r>
            <a:r>
              <a:rPr kumimoji="0" lang="en-US" sz="2800" b="0" i="0" u="none" strike="noStrike" cap="none" normalizeH="0" baseline="0" dirty="0" smtClean="0">
                <a:ln>
                  <a:noFill/>
                </a:ln>
                <a:solidFill>
                  <a:schemeClr val="tx1"/>
                </a:solidFill>
                <a:effectLst/>
                <a:latin typeface="Courier New" panose="02070309020205020404" pitchFamily="49" charset="0"/>
              </a:rPr>
              <a:t> x </a:t>
            </a:r>
            <a:r>
              <a:rPr kumimoji="0" lang="en-US" sz="2800" b="0" i="0" u="none" strike="noStrike" cap="none" normalizeH="0" baseline="0" dirty="0" smtClean="0">
                <a:ln>
                  <a:noFill/>
                </a:ln>
                <a:solidFill>
                  <a:srgbClr val="000080"/>
                </a:solidFill>
                <a:effectLst/>
                <a:latin typeface="Courier New" panose="02070309020205020404" pitchFamily="49" charset="0"/>
              </a:rPr>
              <a:t>==</a:t>
            </a:r>
            <a:r>
              <a:rPr kumimoji="0" lang="en-US" sz="2800" b="0" i="0" u="none" strike="noStrike" cap="none" normalizeH="0" baseline="0" dirty="0" smtClean="0">
                <a:ln>
                  <a:noFill/>
                </a:ln>
                <a:solidFill>
                  <a:schemeClr val="tx1"/>
                </a:solidFill>
                <a:effectLst/>
                <a:latin typeface="Courier New" panose="02070309020205020404" pitchFamily="49" charset="0"/>
              </a:rPr>
              <a:t> k </a:t>
            </a:r>
            <a:r>
              <a:rPr kumimoji="0" lang="en-US" sz="2800" b="0" i="0" u="none" strike="noStrike" cap="none" normalizeH="0" baseline="0" dirty="0" smtClean="0">
                <a:ln>
                  <a:noFill/>
                </a:ln>
                <a:solidFill>
                  <a:srgbClr val="000040"/>
                </a:solidFill>
                <a:effectLst/>
                <a:latin typeface="Courier New" panose="02070309020205020404" pitchFamily="49" charset="0"/>
              </a:rPr>
              <a:t>*</a:t>
            </a:r>
            <a:r>
              <a:rPr kumimoji="0" lang="en-US" sz="2800" b="0" i="0" u="none" strike="noStrike" cap="none" normalizeH="0" baseline="0" dirty="0" smtClean="0">
                <a:ln>
                  <a:noFill/>
                </a:ln>
                <a:solidFill>
                  <a:schemeClr val="tx1"/>
                </a:solidFill>
                <a:effectLst/>
                <a:latin typeface="Courier New" panose="02070309020205020404" pitchFamily="49" charset="0"/>
              </a:rPr>
              <a:t> x</a:t>
            </a:r>
            <a:r>
              <a:rPr kumimoji="0" lang="en-US" sz="2800" b="0" i="0" u="none" strike="noStrike" cap="none" normalizeH="0" baseline="0" dirty="0" smtClean="0">
                <a:ln>
                  <a:noFill/>
                </a:ln>
                <a:solidFill>
                  <a:srgbClr val="008080"/>
                </a:solidFill>
                <a:effectLst/>
                <a:latin typeface="Courier New" panose="02070309020205020404" pitchFamily="49" charset="0"/>
              </a:rPr>
              <a:t>;</a:t>
            </a:r>
            <a:endParaRPr kumimoji="0" lang="en-US" sz="2800" b="0" i="0" u="none" strike="noStrike" cap="none" normalizeH="0" baseline="0" dirty="0" smtClean="0">
              <a:ln>
                <a:noFill/>
              </a:ln>
              <a:solidFill>
                <a:schemeClr val="tx1"/>
              </a:solidFill>
              <a:effectLst/>
              <a:latin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rgbClr val="008000"/>
                </a:solidFill>
                <a:effectLst/>
                <a:latin typeface="Courier New" panose="02070309020205020404" pitchFamily="49" charset="0"/>
              </a:rPr>
              <a:t>}</a:t>
            </a:r>
            <a:endParaRPr kumimoji="0" lang="en-US" sz="2800" b="0" i="0" u="none" strike="noStrike" cap="none" normalizeH="0" baseline="0" dirty="0" smtClean="0">
              <a:ln>
                <a:noFill/>
              </a:ln>
              <a:solidFill>
                <a:schemeClr val="tx1"/>
              </a:solidFill>
              <a:effectLst/>
              <a:latin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1"/>
          <p:cNvSpPr>
            <a:spLocks noChangeArrowheads="1"/>
          </p:cNvSpPr>
          <p:nvPr/>
        </p:nvSpPr>
        <p:spPr bwMode="auto">
          <a:xfrm>
            <a:off x="6126480" y="2387688"/>
            <a:ext cx="5833872"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rgbClr val="0000FF"/>
                </a:solidFill>
                <a:effectLst/>
                <a:latin typeface="Courier New" panose="02070309020205020404" pitchFamily="49" charset="0"/>
              </a:rPr>
              <a:t>void</a:t>
            </a:r>
            <a:r>
              <a:rPr kumimoji="0" lang="en-US" sz="2800" b="0" i="0" u="none" strike="noStrike" cap="none" normalizeH="0" baseline="0" dirty="0" smtClean="0">
                <a:ln>
                  <a:noFill/>
                </a:ln>
                <a:solidFill>
                  <a:schemeClr val="tx1"/>
                </a:solidFill>
                <a:effectLst/>
                <a:latin typeface="Courier New" panose="02070309020205020404" pitchFamily="49" charset="0"/>
              </a:rPr>
              <a:t> main</a:t>
            </a:r>
            <a:r>
              <a:rPr kumimoji="0" lang="en-US" sz="2800" b="0" i="0" u="none" strike="noStrike" cap="none" normalizeH="0" baseline="0" dirty="0" smtClean="0">
                <a:ln>
                  <a:noFill/>
                </a:ln>
                <a:solidFill>
                  <a:srgbClr val="008000"/>
                </a:solidFill>
                <a:effectLst/>
                <a:latin typeface="Courier New" panose="02070309020205020404" pitchFamily="49" charset="0"/>
              </a:rPr>
              <a:t>(</a:t>
            </a:r>
            <a:r>
              <a:rPr kumimoji="0" lang="en-US" sz="2800" b="0" i="0" u="none" strike="noStrike" cap="none" normalizeH="0" baseline="0" dirty="0" err="1" smtClean="0">
                <a:ln>
                  <a:noFill/>
                </a:ln>
                <a:solidFill>
                  <a:srgbClr val="0000FF"/>
                </a:solidFill>
                <a:effectLst/>
                <a:latin typeface="Courier New" panose="02070309020205020404" pitchFamily="49" charset="0"/>
              </a:rPr>
              <a:t>int</a:t>
            </a:r>
            <a:r>
              <a:rPr kumimoji="0" lang="en-US" sz="2800" b="0" i="0" u="none" strike="noStrike" cap="none" normalizeH="0" baseline="0" dirty="0" smtClean="0">
                <a:ln>
                  <a:noFill/>
                </a:ln>
                <a:solidFill>
                  <a:schemeClr val="tx1"/>
                </a:solidFill>
                <a:effectLst/>
                <a:latin typeface="Courier New" panose="02070309020205020404" pitchFamily="49" charset="0"/>
              </a:rPr>
              <a:t> x</a:t>
            </a:r>
            <a:r>
              <a:rPr kumimoji="0" lang="en-US" sz="2800" b="0" i="0" u="none" strike="noStrike" cap="none" normalizeH="0" baseline="0" dirty="0" smtClean="0">
                <a:ln>
                  <a:noFill/>
                </a:ln>
                <a:solidFill>
                  <a:srgbClr val="008000"/>
                </a:solidFill>
                <a:effectLst/>
                <a:latin typeface="Courier New" panose="02070309020205020404" pitchFamily="49" charset="0"/>
              </a:rPr>
              <a:t>){</a:t>
            </a:r>
            <a:endParaRPr kumimoji="0" lang="en-US" sz="2800" b="0" i="0" u="none" strike="noStrike" cap="none" normalizeH="0" baseline="0" dirty="0" smtClean="0">
              <a:ln>
                <a:noFill/>
              </a:ln>
              <a:solidFill>
                <a:schemeClr val="tx1"/>
              </a:solidFill>
              <a:effectLst/>
              <a:latin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Courier New" panose="02070309020205020404" pitchFamily="49" charset="0"/>
              </a:rPr>
              <a:t>    </a:t>
            </a:r>
            <a:r>
              <a:rPr kumimoji="0" lang="en-US" sz="2800" b="0" i="0" u="none" strike="noStrike" cap="none" normalizeH="0" baseline="0" dirty="0" err="1" smtClean="0">
                <a:ln>
                  <a:noFill/>
                </a:ln>
                <a:solidFill>
                  <a:srgbClr val="0000FF"/>
                </a:solidFill>
                <a:effectLst/>
                <a:latin typeface="Courier New" panose="02070309020205020404" pitchFamily="49" charset="0"/>
              </a:rPr>
              <a:t>int</a:t>
            </a:r>
            <a:r>
              <a:rPr kumimoji="0" lang="en-US" sz="2800" b="0" i="0" u="none" strike="noStrike" cap="none" normalizeH="0" baseline="0" dirty="0" smtClean="0">
                <a:ln>
                  <a:noFill/>
                </a:ln>
                <a:solidFill>
                  <a:schemeClr val="tx1"/>
                </a:solidFill>
                <a:effectLst/>
                <a:latin typeface="Courier New" panose="02070309020205020404" pitchFamily="49" charset="0"/>
              </a:rPr>
              <a:t> k </a:t>
            </a:r>
            <a:r>
              <a:rPr kumimoji="0" lang="en-US" sz="2800" b="0" i="0" u="none" strike="noStrike" cap="none" normalizeH="0" baseline="0" dirty="0" smtClean="0">
                <a:ln>
                  <a:noFill/>
                </a:ln>
                <a:solidFill>
                  <a:srgbClr val="000080"/>
                </a:solidFill>
                <a:effectLst/>
                <a:latin typeface="Courier New" panose="02070309020205020404" pitchFamily="49" charset="0"/>
              </a:rPr>
              <a:t>=</a:t>
            </a:r>
            <a:r>
              <a:rPr kumimoji="0" lang="en-US" sz="2800" b="0" i="0" u="none" strike="noStrike" cap="none" normalizeH="0" baseline="0" dirty="0" smtClean="0">
                <a:ln>
                  <a:noFill/>
                </a:ln>
                <a:solidFill>
                  <a:schemeClr val="tx1"/>
                </a:solidFill>
                <a:effectLst/>
                <a:latin typeface="Courier New" panose="02070309020205020404" pitchFamily="49" charset="0"/>
              </a:rPr>
              <a:t> </a:t>
            </a:r>
            <a:r>
              <a:rPr lang="en-US" sz="2800" b="1" dirty="0">
                <a:solidFill>
                  <a:srgbClr val="008080"/>
                </a:solidFill>
                <a:latin typeface="Courier New" panose="02070309020205020404" pitchFamily="49" charset="0"/>
              </a:rPr>
              <a:t>2</a:t>
            </a:r>
            <a:r>
              <a:rPr kumimoji="0" lang="en-US" sz="2800" b="0" i="0" u="none" strike="noStrike" cap="none" normalizeH="0" baseline="0" dirty="0" smtClean="0">
                <a:ln>
                  <a:noFill/>
                </a:ln>
                <a:solidFill>
                  <a:srgbClr val="008080"/>
                </a:solidFill>
                <a:effectLst/>
                <a:latin typeface="Courier New" panose="02070309020205020404" pitchFamily="49" charset="0"/>
              </a:rPr>
              <a:t>;</a:t>
            </a:r>
            <a:endParaRPr kumimoji="0" lang="en-US" sz="2800" b="0" i="0" u="none" strike="noStrike" cap="none" normalizeH="0" baseline="0" dirty="0" smtClean="0">
              <a:ln>
                <a:noFill/>
              </a:ln>
              <a:solidFill>
                <a:schemeClr val="tx1"/>
              </a:solidFill>
              <a:effectLst/>
              <a:latin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Courier New" panose="02070309020205020404" pitchFamily="49" charset="0"/>
              </a:rPr>
              <a:t>    </a:t>
            </a:r>
            <a:r>
              <a:rPr kumimoji="0" lang="en-US" sz="2800" b="0" i="0" u="none" strike="noStrike" cap="none" normalizeH="0" baseline="0" dirty="0" smtClean="0">
                <a:ln>
                  <a:noFill/>
                </a:ln>
                <a:solidFill>
                  <a:srgbClr val="0000DD"/>
                </a:solidFill>
                <a:effectLst/>
                <a:latin typeface="Courier New" panose="02070309020205020404" pitchFamily="49" charset="0"/>
              </a:rPr>
              <a:t>assert</a:t>
            </a:r>
            <a:r>
              <a:rPr kumimoji="0" lang="en-US" sz="2800" b="0" i="0" u="none" strike="noStrike" cap="none" normalizeH="0" baseline="0" dirty="0" smtClean="0">
                <a:ln>
                  <a:noFill/>
                </a:ln>
                <a:solidFill>
                  <a:schemeClr val="tx1"/>
                </a:solidFill>
                <a:effectLst/>
                <a:latin typeface="Courier New" panose="02070309020205020404" pitchFamily="49" charset="0"/>
              </a:rPr>
              <a:t> x </a:t>
            </a:r>
            <a:r>
              <a:rPr kumimoji="0" lang="en-US" sz="2800" b="0" i="0" u="none" strike="noStrike" cap="none" normalizeH="0" baseline="0" dirty="0" smtClean="0">
                <a:ln>
                  <a:noFill/>
                </a:ln>
                <a:solidFill>
                  <a:srgbClr val="000040"/>
                </a:solidFill>
                <a:effectLst/>
                <a:latin typeface="Courier New" panose="02070309020205020404" pitchFamily="49" charset="0"/>
              </a:rPr>
              <a:t>+</a:t>
            </a:r>
            <a:r>
              <a:rPr kumimoji="0" lang="en-US" sz="2800" b="0" i="0" u="none" strike="noStrike" cap="none" normalizeH="0" baseline="0" dirty="0" smtClean="0">
                <a:ln>
                  <a:noFill/>
                </a:ln>
                <a:solidFill>
                  <a:schemeClr val="tx1"/>
                </a:solidFill>
                <a:effectLst/>
                <a:latin typeface="Courier New" panose="02070309020205020404" pitchFamily="49" charset="0"/>
              </a:rPr>
              <a:t> x </a:t>
            </a:r>
            <a:r>
              <a:rPr kumimoji="0" lang="en-US" sz="2800" b="0" i="0" u="none" strike="noStrike" cap="none" normalizeH="0" baseline="0" dirty="0" smtClean="0">
                <a:ln>
                  <a:noFill/>
                </a:ln>
                <a:solidFill>
                  <a:srgbClr val="000080"/>
                </a:solidFill>
                <a:effectLst/>
                <a:latin typeface="Courier New" panose="02070309020205020404" pitchFamily="49" charset="0"/>
              </a:rPr>
              <a:t>==</a:t>
            </a:r>
            <a:r>
              <a:rPr kumimoji="0" lang="en-US" sz="2800" b="0" i="0" u="none" strike="noStrike" cap="none" normalizeH="0" baseline="0" dirty="0" smtClean="0">
                <a:ln>
                  <a:noFill/>
                </a:ln>
                <a:solidFill>
                  <a:schemeClr val="tx1"/>
                </a:solidFill>
                <a:effectLst/>
                <a:latin typeface="Courier New" panose="02070309020205020404" pitchFamily="49" charset="0"/>
              </a:rPr>
              <a:t> k </a:t>
            </a:r>
            <a:r>
              <a:rPr kumimoji="0" lang="en-US" sz="2800" b="0" i="0" u="none" strike="noStrike" cap="none" normalizeH="0" baseline="0" dirty="0" smtClean="0">
                <a:ln>
                  <a:noFill/>
                </a:ln>
                <a:solidFill>
                  <a:srgbClr val="000040"/>
                </a:solidFill>
                <a:effectLst/>
                <a:latin typeface="Courier New" panose="02070309020205020404" pitchFamily="49" charset="0"/>
              </a:rPr>
              <a:t>*</a:t>
            </a:r>
            <a:r>
              <a:rPr kumimoji="0" lang="en-US" sz="2800" b="0" i="0" u="none" strike="noStrike" cap="none" normalizeH="0" baseline="0" dirty="0" smtClean="0">
                <a:ln>
                  <a:noFill/>
                </a:ln>
                <a:solidFill>
                  <a:schemeClr val="tx1"/>
                </a:solidFill>
                <a:effectLst/>
                <a:latin typeface="Courier New" panose="02070309020205020404" pitchFamily="49" charset="0"/>
              </a:rPr>
              <a:t> x</a:t>
            </a:r>
            <a:r>
              <a:rPr kumimoji="0" lang="en-US" sz="2800" b="0" i="0" u="none" strike="noStrike" cap="none" normalizeH="0" baseline="0" dirty="0" smtClean="0">
                <a:ln>
                  <a:noFill/>
                </a:ln>
                <a:solidFill>
                  <a:srgbClr val="008080"/>
                </a:solidFill>
                <a:effectLst/>
                <a:latin typeface="Courier New" panose="02070309020205020404" pitchFamily="49" charset="0"/>
              </a:rPr>
              <a:t>;</a:t>
            </a:r>
            <a:endParaRPr kumimoji="0" lang="en-US" sz="2800" b="0" i="0" u="none" strike="noStrike" cap="none" normalizeH="0" baseline="0" dirty="0" smtClean="0">
              <a:ln>
                <a:noFill/>
              </a:ln>
              <a:solidFill>
                <a:schemeClr val="tx1"/>
              </a:solidFill>
              <a:effectLst/>
              <a:latin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rgbClr val="008000"/>
                </a:solidFill>
                <a:effectLst/>
                <a:latin typeface="Courier New" panose="02070309020205020404" pitchFamily="49" charset="0"/>
              </a:rPr>
              <a:t>}</a:t>
            </a:r>
            <a:endParaRPr kumimoji="0" lang="en-US" sz="2800" b="0" i="0" u="none" strike="noStrike" cap="none" normalizeH="0" baseline="0" dirty="0" smtClean="0">
              <a:ln>
                <a:noFill/>
              </a:ln>
              <a:solidFill>
                <a:schemeClr val="tx1"/>
              </a:solidFill>
              <a:effectLst/>
              <a:latin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dirty="0" smtClean="0">
              <a:ln>
                <a:noFill/>
              </a:ln>
              <a:solidFill>
                <a:schemeClr val="tx1"/>
              </a:solidFill>
              <a:effectLst/>
              <a:latin typeface="Arial" panose="020B0604020202020204" pitchFamily="34" charset="0"/>
            </a:endParaRPr>
          </a:p>
        </p:txBody>
      </p:sp>
      <p:sp>
        <p:nvSpPr>
          <p:cNvPr id="7" name="TextBox 6"/>
          <p:cNvSpPr txBox="1"/>
          <p:nvPr/>
        </p:nvSpPr>
        <p:spPr>
          <a:xfrm>
            <a:off x="485114" y="5130896"/>
            <a:ext cx="11049160" cy="830997"/>
          </a:xfrm>
          <a:prstGeom prst="rect">
            <a:avLst/>
          </a:prstGeom>
          <a:noFill/>
        </p:spPr>
        <p:txBody>
          <a:bodyPr wrap="square" rtlCol="0">
            <a:spAutoFit/>
          </a:bodyPr>
          <a:lstStyle/>
          <a:p>
            <a:pPr algn="ctr"/>
            <a:r>
              <a:rPr lang="en-US" sz="4800" smtClean="0">
                <a:latin typeface="Gill Sans MT" panose="020B0502020104020203" pitchFamily="34" charset="0"/>
              </a:rPr>
              <a:t>Statically typed C-like </a:t>
            </a:r>
            <a:r>
              <a:rPr lang="en-US" sz="4800" dirty="0" smtClean="0">
                <a:latin typeface="Gill Sans MT" panose="020B0502020104020203" pitchFamily="34" charset="0"/>
              </a:rPr>
              <a:t>language with holes</a:t>
            </a:r>
            <a:endParaRPr lang="en-US" sz="4800" dirty="0">
              <a:latin typeface="Gill Sans MT" panose="020B0502020104020203" pitchFamily="34" charset="0"/>
            </a:endParaRPr>
          </a:p>
        </p:txBody>
      </p:sp>
    </p:spTree>
    <p:custDataLst>
      <p:tags r:id="rId1"/>
    </p:custDataLst>
    <p:extLst>
      <p:ext uri="{BB962C8B-B14F-4D97-AF65-F5344CB8AC3E}">
        <p14:creationId xmlns:p14="http://schemas.microsoft.com/office/powerpoint/2010/main" val="4080890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acc>
                      <m:accPr>
                        <m:chr m:val="̃"/>
                        <m:ctrlPr>
                          <a:rPr lang="en-US" i="1">
                            <a:latin typeface="Cambria Math" panose="02040503050406030204" pitchFamily="18" charset="0"/>
                            <a:cs typeface="Segoe UI Light" panose="020B0502040204020203" pitchFamily="34" charset="0"/>
                          </a:rPr>
                        </m:ctrlPr>
                      </m:accPr>
                      <m:e>
                        <m:r>
                          <a:rPr lang="en-US" i="1">
                            <a:latin typeface="Cambria Math" panose="02040503050406030204" pitchFamily="18" charset="0"/>
                            <a:cs typeface="Segoe UI Light" panose="020B0502040204020203" pitchFamily="34" charset="0"/>
                          </a:rPr>
                          <m:t>𝑃𝑦</m:t>
                        </m:r>
                      </m:e>
                    </m:acc>
                  </m:oMath>
                </a14:m>
                <a:r>
                  <a:rPr lang="en-US" dirty="0" smtClean="0">
                    <a:cs typeface="Segoe UI Light" panose="020B0502040204020203" pitchFamily="34" charset="0"/>
                  </a:rPr>
                  <a:t> </a:t>
                </a:r>
                <a:r>
                  <a:rPr lang="en-US" b="1" dirty="0" smtClean="0">
                    <a:cs typeface="Segoe UI Light" panose="020B0502040204020203" pitchFamily="34" charset="0"/>
                  </a:rPr>
                  <a:t>Translation </a:t>
                </a:r>
                <a:r>
                  <a:rPr lang="en-US" b="1" dirty="0">
                    <a:cs typeface="Segoe UI Light" panose="020B0502040204020203" pitchFamily="34" charset="0"/>
                  </a:rPr>
                  <a:t>t</a:t>
                </a:r>
                <a:r>
                  <a:rPr lang="en-US" b="1" dirty="0" smtClean="0">
                    <a:cs typeface="Segoe UI Light" panose="020B0502040204020203" pitchFamily="34" charset="0"/>
                  </a:rPr>
                  <a:t>o Sketch</a:t>
                </a:r>
                <a:endParaRPr lang="en-US" b="1" dirty="0">
                  <a:cs typeface="Segoe UI Light" panose="020B0502040204020203" pitchFamily="34"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b="-22689"/>
                </a:stretch>
              </a:blipFill>
            </p:spPr>
            <p:txBody>
              <a:bodyPr/>
              <a:lstStyle/>
              <a:p>
                <a:r>
                  <a:rPr lang="en-US">
                    <a:noFill/>
                  </a:rPr>
                  <a:t> </a:t>
                </a:r>
              </a:p>
            </p:txBody>
          </p:sp>
        </mc:Fallback>
      </mc:AlternateContent>
      <p:sp>
        <p:nvSpPr>
          <p:cNvPr id="3" name="Content Placeholder 2"/>
          <p:cNvSpPr>
            <a:spLocks noGrp="1"/>
          </p:cNvSpPr>
          <p:nvPr>
            <p:ph idx="1"/>
          </p:nvPr>
        </p:nvSpPr>
        <p:spPr/>
        <p:txBody>
          <a:bodyPr>
            <a:normAutofit/>
          </a:bodyPr>
          <a:lstStyle/>
          <a:p>
            <a:pPr marL="0" indent="0">
              <a:buNone/>
            </a:pPr>
            <a:r>
              <a:rPr lang="en-US" sz="4000" dirty="0" smtClean="0">
                <a:latin typeface="Segoe UI Light" panose="020B0502040204020203" pitchFamily="34" charset="0"/>
                <a:cs typeface="Segoe UI Light" panose="020B0502040204020203" pitchFamily="34" charset="0"/>
              </a:rPr>
              <a:t> </a:t>
            </a:r>
          </a:p>
          <a:p>
            <a:pPr marL="0" indent="0">
              <a:buNone/>
            </a:pPr>
            <a:r>
              <a:rPr lang="en-US" sz="4000" dirty="0" smtClean="0">
                <a:latin typeface="Gill Sans MT" panose="020B0502020104020203" pitchFamily="34" charset="0"/>
                <a:cs typeface="Segoe UI Light" panose="020B0502040204020203" pitchFamily="34" charset="0"/>
              </a:rPr>
              <a:t>(1) </a:t>
            </a:r>
            <a:r>
              <a:rPr lang="en-US" sz="4000" dirty="0" smtClean="0">
                <a:cs typeface="Segoe UI Light" panose="020B0502040204020203" pitchFamily="34" charset="0"/>
              </a:rPr>
              <a:t>Handling</a:t>
            </a:r>
            <a:r>
              <a:rPr lang="en-US" sz="4000" dirty="0" smtClean="0">
                <a:latin typeface="Gill Sans MT" panose="020B0502020104020203" pitchFamily="34" charset="0"/>
                <a:cs typeface="Segoe UI Light" panose="020B0502040204020203" pitchFamily="34" charset="0"/>
              </a:rPr>
              <a:t> python’s dynamic types</a:t>
            </a:r>
          </a:p>
          <a:p>
            <a:pPr>
              <a:buFont typeface="Arial" panose="020B0604020202020204" pitchFamily="34" charset="0"/>
              <a:buChar char="•"/>
            </a:pPr>
            <a:endParaRPr lang="en-US" sz="4000" dirty="0" smtClean="0">
              <a:latin typeface="Segoe UI Light" panose="020B0502040204020203" pitchFamily="34" charset="0"/>
              <a:cs typeface="Segoe UI Light" panose="020B0502040204020203" pitchFamily="34" charset="0"/>
            </a:endParaRPr>
          </a:p>
          <a:p>
            <a:pPr marL="0" indent="0">
              <a:buNone/>
            </a:pPr>
            <a:r>
              <a:rPr lang="en-US" sz="4000" dirty="0" smtClean="0">
                <a:latin typeface="Gill Sans MT" panose="020B0502020104020203" pitchFamily="34" charset="0"/>
                <a:cs typeface="Segoe UI Light" panose="020B0502040204020203" pitchFamily="34" charset="0"/>
              </a:rPr>
              <a:t>(2) Translation of expression choices</a:t>
            </a:r>
            <a:endParaRPr lang="en-US" sz="4000" dirty="0">
              <a:latin typeface="Gill Sans MT" panose="020B0502020104020203" pitchFamily="34" charset="0"/>
              <a:cs typeface="Segoe UI Light" panose="020B0502040204020203" pitchFamily="34" charset="0"/>
            </a:endParaRPr>
          </a:p>
        </p:txBody>
      </p:sp>
    </p:spTree>
    <p:extLst>
      <p:ext uri="{BB962C8B-B14F-4D97-AF65-F5344CB8AC3E}">
        <p14:creationId xmlns:p14="http://schemas.microsoft.com/office/powerpoint/2010/main" val="1456063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Segoe UI Light" panose="020B0502040204020203" pitchFamily="34" charset="0"/>
              </a:rPr>
              <a:t>(1) Handling Dynamic Types</a:t>
            </a:r>
            <a:endParaRPr lang="en-US" b="1" dirty="0">
              <a:cs typeface="Segoe UI Light" panose="020B0502040204020203" pitchFamily="34" charset="0"/>
            </a:endParaRPr>
          </a:p>
        </p:txBody>
      </p:sp>
      <p:grpSp>
        <p:nvGrpSpPr>
          <p:cNvPr id="18" name="Group 17"/>
          <p:cNvGrpSpPr/>
          <p:nvPr/>
        </p:nvGrpSpPr>
        <p:grpSpPr>
          <a:xfrm>
            <a:off x="6690049" y="2288746"/>
            <a:ext cx="4708952" cy="3432454"/>
            <a:chOff x="3489649" y="2351315"/>
            <a:chExt cx="4708952" cy="3432454"/>
          </a:xfrm>
        </p:grpSpPr>
        <p:graphicFrame>
          <p:nvGraphicFramePr>
            <p:cNvPr id="13" name="Diagram 12"/>
            <p:cNvGraphicFramePr/>
            <p:nvPr>
              <p:extLst>
                <p:ext uri="{D42A27DB-BD31-4B8C-83A1-F6EECF244321}">
                  <p14:modId xmlns:p14="http://schemas.microsoft.com/office/powerpoint/2010/main" val="3315038073"/>
                </p:ext>
              </p:extLst>
            </p:nvPr>
          </p:nvGraphicFramePr>
          <p:xfrm>
            <a:off x="3489649" y="2351315"/>
            <a:ext cx="4708952" cy="34324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3"/>
            <p:cNvSpPr txBox="1"/>
            <p:nvPr/>
          </p:nvSpPr>
          <p:spPr>
            <a:xfrm>
              <a:off x="3552092" y="3481753"/>
              <a:ext cx="844062" cy="523220"/>
            </a:xfrm>
            <a:prstGeom prst="rect">
              <a:avLst/>
            </a:prstGeom>
            <a:solidFill>
              <a:schemeClr val="bg1"/>
            </a:solidFill>
          </p:spPr>
          <p:txBody>
            <a:bodyPr wrap="square" rtlCol="0">
              <a:spAutoFit/>
            </a:bodyPr>
            <a:lstStyle/>
            <a:p>
              <a:pPr algn="ctr"/>
              <a:r>
                <a:rPr lang="en-US" sz="2800" b="1" smtClean="0">
                  <a:latin typeface="Gill Sans MT" panose="020B0502020104020203" pitchFamily="34" charset="0"/>
                </a:rPr>
                <a:t>int</a:t>
              </a:r>
              <a:endParaRPr lang="en-US" b="1">
                <a:latin typeface="Gill Sans MT" panose="020B0502020104020203" pitchFamily="34" charset="0"/>
              </a:endParaRPr>
            </a:p>
          </p:txBody>
        </p:sp>
        <p:sp>
          <p:nvSpPr>
            <p:cNvPr id="15" name="TextBox 14"/>
            <p:cNvSpPr txBox="1"/>
            <p:nvPr/>
          </p:nvSpPr>
          <p:spPr>
            <a:xfrm>
              <a:off x="7156940" y="3464168"/>
              <a:ext cx="931984" cy="523220"/>
            </a:xfrm>
            <a:prstGeom prst="rect">
              <a:avLst/>
            </a:prstGeom>
            <a:solidFill>
              <a:schemeClr val="bg1"/>
            </a:solidFill>
          </p:spPr>
          <p:txBody>
            <a:bodyPr wrap="square" rtlCol="0">
              <a:spAutoFit/>
            </a:bodyPr>
            <a:lstStyle/>
            <a:p>
              <a:r>
                <a:rPr lang="en-US" sz="2800" b="1" smtClean="0">
                  <a:latin typeface="Gill Sans MT" panose="020B0502020104020203" pitchFamily="34" charset="0"/>
                </a:rPr>
                <a:t>bool</a:t>
              </a:r>
              <a:endParaRPr lang="en-US" b="1">
                <a:latin typeface="Gill Sans MT" panose="020B0502020104020203" pitchFamily="34" charset="0"/>
              </a:endParaRPr>
            </a:p>
          </p:txBody>
        </p:sp>
        <p:sp>
          <p:nvSpPr>
            <p:cNvPr id="16" name="TextBox 15"/>
            <p:cNvSpPr txBox="1"/>
            <p:nvPr/>
          </p:nvSpPr>
          <p:spPr>
            <a:xfrm>
              <a:off x="3587262" y="5138222"/>
              <a:ext cx="844062" cy="523220"/>
            </a:xfrm>
            <a:prstGeom prst="rect">
              <a:avLst/>
            </a:prstGeom>
            <a:solidFill>
              <a:schemeClr val="bg1"/>
            </a:solidFill>
          </p:spPr>
          <p:txBody>
            <a:bodyPr wrap="square" rtlCol="0">
              <a:spAutoFit/>
            </a:bodyPr>
            <a:lstStyle/>
            <a:p>
              <a:pPr algn="ctr"/>
              <a:r>
                <a:rPr lang="en-US" sz="2800" b="1" smtClean="0">
                  <a:latin typeface="Gill Sans MT" panose="020B0502020104020203" pitchFamily="34" charset="0"/>
                </a:rPr>
                <a:t>list</a:t>
              </a:r>
              <a:endParaRPr lang="en-US" b="1">
                <a:latin typeface="Gill Sans MT" panose="020B0502020104020203" pitchFamily="34" charset="0"/>
              </a:endParaRPr>
            </a:p>
          </p:txBody>
        </p:sp>
      </p:grpSp>
      <p:sp>
        <p:nvSpPr>
          <p:cNvPr id="17" name="Rectangle 1"/>
          <p:cNvSpPr>
            <a:spLocks noChangeArrowheads="1"/>
          </p:cNvSpPr>
          <p:nvPr/>
        </p:nvSpPr>
        <p:spPr bwMode="auto">
          <a:xfrm>
            <a:off x="300801" y="2035203"/>
            <a:ext cx="6572921"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800" b="1" i="0" u="none" strike="noStrike" cap="none" normalizeH="0" baseline="0" dirty="0" err="1" smtClean="0">
                <a:ln>
                  <a:noFill/>
                </a:ln>
                <a:solidFill>
                  <a:srgbClr val="FF0000"/>
                </a:solidFill>
                <a:effectLst/>
                <a:latin typeface="Courier New" panose="02070309020205020404" pitchFamily="49" charset="0"/>
                <a:cs typeface="Courier New" panose="02070309020205020404" pitchFamily="49" charset="0"/>
              </a:rPr>
              <a:t>struct</a:t>
            </a:r>
            <a:r>
              <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8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MultiType</a:t>
            </a:r>
            <a:r>
              <a:rPr kumimoji="0" lang="en-US" sz="2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endPar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rgbClr val="FF0000"/>
                </a:solidFill>
                <a:effectLst/>
                <a:latin typeface="Courier New" panose="02070309020205020404" pitchFamily="49" charset="0"/>
                <a:cs typeface="Courier New" panose="02070309020205020404" pitchFamily="49" charset="0"/>
              </a:rPr>
              <a:t>  </a:t>
            </a:r>
            <a:r>
              <a:rPr kumimoji="0" lang="en-US" sz="2800" b="1" i="0" u="none" strike="noStrike" cap="none" normalizeH="0" baseline="0" err="1" smtClean="0">
                <a:ln>
                  <a:noFill/>
                </a:ln>
                <a:solidFill>
                  <a:srgbClr val="FF0000"/>
                </a:solidFill>
                <a:effectLst/>
                <a:latin typeface="Courier New" panose="02070309020205020404" pitchFamily="49" charset="0"/>
                <a:cs typeface="Courier New" panose="02070309020205020404" pitchFamily="49" charset="0"/>
              </a:rPr>
              <a:t>int</a:t>
            </a:r>
            <a:r>
              <a:rPr kumimoji="0" lang="en-US" sz="28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 </a:t>
            </a:r>
            <a:r>
              <a:rPr lang="en-US" sz="2800" smtClean="0">
                <a:latin typeface="Courier New" panose="02070309020205020404" pitchFamily="49" charset="0"/>
                <a:cs typeface="Courier New" panose="02070309020205020404" pitchFamily="49" charset="0"/>
              </a:rPr>
              <a:t>type</a:t>
            </a:r>
            <a:r>
              <a:rPr kumimoji="0" lang="en-US" sz="2800" b="0" i="0" u="none" strike="noStrike" cap="none" normalizeH="0" baseline="0" smtClean="0">
                <a:ln>
                  <a:noFill/>
                </a:ln>
                <a:solidFill>
                  <a:srgbClr val="008000"/>
                </a:solidFill>
                <a:effectLst/>
                <a:latin typeface="Courier New" panose="02070309020205020404" pitchFamily="49" charset="0"/>
                <a:cs typeface="Courier New" panose="02070309020205020404" pitchFamily="49" charset="0"/>
              </a:rPr>
              <a:t>;</a:t>
            </a:r>
            <a:endPar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rgbClr val="FF0000"/>
                </a:solidFill>
                <a:effectLst/>
                <a:latin typeface="Courier New" panose="02070309020205020404" pitchFamily="49" charset="0"/>
                <a:cs typeface="Courier New" panose="02070309020205020404" pitchFamily="49" charset="0"/>
              </a:rPr>
              <a:t>  </a:t>
            </a:r>
            <a:r>
              <a:rPr kumimoji="0" lang="en-US" sz="2800" b="1" i="0" u="none" strike="noStrike" cap="none" normalizeH="0" baseline="0" err="1" smtClean="0">
                <a:ln>
                  <a:noFill/>
                </a:ln>
                <a:solidFill>
                  <a:srgbClr val="FF0000"/>
                </a:solidFill>
                <a:effectLst/>
                <a:latin typeface="Courier New" panose="02070309020205020404" pitchFamily="49" charset="0"/>
                <a:cs typeface="Courier New" panose="02070309020205020404" pitchFamily="49" charset="0"/>
              </a:rPr>
              <a:t>int</a:t>
            </a:r>
            <a:r>
              <a:rPr kumimoji="0" lang="en-US" sz="28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 ival</a:t>
            </a:r>
            <a:r>
              <a:rPr kumimoji="0" lang="en-US" sz="2800" b="0"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a:t>
            </a:r>
            <a:r>
              <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800" b="1" i="0" u="none" strike="noStrike" cap="none" normalizeH="0" baseline="0" dirty="0" smtClean="0">
                <a:ln>
                  <a:noFill/>
                </a:ln>
                <a:solidFill>
                  <a:srgbClr val="FF0000"/>
                </a:solidFill>
                <a:effectLst/>
                <a:latin typeface="Courier New" panose="02070309020205020404" pitchFamily="49" charset="0"/>
                <a:cs typeface="Courier New" panose="02070309020205020404" pitchFamily="49" charset="0"/>
              </a:rPr>
              <a:t>bit</a:t>
            </a:r>
            <a:r>
              <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8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bval</a:t>
            </a:r>
            <a:r>
              <a:rPr kumimoji="0" lang="en-US" sz="2800" b="0"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a:t>
            </a:r>
            <a:endPar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800" b="1" i="0" u="none" strike="noStrike" cap="none" normalizeH="0" baseline="0" dirty="0" err="1" smtClean="0">
                <a:ln>
                  <a:noFill/>
                </a:ln>
                <a:solidFill>
                  <a:srgbClr val="FF0000"/>
                </a:solidFill>
                <a:effectLst/>
                <a:latin typeface="Courier New" panose="02070309020205020404" pitchFamily="49" charset="0"/>
                <a:cs typeface="Courier New" panose="02070309020205020404" pitchFamily="49" charset="0"/>
              </a:rPr>
              <a:t>MTString</a:t>
            </a:r>
            <a:r>
              <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8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str</a:t>
            </a:r>
            <a:r>
              <a:rPr kumimoji="0" lang="en-US" sz="2800" b="0"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a:t>
            </a:r>
            <a:r>
              <a:rPr lang="en-US" sz="2800" dirty="0">
                <a:latin typeface="Courier New" panose="02070309020205020404" pitchFamily="49" charset="0"/>
                <a:cs typeface="Courier New" panose="02070309020205020404" pitchFamily="49" charset="0"/>
              </a:rPr>
              <a:t> </a:t>
            </a:r>
            <a:r>
              <a:rPr kumimoji="0" lang="en-US" sz="2800" b="1" i="0" u="none" strike="noStrike" cap="none" normalizeH="0" baseline="0" dirty="0" err="1" smtClean="0">
                <a:ln>
                  <a:noFill/>
                </a:ln>
                <a:solidFill>
                  <a:srgbClr val="FF0000"/>
                </a:solidFill>
                <a:effectLst/>
                <a:latin typeface="Courier New" panose="02070309020205020404" pitchFamily="49" charset="0"/>
                <a:cs typeface="Courier New" panose="02070309020205020404" pitchFamily="49" charset="0"/>
              </a:rPr>
              <a:t>MTList</a:t>
            </a:r>
            <a:r>
              <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8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lst</a:t>
            </a:r>
            <a:r>
              <a:rPr kumimoji="0" lang="en-US" sz="2800" b="0"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a:t>
            </a:r>
            <a:endPar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800" b="1" i="0" u="none" strike="noStrike" cap="none" normalizeH="0" baseline="0" dirty="0" err="1" smtClean="0">
                <a:ln>
                  <a:noFill/>
                </a:ln>
                <a:solidFill>
                  <a:srgbClr val="FF0000"/>
                </a:solidFill>
                <a:effectLst/>
                <a:latin typeface="Courier New" panose="02070309020205020404" pitchFamily="49" charset="0"/>
                <a:cs typeface="Courier New" panose="02070309020205020404" pitchFamily="49" charset="0"/>
              </a:rPr>
              <a:t>MTDict</a:t>
            </a:r>
            <a:r>
              <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8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dict</a:t>
            </a:r>
            <a:r>
              <a:rPr kumimoji="0" lang="en-US" sz="2800" b="0"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a:t>
            </a:r>
            <a:r>
              <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800" b="1" i="0" u="none" strike="noStrike" cap="none" normalizeH="0" baseline="0" dirty="0" err="1" smtClean="0">
                <a:ln>
                  <a:noFill/>
                </a:ln>
                <a:solidFill>
                  <a:srgbClr val="FF0000"/>
                </a:solidFill>
                <a:effectLst/>
                <a:latin typeface="Courier New" panose="02070309020205020404" pitchFamily="49" charset="0"/>
                <a:cs typeface="Courier New" panose="02070309020205020404" pitchFamily="49" charset="0"/>
              </a:rPr>
              <a:t>MTTuple</a:t>
            </a:r>
            <a:r>
              <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8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tup</a:t>
            </a:r>
            <a:r>
              <a:rPr kumimoji="0" lang="en-US" sz="2800" b="0"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a:t>
            </a:r>
            <a:endPar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endPar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5400" b="0" i="0" u="none" strike="noStrike" cap="none" normalizeH="0" baseline="0" dirty="0" smtClean="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214219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Gill Sans MT" panose="020B0502020104020203" pitchFamily="34" charset="0"/>
                <a:cs typeface="Segoe UI Light" panose="020B0502040204020203" pitchFamily="34" charset="0"/>
              </a:rPr>
              <a:t>Python Constants using </a:t>
            </a:r>
            <a:r>
              <a:rPr lang="en-US" b="1" dirty="0" err="1" smtClean="0">
                <a:solidFill>
                  <a:schemeClr val="bg2">
                    <a:lumMod val="50000"/>
                  </a:schemeClr>
                </a:solidFill>
                <a:latin typeface="Gill Sans MT" panose="020B0502020104020203" pitchFamily="34" charset="0"/>
                <a:cs typeface="Segoe UI Light" panose="020B0502040204020203" pitchFamily="34" charset="0"/>
              </a:rPr>
              <a:t>MultiType</a:t>
            </a:r>
            <a:endParaRPr lang="en-US" b="1" dirty="0">
              <a:solidFill>
                <a:schemeClr val="bg2">
                  <a:lumMod val="50000"/>
                </a:schemeClr>
              </a:solidFill>
              <a:latin typeface="Gill Sans MT" panose="020B0502020104020203" pitchFamily="34" charset="0"/>
              <a:cs typeface="Segoe UI Light" panose="020B0502040204020203" pitchFamily="34" charset="0"/>
            </a:endParaRPr>
          </a:p>
        </p:txBody>
      </p:sp>
      <p:sp>
        <p:nvSpPr>
          <p:cNvPr id="3" name="Content Placeholder 2"/>
          <p:cNvSpPr>
            <a:spLocks noGrp="1"/>
          </p:cNvSpPr>
          <p:nvPr>
            <p:ph idx="1"/>
          </p:nvPr>
        </p:nvSpPr>
        <p:spPr>
          <a:xfrm>
            <a:off x="274320" y="1808250"/>
            <a:ext cx="4988145" cy="2364922"/>
          </a:xfrm>
        </p:spPr>
        <p:txBody>
          <a:bodyPr>
            <a:normAutofit/>
          </a:bodyPr>
          <a:lstStyle/>
          <a:p>
            <a:pPr marL="0" indent="0">
              <a:buNone/>
            </a:pPr>
            <a:r>
              <a:rPr lang="en-US" sz="4000" dirty="0" smtClean="0">
                <a:latin typeface="Courier New" panose="02070309020205020404" pitchFamily="49" charset="0"/>
                <a:cs typeface="Courier New" panose="02070309020205020404" pitchFamily="49" charset="0"/>
              </a:rPr>
              <a:t> </a:t>
            </a:r>
          </a:p>
          <a:p>
            <a:pPr marL="0" indent="0">
              <a:buNone/>
            </a:pPr>
            <a:r>
              <a:rPr lang="en-US" sz="4000" dirty="0">
                <a:latin typeface="Courier New" panose="02070309020205020404" pitchFamily="49" charset="0"/>
                <a:cs typeface="Courier New" panose="02070309020205020404" pitchFamily="49" charset="0"/>
              </a:rPr>
              <a:t> </a:t>
            </a:r>
            <a:r>
              <a:rPr lang="en-US" sz="3200" dirty="0" smtClean="0">
                <a:latin typeface="Courier New" panose="02070309020205020404" pitchFamily="49" charset="0"/>
                <a:cs typeface="Courier New" panose="02070309020205020404" pitchFamily="49" charset="0"/>
              </a:rPr>
              <a:t>1 </a:t>
            </a:r>
            <a:r>
              <a:rPr lang="en-US" sz="3200" smtClean="0">
                <a:latin typeface="Courier New" panose="02070309020205020404" pitchFamily="49" charset="0"/>
                <a:cs typeface="Courier New" panose="02070309020205020404" pitchFamily="49" charset="0"/>
                <a:sym typeface="Wingdings" panose="05000000000000000000" pitchFamily="2" charset="2"/>
              </a:rPr>
              <a:t> </a:t>
            </a:r>
            <a:endParaRPr lang="en-US" sz="4000" dirty="0">
              <a:latin typeface="Courier New" panose="02070309020205020404" pitchFamily="49" charset="0"/>
              <a:cs typeface="Courier New" panose="02070309020205020404" pitchFamily="49" charset="0"/>
              <a:sym typeface="Wingdings" panose="05000000000000000000" pitchFamily="2" charset="2"/>
            </a:endParaRPr>
          </a:p>
          <a:p>
            <a:pPr marL="0" indent="0">
              <a:buNone/>
            </a:pPr>
            <a:r>
              <a:rPr lang="en-US" sz="4000" dirty="0" smtClean="0">
                <a:latin typeface="Courier New" panose="02070309020205020404" pitchFamily="49" charset="0"/>
                <a:cs typeface="Courier New" panose="02070309020205020404" pitchFamily="49" charset="0"/>
              </a:rPr>
              <a:t> </a:t>
            </a:r>
          </a:p>
        </p:txBody>
      </p:sp>
      <p:sp>
        <p:nvSpPr>
          <p:cNvPr id="4" name="TextBox 3"/>
          <p:cNvSpPr txBox="1"/>
          <p:nvPr/>
        </p:nvSpPr>
        <p:spPr>
          <a:xfrm>
            <a:off x="2364377" y="4727389"/>
            <a:ext cx="11704320" cy="584775"/>
          </a:xfrm>
          <a:prstGeom prst="rect">
            <a:avLst/>
          </a:prstGeom>
          <a:noFill/>
        </p:spPr>
        <p:txBody>
          <a:bodyPr wrap="square" rtlCol="0">
            <a:spAutoFit/>
          </a:bodyPr>
          <a:lstStyle/>
          <a:p>
            <a:r>
              <a:rPr lang="en-US" sz="3200" dirty="0">
                <a:latin typeface="Courier New" panose="02070309020205020404" pitchFamily="49" charset="0"/>
                <a:cs typeface="Courier New" panose="02070309020205020404" pitchFamily="49" charset="0"/>
              </a:rPr>
              <a:t>[1,2</a:t>
            </a:r>
            <a:r>
              <a:rPr lang="en-US" sz="3200">
                <a:latin typeface="Courier New" panose="02070309020205020404" pitchFamily="49" charset="0"/>
                <a:cs typeface="Courier New" panose="02070309020205020404" pitchFamily="49" charset="0"/>
              </a:rPr>
              <a:t>] </a:t>
            </a:r>
            <a:r>
              <a:rPr lang="en-US" sz="3200" smtClean="0">
                <a:latin typeface="Courier New" panose="02070309020205020404" pitchFamily="49" charset="0"/>
                <a:cs typeface="Courier New" panose="02070309020205020404" pitchFamily="49" charset="0"/>
                <a:sym typeface="Wingdings" panose="05000000000000000000" pitchFamily="2" charset="2"/>
              </a:rPr>
              <a:t></a:t>
            </a:r>
            <a:endParaRPr lang="en-US" sz="2800" dirty="0">
              <a:latin typeface="Courier New" panose="02070309020205020404" pitchFamily="49" charset="0"/>
              <a:cs typeface="Courier New" panose="02070309020205020404" pitchFamily="49" charset="0"/>
            </a:endParaRPr>
          </a:p>
        </p:txBody>
      </p:sp>
      <p:sp>
        <p:nvSpPr>
          <p:cNvPr id="11" name="Content Placeholder 2"/>
          <p:cNvSpPr txBox="1">
            <a:spLocks/>
          </p:cNvSpPr>
          <p:nvPr/>
        </p:nvSpPr>
        <p:spPr>
          <a:xfrm>
            <a:off x="5950443" y="1808250"/>
            <a:ext cx="4988145" cy="236492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Gill Sans MT" panose="020B0502020104020203"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Gill Sans MT" panose="020B0502020104020203"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ill Sans MT" panose="020B0502020104020203"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ill Sans MT" panose="020B0502020104020203"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ill Sans MT" panose="020B05020201040202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4000" smtClean="0">
                <a:latin typeface="Courier New" panose="02070309020205020404" pitchFamily="49" charset="0"/>
                <a:cs typeface="Courier New" panose="02070309020205020404" pitchFamily="49" charset="0"/>
              </a:rPr>
              <a:t> </a:t>
            </a:r>
          </a:p>
          <a:p>
            <a:pPr marL="0" indent="0">
              <a:buFont typeface="Calibri" panose="020F0502020204030204" pitchFamily="34" charset="0"/>
              <a:buNone/>
            </a:pPr>
            <a:r>
              <a:rPr lang="en-US" sz="4000" smtClean="0">
                <a:latin typeface="Courier New" panose="02070309020205020404" pitchFamily="49" charset="0"/>
                <a:cs typeface="Courier New" panose="02070309020205020404" pitchFamily="49" charset="0"/>
              </a:rPr>
              <a:t> </a:t>
            </a:r>
            <a:r>
              <a:rPr lang="en-US" sz="3200">
                <a:latin typeface="Courier New" panose="02070309020205020404" pitchFamily="49" charset="0"/>
                <a:cs typeface="Courier New" panose="02070309020205020404" pitchFamily="49" charset="0"/>
              </a:rPr>
              <a:t>2</a:t>
            </a:r>
            <a:r>
              <a:rPr lang="en-US" sz="3200" smtClean="0">
                <a:latin typeface="Courier New" panose="02070309020205020404" pitchFamily="49" charset="0"/>
                <a:cs typeface="Courier New" panose="02070309020205020404" pitchFamily="49" charset="0"/>
              </a:rPr>
              <a:t> </a:t>
            </a:r>
            <a:r>
              <a:rPr lang="en-US" sz="3200" smtClean="0">
                <a:latin typeface="Courier New" panose="02070309020205020404" pitchFamily="49" charset="0"/>
                <a:cs typeface="Courier New" panose="02070309020205020404" pitchFamily="49" charset="0"/>
                <a:sym typeface="Wingdings" panose="05000000000000000000" pitchFamily="2" charset="2"/>
              </a:rPr>
              <a:t> </a:t>
            </a:r>
            <a:endParaRPr lang="en-US" sz="4000" smtClean="0">
              <a:latin typeface="Courier New" panose="02070309020205020404" pitchFamily="49" charset="0"/>
              <a:cs typeface="Courier New" panose="02070309020205020404" pitchFamily="49" charset="0"/>
              <a:sym typeface="Wingdings" panose="05000000000000000000" pitchFamily="2" charset="2"/>
            </a:endParaRPr>
          </a:p>
          <a:p>
            <a:pPr marL="0" indent="0">
              <a:buFont typeface="Calibri" panose="020F0502020204030204" pitchFamily="34" charset="0"/>
              <a:buNone/>
            </a:pPr>
            <a:r>
              <a:rPr lang="en-US" sz="4000" smtClean="0">
                <a:latin typeface="Courier New" panose="02070309020205020404" pitchFamily="49" charset="0"/>
                <a:cs typeface="Courier New" panose="02070309020205020404" pitchFamily="49" charset="0"/>
              </a:rPr>
              <a:t> </a:t>
            </a:r>
            <a:endParaRPr lang="en-US" sz="4000" dirty="0" smtClean="0">
              <a:latin typeface="Courier New" panose="02070309020205020404" pitchFamily="49" charset="0"/>
              <a:cs typeface="Courier New" panose="02070309020205020404" pitchFamily="49" charset="0"/>
            </a:endParaRPr>
          </a:p>
        </p:txBody>
      </p:sp>
      <p:grpSp>
        <p:nvGrpSpPr>
          <p:cNvPr id="24" name="Group 23"/>
          <p:cNvGrpSpPr/>
          <p:nvPr/>
        </p:nvGrpSpPr>
        <p:grpSpPr>
          <a:xfrm>
            <a:off x="2093168" y="2088752"/>
            <a:ext cx="2425960" cy="2108718"/>
            <a:chOff x="1940768" y="1936352"/>
            <a:chExt cx="2425960" cy="2108718"/>
          </a:xfrm>
        </p:grpSpPr>
        <p:graphicFrame>
          <p:nvGraphicFramePr>
            <p:cNvPr id="25" name="Diagram 24"/>
            <p:cNvGraphicFramePr/>
            <p:nvPr>
              <p:extLst>
                <p:ext uri="{D42A27DB-BD31-4B8C-83A1-F6EECF244321}">
                  <p14:modId xmlns:p14="http://schemas.microsoft.com/office/powerpoint/2010/main" val="4192766355"/>
                </p:ext>
              </p:extLst>
            </p:nvPr>
          </p:nvGraphicFramePr>
          <p:xfrm>
            <a:off x="1940768" y="1936352"/>
            <a:ext cx="2425960" cy="21087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6" name="TextBox 25"/>
            <p:cNvSpPr txBox="1"/>
            <p:nvPr/>
          </p:nvSpPr>
          <p:spPr>
            <a:xfrm>
              <a:off x="2004647" y="2567353"/>
              <a:ext cx="562708" cy="369278"/>
            </a:xfrm>
            <a:prstGeom prst="rect">
              <a:avLst/>
            </a:prstGeom>
            <a:solidFill>
              <a:schemeClr val="bg1"/>
            </a:solidFill>
          </p:spPr>
          <p:txBody>
            <a:bodyPr wrap="square" rtlCol="0">
              <a:spAutoFit/>
            </a:bodyPr>
            <a:lstStyle/>
            <a:p>
              <a:pPr algn="ctr"/>
              <a:r>
                <a:rPr lang="en-US" b="1" smtClean="0">
                  <a:latin typeface="Gill Sans MT" panose="020B0502020104020203" pitchFamily="34" charset="0"/>
                </a:rPr>
                <a:t>int</a:t>
              </a:r>
              <a:endParaRPr lang="en-US" b="1">
                <a:latin typeface="Gill Sans MT" panose="020B0502020104020203" pitchFamily="34" charset="0"/>
              </a:endParaRPr>
            </a:p>
          </p:txBody>
        </p:sp>
        <p:sp>
          <p:nvSpPr>
            <p:cNvPr id="27" name="TextBox 26"/>
            <p:cNvSpPr txBox="1"/>
            <p:nvPr/>
          </p:nvSpPr>
          <p:spPr>
            <a:xfrm>
              <a:off x="2022232" y="3590224"/>
              <a:ext cx="562708" cy="369278"/>
            </a:xfrm>
            <a:prstGeom prst="rect">
              <a:avLst/>
            </a:prstGeom>
            <a:solidFill>
              <a:schemeClr val="bg1"/>
            </a:solidFill>
          </p:spPr>
          <p:txBody>
            <a:bodyPr wrap="square" rtlCol="0">
              <a:spAutoFit/>
            </a:bodyPr>
            <a:lstStyle/>
            <a:p>
              <a:pPr algn="ctr"/>
              <a:r>
                <a:rPr lang="en-US" b="1" smtClean="0">
                  <a:latin typeface="Gill Sans MT" panose="020B0502020104020203" pitchFamily="34" charset="0"/>
                </a:rPr>
                <a:t>list</a:t>
              </a:r>
              <a:endParaRPr lang="en-US" b="1">
                <a:latin typeface="Gill Sans MT" panose="020B0502020104020203" pitchFamily="34" charset="0"/>
              </a:endParaRPr>
            </a:p>
          </p:txBody>
        </p:sp>
        <p:sp>
          <p:nvSpPr>
            <p:cNvPr id="28" name="TextBox 27"/>
            <p:cNvSpPr txBox="1"/>
            <p:nvPr/>
          </p:nvSpPr>
          <p:spPr>
            <a:xfrm>
              <a:off x="3640015" y="2567353"/>
              <a:ext cx="657667" cy="369332"/>
            </a:xfrm>
            <a:prstGeom prst="rect">
              <a:avLst/>
            </a:prstGeom>
            <a:solidFill>
              <a:schemeClr val="bg1"/>
            </a:solidFill>
          </p:spPr>
          <p:txBody>
            <a:bodyPr wrap="square" rtlCol="0">
              <a:spAutoFit/>
            </a:bodyPr>
            <a:lstStyle/>
            <a:p>
              <a:pPr algn="ctr"/>
              <a:r>
                <a:rPr lang="en-US" b="1" smtClean="0">
                  <a:latin typeface="Gill Sans MT" panose="020B0502020104020203" pitchFamily="34" charset="0"/>
                </a:rPr>
                <a:t>bool</a:t>
              </a:r>
              <a:endParaRPr lang="en-US" b="1">
                <a:latin typeface="Gill Sans MT" panose="020B0502020104020203" pitchFamily="34" charset="0"/>
              </a:endParaRPr>
            </a:p>
          </p:txBody>
        </p:sp>
      </p:grpSp>
      <p:grpSp>
        <p:nvGrpSpPr>
          <p:cNvPr id="29" name="Group 28"/>
          <p:cNvGrpSpPr/>
          <p:nvPr/>
        </p:nvGrpSpPr>
        <p:grpSpPr>
          <a:xfrm>
            <a:off x="7567580" y="2060937"/>
            <a:ext cx="2425960" cy="2108718"/>
            <a:chOff x="1940768" y="1936352"/>
            <a:chExt cx="2425960" cy="2108718"/>
          </a:xfrm>
        </p:grpSpPr>
        <p:graphicFrame>
          <p:nvGraphicFramePr>
            <p:cNvPr id="30" name="Diagram 29"/>
            <p:cNvGraphicFramePr/>
            <p:nvPr>
              <p:extLst>
                <p:ext uri="{D42A27DB-BD31-4B8C-83A1-F6EECF244321}">
                  <p14:modId xmlns:p14="http://schemas.microsoft.com/office/powerpoint/2010/main" val="3182156174"/>
                </p:ext>
              </p:extLst>
            </p:nvPr>
          </p:nvGraphicFramePr>
          <p:xfrm>
            <a:off x="1940768" y="1936352"/>
            <a:ext cx="2425960" cy="210871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1" name="TextBox 30"/>
            <p:cNvSpPr txBox="1"/>
            <p:nvPr/>
          </p:nvSpPr>
          <p:spPr>
            <a:xfrm>
              <a:off x="2004647" y="2567353"/>
              <a:ext cx="562708" cy="369278"/>
            </a:xfrm>
            <a:prstGeom prst="rect">
              <a:avLst/>
            </a:prstGeom>
            <a:solidFill>
              <a:schemeClr val="bg1"/>
            </a:solidFill>
          </p:spPr>
          <p:txBody>
            <a:bodyPr wrap="square" rtlCol="0">
              <a:spAutoFit/>
            </a:bodyPr>
            <a:lstStyle/>
            <a:p>
              <a:pPr algn="ctr"/>
              <a:r>
                <a:rPr lang="en-US" b="1" smtClean="0">
                  <a:latin typeface="Gill Sans MT" panose="020B0502020104020203" pitchFamily="34" charset="0"/>
                </a:rPr>
                <a:t>int</a:t>
              </a:r>
              <a:endParaRPr lang="en-US" b="1">
                <a:latin typeface="Gill Sans MT" panose="020B0502020104020203" pitchFamily="34" charset="0"/>
              </a:endParaRPr>
            </a:p>
          </p:txBody>
        </p:sp>
        <p:sp>
          <p:nvSpPr>
            <p:cNvPr id="32" name="TextBox 31"/>
            <p:cNvSpPr txBox="1"/>
            <p:nvPr/>
          </p:nvSpPr>
          <p:spPr>
            <a:xfrm>
              <a:off x="2022232" y="3590224"/>
              <a:ext cx="562708" cy="369278"/>
            </a:xfrm>
            <a:prstGeom prst="rect">
              <a:avLst/>
            </a:prstGeom>
            <a:solidFill>
              <a:schemeClr val="bg1"/>
            </a:solidFill>
          </p:spPr>
          <p:txBody>
            <a:bodyPr wrap="square" rtlCol="0">
              <a:spAutoFit/>
            </a:bodyPr>
            <a:lstStyle/>
            <a:p>
              <a:pPr algn="ctr"/>
              <a:r>
                <a:rPr lang="en-US" b="1" smtClean="0">
                  <a:latin typeface="Gill Sans MT" panose="020B0502020104020203" pitchFamily="34" charset="0"/>
                </a:rPr>
                <a:t>list</a:t>
              </a:r>
              <a:endParaRPr lang="en-US" b="1">
                <a:latin typeface="Gill Sans MT" panose="020B0502020104020203" pitchFamily="34" charset="0"/>
              </a:endParaRPr>
            </a:p>
          </p:txBody>
        </p:sp>
        <p:sp>
          <p:nvSpPr>
            <p:cNvPr id="33" name="TextBox 32"/>
            <p:cNvSpPr txBox="1"/>
            <p:nvPr/>
          </p:nvSpPr>
          <p:spPr>
            <a:xfrm>
              <a:off x="3640015" y="2567353"/>
              <a:ext cx="657667" cy="369332"/>
            </a:xfrm>
            <a:prstGeom prst="rect">
              <a:avLst/>
            </a:prstGeom>
            <a:solidFill>
              <a:schemeClr val="bg1"/>
            </a:solidFill>
          </p:spPr>
          <p:txBody>
            <a:bodyPr wrap="square" rtlCol="0">
              <a:spAutoFit/>
            </a:bodyPr>
            <a:lstStyle/>
            <a:p>
              <a:pPr algn="ctr"/>
              <a:r>
                <a:rPr lang="en-US" b="1" smtClean="0">
                  <a:latin typeface="Gill Sans MT" panose="020B0502020104020203" pitchFamily="34" charset="0"/>
                </a:rPr>
                <a:t>bool</a:t>
              </a:r>
              <a:endParaRPr lang="en-US" b="1">
                <a:latin typeface="Gill Sans MT" panose="020B0502020104020203" pitchFamily="34" charset="0"/>
              </a:endParaRPr>
            </a:p>
          </p:txBody>
        </p:sp>
      </p:grpSp>
      <p:grpSp>
        <p:nvGrpSpPr>
          <p:cNvPr id="34" name="Group 33"/>
          <p:cNvGrpSpPr/>
          <p:nvPr/>
        </p:nvGrpSpPr>
        <p:grpSpPr>
          <a:xfrm>
            <a:off x="4450082" y="4348643"/>
            <a:ext cx="4816745" cy="1927042"/>
            <a:chOff x="1477350" y="2170042"/>
            <a:chExt cx="3920195" cy="2211682"/>
          </a:xfrm>
        </p:grpSpPr>
        <p:graphicFrame>
          <p:nvGraphicFramePr>
            <p:cNvPr id="35" name="Diagram 34"/>
            <p:cNvGraphicFramePr/>
            <p:nvPr>
              <p:extLst>
                <p:ext uri="{D42A27DB-BD31-4B8C-83A1-F6EECF244321}">
                  <p14:modId xmlns:p14="http://schemas.microsoft.com/office/powerpoint/2010/main" val="502701435"/>
                </p:ext>
              </p:extLst>
            </p:nvPr>
          </p:nvGraphicFramePr>
          <p:xfrm>
            <a:off x="1477350" y="2170042"/>
            <a:ext cx="3920195" cy="2211682"/>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36" name="TextBox 35"/>
            <p:cNvSpPr txBox="1"/>
            <p:nvPr/>
          </p:nvSpPr>
          <p:spPr>
            <a:xfrm>
              <a:off x="1532366" y="2849901"/>
              <a:ext cx="562708" cy="369279"/>
            </a:xfrm>
            <a:prstGeom prst="rect">
              <a:avLst/>
            </a:prstGeom>
            <a:solidFill>
              <a:schemeClr val="bg1"/>
            </a:solidFill>
          </p:spPr>
          <p:txBody>
            <a:bodyPr wrap="square" rtlCol="0">
              <a:spAutoFit/>
            </a:bodyPr>
            <a:lstStyle/>
            <a:p>
              <a:pPr algn="ctr"/>
              <a:r>
                <a:rPr lang="en-US" b="1" smtClean="0">
                  <a:latin typeface="Gill Sans MT" panose="020B0502020104020203" pitchFamily="34" charset="0"/>
                </a:rPr>
                <a:t>int</a:t>
              </a:r>
              <a:endParaRPr lang="en-US" b="1">
                <a:latin typeface="Gill Sans MT" panose="020B0502020104020203" pitchFamily="34" charset="0"/>
              </a:endParaRPr>
            </a:p>
          </p:txBody>
        </p:sp>
        <p:sp>
          <p:nvSpPr>
            <p:cNvPr id="37" name="TextBox 36"/>
            <p:cNvSpPr txBox="1"/>
            <p:nvPr/>
          </p:nvSpPr>
          <p:spPr>
            <a:xfrm>
              <a:off x="1546678" y="3948586"/>
              <a:ext cx="562708" cy="369279"/>
            </a:xfrm>
            <a:prstGeom prst="rect">
              <a:avLst/>
            </a:prstGeom>
            <a:solidFill>
              <a:schemeClr val="bg1"/>
            </a:solidFill>
          </p:spPr>
          <p:txBody>
            <a:bodyPr wrap="square" rtlCol="0">
              <a:spAutoFit/>
            </a:bodyPr>
            <a:lstStyle/>
            <a:p>
              <a:pPr algn="ctr"/>
              <a:r>
                <a:rPr lang="en-US" b="1" smtClean="0">
                  <a:latin typeface="Gill Sans MT" panose="020B0502020104020203" pitchFamily="34" charset="0"/>
                </a:rPr>
                <a:t>list</a:t>
              </a:r>
              <a:endParaRPr lang="en-US" b="1">
                <a:latin typeface="Gill Sans MT" panose="020B0502020104020203" pitchFamily="34" charset="0"/>
              </a:endParaRPr>
            </a:p>
          </p:txBody>
        </p:sp>
        <p:sp>
          <p:nvSpPr>
            <p:cNvPr id="38" name="TextBox 37"/>
            <p:cNvSpPr txBox="1"/>
            <p:nvPr/>
          </p:nvSpPr>
          <p:spPr>
            <a:xfrm>
              <a:off x="4685142" y="2832722"/>
              <a:ext cx="657667" cy="369333"/>
            </a:xfrm>
            <a:prstGeom prst="rect">
              <a:avLst/>
            </a:prstGeom>
            <a:solidFill>
              <a:schemeClr val="bg1"/>
            </a:solidFill>
          </p:spPr>
          <p:txBody>
            <a:bodyPr wrap="square" rtlCol="0">
              <a:spAutoFit/>
            </a:bodyPr>
            <a:lstStyle/>
            <a:p>
              <a:pPr algn="ctr"/>
              <a:r>
                <a:rPr lang="en-US" b="1" smtClean="0">
                  <a:latin typeface="Gill Sans MT" panose="020B0502020104020203" pitchFamily="34" charset="0"/>
                </a:rPr>
                <a:t>bool</a:t>
              </a:r>
              <a:endParaRPr lang="en-US" b="1">
                <a:latin typeface="Gill Sans MT" panose="020B0502020104020203" pitchFamily="34" charset="0"/>
              </a:endParaRPr>
            </a:p>
          </p:txBody>
        </p:sp>
      </p:grpSp>
      <p:cxnSp>
        <p:nvCxnSpPr>
          <p:cNvPr id="40" name="Straight Arrow Connector 39"/>
          <p:cNvCxnSpPr/>
          <p:nvPr/>
        </p:nvCxnSpPr>
        <p:spPr>
          <a:xfrm flipH="1" flipV="1">
            <a:off x="4262777" y="3899448"/>
            <a:ext cx="1863704" cy="1780383"/>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6541477" y="3899448"/>
            <a:ext cx="1266019" cy="1780383"/>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44113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582" y="260098"/>
            <a:ext cx="11330609" cy="1450757"/>
          </a:xfrm>
        </p:spPr>
        <p:txBody>
          <a:bodyPr/>
          <a:lstStyle/>
          <a:p>
            <a:r>
              <a:rPr lang="en-US" b="1" dirty="0" smtClean="0">
                <a:latin typeface="Gill Sans MT" panose="020B0502020104020203" pitchFamily="34" charset="0"/>
                <a:cs typeface="Segoe UI Light" panose="020B0502040204020203" pitchFamily="34" charset="0"/>
              </a:rPr>
              <a:t>Python </a:t>
            </a:r>
            <a:r>
              <a:rPr lang="en-US" b="1" err="1" smtClean="0">
                <a:latin typeface="Gill Sans MT" panose="020B0502020104020203" pitchFamily="34" charset="0"/>
                <a:cs typeface="Segoe UI Light" panose="020B0502040204020203" pitchFamily="34" charset="0"/>
              </a:rPr>
              <a:t>Exprs</a:t>
            </a:r>
            <a:r>
              <a:rPr lang="en-US" b="1" smtClean="0">
                <a:latin typeface="Gill Sans MT" panose="020B0502020104020203" pitchFamily="34" charset="0"/>
                <a:cs typeface="Segoe UI Light" panose="020B0502040204020203" pitchFamily="34" charset="0"/>
              </a:rPr>
              <a:t> using </a:t>
            </a:r>
            <a:r>
              <a:rPr lang="en-US" b="1" dirty="0" err="1" smtClean="0">
                <a:solidFill>
                  <a:schemeClr val="bg2">
                    <a:lumMod val="50000"/>
                  </a:schemeClr>
                </a:solidFill>
                <a:latin typeface="Gill Sans MT" panose="020B0502020104020203" pitchFamily="34" charset="0"/>
                <a:cs typeface="Segoe UI Light" panose="020B0502040204020203" pitchFamily="34" charset="0"/>
              </a:rPr>
              <a:t>MultiType</a:t>
            </a:r>
            <a:endParaRPr lang="en-US" b="1" dirty="0">
              <a:solidFill>
                <a:schemeClr val="bg2">
                  <a:lumMod val="50000"/>
                </a:schemeClr>
              </a:solidFill>
              <a:latin typeface="Gill Sans MT" panose="020B0502020104020203" pitchFamily="34" charset="0"/>
              <a:cs typeface="Segoe UI Light" panose="020B0502040204020203" pitchFamily="34" charset="0"/>
            </a:endParaRPr>
          </a:p>
        </p:txBody>
      </p:sp>
      <p:sp>
        <p:nvSpPr>
          <p:cNvPr id="12" name="Content Placeholder 2"/>
          <p:cNvSpPr>
            <a:spLocks noGrp="1"/>
          </p:cNvSpPr>
          <p:nvPr>
            <p:ph idx="1"/>
          </p:nvPr>
        </p:nvSpPr>
        <p:spPr>
          <a:xfrm>
            <a:off x="1933576" y="1919064"/>
            <a:ext cx="8324848" cy="1943809"/>
          </a:xfrm>
        </p:spPr>
        <p:txBody>
          <a:bodyPr>
            <a:normAutofit/>
          </a:bodyPr>
          <a:lstStyle/>
          <a:p>
            <a:pPr marL="0" indent="0" algn="ctr">
              <a:buNone/>
            </a:pPr>
            <a:r>
              <a:rPr lang="en-US" sz="2800" dirty="0" smtClean="0">
                <a:latin typeface="Segoe UI Light" panose="020B0502040204020203" pitchFamily="34" charset="0"/>
                <a:cs typeface="Segoe UI Light" panose="020B0502040204020203" pitchFamily="34" charset="0"/>
              </a:rPr>
              <a:t>  </a:t>
            </a:r>
          </a:p>
          <a:p>
            <a:pPr marL="0" indent="0" algn="ctr">
              <a:buNone/>
            </a:pPr>
            <a:r>
              <a:rPr lang="en-US" sz="2800" smtClean="0">
                <a:latin typeface="Courier New" panose="02070309020205020404" pitchFamily="49" charset="0"/>
                <a:cs typeface="Courier New" panose="02070309020205020404" pitchFamily="49" charset="0"/>
              </a:rPr>
              <a:t> </a:t>
            </a:r>
            <a:r>
              <a:rPr lang="en-US" sz="4800" smtClean="0">
                <a:latin typeface="Courier New" panose="02070309020205020404" pitchFamily="49" charset="0"/>
                <a:cs typeface="Courier New" panose="02070309020205020404" pitchFamily="49" charset="0"/>
              </a:rPr>
              <a:t>x </a:t>
            </a:r>
            <a:r>
              <a:rPr lang="en-US" sz="4800" dirty="0" smtClean="0">
                <a:latin typeface="Courier New" panose="02070309020205020404" pitchFamily="49" charset="0"/>
                <a:cs typeface="Courier New" panose="02070309020205020404" pitchFamily="49" charset="0"/>
              </a:rPr>
              <a:t>+ </a:t>
            </a:r>
            <a:r>
              <a:rPr lang="en-US" sz="4800" smtClean="0">
                <a:latin typeface="Courier New" panose="02070309020205020404" pitchFamily="49" charset="0"/>
                <a:cs typeface="Courier New" panose="02070309020205020404" pitchFamily="49" charset="0"/>
              </a:rPr>
              <a:t>y </a:t>
            </a:r>
            <a:r>
              <a:rPr lang="en-US" sz="4800" smtClean="0">
                <a:latin typeface="Courier New" panose="02070309020205020404" pitchFamily="49" charset="0"/>
                <a:cs typeface="Courier New" panose="02070309020205020404" pitchFamily="49" charset="0"/>
                <a:sym typeface="Wingdings" panose="05000000000000000000" pitchFamily="2" charset="2"/>
              </a:rPr>
              <a:t></a:t>
            </a:r>
            <a:endParaRPr lang="en-US" sz="2800" dirty="0" smtClean="0">
              <a:latin typeface="Courier New" panose="02070309020205020404" pitchFamily="49" charset="0"/>
              <a:cs typeface="Courier New" panose="02070309020205020404" pitchFamily="49" charset="0"/>
            </a:endParaRPr>
          </a:p>
        </p:txBody>
      </p:sp>
      <p:sp>
        <p:nvSpPr>
          <p:cNvPr id="3" name="Plus 2"/>
          <p:cNvSpPr/>
          <p:nvPr/>
        </p:nvSpPr>
        <p:spPr>
          <a:xfrm>
            <a:off x="3316317" y="4320053"/>
            <a:ext cx="914400" cy="930126"/>
          </a:xfrm>
          <a:prstGeom prst="mathPlus">
            <a:avLst/>
          </a:prstGeom>
          <a:gradFill>
            <a:gsLst>
              <a:gs pos="0">
                <a:srgbClr val="0D9776"/>
              </a:gs>
              <a:gs pos="0">
                <a:schemeClr val="dk1">
                  <a:shade val="87000"/>
                  <a:satMod val="125000"/>
                </a:schemeClr>
              </a:gs>
              <a:gs pos="0">
                <a:schemeClr val="dk1">
                  <a:tint val="100000"/>
                  <a:shade val="90000"/>
                  <a:satMod val="130000"/>
                </a:schemeClr>
              </a:gs>
              <a:gs pos="0">
                <a:srgbClr val="0D9776"/>
              </a:gs>
            </a:gsLst>
          </a:gra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 name="Equal 3"/>
          <p:cNvSpPr/>
          <p:nvPr/>
        </p:nvSpPr>
        <p:spPr>
          <a:xfrm>
            <a:off x="7632440" y="4411892"/>
            <a:ext cx="839755" cy="746449"/>
          </a:xfrm>
          <a:prstGeom prst="mathEqual">
            <a:avLst/>
          </a:prstGeom>
          <a:solidFill>
            <a:srgbClr val="0D97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 name="Group 8"/>
          <p:cNvGrpSpPr/>
          <p:nvPr/>
        </p:nvGrpSpPr>
        <p:grpSpPr>
          <a:xfrm>
            <a:off x="8970350" y="3730757"/>
            <a:ext cx="2425960" cy="2108718"/>
            <a:chOff x="503582" y="3654557"/>
            <a:chExt cx="2425960" cy="2108718"/>
          </a:xfrm>
        </p:grpSpPr>
        <p:graphicFrame>
          <p:nvGraphicFramePr>
            <p:cNvPr id="6" name="Diagram 5"/>
            <p:cNvGraphicFramePr/>
            <p:nvPr>
              <p:extLst>
                <p:ext uri="{D42A27DB-BD31-4B8C-83A1-F6EECF244321}">
                  <p14:modId xmlns:p14="http://schemas.microsoft.com/office/powerpoint/2010/main" val="1281721190"/>
                </p:ext>
              </p:extLst>
            </p:nvPr>
          </p:nvGraphicFramePr>
          <p:xfrm>
            <a:off x="503582" y="3654557"/>
            <a:ext cx="2425960" cy="21087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p:cNvSpPr txBox="1"/>
            <p:nvPr/>
          </p:nvSpPr>
          <p:spPr>
            <a:xfrm>
              <a:off x="573922" y="4282937"/>
              <a:ext cx="562708" cy="369278"/>
            </a:xfrm>
            <a:prstGeom prst="rect">
              <a:avLst/>
            </a:prstGeom>
            <a:solidFill>
              <a:schemeClr val="bg1"/>
            </a:solidFill>
          </p:spPr>
          <p:txBody>
            <a:bodyPr wrap="square" rtlCol="0">
              <a:spAutoFit/>
            </a:bodyPr>
            <a:lstStyle/>
            <a:p>
              <a:pPr algn="ctr"/>
              <a:r>
                <a:rPr lang="en-US" b="1" smtClean="0">
                  <a:latin typeface="Gill Sans MT" panose="020B0502020104020203" pitchFamily="34" charset="0"/>
                </a:rPr>
                <a:t>int</a:t>
              </a:r>
              <a:endParaRPr lang="en-US" b="1">
                <a:latin typeface="Gill Sans MT" panose="020B0502020104020203" pitchFamily="34" charset="0"/>
              </a:endParaRPr>
            </a:p>
          </p:txBody>
        </p:sp>
        <p:sp>
          <p:nvSpPr>
            <p:cNvPr id="14" name="TextBox 13"/>
            <p:cNvSpPr txBox="1"/>
            <p:nvPr/>
          </p:nvSpPr>
          <p:spPr>
            <a:xfrm>
              <a:off x="609092" y="5332151"/>
              <a:ext cx="562708" cy="369278"/>
            </a:xfrm>
            <a:prstGeom prst="rect">
              <a:avLst/>
            </a:prstGeom>
            <a:solidFill>
              <a:schemeClr val="bg1"/>
            </a:solidFill>
          </p:spPr>
          <p:txBody>
            <a:bodyPr wrap="square" rtlCol="0">
              <a:spAutoFit/>
            </a:bodyPr>
            <a:lstStyle/>
            <a:p>
              <a:pPr algn="ctr"/>
              <a:r>
                <a:rPr lang="en-US" b="1" smtClean="0">
                  <a:latin typeface="Gill Sans MT" panose="020B0502020104020203" pitchFamily="34" charset="0"/>
                </a:rPr>
                <a:t>list</a:t>
              </a:r>
              <a:endParaRPr lang="en-US" b="1">
                <a:latin typeface="Gill Sans MT" panose="020B0502020104020203" pitchFamily="34" charset="0"/>
              </a:endParaRPr>
            </a:p>
          </p:txBody>
        </p:sp>
        <p:sp>
          <p:nvSpPr>
            <p:cNvPr id="15" name="TextBox 14"/>
            <p:cNvSpPr txBox="1"/>
            <p:nvPr/>
          </p:nvSpPr>
          <p:spPr>
            <a:xfrm>
              <a:off x="2215662" y="4282937"/>
              <a:ext cx="665792" cy="369332"/>
            </a:xfrm>
            <a:prstGeom prst="rect">
              <a:avLst/>
            </a:prstGeom>
            <a:solidFill>
              <a:schemeClr val="bg1"/>
            </a:solidFill>
          </p:spPr>
          <p:txBody>
            <a:bodyPr wrap="square" rtlCol="0">
              <a:spAutoFit/>
            </a:bodyPr>
            <a:lstStyle/>
            <a:p>
              <a:pPr algn="ctr"/>
              <a:r>
                <a:rPr lang="en-US" b="1" smtClean="0">
                  <a:latin typeface="Gill Sans MT" panose="020B0502020104020203" pitchFamily="34" charset="0"/>
                </a:rPr>
                <a:t>bool</a:t>
              </a:r>
              <a:endParaRPr lang="en-US" b="1">
                <a:latin typeface="Gill Sans MT" panose="020B0502020104020203" pitchFamily="34" charset="0"/>
              </a:endParaRPr>
            </a:p>
          </p:txBody>
        </p:sp>
      </p:grpSp>
      <p:grpSp>
        <p:nvGrpSpPr>
          <p:cNvPr id="16" name="Group 15"/>
          <p:cNvGrpSpPr/>
          <p:nvPr/>
        </p:nvGrpSpPr>
        <p:grpSpPr>
          <a:xfrm>
            <a:off x="4674636" y="3730757"/>
            <a:ext cx="2425960" cy="2108718"/>
            <a:chOff x="503582" y="3654557"/>
            <a:chExt cx="2425960" cy="2108718"/>
          </a:xfrm>
        </p:grpSpPr>
        <p:graphicFrame>
          <p:nvGraphicFramePr>
            <p:cNvPr id="17" name="Diagram 16"/>
            <p:cNvGraphicFramePr/>
            <p:nvPr>
              <p:extLst>
                <p:ext uri="{D42A27DB-BD31-4B8C-83A1-F6EECF244321}">
                  <p14:modId xmlns:p14="http://schemas.microsoft.com/office/powerpoint/2010/main" val="3434616019"/>
                </p:ext>
              </p:extLst>
            </p:nvPr>
          </p:nvGraphicFramePr>
          <p:xfrm>
            <a:off x="503582" y="3654557"/>
            <a:ext cx="2425960" cy="210871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8" name="TextBox 17"/>
            <p:cNvSpPr txBox="1"/>
            <p:nvPr/>
          </p:nvSpPr>
          <p:spPr>
            <a:xfrm>
              <a:off x="573922" y="4282937"/>
              <a:ext cx="562708" cy="369278"/>
            </a:xfrm>
            <a:prstGeom prst="rect">
              <a:avLst/>
            </a:prstGeom>
            <a:solidFill>
              <a:schemeClr val="bg1"/>
            </a:solidFill>
          </p:spPr>
          <p:txBody>
            <a:bodyPr wrap="square" rtlCol="0">
              <a:spAutoFit/>
            </a:bodyPr>
            <a:lstStyle/>
            <a:p>
              <a:pPr algn="ctr"/>
              <a:r>
                <a:rPr lang="en-US" b="1" smtClean="0">
                  <a:latin typeface="Gill Sans MT" panose="020B0502020104020203" pitchFamily="34" charset="0"/>
                </a:rPr>
                <a:t>int</a:t>
              </a:r>
              <a:endParaRPr lang="en-US" b="1">
                <a:latin typeface="Gill Sans MT" panose="020B0502020104020203" pitchFamily="34" charset="0"/>
              </a:endParaRPr>
            </a:p>
          </p:txBody>
        </p:sp>
        <p:sp>
          <p:nvSpPr>
            <p:cNvPr id="19" name="TextBox 18"/>
            <p:cNvSpPr txBox="1"/>
            <p:nvPr/>
          </p:nvSpPr>
          <p:spPr>
            <a:xfrm>
              <a:off x="609092" y="5332151"/>
              <a:ext cx="562708" cy="369278"/>
            </a:xfrm>
            <a:prstGeom prst="rect">
              <a:avLst/>
            </a:prstGeom>
            <a:solidFill>
              <a:schemeClr val="bg1"/>
            </a:solidFill>
          </p:spPr>
          <p:txBody>
            <a:bodyPr wrap="square" rtlCol="0">
              <a:spAutoFit/>
            </a:bodyPr>
            <a:lstStyle/>
            <a:p>
              <a:pPr algn="ctr"/>
              <a:r>
                <a:rPr lang="en-US" b="1" smtClean="0">
                  <a:latin typeface="Gill Sans MT" panose="020B0502020104020203" pitchFamily="34" charset="0"/>
                </a:rPr>
                <a:t>list</a:t>
              </a:r>
              <a:endParaRPr lang="en-US" b="1">
                <a:latin typeface="Gill Sans MT" panose="020B0502020104020203" pitchFamily="34" charset="0"/>
              </a:endParaRPr>
            </a:p>
          </p:txBody>
        </p:sp>
        <p:sp>
          <p:nvSpPr>
            <p:cNvPr id="20" name="TextBox 19"/>
            <p:cNvSpPr txBox="1"/>
            <p:nvPr/>
          </p:nvSpPr>
          <p:spPr>
            <a:xfrm>
              <a:off x="2215662" y="4282937"/>
              <a:ext cx="665792" cy="369332"/>
            </a:xfrm>
            <a:prstGeom prst="rect">
              <a:avLst/>
            </a:prstGeom>
            <a:solidFill>
              <a:schemeClr val="bg1"/>
            </a:solidFill>
          </p:spPr>
          <p:txBody>
            <a:bodyPr wrap="square" rtlCol="0">
              <a:spAutoFit/>
            </a:bodyPr>
            <a:lstStyle/>
            <a:p>
              <a:pPr algn="ctr"/>
              <a:r>
                <a:rPr lang="en-US" b="1" smtClean="0">
                  <a:latin typeface="Gill Sans MT" panose="020B0502020104020203" pitchFamily="34" charset="0"/>
                </a:rPr>
                <a:t>bool</a:t>
              </a:r>
              <a:endParaRPr lang="en-US" b="1">
                <a:latin typeface="Gill Sans MT" panose="020B0502020104020203" pitchFamily="34" charset="0"/>
              </a:endParaRPr>
            </a:p>
          </p:txBody>
        </p:sp>
      </p:grpSp>
      <p:grpSp>
        <p:nvGrpSpPr>
          <p:cNvPr id="21" name="Group 20"/>
          <p:cNvGrpSpPr/>
          <p:nvPr/>
        </p:nvGrpSpPr>
        <p:grpSpPr>
          <a:xfrm>
            <a:off x="655982" y="3730757"/>
            <a:ext cx="2425960" cy="2108718"/>
            <a:chOff x="503582" y="3654557"/>
            <a:chExt cx="2425960" cy="2108718"/>
          </a:xfrm>
        </p:grpSpPr>
        <p:graphicFrame>
          <p:nvGraphicFramePr>
            <p:cNvPr id="22" name="Diagram 21"/>
            <p:cNvGraphicFramePr/>
            <p:nvPr>
              <p:extLst>
                <p:ext uri="{D42A27DB-BD31-4B8C-83A1-F6EECF244321}">
                  <p14:modId xmlns:p14="http://schemas.microsoft.com/office/powerpoint/2010/main" val="2976810315"/>
                </p:ext>
              </p:extLst>
            </p:nvPr>
          </p:nvGraphicFramePr>
          <p:xfrm>
            <a:off x="503582" y="3654557"/>
            <a:ext cx="2425960" cy="210871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23" name="TextBox 22"/>
            <p:cNvSpPr txBox="1"/>
            <p:nvPr/>
          </p:nvSpPr>
          <p:spPr>
            <a:xfrm>
              <a:off x="573922" y="4282937"/>
              <a:ext cx="562708" cy="369278"/>
            </a:xfrm>
            <a:prstGeom prst="rect">
              <a:avLst/>
            </a:prstGeom>
            <a:solidFill>
              <a:schemeClr val="bg1"/>
            </a:solidFill>
          </p:spPr>
          <p:txBody>
            <a:bodyPr wrap="square" rtlCol="0">
              <a:spAutoFit/>
            </a:bodyPr>
            <a:lstStyle/>
            <a:p>
              <a:pPr algn="ctr"/>
              <a:r>
                <a:rPr lang="en-US" b="1" smtClean="0">
                  <a:latin typeface="Gill Sans MT" panose="020B0502020104020203" pitchFamily="34" charset="0"/>
                </a:rPr>
                <a:t>int</a:t>
              </a:r>
              <a:endParaRPr lang="en-US" b="1">
                <a:latin typeface="Gill Sans MT" panose="020B0502020104020203" pitchFamily="34" charset="0"/>
              </a:endParaRPr>
            </a:p>
          </p:txBody>
        </p:sp>
        <p:sp>
          <p:nvSpPr>
            <p:cNvPr id="24" name="TextBox 23"/>
            <p:cNvSpPr txBox="1"/>
            <p:nvPr/>
          </p:nvSpPr>
          <p:spPr>
            <a:xfrm>
              <a:off x="609092" y="5332151"/>
              <a:ext cx="562708" cy="369278"/>
            </a:xfrm>
            <a:prstGeom prst="rect">
              <a:avLst/>
            </a:prstGeom>
            <a:solidFill>
              <a:schemeClr val="bg1"/>
            </a:solidFill>
          </p:spPr>
          <p:txBody>
            <a:bodyPr wrap="square" rtlCol="0">
              <a:spAutoFit/>
            </a:bodyPr>
            <a:lstStyle/>
            <a:p>
              <a:pPr algn="ctr"/>
              <a:r>
                <a:rPr lang="en-US" b="1" smtClean="0">
                  <a:latin typeface="Gill Sans MT" panose="020B0502020104020203" pitchFamily="34" charset="0"/>
                </a:rPr>
                <a:t>list</a:t>
              </a:r>
              <a:endParaRPr lang="en-US" b="1">
                <a:latin typeface="Gill Sans MT" panose="020B0502020104020203" pitchFamily="34" charset="0"/>
              </a:endParaRPr>
            </a:p>
          </p:txBody>
        </p:sp>
        <p:sp>
          <p:nvSpPr>
            <p:cNvPr id="25" name="TextBox 24"/>
            <p:cNvSpPr txBox="1"/>
            <p:nvPr/>
          </p:nvSpPr>
          <p:spPr>
            <a:xfrm>
              <a:off x="2215662" y="4282937"/>
              <a:ext cx="665792" cy="369332"/>
            </a:xfrm>
            <a:prstGeom prst="rect">
              <a:avLst/>
            </a:prstGeom>
            <a:solidFill>
              <a:schemeClr val="bg1"/>
            </a:solidFill>
          </p:spPr>
          <p:txBody>
            <a:bodyPr wrap="square" rtlCol="0">
              <a:spAutoFit/>
            </a:bodyPr>
            <a:lstStyle/>
            <a:p>
              <a:pPr algn="ctr"/>
              <a:r>
                <a:rPr lang="en-US" b="1" smtClean="0">
                  <a:latin typeface="Gill Sans MT" panose="020B0502020104020203" pitchFamily="34" charset="0"/>
                </a:rPr>
                <a:t>bool</a:t>
              </a:r>
              <a:endParaRPr lang="en-US" b="1">
                <a:latin typeface="Gill Sans MT" panose="020B0502020104020203" pitchFamily="34" charset="0"/>
              </a:endParaRPr>
            </a:p>
          </p:txBody>
        </p:sp>
      </p:grpSp>
    </p:spTree>
    <p:custDataLst>
      <p:tags r:id="rId1"/>
    </p:custDataLst>
    <p:extLst>
      <p:ext uri="{BB962C8B-B14F-4D97-AF65-F5344CB8AC3E}">
        <p14:creationId xmlns:p14="http://schemas.microsoft.com/office/powerpoint/2010/main" val="614456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582" y="260098"/>
            <a:ext cx="11330609" cy="1450757"/>
          </a:xfrm>
        </p:spPr>
        <p:txBody>
          <a:bodyPr/>
          <a:lstStyle/>
          <a:p>
            <a:r>
              <a:rPr lang="en-US" b="1" dirty="0" smtClean="0">
                <a:latin typeface="Gill Sans MT" panose="020B0502020104020203" pitchFamily="34" charset="0"/>
                <a:cs typeface="Segoe UI Light" panose="020B0502040204020203" pitchFamily="34" charset="0"/>
              </a:rPr>
              <a:t>Python </a:t>
            </a:r>
            <a:r>
              <a:rPr lang="en-US" b="1" err="1" smtClean="0">
                <a:latin typeface="Gill Sans MT" panose="020B0502020104020203" pitchFamily="34" charset="0"/>
                <a:cs typeface="Segoe UI Light" panose="020B0502040204020203" pitchFamily="34" charset="0"/>
              </a:rPr>
              <a:t>Exprs</a:t>
            </a:r>
            <a:r>
              <a:rPr lang="en-US" b="1" smtClean="0">
                <a:latin typeface="Gill Sans MT" panose="020B0502020104020203" pitchFamily="34" charset="0"/>
                <a:cs typeface="Segoe UI Light" panose="020B0502040204020203" pitchFamily="34" charset="0"/>
              </a:rPr>
              <a:t> using </a:t>
            </a:r>
            <a:r>
              <a:rPr lang="en-US" b="1" dirty="0" err="1" smtClean="0">
                <a:solidFill>
                  <a:schemeClr val="bg2">
                    <a:lumMod val="50000"/>
                  </a:schemeClr>
                </a:solidFill>
                <a:latin typeface="Gill Sans MT" panose="020B0502020104020203" pitchFamily="34" charset="0"/>
                <a:cs typeface="Segoe UI Light" panose="020B0502040204020203" pitchFamily="34" charset="0"/>
              </a:rPr>
              <a:t>MultiType</a:t>
            </a:r>
            <a:endParaRPr lang="en-US" b="1" dirty="0">
              <a:solidFill>
                <a:schemeClr val="bg2">
                  <a:lumMod val="50000"/>
                </a:schemeClr>
              </a:solidFill>
              <a:latin typeface="Gill Sans MT" panose="020B0502020104020203" pitchFamily="34" charset="0"/>
              <a:cs typeface="Segoe UI Light" panose="020B0502040204020203" pitchFamily="34" charset="0"/>
            </a:endParaRPr>
          </a:p>
        </p:txBody>
      </p:sp>
      <p:sp>
        <p:nvSpPr>
          <p:cNvPr id="30" name="Plus 29"/>
          <p:cNvSpPr/>
          <p:nvPr/>
        </p:nvSpPr>
        <p:spPr>
          <a:xfrm>
            <a:off x="3316317" y="4204734"/>
            <a:ext cx="914400" cy="930126"/>
          </a:xfrm>
          <a:prstGeom prst="mathPlus">
            <a:avLst/>
          </a:prstGeom>
          <a:gradFill>
            <a:gsLst>
              <a:gs pos="0">
                <a:srgbClr val="0D9776"/>
              </a:gs>
              <a:gs pos="0">
                <a:schemeClr val="dk1">
                  <a:shade val="87000"/>
                  <a:satMod val="125000"/>
                </a:schemeClr>
              </a:gs>
              <a:gs pos="0">
                <a:schemeClr val="dk1">
                  <a:tint val="100000"/>
                  <a:shade val="90000"/>
                  <a:satMod val="130000"/>
                </a:schemeClr>
              </a:gs>
              <a:gs pos="0">
                <a:srgbClr val="0D9776"/>
              </a:gs>
            </a:gsLst>
          </a:gra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1" name="Equal 30"/>
          <p:cNvSpPr/>
          <p:nvPr/>
        </p:nvSpPr>
        <p:spPr>
          <a:xfrm>
            <a:off x="7632440" y="4296573"/>
            <a:ext cx="839755" cy="746449"/>
          </a:xfrm>
          <a:prstGeom prst="mathEqual">
            <a:avLst/>
          </a:prstGeom>
          <a:solidFill>
            <a:srgbClr val="0D97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2" name="Group 41"/>
          <p:cNvGrpSpPr/>
          <p:nvPr/>
        </p:nvGrpSpPr>
        <p:grpSpPr>
          <a:xfrm>
            <a:off x="281354" y="3543691"/>
            <a:ext cx="2800588" cy="2252213"/>
            <a:chOff x="128954" y="3511061"/>
            <a:chExt cx="2800588" cy="2252213"/>
          </a:xfrm>
        </p:grpSpPr>
        <p:graphicFrame>
          <p:nvGraphicFramePr>
            <p:cNvPr id="43" name="Diagram 42"/>
            <p:cNvGraphicFramePr/>
            <p:nvPr>
              <p:extLst>
                <p:ext uri="{D42A27DB-BD31-4B8C-83A1-F6EECF244321}">
                  <p14:modId xmlns:p14="http://schemas.microsoft.com/office/powerpoint/2010/main" val="3127329989"/>
                </p:ext>
              </p:extLst>
            </p:nvPr>
          </p:nvGraphicFramePr>
          <p:xfrm>
            <a:off x="128954" y="3511061"/>
            <a:ext cx="2800588" cy="22522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4" name="TextBox 43"/>
            <p:cNvSpPr txBox="1"/>
            <p:nvPr/>
          </p:nvSpPr>
          <p:spPr>
            <a:xfrm>
              <a:off x="227480" y="4238091"/>
              <a:ext cx="562708" cy="369278"/>
            </a:xfrm>
            <a:prstGeom prst="rect">
              <a:avLst/>
            </a:prstGeom>
            <a:solidFill>
              <a:schemeClr val="bg1"/>
            </a:solidFill>
          </p:spPr>
          <p:txBody>
            <a:bodyPr wrap="square" rtlCol="0">
              <a:spAutoFit/>
            </a:bodyPr>
            <a:lstStyle/>
            <a:p>
              <a:pPr algn="ctr"/>
              <a:r>
                <a:rPr lang="en-US" b="1" smtClean="0">
                  <a:latin typeface="Gill Sans MT" panose="020B0502020104020203" pitchFamily="34" charset="0"/>
                </a:rPr>
                <a:t>int</a:t>
              </a:r>
              <a:endParaRPr lang="en-US" b="1">
                <a:latin typeface="Gill Sans MT" panose="020B0502020104020203" pitchFamily="34" charset="0"/>
              </a:endParaRPr>
            </a:p>
          </p:txBody>
        </p:sp>
        <p:sp>
          <p:nvSpPr>
            <p:cNvPr id="45" name="TextBox 44"/>
            <p:cNvSpPr txBox="1"/>
            <p:nvPr/>
          </p:nvSpPr>
          <p:spPr>
            <a:xfrm>
              <a:off x="229851" y="5306856"/>
              <a:ext cx="562708" cy="369278"/>
            </a:xfrm>
            <a:prstGeom prst="rect">
              <a:avLst/>
            </a:prstGeom>
            <a:solidFill>
              <a:schemeClr val="bg1"/>
            </a:solidFill>
          </p:spPr>
          <p:txBody>
            <a:bodyPr wrap="square" rtlCol="0">
              <a:spAutoFit/>
            </a:bodyPr>
            <a:lstStyle/>
            <a:p>
              <a:pPr algn="ctr"/>
              <a:r>
                <a:rPr lang="en-US" b="1" smtClean="0">
                  <a:latin typeface="Gill Sans MT" panose="020B0502020104020203" pitchFamily="34" charset="0"/>
                </a:rPr>
                <a:t>list</a:t>
              </a:r>
              <a:endParaRPr lang="en-US" b="1">
                <a:latin typeface="Gill Sans MT" panose="020B0502020104020203" pitchFamily="34" charset="0"/>
              </a:endParaRPr>
            </a:p>
          </p:txBody>
        </p:sp>
        <p:sp>
          <p:nvSpPr>
            <p:cNvPr id="46" name="TextBox 45"/>
            <p:cNvSpPr txBox="1"/>
            <p:nvPr/>
          </p:nvSpPr>
          <p:spPr>
            <a:xfrm>
              <a:off x="2208159" y="4238037"/>
              <a:ext cx="665792" cy="369332"/>
            </a:xfrm>
            <a:prstGeom prst="rect">
              <a:avLst/>
            </a:prstGeom>
            <a:solidFill>
              <a:schemeClr val="bg1"/>
            </a:solidFill>
          </p:spPr>
          <p:txBody>
            <a:bodyPr wrap="square" rtlCol="0">
              <a:spAutoFit/>
            </a:bodyPr>
            <a:lstStyle/>
            <a:p>
              <a:pPr algn="ctr"/>
              <a:r>
                <a:rPr lang="en-US" b="1" smtClean="0">
                  <a:latin typeface="Gill Sans MT" panose="020B0502020104020203" pitchFamily="34" charset="0"/>
                </a:rPr>
                <a:t>bool</a:t>
              </a:r>
              <a:endParaRPr lang="en-US" b="1">
                <a:latin typeface="Gill Sans MT" panose="020B0502020104020203" pitchFamily="34" charset="0"/>
              </a:endParaRPr>
            </a:p>
          </p:txBody>
        </p:sp>
      </p:grpSp>
      <p:grpSp>
        <p:nvGrpSpPr>
          <p:cNvPr id="47" name="Group 46"/>
          <p:cNvGrpSpPr/>
          <p:nvPr/>
        </p:nvGrpSpPr>
        <p:grpSpPr>
          <a:xfrm>
            <a:off x="4516458" y="3543691"/>
            <a:ext cx="2800588" cy="2252213"/>
            <a:chOff x="128954" y="3511061"/>
            <a:chExt cx="2800588" cy="2252213"/>
          </a:xfrm>
        </p:grpSpPr>
        <p:graphicFrame>
          <p:nvGraphicFramePr>
            <p:cNvPr id="48" name="Diagram 47"/>
            <p:cNvGraphicFramePr/>
            <p:nvPr>
              <p:extLst>
                <p:ext uri="{D42A27DB-BD31-4B8C-83A1-F6EECF244321}">
                  <p14:modId xmlns:p14="http://schemas.microsoft.com/office/powerpoint/2010/main" val="4253536316"/>
                </p:ext>
              </p:extLst>
            </p:nvPr>
          </p:nvGraphicFramePr>
          <p:xfrm>
            <a:off x="128954" y="3511061"/>
            <a:ext cx="2800588" cy="225221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9" name="TextBox 48"/>
            <p:cNvSpPr txBox="1"/>
            <p:nvPr/>
          </p:nvSpPr>
          <p:spPr>
            <a:xfrm>
              <a:off x="227480" y="4238091"/>
              <a:ext cx="562708" cy="369278"/>
            </a:xfrm>
            <a:prstGeom prst="rect">
              <a:avLst/>
            </a:prstGeom>
            <a:solidFill>
              <a:schemeClr val="bg1"/>
            </a:solidFill>
          </p:spPr>
          <p:txBody>
            <a:bodyPr wrap="square" rtlCol="0">
              <a:spAutoFit/>
            </a:bodyPr>
            <a:lstStyle/>
            <a:p>
              <a:pPr algn="ctr"/>
              <a:r>
                <a:rPr lang="en-US" b="1" smtClean="0">
                  <a:latin typeface="Gill Sans MT" panose="020B0502020104020203" pitchFamily="34" charset="0"/>
                </a:rPr>
                <a:t>int</a:t>
              </a:r>
              <a:endParaRPr lang="en-US" b="1">
                <a:latin typeface="Gill Sans MT" panose="020B0502020104020203" pitchFamily="34" charset="0"/>
              </a:endParaRPr>
            </a:p>
          </p:txBody>
        </p:sp>
        <p:sp>
          <p:nvSpPr>
            <p:cNvPr id="50" name="TextBox 49"/>
            <p:cNvSpPr txBox="1"/>
            <p:nvPr/>
          </p:nvSpPr>
          <p:spPr>
            <a:xfrm>
              <a:off x="229851" y="5306856"/>
              <a:ext cx="562708" cy="369278"/>
            </a:xfrm>
            <a:prstGeom prst="rect">
              <a:avLst/>
            </a:prstGeom>
            <a:solidFill>
              <a:schemeClr val="bg1"/>
            </a:solidFill>
          </p:spPr>
          <p:txBody>
            <a:bodyPr wrap="square" rtlCol="0">
              <a:spAutoFit/>
            </a:bodyPr>
            <a:lstStyle/>
            <a:p>
              <a:pPr algn="ctr"/>
              <a:r>
                <a:rPr lang="en-US" b="1" smtClean="0">
                  <a:latin typeface="Gill Sans MT" panose="020B0502020104020203" pitchFamily="34" charset="0"/>
                </a:rPr>
                <a:t>list</a:t>
              </a:r>
              <a:endParaRPr lang="en-US" b="1">
                <a:latin typeface="Gill Sans MT" panose="020B0502020104020203" pitchFamily="34" charset="0"/>
              </a:endParaRPr>
            </a:p>
          </p:txBody>
        </p:sp>
        <p:sp>
          <p:nvSpPr>
            <p:cNvPr id="51" name="TextBox 50"/>
            <p:cNvSpPr txBox="1"/>
            <p:nvPr/>
          </p:nvSpPr>
          <p:spPr>
            <a:xfrm>
              <a:off x="2208159" y="4238037"/>
              <a:ext cx="665792" cy="369332"/>
            </a:xfrm>
            <a:prstGeom prst="rect">
              <a:avLst/>
            </a:prstGeom>
            <a:solidFill>
              <a:schemeClr val="bg1"/>
            </a:solidFill>
          </p:spPr>
          <p:txBody>
            <a:bodyPr wrap="square" rtlCol="0">
              <a:spAutoFit/>
            </a:bodyPr>
            <a:lstStyle/>
            <a:p>
              <a:pPr algn="ctr"/>
              <a:r>
                <a:rPr lang="en-US" b="1" smtClean="0">
                  <a:latin typeface="Gill Sans MT" panose="020B0502020104020203" pitchFamily="34" charset="0"/>
                </a:rPr>
                <a:t>bool</a:t>
              </a:r>
              <a:endParaRPr lang="en-US" b="1">
                <a:latin typeface="Gill Sans MT" panose="020B0502020104020203" pitchFamily="34" charset="0"/>
              </a:endParaRPr>
            </a:p>
          </p:txBody>
        </p:sp>
      </p:grpSp>
      <p:grpSp>
        <p:nvGrpSpPr>
          <p:cNvPr id="52" name="Group 51"/>
          <p:cNvGrpSpPr/>
          <p:nvPr/>
        </p:nvGrpSpPr>
        <p:grpSpPr>
          <a:xfrm>
            <a:off x="8679426" y="3569676"/>
            <a:ext cx="3087435" cy="2200242"/>
            <a:chOff x="-157893" y="3563032"/>
            <a:chExt cx="3087435" cy="2200242"/>
          </a:xfrm>
        </p:grpSpPr>
        <p:graphicFrame>
          <p:nvGraphicFramePr>
            <p:cNvPr id="53" name="Diagram 52"/>
            <p:cNvGraphicFramePr/>
            <p:nvPr>
              <p:extLst>
                <p:ext uri="{D42A27DB-BD31-4B8C-83A1-F6EECF244321}">
                  <p14:modId xmlns:p14="http://schemas.microsoft.com/office/powerpoint/2010/main" val="3254944566"/>
                </p:ext>
              </p:extLst>
            </p:nvPr>
          </p:nvGraphicFramePr>
          <p:xfrm>
            <a:off x="-157893" y="3563032"/>
            <a:ext cx="3087435" cy="2200242"/>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54" name="TextBox 53"/>
            <p:cNvSpPr txBox="1"/>
            <p:nvPr/>
          </p:nvSpPr>
          <p:spPr>
            <a:xfrm>
              <a:off x="-46894" y="4238091"/>
              <a:ext cx="562708" cy="369278"/>
            </a:xfrm>
            <a:prstGeom prst="rect">
              <a:avLst/>
            </a:prstGeom>
            <a:solidFill>
              <a:schemeClr val="bg1"/>
            </a:solidFill>
          </p:spPr>
          <p:txBody>
            <a:bodyPr wrap="square" rtlCol="0">
              <a:spAutoFit/>
            </a:bodyPr>
            <a:lstStyle/>
            <a:p>
              <a:pPr algn="ctr"/>
              <a:r>
                <a:rPr lang="en-US" b="1" smtClean="0">
                  <a:latin typeface="Gill Sans MT" panose="020B0502020104020203" pitchFamily="34" charset="0"/>
                </a:rPr>
                <a:t>int</a:t>
              </a:r>
              <a:endParaRPr lang="en-US" b="1">
                <a:latin typeface="Gill Sans MT" panose="020B0502020104020203" pitchFamily="34" charset="0"/>
              </a:endParaRPr>
            </a:p>
          </p:txBody>
        </p:sp>
        <p:sp>
          <p:nvSpPr>
            <p:cNvPr id="55" name="TextBox 54"/>
            <p:cNvSpPr txBox="1"/>
            <p:nvPr/>
          </p:nvSpPr>
          <p:spPr>
            <a:xfrm>
              <a:off x="-48556" y="5332842"/>
              <a:ext cx="562708" cy="369278"/>
            </a:xfrm>
            <a:prstGeom prst="rect">
              <a:avLst/>
            </a:prstGeom>
            <a:solidFill>
              <a:schemeClr val="bg1"/>
            </a:solidFill>
          </p:spPr>
          <p:txBody>
            <a:bodyPr wrap="square" rtlCol="0">
              <a:spAutoFit/>
            </a:bodyPr>
            <a:lstStyle/>
            <a:p>
              <a:pPr algn="ctr"/>
              <a:r>
                <a:rPr lang="en-US" b="1" smtClean="0">
                  <a:latin typeface="Gill Sans MT" panose="020B0502020104020203" pitchFamily="34" charset="0"/>
                </a:rPr>
                <a:t>list</a:t>
              </a:r>
              <a:endParaRPr lang="en-US" b="1">
                <a:latin typeface="Gill Sans MT" panose="020B0502020104020203" pitchFamily="34" charset="0"/>
              </a:endParaRPr>
            </a:p>
          </p:txBody>
        </p:sp>
        <p:sp>
          <p:nvSpPr>
            <p:cNvPr id="56" name="TextBox 55"/>
            <p:cNvSpPr txBox="1"/>
            <p:nvPr/>
          </p:nvSpPr>
          <p:spPr>
            <a:xfrm>
              <a:off x="2208159" y="4238037"/>
              <a:ext cx="665792" cy="369332"/>
            </a:xfrm>
            <a:prstGeom prst="rect">
              <a:avLst/>
            </a:prstGeom>
            <a:solidFill>
              <a:schemeClr val="bg1"/>
            </a:solidFill>
          </p:spPr>
          <p:txBody>
            <a:bodyPr wrap="square" rtlCol="0">
              <a:spAutoFit/>
            </a:bodyPr>
            <a:lstStyle/>
            <a:p>
              <a:pPr algn="ctr"/>
              <a:r>
                <a:rPr lang="en-US" b="1" smtClean="0">
                  <a:latin typeface="Gill Sans MT" panose="020B0502020104020203" pitchFamily="34" charset="0"/>
                </a:rPr>
                <a:t>bool</a:t>
              </a:r>
              <a:endParaRPr lang="en-US" b="1">
                <a:latin typeface="Gill Sans MT" panose="020B0502020104020203" pitchFamily="34" charset="0"/>
              </a:endParaRPr>
            </a:p>
          </p:txBody>
        </p:sp>
      </p:grpSp>
      <p:sp>
        <p:nvSpPr>
          <p:cNvPr id="57" name="Content Placeholder 2"/>
          <p:cNvSpPr txBox="1">
            <a:spLocks/>
          </p:cNvSpPr>
          <p:nvPr/>
        </p:nvSpPr>
        <p:spPr>
          <a:xfrm>
            <a:off x="1933576" y="1919064"/>
            <a:ext cx="8324848" cy="194380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Gill Sans MT" panose="020B0502020104020203"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Gill Sans MT" panose="020B0502020104020203"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ill Sans MT" panose="020B0502020104020203"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ill Sans MT" panose="020B0502020104020203"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ill Sans MT" panose="020B05020201040202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n-US" sz="2800" smtClean="0">
                <a:latin typeface="Segoe UI Light" panose="020B0502040204020203" pitchFamily="34" charset="0"/>
                <a:cs typeface="Segoe UI Light" panose="020B0502040204020203" pitchFamily="34" charset="0"/>
              </a:rPr>
              <a:t>  </a:t>
            </a:r>
          </a:p>
          <a:p>
            <a:pPr marL="0" indent="0" algn="ctr">
              <a:buFont typeface="Calibri" panose="020F0502020204030204" pitchFamily="34" charset="0"/>
              <a:buNone/>
            </a:pPr>
            <a:r>
              <a:rPr lang="en-US" sz="2800" smtClean="0">
                <a:latin typeface="Courier New" panose="02070309020205020404" pitchFamily="49" charset="0"/>
                <a:cs typeface="Courier New" panose="02070309020205020404" pitchFamily="49" charset="0"/>
              </a:rPr>
              <a:t> </a:t>
            </a:r>
            <a:r>
              <a:rPr lang="en-US" sz="4800" smtClean="0">
                <a:latin typeface="Courier New" panose="02070309020205020404" pitchFamily="49" charset="0"/>
                <a:cs typeface="Courier New" panose="02070309020205020404" pitchFamily="49" charset="0"/>
              </a:rPr>
              <a:t>x + y </a:t>
            </a:r>
            <a:r>
              <a:rPr lang="en-US" sz="4800" smtClean="0">
                <a:latin typeface="Courier New" panose="02070309020205020404" pitchFamily="49" charset="0"/>
                <a:cs typeface="Courier New" panose="02070309020205020404" pitchFamily="49" charset="0"/>
                <a:sym typeface="Wingdings" panose="05000000000000000000" pitchFamily="2" charset="2"/>
              </a:rPr>
              <a:t></a:t>
            </a:r>
            <a:endParaRPr lang="en-US" sz="2800" dirty="0" smtClean="0">
              <a:latin typeface="Courier New" panose="02070309020205020404" pitchFamily="49" charset="0"/>
              <a:cs typeface="Courier New" panose="02070309020205020404" pitchFamily="49" charset="0"/>
            </a:endParaRPr>
          </a:p>
        </p:txBody>
      </p:sp>
    </p:spTree>
    <p:custDataLst>
      <p:tags r:id="rId1"/>
    </p:custDataLst>
    <p:extLst>
      <p:ext uri="{BB962C8B-B14F-4D97-AF65-F5344CB8AC3E}">
        <p14:creationId xmlns:p14="http://schemas.microsoft.com/office/powerpoint/2010/main" val="3981979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524645" y="3994284"/>
            <a:ext cx="2800588" cy="2252213"/>
            <a:chOff x="128954" y="3511061"/>
            <a:chExt cx="2800588" cy="2252213"/>
          </a:xfrm>
        </p:grpSpPr>
        <p:graphicFrame>
          <p:nvGraphicFramePr>
            <p:cNvPr id="23" name="Diagram 22"/>
            <p:cNvGraphicFramePr/>
            <p:nvPr>
              <p:extLst>
                <p:ext uri="{D42A27DB-BD31-4B8C-83A1-F6EECF244321}">
                  <p14:modId xmlns:p14="http://schemas.microsoft.com/office/powerpoint/2010/main" val="3156763495"/>
                </p:ext>
              </p:extLst>
            </p:nvPr>
          </p:nvGraphicFramePr>
          <p:xfrm>
            <a:off x="128954" y="3511061"/>
            <a:ext cx="2800588" cy="22522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4" name="TextBox 23"/>
            <p:cNvSpPr txBox="1"/>
            <p:nvPr/>
          </p:nvSpPr>
          <p:spPr>
            <a:xfrm>
              <a:off x="227480" y="4238091"/>
              <a:ext cx="562708" cy="369278"/>
            </a:xfrm>
            <a:prstGeom prst="rect">
              <a:avLst/>
            </a:prstGeom>
            <a:solidFill>
              <a:schemeClr val="bg1"/>
            </a:solidFill>
          </p:spPr>
          <p:txBody>
            <a:bodyPr wrap="square" rtlCol="0">
              <a:spAutoFit/>
            </a:bodyPr>
            <a:lstStyle/>
            <a:p>
              <a:pPr algn="ctr"/>
              <a:r>
                <a:rPr lang="en-US" b="1" smtClean="0">
                  <a:latin typeface="Gill Sans MT" panose="020B0502020104020203" pitchFamily="34" charset="0"/>
                </a:rPr>
                <a:t>int</a:t>
              </a:r>
              <a:endParaRPr lang="en-US" b="1">
                <a:latin typeface="Gill Sans MT" panose="020B0502020104020203" pitchFamily="34" charset="0"/>
              </a:endParaRPr>
            </a:p>
          </p:txBody>
        </p:sp>
        <p:sp>
          <p:nvSpPr>
            <p:cNvPr id="25" name="TextBox 24"/>
            <p:cNvSpPr txBox="1"/>
            <p:nvPr/>
          </p:nvSpPr>
          <p:spPr>
            <a:xfrm>
              <a:off x="229851" y="5306856"/>
              <a:ext cx="562708" cy="369278"/>
            </a:xfrm>
            <a:prstGeom prst="rect">
              <a:avLst/>
            </a:prstGeom>
            <a:solidFill>
              <a:schemeClr val="bg1"/>
            </a:solidFill>
          </p:spPr>
          <p:txBody>
            <a:bodyPr wrap="square" rtlCol="0">
              <a:spAutoFit/>
            </a:bodyPr>
            <a:lstStyle/>
            <a:p>
              <a:pPr algn="ctr"/>
              <a:r>
                <a:rPr lang="en-US" b="1" smtClean="0">
                  <a:latin typeface="Gill Sans MT" panose="020B0502020104020203" pitchFamily="34" charset="0"/>
                </a:rPr>
                <a:t>list</a:t>
              </a:r>
              <a:endParaRPr lang="en-US" b="1">
                <a:latin typeface="Gill Sans MT" panose="020B0502020104020203" pitchFamily="34" charset="0"/>
              </a:endParaRPr>
            </a:p>
          </p:txBody>
        </p:sp>
        <p:sp>
          <p:nvSpPr>
            <p:cNvPr id="26" name="TextBox 25"/>
            <p:cNvSpPr txBox="1"/>
            <p:nvPr/>
          </p:nvSpPr>
          <p:spPr>
            <a:xfrm>
              <a:off x="2208159" y="4238037"/>
              <a:ext cx="665792" cy="369332"/>
            </a:xfrm>
            <a:prstGeom prst="rect">
              <a:avLst/>
            </a:prstGeom>
            <a:solidFill>
              <a:schemeClr val="bg1"/>
            </a:solidFill>
          </p:spPr>
          <p:txBody>
            <a:bodyPr wrap="square" rtlCol="0">
              <a:spAutoFit/>
            </a:bodyPr>
            <a:lstStyle/>
            <a:p>
              <a:pPr algn="ctr"/>
              <a:r>
                <a:rPr lang="en-US" b="1" smtClean="0">
                  <a:latin typeface="Gill Sans MT" panose="020B0502020104020203" pitchFamily="34" charset="0"/>
                </a:rPr>
                <a:t>bool</a:t>
              </a:r>
              <a:endParaRPr lang="en-US" b="1">
                <a:latin typeface="Gill Sans MT" panose="020B0502020104020203" pitchFamily="34" charset="0"/>
              </a:endParaRPr>
            </a:p>
          </p:txBody>
        </p:sp>
      </p:grpSp>
      <p:grpSp>
        <p:nvGrpSpPr>
          <p:cNvPr id="17" name="Group 16"/>
          <p:cNvGrpSpPr/>
          <p:nvPr/>
        </p:nvGrpSpPr>
        <p:grpSpPr>
          <a:xfrm>
            <a:off x="606489" y="4066031"/>
            <a:ext cx="2425960" cy="2108718"/>
            <a:chOff x="503582" y="3654557"/>
            <a:chExt cx="2425960" cy="2108718"/>
          </a:xfrm>
        </p:grpSpPr>
        <p:graphicFrame>
          <p:nvGraphicFramePr>
            <p:cNvPr id="18" name="Diagram 17"/>
            <p:cNvGraphicFramePr/>
            <p:nvPr>
              <p:extLst>
                <p:ext uri="{D42A27DB-BD31-4B8C-83A1-F6EECF244321}">
                  <p14:modId xmlns:p14="http://schemas.microsoft.com/office/powerpoint/2010/main" val="974637433"/>
                </p:ext>
              </p:extLst>
            </p:nvPr>
          </p:nvGraphicFramePr>
          <p:xfrm>
            <a:off x="503582" y="3654557"/>
            <a:ext cx="2425960" cy="210871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9" name="TextBox 18"/>
            <p:cNvSpPr txBox="1"/>
            <p:nvPr/>
          </p:nvSpPr>
          <p:spPr>
            <a:xfrm>
              <a:off x="573922" y="4282937"/>
              <a:ext cx="562708" cy="369278"/>
            </a:xfrm>
            <a:prstGeom prst="rect">
              <a:avLst/>
            </a:prstGeom>
            <a:solidFill>
              <a:schemeClr val="bg1"/>
            </a:solidFill>
          </p:spPr>
          <p:txBody>
            <a:bodyPr wrap="square" rtlCol="0">
              <a:spAutoFit/>
            </a:bodyPr>
            <a:lstStyle/>
            <a:p>
              <a:pPr algn="ctr"/>
              <a:r>
                <a:rPr lang="en-US" b="1" smtClean="0">
                  <a:latin typeface="Gill Sans MT" panose="020B0502020104020203" pitchFamily="34" charset="0"/>
                </a:rPr>
                <a:t>int</a:t>
              </a:r>
              <a:endParaRPr lang="en-US" b="1">
                <a:latin typeface="Gill Sans MT" panose="020B0502020104020203" pitchFamily="34" charset="0"/>
              </a:endParaRPr>
            </a:p>
          </p:txBody>
        </p:sp>
        <p:sp>
          <p:nvSpPr>
            <p:cNvPr id="20" name="TextBox 19"/>
            <p:cNvSpPr txBox="1"/>
            <p:nvPr/>
          </p:nvSpPr>
          <p:spPr>
            <a:xfrm>
              <a:off x="609092" y="5332151"/>
              <a:ext cx="562708" cy="369278"/>
            </a:xfrm>
            <a:prstGeom prst="rect">
              <a:avLst/>
            </a:prstGeom>
            <a:solidFill>
              <a:schemeClr val="bg1"/>
            </a:solidFill>
          </p:spPr>
          <p:txBody>
            <a:bodyPr wrap="square" rtlCol="0">
              <a:spAutoFit/>
            </a:bodyPr>
            <a:lstStyle/>
            <a:p>
              <a:pPr algn="ctr"/>
              <a:r>
                <a:rPr lang="en-US" b="1" smtClean="0">
                  <a:latin typeface="Gill Sans MT" panose="020B0502020104020203" pitchFamily="34" charset="0"/>
                </a:rPr>
                <a:t>list</a:t>
              </a:r>
              <a:endParaRPr lang="en-US" b="1">
                <a:latin typeface="Gill Sans MT" panose="020B0502020104020203" pitchFamily="34" charset="0"/>
              </a:endParaRPr>
            </a:p>
          </p:txBody>
        </p:sp>
        <p:sp>
          <p:nvSpPr>
            <p:cNvPr id="21" name="TextBox 20"/>
            <p:cNvSpPr txBox="1"/>
            <p:nvPr/>
          </p:nvSpPr>
          <p:spPr>
            <a:xfrm>
              <a:off x="2215662" y="4282937"/>
              <a:ext cx="665792" cy="369332"/>
            </a:xfrm>
            <a:prstGeom prst="rect">
              <a:avLst/>
            </a:prstGeom>
            <a:solidFill>
              <a:schemeClr val="bg1"/>
            </a:solidFill>
          </p:spPr>
          <p:txBody>
            <a:bodyPr wrap="square" rtlCol="0">
              <a:spAutoFit/>
            </a:bodyPr>
            <a:lstStyle/>
            <a:p>
              <a:pPr algn="ctr"/>
              <a:r>
                <a:rPr lang="en-US" b="1" smtClean="0">
                  <a:latin typeface="Gill Sans MT" panose="020B0502020104020203" pitchFamily="34" charset="0"/>
                </a:rPr>
                <a:t>bool</a:t>
              </a:r>
              <a:endParaRPr lang="en-US" b="1">
                <a:latin typeface="Gill Sans MT" panose="020B0502020104020203" pitchFamily="34" charset="0"/>
              </a:endParaRPr>
            </a:p>
          </p:txBody>
        </p:sp>
      </p:grpSp>
      <p:sp>
        <p:nvSpPr>
          <p:cNvPr id="2" name="Title 1"/>
          <p:cNvSpPr>
            <a:spLocks noGrp="1"/>
          </p:cNvSpPr>
          <p:nvPr>
            <p:ph type="title"/>
          </p:nvPr>
        </p:nvSpPr>
        <p:spPr>
          <a:xfrm>
            <a:off x="503582" y="260098"/>
            <a:ext cx="11330609" cy="1450757"/>
          </a:xfrm>
        </p:spPr>
        <p:txBody>
          <a:bodyPr/>
          <a:lstStyle/>
          <a:p>
            <a:r>
              <a:rPr lang="en-US" b="1" smtClean="0">
                <a:latin typeface="Gill Sans MT" panose="020B0502020104020203" pitchFamily="34" charset="0"/>
                <a:cs typeface="Segoe UI Light" panose="020B0502040204020203" pitchFamily="34" charset="0"/>
              </a:rPr>
              <a:t>Python Expressions using </a:t>
            </a:r>
            <a:r>
              <a:rPr lang="en-US" b="1" dirty="0" err="1" smtClean="0">
                <a:solidFill>
                  <a:schemeClr val="bg2">
                    <a:lumMod val="50000"/>
                  </a:schemeClr>
                </a:solidFill>
                <a:latin typeface="Gill Sans MT" panose="020B0502020104020203" pitchFamily="34" charset="0"/>
                <a:cs typeface="Segoe UI Light" panose="020B0502040204020203" pitchFamily="34" charset="0"/>
              </a:rPr>
              <a:t>MultiType</a:t>
            </a:r>
            <a:endParaRPr lang="en-US" b="1" dirty="0">
              <a:solidFill>
                <a:schemeClr val="bg2">
                  <a:lumMod val="50000"/>
                </a:schemeClr>
              </a:solidFill>
              <a:latin typeface="Gill Sans MT" panose="020B0502020104020203" pitchFamily="34" charset="0"/>
              <a:cs typeface="Segoe UI Light" panose="020B0502040204020203" pitchFamily="34" charset="0"/>
            </a:endParaRPr>
          </a:p>
        </p:txBody>
      </p:sp>
      <p:sp>
        <p:nvSpPr>
          <p:cNvPr id="3" name="Plus 2"/>
          <p:cNvSpPr/>
          <p:nvPr/>
        </p:nvSpPr>
        <p:spPr>
          <a:xfrm>
            <a:off x="3274324" y="4655327"/>
            <a:ext cx="914400" cy="930126"/>
          </a:xfrm>
          <a:prstGeom prst="mathPlus">
            <a:avLst/>
          </a:prstGeom>
          <a:gradFill>
            <a:gsLst>
              <a:gs pos="0">
                <a:srgbClr val="0D9776"/>
              </a:gs>
              <a:gs pos="0">
                <a:schemeClr val="dk1">
                  <a:shade val="87000"/>
                  <a:satMod val="125000"/>
                </a:schemeClr>
              </a:gs>
              <a:gs pos="0">
                <a:schemeClr val="dk1">
                  <a:tint val="100000"/>
                  <a:shade val="90000"/>
                  <a:satMod val="130000"/>
                </a:schemeClr>
              </a:gs>
              <a:gs pos="0">
                <a:srgbClr val="0D9776"/>
              </a:gs>
            </a:gsLst>
          </a:gra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 name="Equal 3"/>
          <p:cNvSpPr/>
          <p:nvPr/>
        </p:nvSpPr>
        <p:spPr>
          <a:xfrm>
            <a:off x="7731494" y="4747166"/>
            <a:ext cx="839755" cy="746449"/>
          </a:xfrm>
          <a:prstGeom prst="mathEqual">
            <a:avLst/>
          </a:prstGeom>
          <a:solidFill>
            <a:srgbClr val="0D97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Multiply 4"/>
          <p:cNvSpPr/>
          <p:nvPr/>
        </p:nvSpPr>
        <p:spPr>
          <a:xfrm>
            <a:off x="9033101" y="4191437"/>
            <a:ext cx="1830235" cy="174450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918230" y="3155400"/>
            <a:ext cx="10501312" cy="830997"/>
          </a:xfrm>
          <a:prstGeom prst="rect">
            <a:avLst/>
          </a:prstGeom>
          <a:solidFill>
            <a:srgbClr val="92D050"/>
          </a:solidFill>
          <a:ln>
            <a:solidFill>
              <a:schemeClr val="tx1"/>
            </a:solidFill>
          </a:ln>
        </p:spPr>
        <p:txBody>
          <a:bodyPr wrap="square" rtlCol="0">
            <a:spAutoFit/>
          </a:bodyPr>
          <a:lstStyle/>
          <a:p>
            <a:r>
              <a:rPr lang="en-US" sz="4800" dirty="0" smtClean="0">
                <a:latin typeface="Gill Sans MT" panose="020B0502020104020203" pitchFamily="34" charset="0"/>
                <a:cs typeface="Segoe UI Light" panose="020B0502040204020203" pitchFamily="34" charset="0"/>
              </a:rPr>
              <a:t>Typing rules are encoded as </a:t>
            </a:r>
            <a:r>
              <a:rPr lang="en-US" sz="4800" b="1" dirty="0" smtClean="0">
                <a:solidFill>
                  <a:schemeClr val="bg1"/>
                </a:solidFill>
                <a:latin typeface="Gill Sans MT" panose="020B0502020104020203" pitchFamily="34" charset="0"/>
                <a:cs typeface="Segoe UI Light" panose="020B0502040204020203" pitchFamily="34" charset="0"/>
              </a:rPr>
              <a:t>constraints</a:t>
            </a:r>
            <a:endParaRPr lang="en-US" sz="4800" b="1" dirty="0">
              <a:solidFill>
                <a:schemeClr val="bg1"/>
              </a:solidFill>
              <a:latin typeface="Gill Sans MT" panose="020B0502020104020203" pitchFamily="34" charset="0"/>
              <a:cs typeface="Segoe UI Light" panose="020B0502040204020203" pitchFamily="34" charset="0"/>
            </a:endParaRPr>
          </a:p>
        </p:txBody>
      </p:sp>
      <p:sp>
        <p:nvSpPr>
          <p:cNvPr id="28" name="Content Placeholder 2"/>
          <p:cNvSpPr txBox="1">
            <a:spLocks/>
          </p:cNvSpPr>
          <p:nvPr/>
        </p:nvSpPr>
        <p:spPr>
          <a:xfrm>
            <a:off x="1933576" y="1919064"/>
            <a:ext cx="8324848" cy="194380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Gill Sans MT" panose="020B0502020104020203"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Gill Sans MT" panose="020B0502020104020203"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ill Sans MT" panose="020B0502020104020203"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ill Sans MT" panose="020B0502020104020203"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ill Sans MT" panose="020B05020201040202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n-US" sz="2800" smtClean="0">
                <a:latin typeface="Segoe UI Light" panose="020B0502040204020203" pitchFamily="34" charset="0"/>
                <a:cs typeface="Segoe UI Light" panose="020B0502040204020203" pitchFamily="34" charset="0"/>
              </a:rPr>
              <a:t>  </a:t>
            </a:r>
          </a:p>
          <a:p>
            <a:pPr marL="0" indent="0" algn="ctr">
              <a:buFont typeface="Calibri" panose="020F0502020204030204" pitchFamily="34" charset="0"/>
              <a:buNone/>
            </a:pPr>
            <a:r>
              <a:rPr lang="en-US" sz="2800" smtClean="0">
                <a:latin typeface="Courier New" panose="02070309020205020404" pitchFamily="49" charset="0"/>
                <a:cs typeface="Courier New" panose="02070309020205020404" pitchFamily="49" charset="0"/>
              </a:rPr>
              <a:t> </a:t>
            </a:r>
            <a:r>
              <a:rPr lang="en-US" sz="4800" smtClean="0">
                <a:latin typeface="Courier New" panose="02070309020205020404" pitchFamily="49" charset="0"/>
                <a:cs typeface="Courier New" panose="02070309020205020404" pitchFamily="49" charset="0"/>
              </a:rPr>
              <a:t>x + y </a:t>
            </a:r>
            <a:r>
              <a:rPr lang="en-US" sz="4800" smtClean="0">
                <a:latin typeface="Courier New" panose="02070309020205020404" pitchFamily="49" charset="0"/>
                <a:cs typeface="Courier New" panose="02070309020205020404" pitchFamily="49" charset="0"/>
                <a:sym typeface="Wingdings" panose="05000000000000000000" pitchFamily="2" charset="2"/>
              </a:rPr>
              <a:t></a:t>
            </a:r>
            <a:endParaRPr lang="en-US" sz="2800" dirty="0" smtClean="0">
              <a:latin typeface="Courier New" panose="02070309020205020404" pitchFamily="49" charset="0"/>
              <a:cs typeface="Courier New" panose="02070309020205020404" pitchFamily="49" charset="0"/>
            </a:endParaRPr>
          </a:p>
        </p:txBody>
      </p:sp>
    </p:spTree>
    <p:custDataLst>
      <p:tags r:id="rId1"/>
    </p:custDataLst>
    <p:extLst>
      <p:ext uri="{BB962C8B-B14F-4D97-AF65-F5344CB8AC3E}">
        <p14:creationId xmlns:p14="http://schemas.microsoft.com/office/powerpoint/2010/main" val="258569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438144" y="4490666"/>
            <a:ext cx="3598980" cy="596971"/>
          </a:xfrm>
          <a:prstGeom prst="rect">
            <a:avLst/>
          </a:prstGeom>
          <a:solidFill>
            <a:srgbClr val="FFFF00"/>
          </a:solidFill>
        </p:spPr>
        <p:txBody>
          <a:bodyPr wrap="square" rtlCol="0">
            <a:spAutoFit/>
          </a:bodyPr>
          <a:lstStyle/>
          <a:p>
            <a:endParaRPr lang="en-US"/>
          </a:p>
        </p:txBody>
      </p:sp>
      <p:sp>
        <p:nvSpPr>
          <p:cNvPr id="2" name="Title 1"/>
          <p:cNvSpPr>
            <a:spLocks noGrp="1"/>
          </p:cNvSpPr>
          <p:nvPr>
            <p:ph type="title"/>
          </p:nvPr>
        </p:nvSpPr>
        <p:spPr>
          <a:xfrm>
            <a:off x="1097279" y="265088"/>
            <a:ext cx="10564633" cy="1450757"/>
          </a:xfrm>
        </p:spPr>
        <p:txBody>
          <a:bodyPr/>
          <a:lstStyle/>
          <a:p>
            <a:r>
              <a:rPr lang="en-US" b="1" dirty="0" smtClean="0">
                <a:latin typeface="Gill Sans MT" panose="020B0502020104020203" pitchFamily="34" charset="0"/>
                <a:cs typeface="Segoe UI Light" panose="020B0502040204020203" pitchFamily="34" charset="0"/>
              </a:rPr>
              <a:t>(2) Translation of Expression Choices</a:t>
            </a:r>
            <a:endParaRPr lang="en-US" b="1" dirty="0">
              <a:latin typeface="Gill Sans MT" panose="020B0502020104020203" pitchFamily="34" charset="0"/>
              <a:cs typeface="Segoe UI Light" panose="020B0502040204020203" pitchFamily="34" charset="0"/>
            </a:endParaRPr>
          </a:p>
        </p:txBody>
      </p:sp>
      <p:sp>
        <p:nvSpPr>
          <p:cNvPr id="6" name="Content Placeholder 2"/>
          <p:cNvSpPr>
            <a:spLocks noGrp="1"/>
          </p:cNvSpPr>
          <p:nvPr>
            <p:ph idx="1"/>
          </p:nvPr>
        </p:nvSpPr>
        <p:spPr>
          <a:xfrm>
            <a:off x="2672862" y="1795053"/>
            <a:ext cx="11944089" cy="2209895"/>
          </a:xfrm>
        </p:spPr>
        <p:txBody>
          <a:bodyPr>
            <a:normAutofit/>
          </a:bodyPr>
          <a:lstStyle/>
          <a:p>
            <a:pPr marL="0" indent="0">
              <a:buNone/>
            </a:pPr>
            <a:r>
              <a:rPr lang="en-US" sz="2400" dirty="0" smtClean="0">
                <a:latin typeface="Courier New" panose="02070309020205020404" pitchFamily="49" charset="0"/>
                <a:cs typeface="Courier New" panose="02070309020205020404" pitchFamily="49" charset="0"/>
              </a:rPr>
              <a:t>  </a:t>
            </a:r>
          </a:p>
          <a:p>
            <a:pPr marL="0" indent="0">
              <a:buNone/>
            </a:pPr>
            <a:r>
              <a:rPr lang="en-US" sz="3200" smtClean="0">
                <a:latin typeface="Courier New" panose="02070309020205020404" pitchFamily="49" charset="0"/>
                <a:cs typeface="Courier New" panose="02070309020205020404" pitchFamily="49" charset="0"/>
              </a:rPr>
              <a:t> </a:t>
            </a:r>
            <a:r>
              <a:rPr lang="en-US" sz="4000" b="1" smtClean="0">
                <a:latin typeface="Courier New" panose="02070309020205020404" pitchFamily="49" charset="0"/>
                <a:cs typeface="Courier New" panose="02070309020205020404" pitchFamily="49" charset="0"/>
              </a:rPr>
              <a:t>{</a:t>
            </a:r>
            <a:r>
              <a:rPr lang="en-US" sz="3200" smtClean="0">
                <a:latin typeface="Courier New" panose="02070309020205020404" pitchFamily="49" charset="0"/>
                <a:cs typeface="Courier New" panose="02070309020205020404" pitchFamily="49" charset="0"/>
              </a:rPr>
              <a:t>   ,  </a:t>
            </a:r>
            <a:r>
              <a:rPr lang="en-US" sz="4000" b="1" smtClean="0">
                <a:latin typeface="Courier New" panose="02070309020205020404" pitchFamily="49" charset="0"/>
                <a:cs typeface="Courier New" panose="02070309020205020404" pitchFamily="49" charset="0"/>
              </a:rPr>
              <a:t>}</a:t>
            </a:r>
            <a:r>
              <a:rPr lang="en-US" sz="3200" smtClean="0">
                <a:latin typeface="Courier New" panose="02070309020205020404" pitchFamily="49" charset="0"/>
                <a:cs typeface="Courier New" panose="02070309020205020404" pitchFamily="49" charset="0"/>
              </a:rPr>
              <a:t> </a:t>
            </a:r>
            <a:r>
              <a:rPr lang="en-US" sz="3200" smtClean="0">
                <a:latin typeface="Courier New" panose="02070309020205020404" pitchFamily="49" charset="0"/>
                <a:cs typeface="Courier New" panose="02070309020205020404" pitchFamily="49" charset="0"/>
                <a:sym typeface="Wingdings" panose="05000000000000000000" pitchFamily="2" charset="2"/>
              </a:rPr>
              <a:t></a:t>
            </a:r>
            <a:endParaRPr lang="en-US" sz="2400" dirty="0" smtClean="0">
              <a:latin typeface="Courier New" panose="02070309020205020404" pitchFamily="49" charset="0"/>
              <a:cs typeface="Courier New" panose="02070309020205020404" pitchFamily="49" charset="0"/>
            </a:endParaRPr>
          </a:p>
        </p:txBody>
      </p:sp>
      <p:sp>
        <p:nvSpPr>
          <p:cNvPr id="7" name="TextBox 6"/>
          <p:cNvSpPr txBox="1"/>
          <p:nvPr/>
        </p:nvSpPr>
        <p:spPr>
          <a:xfrm>
            <a:off x="3243105" y="2352716"/>
            <a:ext cx="658323" cy="538471"/>
          </a:xfrm>
          <a:prstGeom prst="rect">
            <a:avLst/>
          </a:prstGeom>
          <a:noFill/>
          <a:ln w="31750">
            <a:solidFill>
              <a:schemeClr val="accent6">
                <a:shade val="50000"/>
              </a:schemeClr>
            </a:solidFill>
          </a:ln>
        </p:spPr>
        <p:txBody>
          <a:bodyPr wrap="square" rtlCol="0">
            <a:spAutoFit/>
          </a:bodyPr>
          <a:lstStyle/>
          <a:p>
            <a:endParaRPr lang="en-US" dirty="0"/>
          </a:p>
        </p:txBody>
      </p:sp>
      <p:grpSp>
        <p:nvGrpSpPr>
          <p:cNvPr id="4" name="Group 3"/>
          <p:cNvGrpSpPr/>
          <p:nvPr/>
        </p:nvGrpSpPr>
        <p:grpSpPr>
          <a:xfrm>
            <a:off x="2147884" y="2954047"/>
            <a:ext cx="9778481" cy="3293209"/>
            <a:chOff x="914401" y="3058260"/>
            <a:chExt cx="9778481" cy="3293209"/>
          </a:xfrm>
        </p:grpSpPr>
        <p:sp>
          <p:nvSpPr>
            <p:cNvPr id="3" name="TextBox 2"/>
            <p:cNvSpPr txBox="1"/>
            <p:nvPr/>
          </p:nvSpPr>
          <p:spPr>
            <a:xfrm>
              <a:off x="914401" y="3058260"/>
              <a:ext cx="9778481" cy="3293209"/>
            </a:xfrm>
            <a:prstGeom prst="rect">
              <a:avLst/>
            </a:prstGeom>
            <a:noFill/>
          </p:spPr>
          <p:txBody>
            <a:bodyPr wrap="square" rtlCol="0">
              <a:spAutoFit/>
            </a:bodyPr>
            <a:lstStyle/>
            <a:p>
              <a:r>
                <a:rPr lang="en-US" sz="3200" smtClean="0">
                  <a:latin typeface="Courier New" panose="02070309020205020404" pitchFamily="49" charset="0"/>
                  <a:cs typeface="Courier New" panose="02070309020205020404" pitchFamily="49" charset="0"/>
                </a:rPr>
                <a:t>MultiType modifyMTi(  ,  )</a:t>
              </a:r>
              <a:r>
                <a:rPr lang="en-US" sz="4000" b="1" smtClean="0">
                  <a:latin typeface="Courier New" panose="02070309020205020404" pitchFamily="49" charset="0"/>
                  <a:cs typeface="Courier New" panose="02070309020205020404" pitchFamily="49" charset="0"/>
                </a:rPr>
                <a:t>{</a:t>
              </a:r>
            </a:p>
            <a:p>
              <a:r>
                <a:rPr lang="en-US" sz="3200" smtClean="0">
                  <a:latin typeface="Courier New" panose="02070309020205020404" pitchFamily="49" charset="0"/>
                  <a:cs typeface="Courier New" panose="02070309020205020404" pitchFamily="49" charset="0"/>
                </a:rPr>
                <a:t>   </a:t>
              </a:r>
              <a:r>
                <a:rPr lang="en-US" sz="3200" b="1" smtClean="0">
                  <a:solidFill>
                    <a:schemeClr val="accent1"/>
                  </a:solidFill>
                  <a:latin typeface="Courier New" panose="02070309020205020404" pitchFamily="49" charset="0"/>
                  <a:cs typeface="Courier New" panose="02070309020205020404" pitchFamily="49" charset="0"/>
                </a:rPr>
                <a:t>if</a:t>
              </a:r>
              <a:r>
                <a:rPr lang="en-US" sz="3200" smtClean="0">
                  <a:latin typeface="Courier New" panose="02070309020205020404" pitchFamily="49" charset="0"/>
                  <a:cs typeface="Courier New" panose="02070309020205020404" pitchFamily="49" charset="0"/>
                </a:rPr>
                <a:t>(??) </a:t>
              </a:r>
              <a:r>
                <a:rPr lang="en-US" sz="3200" b="1" smtClean="0">
                  <a:solidFill>
                    <a:schemeClr val="accent1"/>
                  </a:solidFill>
                  <a:latin typeface="Courier New" panose="02070309020205020404" pitchFamily="49" charset="0"/>
                  <a:cs typeface="Courier New" panose="02070309020205020404" pitchFamily="49" charset="0"/>
                </a:rPr>
                <a:t>return</a:t>
              </a:r>
            </a:p>
            <a:p>
              <a:r>
                <a:rPr lang="en-US" sz="3200">
                  <a:latin typeface="Courier New" panose="02070309020205020404" pitchFamily="49" charset="0"/>
                  <a:cs typeface="Courier New" panose="02070309020205020404" pitchFamily="49" charset="0"/>
                </a:rPr>
                <a:t> </a:t>
              </a:r>
              <a:r>
                <a:rPr lang="en-US" sz="3200" smtClean="0">
                  <a:latin typeface="Courier New" panose="02070309020205020404" pitchFamily="49" charset="0"/>
                  <a:cs typeface="Courier New" panose="02070309020205020404" pitchFamily="49" charset="0"/>
                </a:rPr>
                <a:t>  </a:t>
              </a:r>
              <a:r>
                <a:rPr lang="en-US" sz="3200" b="1" smtClean="0">
                  <a:solidFill>
                    <a:schemeClr val="accent1"/>
                  </a:solidFill>
                  <a:latin typeface="Courier New" panose="02070309020205020404" pitchFamily="49" charset="0"/>
                  <a:cs typeface="Courier New" panose="02070309020205020404" pitchFamily="49" charset="0"/>
                </a:rPr>
                <a:t>else</a:t>
              </a:r>
              <a:r>
                <a:rPr lang="en-US" sz="3200" smtClean="0">
                  <a:latin typeface="Courier New" panose="02070309020205020404" pitchFamily="49" charset="0"/>
                  <a:cs typeface="Courier New" panose="02070309020205020404" pitchFamily="49" charset="0"/>
                </a:rPr>
                <a:t> </a:t>
              </a:r>
            </a:p>
            <a:p>
              <a:r>
                <a:rPr lang="en-US" sz="3200">
                  <a:latin typeface="Courier New" panose="02070309020205020404" pitchFamily="49" charset="0"/>
                  <a:cs typeface="Courier New" panose="02070309020205020404" pitchFamily="49" charset="0"/>
                </a:rPr>
                <a:t> </a:t>
              </a:r>
              <a:r>
                <a:rPr lang="en-US" sz="3200" smtClean="0">
                  <a:latin typeface="Courier New" panose="02070309020205020404" pitchFamily="49" charset="0"/>
                  <a:cs typeface="Courier New" panose="02070309020205020404" pitchFamily="49" charset="0"/>
                </a:rPr>
                <a:t>    choice</a:t>
              </a:r>
              <a:r>
                <a:rPr lang="en-US" sz="3200" baseline="-25000">
                  <a:latin typeface="Courier New" panose="02070309020205020404" pitchFamily="49" charset="0"/>
                  <a:cs typeface="Courier New" panose="02070309020205020404" pitchFamily="49" charset="0"/>
                </a:rPr>
                <a:t>i</a:t>
              </a:r>
              <a:r>
                <a:rPr lang="en-US" sz="3200" smtClean="0">
                  <a:latin typeface="Courier New" panose="02070309020205020404" pitchFamily="49" charset="0"/>
                  <a:cs typeface="Courier New" panose="02070309020205020404" pitchFamily="49" charset="0"/>
                </a:rPr>
                <a:t> = </a:t>
              </a:r>
              <a:r>
                <a:rPr lang="en-US" sz="3200" b="1" smtClean="0">
                  <a:solidFill>
                    <a:srgbClr val="00B050"/>
                  </a:solidFill>
                  <a:latin typeface="Courier New" panose="02070309020205020404" pitchFamily="49" charset="0"/>
                  <a:cs typeface="Courier New" panose="02070309020205020404" pitchFamily="49" charset="0"/>
                </a:rPr>
                <a:t>True</a:t>
              </a:r>
            </a:p>
            <a:p>
              <a:r>
                <a:rPr lang="en-US" sz="3200">
                  <a:latin typeface="Courier New" panose="02070309020205020404" pitchFamily="49" charset="0"/>
                  <a:cs typeface="Courier New" panose="02070309020205020404" pitchFamily="49" charset="0"/>
                </a:rPr>
                <a:t> </a:t>
              </a:r>
              <a:r>
                <a:rPr lang="en-US" sz="3200" smtClean="0">
                  <a:latin typeface="Courier New" panose="02070309020205020404" pitchFamily="49" charset="0"/>
                  <a:cs typeface="Courier New" panose="02070309020205020404" pitchFamily="49" charset="0"/>
                </a:rPr>
                <a:t>    </a:t>
              </a:r>
              <a:r>
                <a:rPr lang="en-US" sz="3200" b="1" smtClean="0">
                  <a:solidFill>
                    <a:schemeClr val="accent1"/>
                  </a:solidFill>
                  <a:latin typeface="Courier New" panose="02070309020205020404" pitchFamily="49" charset="0"/>
                  <a:cs typeface="Courier New" panose="02070309020205020404" pitchFamily="49" charset="0"/>
                </a:rPr>
                <a:t>return</a:t>
              </a:r>
            </a:p>
            <a:p>
              <a:r>
                <a:rPr lang="en-US" sz="4000" b="1" smtClean="0">
                  <a:latin typeface="Courier New" panose="02070309020205020404" pitchFamily="49" charset="0"/>
                  <a:cs typeface="Courier New" panose="02070309020205020404" pitchFamily="49" charset="0"/>
                </a:rPr>
                <a:t>}</a:t>
              </a:r>
              <a:endParaRPr lang="en-US" sz="4000" b="1">
                <a:latin typeface="Courier New" panose="02070309020205020404" pitchFamily="49" charset="0"/>
                <a:cs typeface="Courier New" panose="02070309020205020404" pitchFamily="49" charset="0"/>
              </a:endParaRPr>
            </a:p>
          </p:txBody>
        </p:sp>
        <p:graphicFrame>
          <p:nvGraphicFramePr>
            <p:cNvPr id="8" name="Diagram 7"/>
            <p:cNvGraphicFramePr/>
            <p:nvPr>
              <p:extLst>
                <p:ext uri="{D42A27DB-BD31-4B8C-83A1-F6EECF244321}">
                  <p14:modId xmlns:p14="http://schemas.microsoft.com/office/powerpoint/2010/main" val="4233365275"/>
                </p:ext>
              </p:extLst>
            </p:nvPr>
          </p:nvGraphicFramePr>
          <p:xfrm>
            <a:off x="5911392" y="3166581"/>
            <a:ext cx="468909" cy="4522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p:cNvGraphicFramePr/>
            <p:nvPr>
              <p:extLst>
                <p:ext uri="{D42A27DB-BD31-4B8C-83A1-F6EECF244321}">
                  <p14:modId xmlns:p14="http://schemas.microsoft.com/office/powerpoint/2010/main" val="3602016444"/>
                </p:ext>
              </p:extLst>
            </p:nvPr>
          </p:nvGraphicFramePr>
          <p:xfrm>
            <a:off x="5115538" y="3745315"/>
            <a:ext cx="468909" cy="45223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0" name="Diagram 9"/>
            <p:cNvGraphicFramePr/>
            <p:nvPr>
              <p:extLst>
                <p:ext uri="{D42A27DB-BD31-4B8C-83A1-F6EECF244321}">
                  <p14:modId xmlns:p14="http://schemas.microsoft.com/office/powerpoint/2010/main" val="3865635678"/>
                </p:ext>
              </p:extLst>
            </p:nvPr>
          </p:nvGraphicFramePr>
          <p:xfrm>
            <a:off x="3857847" y="5216898"/>
            <a:ext cx="468909" cy="45223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graphicFrame>
        <p:nvGraphicFramePr>
          <p:cNvPr id="12" name="Diagram 11"/>
          <p:cNvGraphicFramePr/>
          <p:nvPr>
            <p:extLst>
              <p:ext uri="{D42A27DB-BD31-4B8C-83A1-F6EECF244321}">
                <p14:modId xmlns:p14="http://schemas.microsoft.com/office/powerpoint/2010/main" val="3795322327"/>
              </p:ext>
            </p:extLst>
          </p:nvPr>
        </p:nvGraphicFramePr>
        <p:xfrm>
          <a:off x="3321880" y="2392803"/>
          <a:ext cx="468909" cy="452231"/>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3" name="Diagram 12"/>
          <p:cNvGraphicFramePr/>
          <p:nvPr>
            <p:extLst>
              <p:ext uri="{D42A27DB-BD31-4B8C-83A1-F6EECF244321}">
                <p14:modId xmlns:p14="http://schemas.microsoft.com/office/powerpoint/2010/main" val="2191741032"/>
              </p:ext>
            </p:extLst>
          </p:nvPr>
        </p:nvGraphicFramePr>
        <p:xfrm>
          <a:off x="4191951" y="2384767"/>
          <a:ext cx="468909" cy="452231"/>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
        <p:nvSpPr>
          <p:cNvPr id="16" name="TextBox 15"/>
          <p:cNvSpPr txBox="1"/>
          <p:nvPr/>
        </p:nvSpPr>
        <p:spPr>
          <a:xfrm>
            <a:off x="7031806" y="3535771"/>
            <a:ext cx="3708698" cy="646331"/>
          </a:xfrm>
          <a:prstGeom prst="rect">
            <a:avLst/>
          </a:prstGeom>
          <a:noFill/>
        </p:spPr>
        <p:txBody>
          <a:bodyPr wrap="square" rtlCol="0">
            <a:spAutoFit/>
          </a:bodyPr>
          <a:lstStyle/>
          <a:p>
            <a:r>
              <a:rPr lang="en-US" sz="3600" smtClean="0">
                <a:solidFill>
                  <a:srgbClr val="00B050"/>
                </a:solidFill>
                <a:latin typeface="Gill Sans MT" panose="020B0502020104020203" pitchFamily="34" charset="0"/>
              </a:rPr>
              <a:t>// default choice</a:t>
            </a:r>
            <a:endParaRPr lang="en-US" sz="3600">
              <a:solidFill>
                <a:srgbClr val="00B050"/>
              </a:solidFill>
              <a:latin typeface="Gill Sans MT" panose="020B0502020104020203" pitchFamily="34" charset="0"/>
            </a:endParaRPr>
          </a:p>
        </p:txBody>
      </p:sp>
      <p:sp>
        <p:nvSpPr>
          <p:cNvPr id="17" name="TextBox 16"/>
          <p:cNvSpPr txBox="1"/>
          <p:nvPr/>
        </p:nvSpPr>
        <p:spPr>
          <a:xfrm>
            <a:off x="5799636" y="5017930"/>
            <a:ext cx="4331916" cy="646331"/>
          </a:xfrm>
          <a:prstGeom prst="rect">
            <a:avLst/>
          </a:prstGeom>
          <a:noFill/>
        </p:spPr>
        <p:txBody>
          <a:bodyPr wrap="square" rtlCol="0">
            <a:spAutoFit/>
          </a:bodyPr>
          <a:lstStyle/>
          <a:p>
            <a:r>
              <a:rPr lang="en-US" sz="3600" smtClean="0">
                <a:solidFill>
                  <a:srgbClr val="00B050"/>
                </a:solidFill>
                <a:latin typeface="Gill Sans MT" panose="020B0502020104020203" pitchFamily="34" charset="0"/>
              </a:rPr>
              <a:t>// non-default choice</a:t>
            </a:r>
            <a:endParaRPr lang="en-US" sz="3600">
              <a:solidFill>
                <a:srgbClr val="00B050"/>
              </a:solidFill>
              <a:latin typeface="Gill Sans MT" panose="020B0502020104020203" pitchFamily="34" charset="0"/>
            </a:endParaRPr>
          </a:p>
        </p:txBody>
      </p:sp>
      <p:graphicFrame>
        <p:nvGraphicFramePr>
          <p:cNvPr id="19" name="Diagram 18"/>
          <p:cNvGraphicFramePr/>
          <p:nvPr>
            <p:extLst>
              <p:ext uri="{D42A27DB-BD31-4B8C-83A1-F6EECF244321}">
                <p14:modId xmlns:p14="http://schemas.microsoft.com/office/powerpoint/2010/main" val="2313432873"/>
              </p:ext>
            </p:extLst>
          </p:nvPr>
        </p:nvGraphicFramePr>
        <p:xfrm>
          <a:off x="7838533" y="3042398"/>
          <a:ext cx="468909" cy="452231"/>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sp>
        <p:nvSpPr>
          <p:cNvPr id="21" name="TextBox 20"/>
          <p:cNvSpPr txBox="1"/>
          <p:nvPr/>
        </p:nvSpPr>
        <p:spPr>
          <a:xfrm>
            <a:off x="1299412" y="3625516"/>
            <a:ext cx="9208168" cy="492418"/>
          </a:xfrm>
          <a:prstGeom prst="rect">
            <a:avLst/>
          </a:prstGeom>
          <a:solidFill>
            <a:schemeClr val="bg1"/>
          </a:solidFill>
        </p:spPr>
        <p:txBody>
          <a:bodyPr wrap="square" rtlCol="0">
            <a:spAutoFit/>
          </a:bodyPr>
          <a:lstStyle/>
          <a:p>
            <a:endParaRPr lang="en-US"/>
          </a:p>
        </p:txBody>
      </p:sp>
      <p:sp>
        <p:nvSpPr>
          <p:cNvPr id="22" name="TextBox 21"/>
          <p:cNvSpPr txBox="1"/>
          <p:nvPr/>
        </p:nvSpPr>
        <p:spPr>
          <a:xfrm>
            <a:off x="1299412" y="4152619"/>
            <a:ext cx="9079830" cy="1511641"/>
          </a:xfrm>
          <a:prstGeom prst="rect">
            <a:avLst/>
          </a:prstGeom>
          <a:solidFill>
            <a:schemeClr val="bg1"/>
          </a:solidFill>
        </p:spPr>
        <p:txBody>
          <a:bodyPr wrap="square" rtlCol="0">
            <a:spAutoFit/>
          </a:bodyPr>
          <a:lstStyle/>
          <a:p>
            <a:endParaRPr lang="en-US"/>
          </a:p>
        </p:txBody>
      </p:sp>
    </p:spTree>
    <p:custDataLst>
      <p:tags r:id="rId1"/>
    </p:custDataLst>
    <p:extLst>
      <p:ext uri="{BB962C8B-B14F-4D97-AF65-F5344CB8AC3E}">
        <p14:creationId xmlns:p14="http://schemas.microsoft.com/office/powerpoint/2010/main" val="3737335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Graphic spid="19" grpId="0">
        <p:bldAsOne/>
      </p:bldGraphic>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39368" y="5461419"/>
            <a:ext cx="10113264" cy="822960"/>
          </a:xfrm>
        </p:spPr>
        <p:txBody>
          <a:bodyPr/>
          <a:lstStyle/>
          <a:p>
            <a:pPr algn="ctr"/>
            <a:r>
              <a:rPr lang="en-US" sz="5000" dirty="0" smtClean="0"/>
              <a:t>6.00 Student Feedback (2013)</a:t>
            </a:r>
            <a:endParaRPr lang="en-US" sz="5000" dirty="0"/>
          </a:p>
        </p:txBody>
      </p:sp>
      <p:sp>
        <p:nvSpPr>
          <p:cNvPr id="6" name="Rectangle 5"/>
          <p:cNvSpPr/>
          <p:nvPr/>
        </p:nvSpPr>
        <p:spPr>
          <a:xfrm>
            <a:off x="617838" y="1015473"/>
            <a:ext cx="10956324" cy="2862322"/>
          </a:xfrm>
          <a:prstGeom prst="rect">
            <a:avLst/>
          </a:prstGeom>
        </p:spPr>
        <p:txBody>
          <a:bodyPr wrap="square">
            <a:spAutoFit/>
          </a:bodyPr>
          <a:lstStyle/>
          <a:p>
            <a:pPr algn="ctr"/>
            <a:r>
              <a:rPr lang="en-US" sz="3600" i="1" dirty="0">
                <a:latin typeface="Gill Sans MT" panose="020B0502020104020203" pitchFamily="34" charset="0"/>
              </a:rPr>
              <a:t>"Not only did it take </a:t>
            </a:r>
            <a:r>
              <a:rPr lang="en-US" sz="3600" b="1" i="1" dirty="0">
                <a:solidFill>
                  <a:srgbClr val="00B0F0"/>
                </a:solidFill>
                <a:latin typeface="Gill Sans MT" panose="020B0502020104020203" pitchFamily="34" charset="0"/>
              </a:rPr>
              <a:t>1-2 weeks </a:t>
            </a:r>
            <a:r>
              <a:rPr lang="en-US" sz="3600" i="1" dirty="0">
                <a:latin typeface="Gill Sans MT" panose="020B0502020104020203" pitchFamily="34" charset="0"/>
              </a:rPr>
              <a:t>to grade </a:t>
            </a:r>
            <a:r>
              <a:rPr lang="en-US" sz="3600" i="1" dirty="0" smtClean="0">
                <a:latin typeface="Gill Sans MT" panose="020B0502020104020203" pitchFamily="34" charset="0"/>
              </a:rPr>
              <a:t>problem, </a:t>
            </a:r>
            <a:r>
              <a:rPr lang="en-US" sz="3600" i="1" dirty="0">
                <a:latin typeface="Gill Sans MT" panose="020B0502020104020203" pitchFamily="34" charset="0"/>
              </a:rPr>
              <a:t>but the comments were </a:t>
            </a:r>
            <a:r>
              <a:rPr lang="en-US" sz="3600" b="1" i="1" dirty="0">
                <a:solidFill>
                  <a:srgbClr val="00B0F0"/>
                </a:solidFill>
                <a:latin typeface="Gill Sans MT" panose="020B0502020104020203" pitchFamily="34" charset="0"/>
              </a:rPr>
              <a:t>entirely unhelpful </a:t>
            </a:r>
            <a:r>
              <a:rPr lang="en-US" sz="3600" i="1" dirty="0">
                <a:latin typeface="Gill Sans MT" panose="020B0502020104020203" pitchFamily="34" charset="0"/>
              </a:rPr>
              <a:t>in actually helping us fix our errors</a:t>
            </a:r>
            <a:r>
              <a:rPr lang="en-US" sz="3600" i="1" dirty="0" smtClean="0">
                <a:latin typeface="Gill Sans MT" panose="020B0502020104020203" pitchFamily="34" charset="0"/>
              </a:rPr>
              <a:t>. …. Apparently </a:t>
            </a:r>
            <a:r>
              <a:rPr lang="en-US" sz="3600" i="1" dirty="0">
                <a:latin typeface="Gill Sans MT" panose="020B0502020104020203" pitchFamily="34" charset="0"/>
              </a:rPr>
              <a:t>they don't read the code -- they just ran their tests and docked points mercilessly. What if I just had </a:t>
            </a:r>
            <a:r>
              <a:rPr lang="en-US" sz="3600" b="1" i="1" dirty="0">
                <a:solidFill>
                  <a:srgbClr val="00B0F0"/>
                </a:solidFill>
                <a:latin typeface="Gill Sans MT" panose="020B0502020104020203" pitchFamily="34" charset="0"/>
              </a:rPr>
              <a:t>a simple typo</a:t>
            </a:r>
            <a:r>
              <a:rPr lang="en-US" sz="3600" i="1" dirty="0">
                <a:latin typeface="Gill Sans MT" panose="020B0502020104020203" pitchFamily="34" charset="0"/>
              </a:rPr>
              <a:t>, but my </a:t>
            </a:r>
            <a:r>
              <a:rPr lang="en-US" sz="3600" b="1" i="1" dirty="0">
                <a:solidFill>
                  <a:srgbClr val="00B0F0"/>
                </a:solidFill>
                <a:latin typeface="Gill Sans MT" panose="020B0502020104020203" pitchFamily="34" charset="0"/>
              </a:rPr>
              <a:t>algorithm was fine</a:t>
            </a:r>
            <a:r>
              <a:rPr lang="en-US" sz="3600" i="1" dirty="0">
                <a:latin typeface="Gill Sans MT" panose="020B0502020104020203" pitchFamily="34" charset="0"/>
              </a:rPr>
              <a:t>? </a:t>
            </a:r>
            <a:r>
              <a:rPr lang="en-US" sz="3600" i="1" dirty="0" smtClean="0">
                <a:latin typeface="Gill Sans MT" panose="020B0502020104020203" pitchFamily="34" charset="0"/>
              </a:rPr>
              <a:t>...."</a:t>
            </a:r>
            <a:endParaRPr lang="en-US" sz="3600" i="1" dirty="0">
              <a:latin typeface="Gill Sans MT" panose="020B0502020104020203" pitchFamily="34" charset="0"/>
            </a:endParaRPr>
          </a:p>
        </p:txBody>
      </p:sp>
    </p:spTree>
    <p:extLst>
      <p:ext uri="{BB962C8B-B14F-4D97-AF65-F5344CB8AC3E}">
        <p14:creationId xmlns:p14="http://schemas.microsoft.com/office/powerpoint/2010/main" val="2754869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53495" y="1856826"/>
            <a:ext cx="8745967" cy="4339650"/>
          </a:xfrm>
          <a:prstGeom prst="rect">
            <a:avLst/>
          </a:prstGeom>
          <a:noFill/>
        </p:spPr>
        <p:txBody>
          <a:bodyPr wrap="square" rtlCol="0">
            <a:spAutoFit/>
          </a:bodyPr>
          <a:lstStyle/>
          <a:p>
            <a:endParaRPr lang="en-US" dirty="0" smtClean="0"/>
          </a:p>
          <a:p>
            <a:r>
              <a:rPr lang="en-US" sz="2000" dirty="0" smtClean="0">
                <a:latin typeface="Courier New" panose="02070309020205020404" pitchFamily="49" charset="0"/>
                <a:cs typeface="Courier New" panose="02070309020205020404" pitchFamily="49" charset="0"/>
              </a:rPr>
              <a:t>harness main(</a:t>
            </a:r>
            <a:r>
              <a:rPr lang="en-US" sz="2000" dirty="0" err="1" smtClean="0">
                <a:latin typeface="Courier New" panose="02070309020205020404" pitchFamily="49" charset="0"/>
                <a:cs typeface="Courier New" panose="02070309020205020404" pitchFamily="49" charset="0"/>
              </a:rPr>
              <a:t>int</a:t>
            </a:r>
            <a:r>
              <a:rPr lang="en-US" sz="2000" dirty="0" smtClean="0">
                <a:latin typeface="Courier New" panose="02070309020205020404" pitchFamily="49" charset="0"/>
                <a:cs typeface="Courier New" panose="02070309020205020404" pitchFamily="49" charset="0"/>
              </a:rPr>
              <a:t> N, </a:t>
            </a:r>
            <a:r>
              <a:rPr lang="en-US" sz="2000" dirty="0" err="1" smtClean="0">
                <a:latin typeface="Courier New" panose="02070309020205020404" pitchFamily="49" charset="0"/>
                <a:cs typeface="Courier New" panose="02070309020205020404" pitchFamily="49" charset="0"/>
              </a:rPr>
              <a:t>int</a:t>
            </a:r>
            <a:r>
              <a:rPr lang="en-US" sz="2000" dirty="0" smtClean="0">
                <a:latin typeface="Courier New" panose="02070309020205020404" pitchFamily="49" charset="0"/>
                <a:cs typeface="Courier New" panose="02070309020205020404" pitchFamily="49" charset="0"/>
              </a:rPr>
              <a:t>[N] poly){</a:t>
            </a:r>
          </a:p>
          <a:p>
            <a:endParaRPr lang="en-US" sz="2000" dirty="0" smtClean="0">
              <a:latin typeface="Courier New" panose="02070309020205020404" pitchFamily="49" charset="0"/>
              <a:cs typeface="Courier New" panose="02070309020205020404" pitchFamily="49" charset="0"/>
            </a:endParaRPr>
          </a:p>
          <a:p>
            <a:r>
              <a:rPr lang="en-US" sz="2000" dirty="0" smtClean="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MultiType</a:t>
            </a:r>
            <a:r>
              <a:rPr lang="en-US" sz="2000" dirty="0" smtClean="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polyMT</a:t>
            </a:r>
            <a:r>
              <a:rPr lang="en-US" sz="2000" dirty="0" smtClean="0">
                <a:latin typeface="Courier New" panose="02070309020205020404" pitchFamily="49" charset="0"/>
                <a:cs typeface="Courier New" panose="02070309020205020404" pitchFamily="49" charset="0"/>
              </a:rPr>
              <a:t> = </a:t>
            </a:r>
            <a:r>
              <a:rPr lang="en-US" sz="2000" dirty="0" err="1" smtClean="0">
                <a:latin typeface="Courier New" panose="02070309020205020404" pitchFamily="49" charset="0"/>
                <a:cs typeface="Courier New" panose="02070309020205020404" pitchFamily="49" charset="0"/>
              </a:rPr>
              <a:t>MTFromList</a:t>
            </a:r>
            <a:r>
              <a:rPr lang="en-US" sz="2000" dirty="0" smtClean="0">
                <a:latin typeface="Courier New" panose="02070309020205020404" pitchFamily="49" charset="0"/>
                <a:cs typeface="Courier New" panose="02070309020205020404" pitchFamily="49" charset="0"/>
              </a:rPr>
              <a:t>(poly);</a:t>
            </a:r>
          </a:p>
          <a:p>
            <a:endParaRPr lang="en-US" sz="2000" dirty="0" smtClean="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MultiType</a:t>
            </a:r>
            <a:r>
              <a:rPr lang="en-US" sz="2000" dirty="0" smtClean="0">
                <a:latin typeface="Courier New" panose="02070309020205020404" pitchFamily="49" charset="0"/>
                <a:cs typeface="Courier New" panose="02070309020205020404" pitchFamily="49" charset="0"/>
              </a:rPr>
              <a:t> </a:t>
            </a:r>
            <a:r>
              <a:rPr lang="en-US" sz="2000" b="1" dirty="0" smtClean="0">
                <a:solidFill>
                  <a:srgbClr val="00B050"/>
                </a:solidFill>
                <a:latin typeface="Courier New" panose="02070309020205020404" pitchFamily="49" charset="0"/>
                <a:cs typeface="Courier New" panose="02070309020205020404" pitchFamily="49" charset="0"/>
              </a:rPr>
              <a:t>result</a:t>
            </a:r>
            <a:r>
              <a:rPr lang="en-US" sz="2000" b="1" baseline="-25000" dirty="0" smtClean="0">
                <a:solidFill>
                  <a:srgbClr val="00B050"/>
                </a:solidFill>
                <a:latin typeface="Courier New" panose="02070309020205020404" pitchFamily="49" charset="0"/>
                <a:cs typeface="Courier New" panose="02070309020205020404" pitchFamily="49" charset="0"/>
              </a:rPr>
              <a:t>1</a:t>
            </a:r>
            <a:r>
              <a:rPr lang="en-US" sz="2000" dirty="0" smtClean="0">
                <a:latin typeface="Courier New" panose="02070309020205020404" pitchFamily="49" charset="0"/>
                <a:cs typeface="Courier New" panose="02070309020205020404" pitchFamily="49" charset="0"/>
              </a:rPr>
              <a:t> = </a:t>
            </a:r>
            <a:r>
              <a:rPr lang="en-US" sz="2000" b="1" dirty="0" err="1" smtClean="0">
                <a:solidFill>
                  <a:srgbClr val="00B050"/>
                </a:solidFill>
                <a:latin typeface="Courier New" panose="02070309020205020404" pitchFamily="49" charset="0"/>
                <a:cs typeface="Courier New" panose="02070309020205020404" pitchFamily="49" charset="0"/>
              </a:rPr>
              <a:t>computeDeriv_teacher</a:t>
            </a:r>
            <a:r>
              <a:rPr lang="en-US" sz="2000" dirty="0" smtClean="0">
                <a:latin typeface="Courier New" panose="02070309020205020404" pitchFamily="49" charset="0"/>
                <a:cs typeface="Courier New" panose="02070309020205020404" pitchFamily="49" charset="0"/>
              </a:rPr>
              <a:t>(</a:t>
            </a:r>
            <a:r>
              <a:rPr lang="en-US" sz="2000" dirty="0" err="1" smtClean="0">
                <a:latin typeface="Courier New" panose="02070309020205020404" pitchFamily="49" charset="0"/>
                <a:cs typeface="Courier New" panose="02070309020205020404" pitchFamily="49" charset="0"/>
              </a:rPr>
              <a:t>polyMT</a:t>
            </a:r>
            <a:r>
              <a:rPr lang="en-US" sz="2000" dirty="0" smtClean="0">
                <a:latin typeface="Courier New" panose="02070309020205020404" pitchFamily="49" charset="0"/>
                <a:cs typeface="Courier New" panose="02070309020205020404" pitchFamily="49" charset="0"/>
              </a:rPr>
              <a:t>); </a:t>
            </a:r>
          </a:p>
          <a:p>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MultiType</a:t>
            </a:r>
            <a:r>
              <a:rPr lang="en-US" sz="2000" dirty="0" smtClean="0">
                <a:latin typeface="Courier New" panose="02070309020205020404" pitchFamily="49" charset="0"/>
                <a:cs typeface="Courier New" panose="02070309020205020404" pitchFamily="49" charset="0"/>
              </a:rPr>
              <a:t> </a:t>
            </a:r>
            <a:r>
              <a:rPr lang="en-US" sz="2000" b="1" dirty="0" smtClean="0">
                <a:solidFill>
                  <a:srgbClr val="FF0000"/>
                </a:solidFill>
                <a:latin typeface="Courier New" panose="02070309020205020404" pitchFamily="49" charset="0"/>
                <a:cs typeface="Courier New" panose="02070309020205020404" pitchFamily="49" charset="0"/>
              </a:rPr>
              <a:t>result</a:t>
            </a:r>
            <a:r>
              <a:rPr lang="en-US" sz="2000" b="1" baseline="-25000" dirty="0" smtClean="0">
                <a:solidFill>
                  <a:srgbClr val="FF0000"/>
                </a:solidFill>
                <a:latin typeface="Courier New" panose="02070309020205020404" pitchFamily="49" charset="0"/>
                <a:cs typeface="Courier New" panose="02070309020205020404" pitchFamily="49" charset="0"/>
              </a:rPr>
              <a:t>2</a:t>
            </a: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a:t>
            </a:r>
            <a:r>
              <a:rPr lang="en-US" sz="2000" b="1" dirty="0" err="1" smtClean="0">
                <a:solidFill>
                  <a:srgbClr val="FF0000"/>
                </a:solidFill>
                <a:latin typeface="Courier New" panose="02070309020205020404" pitchFamily="49" charset="0"/>
                <a:cs typeface="Courier New" panose="02070309020205020404" pitchFamily="49" charset="0"/>
              </a:rPr>
              <a:t>computeDeriv_student</a:t>
            </a:r>
            <a:r>
              <a:rPr lang="en-US" sz="2000" dirty="0" smtClean="0">
                <a:latin typeface="Courier New" panose="02070309020205020404" pitchFamily="49" charset="0"/>
                <a:cs typeface="Courier New" panose="02070309020205020404" pitchFamily="49" charset="0"/>
              </a:rPr>
              <a:t>(</a:t>
            </a:r>
            <a:r>
              <a:rPr lang="en-US" sz="2000" dirty="0" err="1" smtClean="0">
                <a:latin typeface="Courier New" panose="02070309020205020404" pitchFamily="49" charset="0"/>
                <a:cs typeface="Courier New" panose="02070309020205020404" pitchFamily="49" charset="0"/>
              </a:rPr>
              <a:t>polyMT</a:t>
            </a:r>
            <a:r>
              <a:rPr lang="en-US" sz="2000" dirty="0" smtClean="0">
                <a:latin typeface="Courier New" panose="02070309020205020404" pitchFamily="49" charset="0"/>
                <a:cs typeface="Courier New" panose="02070309020205020404" pitchFamily="49" charset="0"/>
              </a:rPr>
              <a:t>);</a:t>
            </a:r>
          </a:p>
          <a:p>
            <a:endParaRPr lang="en-US" sz="2000" dirty="0" smtClean="0">
              <a:latin typeface="Courier New" panose="02070309020205020404" pitchFamily="49" charset="0"/>
              <a:cs typeface="Courier New" panose="02070309020205020404" pitchFamily="49" charset="0"/>
            </a:endParaRPr>
          </a:p>
          <a:p>
            <a:endParaRPr lang="en-US" sz="2000" dirty="0">
              <a:latin typeface="Courier New" panose="02070309020205020404" pitchFamily="49" charset="0"/>
              <a:cs typeface="Courier New" panose="02070309020205020404" pitchFamily="49" charset="0"/>
            </a:endParaRPr>
          </a:p>
          <a:p>
            <a:endParaRPr lang="en-US" sz="2000" dirty="0" smtClean="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  </a:t>
            </a:r>
            <a:r>
              <a:rPr lang="en-US" sz="2000" smtClean="0">
                <a:latin typeface="Courier New" panose="02070309020205020404" pitchFamily="49" charset="0"/>
                <a:cs typeface="Courier New" panose="02070309020205020404" pitchFamily="49" charset="0"/>
              </a:rPr>
              <a:t>assert </a:t>
            </a:r>
            <a:r>
              <a:rPr lang="en-US" sz="2000">
                <a:latin typeface="Courier New" panose="02070309020205020404" pitchFamily="49" charset="0"/>
                <a:cs typeface="Courier New" panose="02070309020205020404" pitchFamily="49" charset="0"/>
              </a:rPr>
              <a:t>MTEquals(</a:t>
            </a:r>
            <a:r>
              <a:rPr lang="en-US" sz="2000" b="1">
                <a:solidFill>
                  <a:srgbClr val="00B050"/>
                </a:solidFill>
                <a:latin typeface="Courier New" panose="02070309020205020404" pitchFamily="49" charset="0"/>
                <a:cs typeface="Courier New" panose="02070309020205020404" pitchFamily="49" charset="0"/>
              </a:rPr>
              <a:t>result</a:t>
            </a:r>
            <a:r>
              <a:rPr lang="en-US" sz="2000" b="1" baseline="-25000">
                <a:solidFill>
                  <a:srgbClr val="00B050"/>
                </a:solidFill>
                <a:latin typeface="Courier New" panose="02070309020205020404" pitchFamily="49" charset="0"/>
                <a:cs typeface="Courier New" panose="02070309020205020404" pitchFamily="49" charset="0"/>
              </a:rPr>
              <a:t>1</a:t>
            </a:r>
            <a:r>
              <a:rPr lang="en-US" sz="2000">
                <a:latin typeface="Courier New" panose="02070309020205020404" pitchFamily="49" charset="0"/>
                <a:cs typeface="Courier New" panose="02070309020205020404" pitchFamily="49" charset="0"/>
              </a:rPr>
              <a:t>,</a:t>
            </a:r>
            <a:r>
              <a:rPr lang="en-US" sz="2000" b="1">
                <a:solidFill>
                  <a:srgbClr val="FF0000"/>
                </a:solidFill>
                <a:latin typeface="Courier New" panose="02070309020205020404" pitchFamily="49" charset="0"/>
                <a:cs typeface="Courier New" panose="02070309020205020404" pitchFamily="49" charset="0"/>
              </a:rPr>
              <a:t>result</a:t>
            </a:r>
            <a:r>
              <a:rPr lang="en-US" sz="2000" b="1" baseline="-25000">
                <a:solidFill>
                  <a:srgbClr val="FF0000"/>
                </a:solidFill>
                <a:latin typeface="Courier New" panose="02070309020205020404" pitchFamily="49" charset="0"/>
                <a:cs typeface="Courier New" panose="02070309020205020404" pitchFamily="49" charset="0"/>
              </a:rPr>
              <a:t>2</a:t>
            </a:r>
            <a:r>
              <a:rPr lang="en-US" sz="2000">
                <a:solidFill>
                  <a:srgbClr val="FF0000"/>
                </a:solidFill>
                <a:latin typeface="Courier New" panose="02070309020205020404" pitchFamily="49" charset="0"/>
                <a:cs typeface="Courier New" panose="02070309020205020404" pitchFamily="49" charset="0"/>
              </a:rPr>
              <a:t>)</a:t>
            </a:r>
            <a:r>
              <a:rPr lang="en-US" sz="2000">
                <a:latin typeface="Courier New" panose="02070309020205020404" pitchFamily="49" charset="0"/>
                <a:cs typeface="Courier New" panose="02070309020205020404" pitchFamily="49" charset="0"/>
              </a:rPr>
              <a:t>; </a:t>
            </a:r>
            <a:r>
              <a:rPr lang="en-US" sz="2000" smtClean="0">
                <a:latin typeface="Courier New" panose="02070309020205020404" pitchFamily="49" charset="0"/>
                <a:cs typeface="Courier New" panose="02070309020205020404" pitchFamily="49" charset="0"/>
              </a:rPr>
              <a:t> </a:t>
            </a:r>
            <a:endParaRPr lang="en-US" sz="2000" dirty="0" smtClean="0">
              <a:latin typeface="Courier New" panose="02070309020205020404" pitchFamily="49" charset="0"/>
              <a:cs typeface="Courier New" panose="02070309020205020404" pitchFamily="49" charset="0"/>
            </a:endParaRPr>
          </a:p>
          <a:p>
            <a:endParaRPr lang="en-US" sz="2000" dirty="0" smtClean="0">
              <a:latin typeface="Courier New" panose="02070309020205020404" pitchFamily="49" charset="0"/>
              <a:cs typeface="Courier New" panose="02070309020205020404" pitchFamily="49" charset="0"/>
            </a:endParaRPr>
          </a:p>
          <a:p>
            <a:r>
              <a:rPr lang="en-US" sz="2000" dirty="0" smtClean="0">
                <a:latin typeface="Courier New" panose="02070309020205020404" pitchFamily="49" charset="0"/>
                <a:cs typeface="Courier New" panose="02070309020205020404" pitchFamily="49" charset="0"/>
              </a:rPr>
              <a:t>}</a:t>
            </a:r>
          </a:p>
          <a:p>
            <a:endParaRPr lang="en-US" dirty="0"/>
          </a:p>
        </p:txBody>
      </p:sp>
      <p:sp>
        <p:nvSpPr>
          <p:cNvPr id="2" name="Title 1"/>
          <p:cNvSpPr>
            <a:spLocks noGrp="1"/>
          </p:cNvSpPr>
          <p:nvPr>
            <p:ph type="title"/>
          </p:nvPr>
        </p:nvSpPr>
        <p:spPr/>
        <p:txBody>
          <a:bodyPr/>
          <a:lstStyle/>
          <a:p>
            <a:r>
              <a:rPr lang="en-US" b="1" dirty="0" smtClean="0"/>
              <a:t>Translation to Sketch (Final Step)</a:t>
            </a:r>
            <a:endParaRPr lang="en-US" b="1" dirty="0"/>
          </a:p>
        </p:txBody>
      </p:sp>
    </p:spTree>
    <p:extLst>
      <p:ext uri="{BB962C8B-B14F-4D97-AF65-F5344CB8AC3E}">
        <p14:creationId xmlns:p14="http://schemas.microsoft.com/office/powerpoint/2010/main" val="152355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53495" y="1856826"/>
            <a:ext cx="8745967" cy="4339650"/>
          </a:xfrm>
          <a:prstGeom prst="rect">
            <a:avLst/>
          </a:prstGeom>
          <a:noFill/>
        </p:spPr>
        <p:txBody>
          <a:bodyPr wrap="square" rtlCol="0">
            <a:spAutoFit/>
          </a:bodyPr>
          <a:lstStyle/>
          <a:p>
            <a:endParaRPr lang="en-US" dirty="0" smtClean="0"/>
          </a:p>
          <a:p>
            <a:r>
              <a:rPr lang="en-US" sz="2000" dirty="0" smtClean="0">
                <a:latin typeface="Courier New" panose="02070309020205020404" pitchFamily="49" charset="0"/>
                <a:cs typeface="Courier New" panose="02070309020205020404" pitchFamily="49" charset="0"/>
              </a:rPr>
              <a:t>harness main(</a:t>
            </a:r>
            <a:r>
              <a:rPr lang="en-US" sz="2000" dirty="0" err="1" smtClean="0">
                <a:latin typeface="Courier New" panose="02070309020205020404" pitchFamily="49" charset="0"/>
                <a:cs typeface="Courier New" panose="02070309020205020404" pitchFamily="49" charset="0"/>
              </a:rPr>
              <a:t>int</a:t>
            </a:r>
            <a:r>
              <a:rPr lang="en-US" sz="2000" dirty="0" smtClean="0">
                <a:latin typeface="Courier New" panose="02070309020205020404" pitchFamily="49" charset="0"/>
                <a:cs typeface="Courier New" panose="02070309020205020404" pitchFamily="49" charset="0"/>
              </a:rPr>
              <a:t> N, </a:t>
            </a:r>
            <a:r>
              <a:rPr lang="en-US" sz="2000" dirty="0" err="1" smtClean="0">
                <a:latin typeface="Courier New" panose="02070309020205020404" pitchFamily="49" charset="0"/>
                <a:cs typeface="Courier New" panose="02070309020205020404" pitchFamily="49" charset="0"/>
              </a:rPr>
              <a:t>int</a:t>
            </a:r>
            <a:r>
              <a:rPr lang="en-US" sz="2000" dirty="0" smtClean="0">
                <a:latin typeface="Courier New" panose="02070309020205020404" pitchFamily="49" charset="0"/>
                <a:cs typeface="Courier New" panose="02070309020205020404" pitchFamily="49" charset="0"/>
              </a:rPr>
              <a:t>[N] poly){</a:t>
            </a:r>
          </a:p>
          <a:p>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  </a:t>
            </a:r>
            <a:r>
              <a:rPr lang="en-US" sz="2000" b="1" dirty="0" err="1" smtClean="0">
                <a:latin typeface="Courier New" panose="02070309020205020404" pitchFamily="49" charset="0"/>
                <a:cs typeface="Courier New" panose="02070309020205020404" pitchFamily="49" charset="0"/>
              </a:rPr>
              <a:t>totalCost</a:t>
            </a:r>
            <a:r>
              <a:rPr lang="en-US" sz="2000" b="1" dirty="0" smtClean="0">
                <a:latin typeface="Courier New" panose="02070309020205020404" pitchFamily="49" charset="0"/>
                <a:cs typeface="Courier New" panose="02070309020205020404" pitchFamily="49" charset="0"/>
              </a:rPr>
              <a:t> = 0;</a:t>
            </a:r>
          </a:p>
          <a:p>
            <a:r>
              <a:rPr lang="en-US" sz="2000" dirty="0" smtClean="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MultiType</a:t>
            </a:r>
            <a:r>
              <a:rPr lang="en-US" sz="2000" dirty="0" smtClean="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polyMT</a:t>
            </a:r>
            <a:r>
              <a:rPr lang="en-US" sz="2000" dirty="0" smtClean="0">
                <a:latin typeface="Courier New" panose="02070309020205020404" pitchFamily="49" charset="0"/>
                <a:cs typeface="Courier New" panose="02070309020205020404" pitchFamily="49" charset="0"/>
              </a:rPr>
              <a:t> = </a:t>
            </a:r>
            <a:r>
              <a:rPr lang="en-US" sz="2000" dirty="0" err="1" smtClean="0">
                <a:latin typeface="Courier New" panose="02070309020205020404" pitchFamily="49" charset="0"/>
                <a:cs typeface="Courier New" panose="02070309020205020404" pitchFamily="49" charset="0"/>
              </a:rPr>
              <a:t>MTFromList</a:t>
            </a:r>
            <a:r>
              <a:rPr lang="en-US" sz="2000" dirty="0" smtClean="0">
                <a:latin typeface="Courier New" panose="02070309020205020404" pitchFamily="49" charset="0"/>
                <a:cs typeface="Courier New" panose="02070309020205020404" pitchFamily="49" charset="0"/>
              </a:rPr>
              <a:t>(poly);</a:t>
            </a:r>
          </a:p>
          <a:p>
            <a:endParaRPr lang="en-US" sz="2000" dirty="0" smtClean="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MultiType</a:t>
            </a:r>
            <a:r>
              <a:rPr lang="en-US" sz="2000" dirty="0" smtClean="0">
                <a:latin typeface="Courier New" panose="02070309020205020404" pitchFamily="49" charset="0"/>
                <a:cs typeface="Courier New" panose="02070309020205020404" pitchFamily="49" charset="0"/>
              </a:rPr>
              <a:t> </a:t>
            </a:r>
            <a:r>
              <a:rPr lang="en-US" sz="2000" dirty="0" smtClean="0">
                <a:solidFill>
                  <a:srgbClr val="00B050"/>
                </a:solidFill>
                <a:latin typeface="Courier New" panose="02070309020205020404" pitchFamily="49" charset="0"/>
                <a:cs typeface="Courier New" panose="02070309020205020404" pitchFamily="49" charset="0"/>
              </a:rPr>
              <a:t>result</a:t>
            </a:r>
            <a:r>
              <a:rPr lang="en-US" sz="2000" baseline="-25000" dirty="0" smtClean="0">
                <a:solidFill>
                  <a:srgbClr val="00B050"/>
                </a:solidFill>
                <a:latin typeface="Courier New" panose="02070309020205020404" pitchFamily="49" charset="0"/>
                <a:cs typeface="Courier New" panose="02070309020205020404" pitchFamily="49" charset="0"/>
              </a:rPr>
              <a:t>1</a:t>
            </a:r>
            <a:r>
              <a:rPr lang="en-US" sz="2000" dirty="0" smtClean="0">
                <a:solidFill>
                  <a:srgbClr val="00B050"/>
                </a:solidFill>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a:t>
            </a:r>
            <a:r>
              <a:rPr lang="en-US" sz="2000" dirty="0" smtClean="0">
                <a:solidFill>
                  <a:srgbClr val="00B050"/>
                </a:solidFill>
                <a:latin typeface="Courier New" panose="02070309020205020404" pitchFamily="49" charset="0"/>
                <a:cs typeface="Courier New" panose="02070309020205020404" pitchFamily="49" charset="0"/>
              </a:rPr>
              <a:t> </a:t>
            </a:r>
            <a:r>
              <a:rPr lang="en-US" sz="2000" dirty="0" err="1" smtClean="0">
                <a:solidFill>
                  <a:srgbClr val="00B050"/>
                </a:solidFill>
                <a:latin typeface="Courier New" panose="02070309020205020404" pitchFamily="49" charset="0"/>
                <a:cs typeface="Courier New" panose="02070309020205020404" pitchFamily="49" charset="0"/>
              </a:rPr>
              <a:t>computeDeriv_teacher</a:t>
            </a:r>
            <a:r>
              <a:rPr lang="en-US" sz="2000" dirty="0" smtClean="0">
                <a:latin typeface="Courier New" panose="02070309020205020404" pitchFamily="49" charset="0"/>
                <a:cs typeface="Courier New" panose="02070309020205020404" pitchFamily="49" charset="0"/>
              </a:rPr>
              <a:t>(</a:t>
            </a:r>
            <a:r>
              <a:rPr lang="en-US" sz="2000" dirty="0" err="1" smtClean="0">
                <a:latin typeface="Courier New" panose="02070309020205020404" pitchFamily="49" charset="0"/>
                <a:cs typeface="Courier New" panose="02070309020205020404" pitchFamily="49" charset="0"/>
              </a:rPr>
              <a:t>polyMT</a:t>
            </a:r>
            <a:r>
              <a:rPr lang="en-US" sz="2000" dirty="0" smtClean="0">
                <a:latin typeface="Courier New" panose="02070309020205020404" pitchFamily="49" charset="0"/>
                <a:cs typeface="Courier New" panose="02070309020205020404" pitchFamily="49" charset="0"/>
              </a:rPr>
              <a:t>); </a:t>
            </a:r>
          </a:p>
          <a:p>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MultiType</a:t>
            </a:r>
            <a:r>
              <a:rPr lang="en-US" sz="2000" dirty="0" smtClean="0">
                <a:latin typeface="Courier New" panose="02070309020205020404" pitchFamily="49" charset="0"/>
                <a:cs typeface="Courier New" panose="02070309020205020404" pitchFamily="49" charset="0"/>
              </a:rPr>
              <a:t> </a:t>
            </a:r>
            <a:r>
              <a:rPr lang="en-US" sz="2000" dirty="0" smtClean="0">
                <a:solidFill>
                  <a:srgbClr val="FF0000"/>
                </a:solidFill>
                <a:latin typeface="Courier New" panose="02070309020205020404" pitchFamily="49" charset="0"/>
                <a:cs typeface="Courier New" panose="02070309020205020404" pitchFamily="49" charset="0"/>
              </a:rPr>
              <a:t>result</a:t>
            </a:r>
            <a:r>
              <a:rPr lang="en-US" sz="2000" baseline="-25000" dirty="0" smtClean="0">
                <a:solidFill>
                  <a:srgbClr val="FF0000"/>
                </a:solidFill>
                <a:latin typeface="Courier New" panose="02070309020205020404" pitchFamily="49" charset="0"/>
                <a:cs typeface="Courier New" panose="02070309020205020404" pitchFamily="49" charset="0"/>
              </a:rPr>
              <a:t>2</a:t>
            </a:r>
            <a:r>
              <a:rPr lang="en-US" sz="2000" dirty="0" smtClean="0">
                <a:solidFill>
                  <a:srgbClr val="FF0000"/>
                </a:solidFill>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a:t>
            </a:r>
            <a:r>
              <a:rPr lang="en-US" sz="2000" dirty="0">
                <a:solidFill>
                  <a:srgbClr val="FF0000"/>
                </a:solidFill>
                <a:latin typeface="Courier New" panose="02070309020205020404" pitchFamily="49" charset="0"/>
                <a:cs typeface="Courier New" panose="02070309020205020404" pitchFamily="49" charset="0"/>
              </a:rPr>
              <a:t> </a:t>
            </a:r>
            <a:r>
              <a:rPr lang="en-US" sz="2000" dirty="0" err="1" smtClean="0">
                <a:solidFill>
                  <a:srgbClr val="FF0000"/>
                </a:solidFill>
                <a:latin typeface="Courier New" panose="02070309020205020404" pitchFamily="49" charset="0"/>
                <a:cs typeface="Courier New" panose="02070309020205020404" pitchFamily="49" charset="0"/>
              </a:rPr>
              <a:t>computeDeriv_student</a:t>
            </a:r>
            <a:r>
              <a:rPr lang="en-US" sz="2000" dirty="0" smtClean="0">
                <a:latin typeface="Courier New" panose="02070309020205020404" pitchFamily="49" charset="0"/>
                <a:cs typeface="Courier New" panose="02070309020205020404" pitchFamily="49" charset="0"/>
              </a:rPr>
              <a:t>(</a:t>
            </a:r>
            <a:r>
              <a:rPr lang="en-US" sz="2000" dirty="0" err="1" smtClean="0">
                <a:latin typeface="Courier New" panose="02070309020205020404" pitchFamily="49" charset="0"/>
                <a:cs typeface="Courier New" panose="02070309020205020404" pitchFamily="49" charset="0"/>
              </a:rPr>
              <a:t>polyMT</a:t>
            </a:r>
            <a:r>
              <a:rPr lang="en-US" sz="2000" dirty="0" smtClean="0">
                <a:latin typeface="Courier New" panose="02070309020205020404" pitchFamily="49" charset="0"/>
                <a:cs typeface="Courier New" panose="02070309020205020404" pitchFamily="49" charset="0"/>
              </a:rPr>
              <a:t>);</a:t>
            </a:r>
          </a:p>
          <a:p>
            <a:r>
              <a:rPr lang="en-US" sz="2000" dirty="0" smtClean="0">
                <a:latin typeface="Courier New" panose="02070309020205020404" pitchFamily="49" charset="0"/>
                <a:cs typeface="Courier New" panose="02070309020205020404" pitchFamily="49" charset="0"/>
              </a:rPr>
              <a:t>   ……………… </a:t>
            </a:r>
          </a:p>
          <a:p>
            <a:r>
              <a:rPr lang="en-US" sz="2000"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if(</a:t>
            </a:r>
            <a:r>
              <a:rPr lang="en-US" sz="2000" b="1" dirty="0" err="1" smtClean="0">
                <a:latin typeface="Courier New" panose="02070309020205020404" pitchFamily="49" charset="0"/>
                <a:cs typeface="Courier New" panose="02070309020205020404" pitchFamily="49" charset="0"/>
              </a:rPr>
              <a:t>choice</a:t>
            </a:r>
            <a:r>
              <a:rPr lang="en-US" sz="2000" b="1" baseline="-25000" dirty="0" err="1" smtClean="0">
                <a:latin typeface="Courier New" panose="02070309020205020404" pitchFamily="49" charset="0"/>
                <a:cs typeface="Courier New" panose="02070309020205020404" pitchFamily="49" charset="0"/>
              </a:rPr>
              <a:t>k</a:t>
            </a:r>
            <a:r>
              <a:rPr lang="en-US" sz="2000" b="1" dirty="0" smtClean="0">
                <a:latin typeface="Courier New" panose="02070309020205020404" pitchFamily="49" charset="0"/>
                <a:cs typeface="Courier New" panose="02070309020205020404" pitchFamily="49" charset="0"/>
              </a:rPr>
              <a:t>) </a:t>
            </a:r>
            <a:r>
              <a:rPr lang="en-US" sz="2000" b="1" dirty="0" err="1" smtClean="0">
                <a:latin typeface="Courier New" panose="02070309020205020404" pitchFamily="49" charset="0"/>
                <a:cs typeface="Courier New" panose="02070309020205020404" pitchFamily="49" charset="0"/>
              </a:rPr>
              <a:t>totalCost</a:t>
            </a:r>
            <a:r>
              <a:rPr lang="en-US" sz="2000" b="1" dirty="0" smtClean="0">
                <a:latin typeface="Courier New" panose="02070309020205020404" pitchFamily="49" charset="0"/>
                <a:cs typeface="Courier New" panose="02070309020205020404" pitchFamily="49" charset="0"/>
              </a:rPr>
              <a:t>++;</a:t>
            </a:r>
          </a:p>
          <a:p>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  ………………  </a:t>
            </a:r>
            <a:endParaRPr lang="en-US" sz="2000" dirty="0">
              <a:latin typeface="Courier New" panose="02070309020205020404" pitchFamily="49" charset="0"/>
              <a:cs typeface="Courier New" panose="02070309020205020404" pitchFamily="49" charset="0"/>
            </a:endParaRPr>
          </a:p>
          <a:p>
            <a:r>
              <a:rPr lang="en-US" sz="2000" dirty="0" smtClean="0">
                <a:latin typeface="Courier New" panose="02070309020205020404" pitchFamily="49" charset="0"/>
                <a:cs typeface="Courier New" panose="02070309020205020404" pitchFamily="49" charset="0"/>
              </a:rPr>
              <a:t>   </a:t>
            </a:r>
            <a:r>
              <a:rPr lang="en-US" sz="2000" smtClean="0">
                <a:latin typeface="Courier New" panose="02070309020205020404" pitchFamily="49" charset="0"/>
                <a:cs typeface="Courier New" panose="02070309020205020404" pitchFamily="49" charset="0"/>
              </a:rPr>
              <a:t>assert MTEquals(</a:t>
            </a:r>
            <a:r>
              <a:rPr lang="en-US" sz="2000" smtClean="0">
                <a:solidFill>
                  <a:srgbClr val="00B050"/>
                </a:solidFill>
                <a:latin typeface="Courier New" panose="02070309020205020404" pitchFamily="49" charset="0"/>
                <a:cs typeface="Courier New" panose="02070309020205020404" pitchFamily="49" charset="0"/>
              </a:rPr>
              <a:t>result</a:t>
            </a:r>
            <a:r>
              <a:rPr lang="en-US" sz="2000" baseline="-25000" smtClean="0">
                <a:solidFill>
                  <a:srgbClr val="00B050"/>
                </a:solidFill>
                <a:latin typeface="Courier New" panose="02070309020205020404" pitchFamily="49" charset="0"/>
                <a:cs typeface="Courier New" panose="02070309020205020404" pitchFamily="49" charset="0"/>
              </a:rPr>
              <a:t>1</a:t>
            </a:r>
            <a:r>
              <a:rPr lang="en-US" sz="2000" smtClean="0">
                <a:latin typeface="Courier New" panose="02070309020205020404" pitchFamily="49" charset="0"/>
                <a:cs typeface="Courier New" panose="02070309020205020404" pitchFamily="49" charset="0"/>
              </a:rPr>
              <a:t>,</a:t>
            </a:r>
            <a:r>
              <a:rPr lang="en-US" sz="2000" smtClean="0">
                <a:solidFill>
                  <a:srgbClr val="FF0000"/>
                </a:solidFill>
                <a:latin typeface="Courier New" panose="02070309020205020404" pitchFamily="49" charset="0"/>
                <a:cs typeface="Courier New" panose="02070309020205020404" pitchFamily="49" charset="0"/>
              </a:rPr>
              <a:t>result</a:t>
            </a:r>
            <a:r>
              <a:rPr lang="en-US" sz="2000" baseline="-25000" smtClean="0">
                <a:solidFill>
                  <a:srgbClr val="FF0000"/>
                </a:solidFill>
                <a:latin typeface="Courier New" panose="02070309020205020404" pitchFamily="49" charset="0"/>
                <a:cs typeface="Courier New" panose="02070309020205020404" pitchFamily="49" charset="0"/>
              </a:rPr>
              <a:t>2</a:t>
            </a:r>
            <a:r>
              <a:rPr lang="en-US" sz="2000" smtClean="0">
                <a:solidFill>
                  <a:srgbClr val="FF0000"/>
                </a:solidFill>
                <a:latin typeface="Courier New" panose="02070309020205020404" pitchFamily="49" charset="0"/>
                <a:cs typeface="Courier New" panose="02070309020205020404" pitchFamily="49" charset="0"/>
              </a:rPr>
              <a:t>)</a:t>
            </a:r>
            <a:r>
              <a:rPr lang="en-US" sz="2000" smtClean="0">
                <a:latin typeface="Courier New" panose="02070309020205020404" pitchFamily="49" charset="0"/>
                <a:cs typeface="Courier New" panose="02070309020205020404" pitchFamily="49" charset="0"/>
              </a:rPr>
              <a:t>; </a:t>
            </a:r>
            <a:endParaRPr lang="en-US" sz="2000" dirty="0" smtClean="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minimize(</a:t>
            </a:r>
            <a:r>
              <a:rPr lang="en-US" sz="2000" b="1" dirty="0" err="1" smtClean="0">
                <a:latin typeface="Courier New" panose="02070309020205020404" pitchFamily="49" charset="0"/>
                <a:cs typeface="Courier New" panose="02070309020205020404" pitchFamily="49" charset="0"/>
              </a:rPr>
              <a:t>totalCost</a:t>
            </a:r>
            <a:r>
              <a:rPr lang="en-US" sz="2000" b="1" dirty="0" smtClean="0">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rPr>
              <a:t>;</a:t>
            </a:r>
          </a:p>
          <a:p>
            <a:r>
              <a:rPr lang="en-US" sz="2000" dirty="0">
                <a:latin typeface="Courier New" panose="02070309020205020404" pitchFamily="49" charset="0"/>
                <a:cs typeface="Courier New" panose="02070309020205020404" pitchFamily="49" charset="0"/>
              </a:rPr>
              <a:t>}</a:t>
            </a:r>
            <a:endParaRPr lang="en-US" sz="2000" dirty="0" smtClean="0">
              <a:latin typeface="Courier New" panose="02070309020205020404" pitchFamily="49" charset="0"/>
              <a:cs typeface="Courier New" panose="02070309020205020404" pitchFamily="49" charset="0"/>
            </a:endParaRPr>
          </a:p>
          <a:p>
            <a:endParaRPr lang="en-US" dirty="0"/>
          </a:p>
        </p:txBody>
      </p:sp>
      <p:sp>
        <p:nvSpPr>
          <p:cNvPr id="3" name="TextBox 2"/>
          <p:cNvSpPr txBox="1"/>
          <p:nvPr/>
        </p:nvSpPr>
        <p:spPr>
          <a:xfrm>
            <a:off x="6470381" y="5509047"/>
            <a:ext cx="3471135" cy="584775"/>
          </a:xfrm>
          <a:prstGeom prst="rect">
            <a:avLst/>
          </a:prstGeom>
          <a:noFill/>
        </p:spPr>
        <p:txBody>
          <a:bodyPr wrap="square" rtlCol="0">
            <a:spAutoFit/>
          </a:bodyPr>
          <a:lstStyle/>
          <a:p>
            <a:r>
              <a:rPr lang="en-US" sz="3200" dirty="0" smtClean="0">
                <a:solidFill>
                  <a:schemeClr val="bg2">
                    <a:lumMod val="50000"/>
                  </a:schemeClr>
                </a:solidFill>
                <a:latin typeface="Gill Sans MT" panose="020B0502020104020203" pitchFamily="34" charset="0"/>
                <a:cs typeface="Segoe UI Light" panose="020B0502040204020203" pitchFamily="34" charset="0"/>
              </a:rPr>
              <a:t>Minimum Changes</a:t>
            </a:r>
            <a:endParaRPr lang="en-US" sz="3200" dirty="0">
              <a:solidFill>
                <a:schemeClr val="bg2">
                  <a:lumMod val="50000"/>
                </a:schemeClr>
              </a:solidFill>
              <a:latin typeface="Gill Sans MT" panose="020B0502020104020203" pitchFamily="34" charset="0"/>
              <a:cs typeface="Segoe UI Light" panose="020B0502040204020203" pitchFamily="34" charset="0"/>
            </a:endParaRPr>
          </a:p>
        </p:txBody>
      </p:sp>
      <p:cxnSp>
        <p:nvCxnSpPr>
          <p:cNvPr id="12" name="Straight Arrow Connector 11"/>
          <p:cNvCxnSpPr/>
          <p:nvPr/>
        </p:nvCxnSpPr>
        <p:spPr>
          <a:xfrm flipH="1" flipV="1">
            <a:off x="5081954" y="5509047"/>
            <a:ext cx="1388428" cy="292386"/>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1097280" y="286603"/>
            <a:ext cx="10058400" cy="1450757"/>
          </a:xfrm>
        </p:spPr>
        <p:txBody>
          <a:bodyPr/>
          <a:lstStyle/>
          <a:p>
            <a:r>
              <a:rPr lang="en-US" b="1" dirty="0" smtClean="0"/>
              <a:t>Translation to Sketch (Final Step)</a:t>
            </a:r>
            <a:endParaRPr lang="en-US" b="1" dirty="0"/>
          </a:p>
        </p:txBody>
      </p:sp>
    </p:spTree>
    <p:extLst>
      <p:ext uri="{BB962C8B-B14F-4D97-AF65-F5344CB8AC3E}">
        <p14:creationId xmlns:p14="http://schemas.microsoft.com/office/powerpoint/2010/main" val="182665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3024108663"/>
              </p:ext>
            </p:extLst>
          </p:nvPr>
        </p:nvGraphicFramePr>
        <p:xfrm>
          <a:off x="1301675" y="801445"/>
          <a:ext cx="10047642" cy="6056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518983" y="998998"/>
            <a:ext cx="10956324" cy="1015663"/>
          </a:xfrm>
          <a:prstGeom prst="rect">
            <a:avLst/>
          </a:prstGeom>
        </p:spPr>
        <p:txBody>
          <a:bodyPr wrap="square">
            <a:spAutoFit/>
          </a:bodyPr>
          <a:lstStyle/>
          <a:p>
            <a:pPr algn="ctr"/>
            <a:r>
              <a:rPr lang="en-US" sz="6000" b="1" smtClean="0">
                <a:latin typeface="Gill Sans MT" panose="020B0502020104020203" pitchFamily="34" charset="0"/>
              </a:rPr>
              <a:t>Algorithm: </a:t>
            </a:r>
            <a:r>
              <a:rPr lang="en-US" sz="6000" b="1" dirty="0" smtClean="0">
                <a:latin typeface="Gill Sans MT" panose="020B0502020104020203" pitchFamily="34" charset="0"/>
              </a:rPr>
              <a:t>Solver</a:t>
            </a:r>
            <a:endParaRPr lang="en-US" sz="6000" b="1" dirty="0">
              <a:latin typeface="Gill Sans MT" panose="020B0502020104020203" pitchFamily="34" charset="0"/>
            </a:endParaRPr>
          </a:p>
        </p:txBody>
      </p:sp>
      <p:sp>
        <p:nvSpPr>
          <p:cNvPr id="4" name="Double Wave 3"/>
          <p:cNvSpPr/>
          <p:nvPr/>
        </p:nvSpPr>
        <p:spPr>
          <a:xfrm rot="5400000">
            <a:off x="6364281" y="4237688"/>
            <a:ext cx="886968" cy="769208"/>
          </a:xfrm>
          <a:prstGeom prst="doubleWav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423161" y="4178807"/>
            <a:ext cx="769209" cy="584775"/>
          </a:xfrm>
          <a:prstGeom prst="rect">
            <a:avLst/>
          </a:prstGeom>
          <a:noFill/>
        </p:spPr>
        <p:txBody>
          <a:bodyPr wrap="square" rtlCol="0">
            <a:spAutoFit/>
          </a:bodyPr>
          <a:lstStyle/>
          <a:p>
            <a:r>
              <a:rPr lang="en-US" sz="3200" b="1" smtClean="0">
                <a:latin typeface="Gill Sans MT" panose="020B0502020104020203" pitchFamily="34" charset="0"/>
              </a:rPr>
              <a:t>.sk</a:t>
            </a:r>
            <a:endParaRPr lang="en-US" sz="3200" b="1">
              <a:latin typeface="Gill Sans MT" panose="020B0502020104020203" pitchFamily="34" charset="0"/>
            </a:endParaRPr>
          </a:p>
        </p:txBody>
      </p:sp>
      <p:sp>
        <p:nvSpPr>
          <p:cNvPr id="6" name="Double Wave 5"/>
          <p:cNvSpPr/>
          <p:nvPr/>
        </p:nvSpPr>
        <p:spPr>
          <a:xfrm rot="5400000">
            <a:off x="9110985" y="4173225"/>
            <a:ext cx="886968" cy="898134"/>
          </a:xfrm>
          <a:prstGeom prst="doubleWav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068826" y="4178807"/>
            <a:ext cx="1026150" cy="584775"/>
          </a:xfrm>
          <a:prstGeom prst="rect">
            <a:avLst/>
          </a:prstGeom>
          <a:noFill/>
        </p:spPr>
        <p:txBody>
          <a:bodyPr wrap="square" rtlCol="0">
            <a:spAutoFit/>
          </a:bodyPr>
          <a:lstStyle/>
          <a:p>
            <a:r>
              <a:rPr lang="en-US" sz="3200" b="1" smtClean="0">
                <a:latin typeface="Gill Sans MT" panose="020B0502020104020203" pitchFamily="34" charset="0"/>
              </a:rPr>
              <a:t>.out</a:t>
            </a:r>
            <a:endParaRPr lang="en-US" sz="3200" b="1">
              <a:latin typeface="Gill Sans MT" panose="020B0502020104020203" pitchFamily="34" charset="0"/>
            </a:endParaRPr>
          </a:p>
        </p:txBody>
      </p:sp>
    </p:spTree>
    <p:extLst>
      <p:ext uri="{BB962C8B-B14F-4D97-AF65-F5344CB8AC3E}">
        <p14:creationId xmlns:p14="http://schemas.microsoft.com/office/powerpoint/2010/main" val="1685969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Segoe UI Light" panose="020B0502040204020203" pitchFamily="34" charset="0"/>
              </a:rPr>
              <a:t>Solving for minimize(x)</a:t>
            </a:r>
            <a:endParaRPr lang="en-US" b="1" dirty="0">
              <a:cs typeface="Segoe UI Light" panose="020B0502040204020203" pitchFamily="34" charset="0"/>
            </a:endParaRPr>
          </a:p>
        </p:txBody>
      </p:sp>
      <p:sp>
        <p:nvSpPr>
          <p:cNvPr id="3" name="Content Placeholder 2"/>
          <p:cNvSpPr>
            <a:spLocks noGrp="1"/>
          </p:cNvSpPr>
          <p:nvPr>
            <p:ph idx="1"/>
          </p:nvPr>
        </p:nvSpPr>
        <p:spPr>
          <a:xfrm>
            <a:off x="677014" y="3218688"/>
            <a:ext cx="10442090" cy="756263"/>
          </a:xfrm>
        </p:spPr>
        <p:txBody>
          <a:bodyPr>
            <a:noAutofit/>
          </a:bodyPr>
          <a:lstStyle/>
          <a:p>
            <a:pPr marL="0" indent="0">
              <a:buNone/>
            </a:pPr>
            <a:r>
              <a:rPr lang="en-US" sz="4000" b="1" smtClean="0">
                <a:solidFill>
                  <a:schemeClr val="bg2">
                    <a:lumMod val="50000"/>
                  </a:schemeClr>
                </a:solidFill>
                <a:cs typeface="Segoe UI Light" panose="020B0502040204020203" pitchFamily="34" charset="0"/>
              </a:rPr>
              <a:t>Binary search </a:t>
            </a:r>
            <a:r>
              <a:rPr lang="en-US" sz="4000" smtClean="0">
                <a:cs typeface="Segoe UI Light" panose="020B0502040204020203" pitchFamily="34" charset="0"/>
              </a:rPr>
              <a:t>for x – no reuse of learnt clauses</a:t>
            </a:r>
            <a:endParaRPr lang="en-US" sz="4000" dirty="0" smtClean="0">
              <a:cs typeface="Segoe UI Light" panose="020B0502040204020203" pitchFamily="34" charset="0"/>
            </a:endParaRPr>
          </a:p>
        </p:txBody>
      </p:sp>
      <p:sp>
        <p:nvSpPr>
          <p:cNvPr id="6" name="Content Placeholder 2"/>
          <p:cNvSpPr txBox="1">
            <a:spLocks/>
          </p:cNvSpPr>
          <p:nvPr/>
        </p:nvSpPr>
        <p:spPr>
          <a:xfrm>
            <a:off x="677014" y="5059321"/>
            <a:ext cx="10966346" cy="75626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Gill Sans MT" panose="020B0502020104020203"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Gill Sans MT" panose="020B0502020104020203"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ill Sans MT" panose="020B0502020104020203"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ill Sans MT" panose="020B0502020104020203"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ill Sans MT" panose="020B05020201040202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4000" b="1" smtClean="0">
                <a:solidFill>
                  <a:schemeClr val="bg2">
                    <a:lumMod val="50000"/>
                  </a:schemeClr>
                </a:solidFill>
                <a:cs typeface="Segoe UI Light" panose="020B0502040204020203" pitchFamily="34" charset="0"/>
              </a:rPr>
              <a:t>Incremental linear search </a:t>
            </a:r>
            <a:r>
              <a:rPr lang="en-US" sz="4000" smtClean="0">
                <a:solidFill>
                  <a:schemeClr val="tx1"/>
                </a:solidFill>
                <a:cs typeface="Segoe UI Light" panose="020B0502040204020203" pitchFamily="34" charset="0"/>
              </a:rPr>
              <a:t>– reuse learnt clauses</a:t>
            </a:r>
            <a:endParaRPr lang="en-US" sz="4000" dirty="0" smtClean="0">
              <a:solidFill>
                <a:schemeClr val="tx1"/>
              </a:solidFill>
              <a:cs typeface="Segoe UI Light" panose="020B0502040204020203" pitchFamily="34" charset="0"/>
            </a:endParaRPr>
          </a:p>
        </p:txBody>
      </p:sp>
      <p:sp>
        <p:nvSpPr>
          <p:cNvPr id="5" name="Content Placeholder 2"/>
          <p:cNvSpPr txBox="1">
            <a:spLocks/>
          </p:cNvSpPr>
          <p:nvPr/>
        </p:nvSpPr>
        <p:spPr>
          <a:xfrm>
            <a:off x="677014" y="2071922"/>
            <a:ext cx="8668154" cy="75626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Gill Sans MT" panose="020B0502020104020203"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Gill Sans MT" panose="020B0502020104020203"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ill Sans MT" panose="020B0502020104020203"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ill Sans MT" panose="020B0502020104020203"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ill Sans MT" panose="020B05020201040202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4000" smtClean="0">
                <a:cs typeface="Segoe UI Light" panose="020B0502040204020203" pitchFamily="34" charset="0"/>
              </a:rPr>
              <a:t>Sketch Uses </a:t>
            </a:r>
            <a:r>
              <a:rPr lang="en-US" sz="4000" b="1" smtClean="0">
                <a:solidFill>
                  <a:schemeClr val="bg2">
                    <a:lumMod val="50000"/>
                  </a:schemeClr>
                </a:solidFill>
                <a:cs typeface="Segoe UI Light" panose="020B0502040204020203" pitchFamily="34" charset="0"/>
              </a:rPr>
              <a:t>CEGIS</a:t>
            </a:r>
            <a:r>
              <a:rPr lang="en-US" sz="4000" smtClean="0">
                <a:cs typeface="Segoe UI Light" panose="020B0502040204020203" pitchFamily="34" charset="0"/>
              </a:rPr>
              <a:t> – multiple </a:t>
            </a:r>
            <a:r>
              <a:rPr lang="en-US" sz="4000" b="1" smtClean="0">
                <a:solidFill>
                  <a:schemeClr val="bg2">
                    <a:lumMod val="50000"/>
                  </a:schemeClr>
                </a:solidFill>
                <a:cs typeface="Segoe UI Light" panose="020B0502040204020203" pitchFamily="34" charset="0"/>
              </a:rPr>
              <a:t>SAT</a:t>
            </a:r>
            <a:r>
              <a:rPr lang="en-US" sz="4000" smtClean="0">
                <a:cs typeface="Segoe UI Light" panose="020B0502040204020203" pitchFamily="34" charset="0"/>
              </a:rPr>
              <a:t> calls</a:t>
            </a:r>
            <a:endParaRPr lang="en-US" sz="4000" dirty="0" smtClean="0">
              <a:cs typeface="Segoe UI Light" panose="020B0502040204020203" pitchFamily="34" charset="0"/>
            </a:endParaRPr>
          </a:p>
        </p:txBody>
      </p:sp>
      <p:sp>
        <p:nvSpPr>
          <p:cNvPr id="7" name="Content Placeholder 2"/>
          <p:cNvSpPr txBox="1">
            <a:spLocks/>
          </p:cNvSpPr>
          <p:nvPr/>
        </p:nvSpPr>
        <p:spPr>
          <a:xfrm>
            <a:off x="677014" y="3792071"/>
            <a:ext cx="8668154" cy="75626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Gill Sans MT" panose="020B0502020104020203"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Gill Sans MT" panose="020B0502020104020203"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ill Sans MT" panose="020B0502020104020203"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ill Sans MT" panose="020B0502020104020203"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ill Sans MT" panose="020B05020201040202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4000" b="1" smtClean="0">
                <a:solidFill>
                  <a:schemeClr val="bg2">
                    <a:lumMod val="50000"/>
                  </a:schemeClr>
                </a:solidFill>
                <a:cs typeface="Segoe UI Light" panose="020B0502040204020203" pitchFamily="34" charset="0"/>
              </a:rPr>
              <a:t>MAX-SAT</a:t>
            </a:r>
            <a:r>
              <a:rPr lang="en-US" sz="4000" smtClean="0">
                <a:cs typeface="Segoe UI Light" panose="020B0502040204020203" pitchFamily="34" charset="0"/>
              </a:rPr>
              <a:t> – too much overhead</a:t>
            </a:r>
            <a:endParaRPr lang="en-US" sz="4000" dirty="0" smtClean="0">
              <a:cs typeface="Segoe UI Light" panose="020B0502040204020203" pitchFamily="34" charset="0"/>
            </a:endParaRPr>
          </a:p>
        </p:txBody>
      </p:sp>
    </p:spTree>
    <p:extLst>
      <p:ext uri="{BB962C8B-B14F-4D97-AF65-F5344CB8AC3E}">
        <p14:creationId xmlns:p14="http://schemas.microsoft.com/office/powerpoint/2010/main" val="686606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515600" cy="1450757"/>
          </a:xfrm>
        </p:spPr>
        <p:txBody>
          <a:bodyPr/>
          <a:lstStyle/>
          <a:p>
            <a:r>
              <a:rPr lang="en-US" b="1" dirty="0" smtClean="0">
                <a:cs typeface="Segoe UI Light" panose="020B0502040204020203" pitchFamily="34" charset="0"/>
              </a:rPr>
              <a:t>Incremental Solving for minimize(x)</a:t>
            </a:r>
            <a:endParaRPr lang="en-US" b="1" dirty="0">
              <a:cs typeface="Segoe UI Light" panose="020B0502040204020203" pitchFamily="34" charset="0"/>
            </a:endParaRPr>
          </a:p>
        </p:txBody>
      </p:sp>
      <p:sp>
        <p:nvSpPr>
          <p:cNvPr id="7" name="TextBox 6"/>
          <p:cNvSpPr txBox="1"/>
          <p:nvPr/>
        </p:nvSpPr>
        <p:spPr>
          <a:xfrm>
            <a:off x="1609344" y="2075688"/>
            <a:ext cx="1920240" cy="769441"/>
          </a:xfrm>
          <a:prstGeom prst="rect">
            <a:avLst/>
          </a:prstGeom>
          <a:noFill/>
        </p:spPr>
        <p:txBody>
          <a:bodyPr wrap="square" rtlCol="0">
            <a:spAutoFit/>
          </a:bodyPr>
          <a:lstStyle/>
          <a:p>
            <a:r>
              <a:rPr lang="en-US" sz="4400">
                <a:latin typeface="Courier New" panose="02070309020205020404" pitchFamily="49" charset="0"/>
                <a:cs typeface="Courier New" panose="02070309020205020404" pitchFamily="49" charset="0"/>
              </a:rPr>
              <a:t>(P,x)</a:t>
            </a:r>
          </a:p>
        </p:txBody>
      </p:sp>
      <p:sp>
        <p:nvSpPr>
          <p:cNvPr id="8" name="Rounded Rectangle 7"/>
          <p:cNvSpPr/>
          <p:nvPr/>
        </p:nvSpPr>
        <p:spPr>
          <a:xfrm>
            <a:off x="4553712" y="2103792"/>
            <a:ext cx="1600200" cy="713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Gill Sans MT" panose="020B0502020104020203" pitchFamily="34" charset="0"/>
              </a:rPr>
              <a:t>Sketch</a:t>
            </a:r>
            <a:endParaRPr lang="en-US">
              <a:latin typeface="Gill Sans MT" panose="020B0502020104020203" pitchFamily="34" charset="0"/>
            </a:endParaRPr>
          </a:p>
        </p:txBody>
      </p:sp>
      <p:sp>
        <p:nvSpPr>
          <p:cNvPr id="9" name="Rounded Rectangle 8"/>
          <p:cNvSpPr/>
          <p:nvPr/>
        </p:nvSpPr>
        <p:spPr>
          <a:xfrm>
            <a:off x="8247888" y="3756143"/>
            <a:ext cx="1600200" cy="713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Gill Sans MT" panose="020B0502020104020203" pitchFamily="34" charset="0"/>
              </a:rPr>
              <a:t>Sketch</a:t>
            </a:r>
            <a:endParaRPr lang="en-US">
              <a:latin typeface="Gill Sans MT" panose="020B0502020104020203" pitchFamily="34" charset="0"/>
            </a:endParaRPr>
          </a:p>
        </p:txBody>
      </p:sp>
      <p:sp>
        <p:nvSpPr>
          <p:cNvPr id="10" name="Rounded Rectangle 9"/>
          <p:cNvSpPr/>
          <p:nvPr/>
        </p:nvSpPr>
        <p:spPr>
          <a:xfrm>
            <a:off x="4553712" y="5280659"/>
            <a:ext cx="1600200" cy="713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Gill Sans MT" panose="020B0502020104020203" pitchFamily="34" charset="0"/>
              </a:rPr>
              <a:t>Sketch</a:t>
            </a:r>
            <a:endParaRPr lang="en-US">
              <a:latin typeface="Gill Sans MT" panose="020B0502020104020203" pitchFamily="34" charset="0"/>
            </a:endParaRPr>
          </a:p>
        </p:txBody>
      </p:sp>
      <p:sp>
        <p:nvSpPr>
          <p:cNvPr id="11" name="TextBox 10"/>
          <p:cNvSpPr txBox="1"/>
          <p:nvPr/>
        </p:nvSpPr>
        <p:spPr>
          <a:xfrm>
            <a:off x="7662672" y="2075688"/>
            <a:ext cx="3319272" cy="769441"/>
          </a:xfrm>
          <a:prstGeom prst="rect">
            <a:avLst/>
          </a:prstGeom>
          <a:noFill/>
        </p:spPr>
        <p:txBody>
          <a:bodyPr wrap="square" rtlCol="0">
            <a:spAutoFit/>
          </a:bodyPr>
          <a:lstStyle/>
          <a:p>
            <a:r>
              <a:rPr lang="en-US" sz="4400">
                <a:latin typeface="Courier New" panose="02070309020205020404" pitchFamily="49" charset="0"/>
                <a:cs typeface="Courier New" panose="02070309020205020404" pitchFamily="49" charset="0"/>
              </a:rPr>
              <a:t>(</a:t>
            </a:r>
            <a:r>
              <a:rPr lang="en-US" sz="4400" smtClean="0">
                <a:latin typeface="Courier New" panose="02070309020205020404" pitchFamily="49" charset="0"/>
                <a:cs typeface="Courier New" panose="02070309020205020404" pitchFamily="49" charset="0"/>
              </a:rPr>
              <a:t>P</a:t>
            </a:r>
            <a:r>
              <a:rPr lang="en-US" sz="4400" baseline="-25000" smtClean="0">
                <a:latin typeface="Courier New" panose="02070309020205020404" pitchFamily="49" charset="0"/>
                <a:cs typeface="Courier New" panose="02070309020205020404" pitchFamily="49" charset="0"/>
              </a:rPr>
              <a:t>1</a:t>
            </a:r>
            <a:r>
              <a:rPr lang="en-US" sz="4400" smtClean="0">
                <a:latin typeface="Courier New" panose="02070309020205020404" pitchFamily="49" charset="0"/>
                <a:cs typeface="Courier New" panose="02070309020205020404" pitchFamily="49" charset="0"/>
              </a:rPr>
              <a:t>,x=7)</a:t>
            </a:r>
            <a:endParaRPr lang="en-US" sz="4400">
              <a:latin typeface="Courier New" panose="02070309020205020404" pitchFamily="49" charset="0"/>
              <a:cs typeface="Courier New" panose="02070309020205020404" pitchFamily="49" charset="0"/>
            </a:endParaRPr>
          </a:p>
        </p:txBody>
      </p:sp>
      <p:sp>
        <p:nvSpPr>
          <p:cNvPr id="12" name="TextBox 11"/>
          <p:cNvSpPr txBox="1"/>
          <p:nvPr/>
        </p:nvSpPr>
        <p:spPr>
          <a:xfrm>
            <a:off x="7644384" y="5252555"/>
            <a:ext cx="3319272" cy="769441"/>
          </a:xfrm>
          <a:prstGeom prst="rect">
            <a:avLst/>
          </a:prstGeom>
          <a:noFill/>
        </p:spPr>
        <p:txBody>
          <a:bodyPr wrap="square" rtlCol="0">
            <a:spAutoFit/>
          </a:bodyPr>
          <a:lstStyle/>
          <a:p>
            <a:r>
              <a:rPr lang="en-US" sz="4400">
                <a:latin typeface="Courier New" panose="02070309020205020404" pitchFamily="49" charset="0"/>
                <a:cs typeface="Courier New" panose="02070309020205020404" pitchFamily="49" charset="0"/>
              </a:rPr>
              <a:t>(</a:t>
            </a:r>
            <a:r>
              <a:rPr lang="en-US" sz="4400" smtClean="0">
                <a:latin typeface="Courier New" panose="02070309020205020404" pitchFamily="49" charset="0"/>
                <a:cs typeface="Courier New" panose="02070309020205020404" pitchFamily="49" charset="0"/>
              </a:rPr>
              <a:t>P</a:t>
            </a:r>
            <a:r>
              <a:rPr lang="en-US" sz="4400" baseline="-25000">
                <a:latin typeface="Courier New" panose="02070309020205020404" pitchFamily="49" charset="0"/>
                <a:cs typeface="Courier New" panose="02070309020205020404" pitchFamily="49" charset="0"/>
              </a:rPr>
              <a:t>2</a:t>
            </a:r>
            <a:r>
              <a:rPr lang="en-US" sz="4400" smtClean="0">
                <a:latin typeface="Courier New" panose="02070309020205020404" pitchFamily="49" charset="0"/>
                <a:cs typeface="Courier New" panose="02070309020205020404" pitchFamily="49" charset="0"/>
              </a:rPr>
              <a:t>,x=4)</a:t>
            </a:r>
            <a:endParaRPr lang="en-US" sz="4400">
              <a:latin typeface="Courier New" panose="02070309020205020404" pitchFamily="49" charset="0"/>
              <a:cs typeface="Courier New" panose="02070309020205020404" pitchFamily="49" charset="0"/>
            </a:endParaRPr>
          </a:p>
        </p:txBody>
      </p:sp>
      <p:sp>
        <p:nvSpPr>
          <p:cNvPr id="13" name="TextBox 12"/>
          <p:cNvSpPr txBox="1"/>
          <p:nvPr/>
        </p:nvSpPr>
        <p:spPr>
          <a:xfrm>
            <a:off x="1386840" y="5252555"/>
            <a:ext cx="1996440" cy="769441"/>
          </a:xfrm>
          <a:prstGeom prst="rect">
            <a:avLst/>
          </a:prstGeom>
          <a:noFill/>
        </p:spPr>
        <p:txBody>
          <a:bodyPr wrap="square" rtlCol="0">
            <a:spAutoFit/>
          </a:bodyPr>
          <a:lstStyle/>
          <a:p>
            <a:r>
              <a:rPr lang="en-US" sz="4400" smtClean="0">
                <a:latin typeface="Gill Sans MT" panose="020B0502020104020203" pitchFamily="34" charset="0"/>
                <a:cs typeface="Courier New" panose="02070309020205020404" pitchFamily="49" charset="0"/>
              </a:rPr>
              <a:t>UNSAT</a:t>
            </a:r>
            <a:endParaRPr lang="en-US" sz="4400">
              <a:latin typeface="Gill Sans MT" panose="020B0502020104020203" pitchFamily="34" charset="0"/>
              <a:cs typeface="Courier New" panose="02070309020205020404" pitchFamily="49" charset="0"/>
            </a:endParaRPr>
          </a:p>
        </p:txBody>
      </p:sp>
      <p:sp>
        <p:nvSpPr>
          <p:cNvPr id="14" name="Right Arrow 13"/>
          <p:cNvSpPr/>
          <p:nvPr/>
        </p:nvSpPr>
        <p:spPr>
          <a:xfrm>
            <a:off x="3529584" y="2286000"/>
            <a:ext cx="658368" cy="348816"/>
          </a:xfrm>
          <a:prstGeom prst="rightArrow">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6519672" y="2286000"/>
            <a:ext cx="658368" cy="348816"/>
          </a:xfrm>
          <a:prstGeom prst="rightArrow">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a:off x="3529584" y="5446187"/>
            <a:ext cx="768096" cy="382177"/>
          </a:xfrm>
          <a:prstGeom prst="leftArrow">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Arrow 18"/>
          <p:cNvSpPr/>
          <p:nvPr/>
        </p:nvSpPr>
        <p:spPr>
          <a:xfrm>
            <a:off x="6441948" y="5446187"/>
            <a:ext cx="768096" cy="382177"/>
          </a:xfrm>
          <a:prstGeom prst="leftArrow">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8865108" y="2910480"/>
            <a:ext cx="365760" cy="602160"/>
          </a:xfrm>
          <a:prstGeom prst="downArrow">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8865108" y="4658015"/>
            <a:ext cx="365760" cy="602160"/>
          </a:xfrm>
          <a:prstGeom prst="downArrow">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230868" y="2798062"/>
            <a:ext cx="1993392" cy="769441"/>
          </a:xfrm>
          <a:prstGeom prst="rect">
            <a:avLst/>
          </a:prstGeom>
          <a:noFill/>
        </p:spPr>
        <p:txBody>
          <a:bodyPr wrap="square" rtlCol="0">
            <a:spAutoFit/>
          </a:bodyPr>
          <a:lstStyle/>
          <a:p>
            <a:r>
              <a:rPr lang="en-US" sz="4400">
                <a:latin typeface="Courier New" panose="02070309020205020404" pitchFamily="49" charset="0"/>
                <a:cs typeface="Courier New" panose="02070309020205020404" pitchFamily="49" charset="0"/>
              </a:rPr>
              <a:t>{</a:t>
            </a:r>
            <a:r>
              <a:rPr lang="en-US" sz="4400" smtClean="0">
                <a:latin typeface="Courier New" panose="02070309020205020404" pitchFamily="49" charset="0"/>
                <a:cs typeface="Courier New" panose="02070309020205020404" pitchFamily="49" charset="0"/>
              </a:rPr>
              <a:t>x&lt;7}</a:t>
            </a:r>
            <a:endParaRPr lang="en-US" sz="4400">
              <a:latin typeface="Courier New" panose="02070309020205020404" pitchFamily="49" charset="0"/>
              <a:cs typeface="Courier New" panose="02070309020205020404" pitchFamily="49" charset="0"/>
            </a:endParaRPr>
          </a:p>
        </p:txBody>
      </p:sp>
      <p:sp>
        <p:nvSpPr>
          <p:cNvPr id="23" name="TextBox 22"/>
          <p:cNvSpPr txBox="1"/>
          <p:nvPr/>
        </p:nvSpPr>
        <p:spPr>
          <a:xfrm>
            <a:off x="6105906" y="4690853"/>
            <a:ext cx="1993392" cy="769441"/>
          </a:xfrm>
          <a:prstGeom prst="rect">
            <a:avLst/>
          </a:prstGeom>
          <a:noFill/>
        </p:spPr>
        <p:txBody>
          <a:bodyPr wrap="square" rtlCol="0">
            <a:spAutoFit/>
          </a:bodyPr>
          <a:lstStyle/>
          <a:p>
            <a:r>
              <a:rPr lang="en-US" sz="4400">
                <a:latin typeface="Courier New" panose="02070309020205020404" pitchFamily="49" charset="0"/>
                <a:cs typeface="Courier New" panose="02070309020205020404" pitchFamily="49" charset="0"/>
              </a:rPr>
              <a:t>{</a:t>
            </a:r>
            <a:r>
              <a:rPr lang="en-US" sz="4400" smtClean="0">
                <a:latin typeface="Courier New" panose="02070309020205020404" pitchFamily="49" charset="0"/>
                <a:cs typeface="Courier New" panose="02070309020205020404" pitchFamily="49" charset="0"/>
              </a:rPr>
              <a:t>x&lt;4}</a:t>
            </a:r>
            <a:endParaRPr lang="en-US" sz="4400">
              <a:latin typeface="Courier New" panose="02070309020205020404" pitchFamily="49" charset="0"/>
              <a:cs typeface="Courier New" panose="02070309020205020404" pitchFamily="49" charset="0"/>
            </a:endParaRPr>
          </a:p>
        </p:txBody>
      </p:sp>
    </p:spTree>
    <p:custDataLst>
      <p:tags r:id="rId1"/>
    </p:custDataLst>
    <p:extLst>
      <p:ext uri="{BB962C8B-B14F-4D97-AF65-F5344CB8AC3E}">
        <p14:creationId xmlns:p14="http://schemas.microsoft.com/office/powerpoint/2010/main" val="728270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3" grpId="0"/>
      <p:bldP spid="15" grpId="0" animBg="1"/>
      <p:bldP spid="18" grpId="0" animBg="1"/>
      <p:bldP spid="19" grpId="0" animBg="1"/>
      <p:bldP spid="20" grpId="0" animBg="1"/>
      <p:bldP spid="21" grpId="0" animBg="1"/>
      <p:bldP spid="22" grpId="0"/>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4083642816"/>
              </p:ext>
            </p:extLst>
          </p:nvPr>
        </p:nvGraphicFramePr>
        <p:xfrm>
          <a:off x="1301675" y="801445"/>
          <a:ext cx="10047642" cy="6056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518983" y="998998"/>
            <a:ext cx="10956324" cy="1015663"/>
          </a:xfrm>
          <a:prstGeom prst="rect">
            <a:avLst/>
          </a:prstGeom>
        </p:spPr>
        <p:txBody>
          <a:bodyPr wrap="square">
            <a:spAutoFit/>
          </a:bodyPr>
          <a:lstStyle/>
          <a:p>
            <a:pPr algn="ctr"/>
            <a:r>
              <a:rPr lang="en-US" sz="6000" b="1" smtClean="0">
                <a:latin typeface="Gill Sans MT" panose="020B0502020104020203" pitchFamily="34" charset="0"/>
              </a:rPr>
              <a:t>Algorithm: </a:t>
            </a:r>
            <a:r>
              <a:rPr lang="en-US" sz="6000" b="1" dirty="0" smtClean="0">
                <a:latin typeface="Gill Sans MT" panose="020B0502020104020203" pitchFamily="34" charset="0"/>
              </a:rPr>
              <a:t>Feedback</a:t>
            </a:r>
            <a:endParaRPr lang="en-US" sz="6000" b="1" dirty="0">
              <a:latin typeface="Gill Sans MT" panose="020B0502020104020203" pitchFamily="34" charset="0"/>
            </a:endParaRPr>
          </a:p>
        </p:txBody>
      </p:sp>
      <p:sp>
        <p:nvSpPr>
          <p:cNvPr id="4" name="Double Wave 3"/>
          <p:cNvSpPr/>
          <p:nvPr/>
        </p:nvSpPr>
        <p:spPr>
          <a:xfrm rot="5400000">
            <a:off x="8946393" y="4173225"/>
            <a:ext cx="886968" cy="898134"/>
          </a:xfrm>
          <a:prstGeom prst="doubleWav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904234" y="4178807"/>
            <a:ext cx="1026150" cy="584775"/>
          </a:xfrm>
          <a:prstGeom prst="rect">
            <a:avLst/>
          </a:prstGeom>
          <a:noFill/>
        </p:spPr>
        <p:txBody>
          <a:bodyPr wrap="square" rtlCol="0">
            <a:spAutoFit/>
          </a:bodyPr>
          <a:lstStyle/>
          <a:p>
            <a:r>
              <a:rPr lang="en-US" sz="3200" b="1" smtClean="0">
                <a:latin typeface="Gill Sans MT" panose="020B0502020104020203" pitchFamily="34" charset="0"/>
              </a:rPr>
              <a:t>.out</a:t>
            </a:r>
            <a:endParaRPr lang="en-US" sz="3200" b="1">
              <a:latin typeface="Gill Sans MT" panose="020B0502020104020203" pitchFamily="34" charset="0"/>
            </a:endParaRPr>
          </a:p>
        </p:txBody>
      </p:sp>
      <p:sp>
        <p:nvSpPr>
          <p:cNvPr id="6" name="Double Wave 5"/>
          <p:cNvSpPr/>
          <p:nvPr/>
        </p:nvSpPr>
        <p:spPr>
          <a:xfrm rot="5400000">
            <a:off x="11179565" y="4237688"/>
            <a:ext cx="886968" cy="769208"/>
          </a:xfrm>
          <a:prstGeom prst="doubleWav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238445" y="4083683"/>
            <a:ext cx="769209" cy="1077218"/>
          </a:xfrm>
          <a:prstGeom prst="rect">
            <a:avLst/>
          </a:prstGeom>
          <a:noFill/>
        </p:spPr>
        <p:txBody>
          <a:bodyPr wrap="square" rtlCol="0">
            <a:spAutoFit/>
          </a:bodyPr>
          <a:lstStyle/>
          <a:p>
            <a:r>
              <a:rPr lang="en-US" sz="3200" b="1" smtClean="0">
                <a:latin typeface="Gill Sans MT" panose="020B0502020104020203" pitchFamily="34" charset="0"/>
              </a:rPr>
              <a:t>----</a:t>
            </a:r>
          </a:p>
          <a:p>
            <a:r>
              <a:rPr lang="en-US" sz="3200" b="1" smtClean="0">
                <a:latin typeface="Gill Sans MT" panose="020B0502020104020203" pitchFamily="34" charset="0"/>
              </a:rPr>
              <a:t>----</a:t>
            </a:r>
            <a:endParaRPr lang="en-US" sz="3200" b="1">
              <a:latin typeface="Gill Sans MT" panose="020B0502020104020203" pitchFamily="34" charset="0"/>
            </a:endParaRPr>
          </a:p>
        </p:txBody>
      </p:sp>
    </p:spTree>
    <p:extLst>
      <p:ext uri="{BB962C8B-B14F-4D97-AF65-F5344CB8AC3E}">
        <p14:creationId xmlns:p14="http://schemas.microsoft.com/office/powerpoint/2010/main" val="591150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Segoe UI Light" panose="020B0502040204020203" pitchFamily="34" charset="0"/>
              </a:rPr>
              <a:t>Feedback Generation</a:t>
            </a:r>
            <a:endParaRPr lang="en-US" b="1" dirty="0">
              <a:cs typeface="Segoe UI Light" panose="020B0502040204020203" pitchFamily="34" charset="0"/>
            </a:endParaRPr>
          </a:p>
        </p:txBody>
      </p:sp>
      <p:sp>
        <p:nvSpPr>
          <p:cNvPr id="3" name="Content Placeholder 2"/>
          <p:cNvSpPr>
            <a:spLocks noGrp="1"/>
          </p:cNvSpPr>
          <p:nvPr>
            <p:ph idx="1"/>
          </p:nvPr>
        </p:nvSpPr>
        <p:spPr>
          <a:xfrm>
            <a:off x="728472" y="1937174"/>
            <a:ext cx="10735056" cy="4023360"/>
          </a:xfrm>
        </p:spPr>
        <p:txBody>
          <a:bodyPr>
            <a:normAutofit/>
          </a:bodyPr>
          <a:lstStyle/>
          <a:p>
            <a:pPr marL="0" indent="0">
              <a:buNone/>
            </a:pPr>
            <a:r>
              <a:rPr lang="en-US" sz="3600" dirty="0" smtClean="0">
                <a:latin typeface="Segoe UI Light" panose="020B0502040204020203" pitchFamily="34" charset="0"/>
                <a:cs typeface="Segoe UI Light" panose="020B0502040204020203" pitchFamily="34" charset="0"/>
              </a:rPr>
              <a:t> </a:t>
            </a:r>
          </a:p>
          <a:p>
            <a:pPr marL="0" indent="0">
              <a:buNone/>
            </a:pPr>
            <a:r>
              <a:rPr lang="en-US" sz="3600" dirty="0" smtClean="0">
                <a:cs typeface="Segoe UI Light" panose="020B0502040204020203" pitchFamily="34" charset="0"/>
              </a:rPr>
              <a:t>Correction rules associated with </a:t>
            </a:r>
            <a:r>
              <a:rPr lang="en-US" sz="3600" b="1" dirty="0" smtClean="0">
                <a:solidFill>
                  <a:schemeClr val="bg2">
                    <a:lumMod val="50000"/>
                  </a:schemeClr>
                </a:solidFill>
                <a:cs typeface="Segoe UI Light" panose="020B0502040204020203" pitchFamily="34" charset="0"/>
              </a:rPr>
              <a:t>Feedback Template</a:t>
            </a:r>
          </a:p>
          <a:p>
            <a:pPr>
              <a:buFont typeface="Arial" panose="020B0604020202020204" pitchFamily="34" charset="0"/>
              <a:buChar char="•"/>
            </a:pPr>
            <a:endParaRPr lang="en-US" sz="3600" dirty="0" smtClean="0">
              <a:cs typeface="Segoe UI Light" panose="020B0502040204020203" pitchFamily="34" charset="0"/>
            </a:endParaRPr>
          </a:p>
          <a:p>
            <a:pPr marL="0" indent="0">
              <a:buNone/>
            </a:pPr>
            <a:r>
              <a:rPr lang="en-US" sz="3600" b="1" dirty="0" smtClean="0">
                <a:solidFill>
                  <a:schemeClr val="bg2">
                    <a:lumMod val="50000"/>
                  </a:schemeClr>
                </a:solidFill>
                <a:cs typeface="Segoe UI Light" panose="020B0502040204020203" pitchFamily="34" charset="0"/>
              </a:rPr>
              <a:t>Extract synthesizer choices </a:t>
            </a:r>
            <a:r>
              <a:rPr lang="en-US" sz="3600" dirty="0" smtClean="0">
                <a:cs typeface="Segoe UI Light" panose="020B0502040204020203" pitchFamily="34" charset="0"/>
              </a:rPr>
              <a:t>to fill templates</a:t>
            </a:r>
            <a:endParaRPr lang="en-US" sz="3600" dirty="0">
              <a:cs typeface="Segoe UI Light" panose="020B0502040204020203" pitchFamily="34" charset="0"/>
            </a:endParaRPr>
          </a:p>
        </p:txBody>
      </p:sp>
    </p:spTree>
    <p:extLst>
      <p:ext uri="{BB962C8B-B14F-4D97-AF65-F5344CB8AC3E}">
        <p14:creationId xmlns:p14="http://schemas.microsoft.com/office/powerpoint/2010/main" val="403990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Evaluation</a:t>
            </a:r>
            <a:endParaRPr lang="en-US" b="1" dirty="0"/>
          </a:p>
        </p:txBody>
      </p:sp>
    </p:spTree>
    <p:extLst>
      <p:ext uri="{BB962C8B-B14F-4D97-AF65-F5344CB8AC3E}">
        <p14:creationId xmlns:p14="http://schemas.microsoft.com/office/powerpoint/2010/main" val="1595535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err="1" smtClean="0">
                <a:cs typeface="Segoe UI Light" panose="020B0502040204020203" pitchFamily="34" charset="0"/>
              </a:rPr>
              <a:t>Autograder</a:t>
            </a:r>
            <a:r>
              <a:rPr lang="en-US" b="1" smtClean="0">
                <a:cs typeface="Segoe UI Light" panose="020B0502040204020203" pitchFamily="34" charset="0"/>
              </a:rPr>
              <a:t> Tool for Python</a:t>
            </a:r>
            <a:endParaRPr lang="en-US" b="1" dirty="0">
              <a:cs typeface="Segoe UI Light" panose="020B0502040204020203" pitchFamily="34" charset="0"/>
            </a:endParaRPr>
          </a:p>
        </p:txBody>
      </p:sp>
      <p:sp>
        <p:nvSpPr>
          <p:cNvPr id="3" name="Content Placeholder 2"/>
          <p:cNvSpPr>
            <a:spLocks noGrp="1"/>
          </p:cNvSpPr>
          <p:nvPr>
            <p:ph idx="1"/>
          </p:nvPr>
        </p:nvSpPr>
        <p:spPr/>
        <p:txBody>
          <a:bodyPr>
            <a:normAutofit/>
          </a:bodyPr>
          <a:lstStyle/>
          <a:p>
            <a:pPr marL="0" indent="0">
              <a:buNone/>
            </a:pPr>
            <a:r>
              <a:rPr lang="en-US" sz="4000" dirty="0" smtClean="0">
                <a:latin typeface="Segoe UI Light" panose="020B0502040204020203" pitchFamily="34" charset="0"/>
                <a:cs typeface="Segoe UI Light" panose="020B0502040204020203" pitchFamily="34" charset="0"/>
              </a:rPr>
              <a:t> </a:t>
            </a:r>
          </a:p>
          <a:p>
            <a:pPr marL="0" indent="0">
              <a:buNone/>
            </a:pPr>
            <a:r>
              <a:rPr lang="en-US" sz="4000" smtClean="0">
                <a:cs typeface="Segoe UI Light" panose="020B0502040204020203" pitchFamily="34" charset="0"/>
              </a:rPr>
              <a:t>Currently supports:</a:t>
            </a:r>
            <a:endParaRPr lang="en-US" sz="4000" dirty="0" smtClean="0">
              <a:cs typeface="Segoe UI Light" panose="020B0502040204020203" pitchFamily="34" charset="0"/>
            </a:endParaRPr>
          </a:p>
          <a:p>
            <a:pPr marL="201168" lvl="1" indent="0">
              <a:buNone/>
            </a:pPr>
            <a:endParaRPr lang="en-US" sz="3200" dirty="0" smtClean="0">
              <a:cs typeface="Segoe UI Light" panose="020B0502040204020203" pitchFamily="34" charset="0"/>
            </a:endParaRPr>
          </a:p>
          <a:p>
            <a:pPr marL="201168" lvl="1" indent="0">
              <a:buNone/>
            </a:pPr>
            <a:r>
              <a:rPr lang="en-US" sz="3200" dirty="0" smtClean="0">
                <a:cs typeface="Segoe UI Light" panose="020B0502040204020203" pitchFamily="34" charset="0"/>
              </a:rPr>
              <a:t>- Integers, </a:t>
            </a:r>
            <a:r>
              <a:rPr lang="en-US" sz="3200" dirty="0" err="1" smtClean="0">
                <a:cs typeface="Segoe UI Light" panose="020B0502040204020203" pitchFamily="34" charset="0"/>
              </a:rPr>
              <a:t>Bool</a:t>
            </a:r>
            <a:r>
              <a:rPr lang="en-US" sz="3200" dirty="0" smtClean="0">
                <a:cs typeface="Segoe UI Light" panose="020B0502040204020203" pitchFamily="34" charset="0"/>
              </a:rPr>
              <a:t>, Strings, Lists, Dictionary, Tuples</a:t>
            </a:r>
          </a:p>
          <a:p>
            <a:pPr marL="201168" lvl="1" indent="0">
              <a:buNone/>
            </a:pPr>
            <a:endParaRPr lang="en-US" sz="3200" dirty="0" smtClean="0">
              <a:cs typeface="Segoe UI Light" panose="020B0502040204020203" pitchFamily="34" charset="0"/>
            </a:endParaRPr>
          </a:p>
          <a:p>
            <a:pPr marL="201168" lvl="1" indent="0">
              <a:buNone/>
            </a:pPr>
            <a:r>
              <a:rPr lang="en-US" sz="3200" dirty="0" smtClean="0">
                <a:cs typeface="Segoe UI Light" panose="020B0502040204020203" pitchFamily="34" charset="0"/>
              </a:rPr>
              <a:t>- Closures</a:t>
            </a:r>
            <a:r>
              <a:rPr lang="en-US" sz="3200" smtClean="0">
                <a:cs typeface="Segoe UI Light" panose="020B0502040204020203" pitchFamily="34" charset="0"/>
              </a:rPr>
              <a:t>, limited higher-order fn, </a:t>
            </a:r>
            <a:r>
              <a:rPr lang="en-US" sz="3200" dirty="0" smtClean="0">
                <a:cs typeface="Segoe UI Light" panose="020B0502040204020203" pitchFamily="34" charset="0"/>
              </a:rPr>
              <a:t>list comprehensions</a:t>
            </a:r>
          </a:p>
          <a:p>
            <a:pPr marL="0" indent="0">
              <a:buNone/>
            </a:pPr>
            <a:endParaRPr lang="en-US" sz="40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755793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Segoe UI Light" panose="020B0502040204020203" pitchFamily="34" charset="0"/>
              </a:rPr>
              <a:t>Benchmarks</a:t>
            </a:r>
            <a:endParaRPr lang="en-US" b="1" dirty="0">
              <a:cs typeface="Segoe UI Light" panose="020B0502040204020203" pitchFamily="34" charset="0"/>
            </a:endParaRPr>
          </a:p>
        </p:txBody>
      </p:sp>
      <p:sp>
        <p:nvSpPr>
          <p:cNvPr id="3" name="Content Placeholder 2"/>
          <p:cNvSpPr>
            <a:spLocks noGrp="1"/>
          </p:cNvSpPr>
          <p:nvPr>
            <p:ph idx="1"/>
          </p:nvPr>
        </p:nvSpPr>
        <p:spPr>
          <a:xfrm>
            <a:off x="790687" y="2153808"/>
            <a:ext cx="10671586" cy="4023360"/>
          </a:xfrm>
        </p:spPr>
        <p:txBody>
          <a:bodyPr>
            <a:normAutofit/>
          </a:bodyPr>
          <a:lstStyle/>
          <a:p>
            <a:pPr marL="0" indent="0">
              <a:buNone/>
            </a:pPr>
            <a:r>
              <a:rPr lang="en-US" sz="4000" dirty="0" smtClean="0">
                <a:latin typeface="Segoe UI Light" panose="020B0502040204020203" pitchFamily="34" charset="0"/>
                <a:cs typeface="Segoe UI Light" panose="020B0502040204020203" pitchFamily="34" charset="0"/>
              </a:rPr>
              <a:t>  </a:t>
            </a:r>
            <a:r>
              <a:rPr lang="en-US" sz="4000" dirty="0" smtClean="0">
                <a:cs typeface="Segoe UI Light" panose="020B0502040204020203" pitchFamily="34" charset="0"/>
              </a:rPr>
              <a:t>Exercises from first five weeks of 6.00x and 6.00</a:t>
            </a:r>
          </a:p>
          <a:p>
            <a:pPr marL="0" indent="0">
              <a:buNone/>
            </a:pPr>
            <a:r>
              <a:rPr lang="en-US" sz="3000" dirty="0">
                <a:cs typeface="Segoe UI Light" panose="020B0502040204020203" pitchFamily="34" charset="0"/>
              </a:rPr>
              <a:t>  </a:t>
            </a:r>
            <a:r>
              <a:rPr lang="en-US" sz="3000" dirty="0" smtClean="0">
                <a:cs typeface="Segoe UI Light" panose="020B0502040204020203" pitchFamily="34" charset="0"/>
              </a:rPr>
              <a:t> </a:t>
            </a:r>
            <a:r>
              <a:rPr lang="en-US" sz="3000" b="1" dirty="0" err="1" smtClean="0">
                <a:solidFill>
                  <a:schemeClr val="bg2">
                    <a:lumMod val="50000"/>
                  </a:schemeClr>
                </a:solidFill>
                <a:cs typeface="Segoe UI Light" panose="020B0502040204020203" pitchFamily="34" charset="0"/>
              </a:rPr>
              <a:t>int</a:t>
            </a:r>
            <a:r>
              <a:rPr lang="en-US" sz="3000" dirty="0" smtClean="0">
                <a:cs typeface="Segoe UI Light" panose="020B0502040204020203" pitchFamily="34" charset="0"/>
              </a:rPr>
              <a:t>: </a:t>
            </a:r>
            <a:r>
              <a:rPr lang="en-US" sz="3000" dirty="0" err="1" smtClean="0">
                <a:cs typeface="Segoe UI Light" panose="020B0502040204020203" pitchFamily="34" charset="0"/>
              </a:rPr>
              <a:t>prodBySum</a:t>
            </a:r>
            <a:r>
              <a:rPr lang="en-US" sz="3000" dirty="0" smtClean="0">
                <a:cs typeface="Segoe UI Light" panose="020B0502040204020203" pitchFamily="34" charset="0"/>
              </a:rPr>
              <a:t>, </a:t>
            </a:r>
            <a:r>
              <a:rPr lang="en-US" sz="3000" dirty="0" err="1" smtClean="0">
                <a:cs typeface="Segoe UI Light" panose="020B0502040204020203" pitchFamily="34" charset="0"/>
              </a:rPr>
              <a:t>compBal</a:t>
            </a:r>
            <a:r>
              <a:rPr lang="en-US" sz="3000" dirty="0" smtClean="0">
                <a:cs typeface="Segoe UI Light" panose="020B0502040204020203" pitchFamily="34" charset="0"/>
              </a:rPr>
              <a:t>, </a:t>
            </a:r>
            <a:r>
              <a:rPr lang="en-US" sz="3000" dirty="0" err="1" smtClean="0">
                <a:cs typeface="Segoe UI Light" panose="020B0502040204020203" pitchFamily="34" charset="0"/>
              </a:rPr>
              <a:t>iterPower</a:t>
            </a:r>
            <a:r>
              <a:rPr lang="en-US" sz="3000" dirty="0" smtClean="0">
                <a:cs typeface="Segoe UI Light" panose="020B0502040204020203" pitchFamily="34" charset="0"/>
              </a:rPr>
              <a:t>, </a:t>
            </a:r>
            <a:r>
              <a:rPr lang="en-US" sz="3000" dirty="0" err="1" smtClean="0">
                <a:cs typeface="Segoe UI Light" panose="020B0502040204020203" pitchFamily="34" charset="0"/>
              </a:rPr>
              <a:t>recurPower</a:t>
            </a:r>
            <a:r>
              <a:rPr lang="en-US" sz="3000" dirty="0" smtClean="0">
                <a:cs typeface="Segoe UI Light" panose="020B0502040204020203" pitchFamily="34" charset="0"/>
              </a:rPr>
              <a:t>, </a:t>
            </a:r>
            <a:r>
              <a:rPr lang="en-US" sz="3000" dirty="0" err="1" smtClean="0">
                <a:cs typeface="Segoe UI Light" panose="020B0502040204020203" pitchFamily="34" charset="0"/>
              </a:rPr>
              <a:t>iterGCD</a:t>
            </a:r>
            <a:r>
              <a:rPr lang="en-US" sz="3000" dirty="0" smtClean="0">
                <a:cs typeface="Segoe UI Light" panose="020B0502040204020203" pitchFamily="34" charset="0"/>
              </a:rPr>
              <a:t> </a:t>
            </a:r>
          </a:p>
          <a:p>
            <a:pPr marL="0" indent="0">
              <a:buNone/>
            </a:pPr>
            <a:r>
              <a:rPr lang="en-US" sz="3000" dirty="0">
                <a:cs typeface="Segoe UI Light" panose="020B0502040204020203" pitchFamily="34" charset="0"/>
              </a:rPr>
              <a:t>  </a:t>
            </a:r>
            <a:r>
              <a:rPr lang="en-US" sz="3000" dirty="0" smtClean="0">
                <a:cs typeface="Segoe UI Light" panose="020B0502040204020203" pitchFamily="34" charset="0"/>
              </a:rPr>
              <a:t> </a:t>
            </a:r>
            <a:r>
              <a:rPr lang="en-US" sz="3000" b="1" dirty="0" smtClean="0">
                <a:solidFill>
                  <a:schemeClr val="bg2">
                    <a:lumMod val="50000"/>
                  </a:schemeClr>
                </a:solidFill>
                <a:cs typeface="Segoe UI Light" panose="020B0502040204020203" pitchFamily="34" charset="0"/>
              </a:rPr>
              <a:t>tuple</a:t>
            </a:r>
            <a:r>
              <a:rPr lang="en-US" sz="3000" dirty="0" smtClean="0">
                <a:solidFill>
                  <a:schemeClr val="tx1"/>
                </a:solidFill>
                <a:cs typeface="Segoe UI Light" panose="020B0502040204020203" pitchFamily="34" charset="0"/>
              </a:rPr>
              <a:t>:</a:t>
            </a:r>
            <a:r>
              <a:rPr lang="en-US" sz="3000" dirty="0" smtClean="0">
                <a:solidFill>
                  <a:schemeClr val="bg2">
                    <a:lumMod val="50000"/>
                  </a:schemeClr>
                </a:solidFill>
                <a:cs typeface="Segoe UI Light" panose="020B0502040204020203" pitchFamily="34" charset="0"/>
              </a:rPr>
              <a:t> </a:t>
            </a:r>
            <a:r>
              <a:rPr lang="en-US" sz="3000" dirty="0" err="1" smtClean="0">
                <a:cs typeface="Segoe UI Light" panose="020B0502040204020203" pitchFamily="34" charset="0"/>
              </a:rPr>
              <a:t>oddTuple</a:t>
            </a:r>
            <a:endParaRPr lang="en-US" sz="3000" dirty="0" smtClean="0">
              <a:cs typeface="Segoe UI Light" panose="020B0502040204020203" pitchFamily="34" charset="0"/>
            </a:endParaRPr>
          </a:p>
          <a:p>
            <a:pPr marL="0" indent="0">
              <a:buNone/>
            </a:pPr>
            <a:r>
              <a:rPr lang="en-US" sz="3000" dirty="0" smtClean="0">
                <a:cs typeface="Segoe UI Light" panose="020B0502040204020203" pitchFamily="34" charset="0"/>
              </a:rPr>
              <a:t>   </a:t>
            </a:r>
            <a:r>
              <a:rPr lang="en-US" sz="3000" b="1" dirty="0" smtClean="0">
                <a:solidFill>
                  <a:schemeClr val="bg2">
                    <a:lumMod val="50000"/>
                  </a:schemeClr>
                </a:solidFill>
                <a:cs typeface="Segoe UI Light" panose="020B0502040204020203" pitchFamily="34" charset="0"/>
              </a:rPr>
              <a:t>list</a:t>
            </a:r>
            <a:r>
              <a:rPr lang="en-US" sz="3000" dirty="0" smtClean="0">
                <a:cs typeface="Segoe UI Light" panose="020B0502040204020203" pitchFamily="34" charset="0"/>
              </a:rPr>
              <a:t>: </a:t>
            </a:r>
            <a:r>
              <a:rPr lang="en-US" sz="3000" dirty="0" err="1" smtClean="0">
                <a:cs typeface="Segoe UI Light" panose="020B0502040204020203" pitchFamily="34" charset="0"/>
              </a:rPr>
              <a:t>compDeriv</a:t>
            </a:r>
            <a:r>
              <a:rPr lang="en-US" sz="3000" dirty="0" smtClean="0">
                <a:cs typeface="Segoe UI Light" panose="020B0502040204020203" pitchFamily="34" charset="0"/>
              </a:rPr>
              <a:t>, </a:t>
            </a:r>
            <a:r>
              <a:rPr lang="en-US" sz="3000" dirty="0" err="1" smtClean="0">
                <a:cs typeface="Segoe UI Light" panose="020B0502040204020203" pitchFamily="34" charset="0"/>
              </a:rPr>
              <a:t>evalPoly</a:t>
            </a:r>
            <a:r>
              <a:rPr lang="en-US" sz="3000" dirty="0" smtClean="0">
                <a:cs typeface="Segoe UI Light" panose="020B0502040204020203" pitchFamily="34" charset="0"/>
              </a:rPr>
              <a:t> </a:t>
            </a:r>
          </a:p>
          <a:p>
            <a:pPr marL="0" indent="0">
              <a:buNone/>
            </a:pPr>
            <a:r>
              <a:rPr lang="en-US" sz="3000" dirty="0">
                <a:cs typeface="Segoe UI Light" panose="020B0502040204020203" pitchFamily="34" charset="0"/>
              </a:rPr>
              <a:t>  </a:t>
            </a:r>
            <a:r>
              <a:rPr lang="en-US" sz="3000" dirty="0" smtClean="0">
                <a:cs typeface="Segoe UI Light" panose="020B0502040204020203" pitchFamily="34" charset="0"/>
              </a:rPr>
              <a:t> </a:t>
            </a:r>
            <a:r>
              <a:rPr lang="en-US" sz="3000" b="1" dirty="0" smtClean="0">
                <a:solidFill>
                  <a:schemeClr val="bg2">
                    <a:lumMod val="50000"/>
                  </a:schemeClr>
                </a:solidFill>
                <a:cs typeface="Segoe UI Light" panose="020B0502040204020203" pitchFamily="34" charset="0"/>
              </a:rPr>
              <a:t>string</a:t>
            </a:r>
            <a:r>
              <a:rPr lang="en-US" sz="3000" dirty="0" smtClean="0">
                <a:cs typeface="Segoe UI Light" panose="020B0502040204020203" pitchFamily="34" charset="0"/>
              </a:rPr>
              <a:t>: hangman1</a:t>
            </a:r>
            <a:r>
              <a:rPr lang="en-US" sz="3000" smtClean="0">
                <a:cs typeface="Segoe UI Light" panose="020B0502040204020203" pitchFamily="34" charset="0"/>
              </a:rPr>
              <a:t>, hangman2</a:t>
            </a:r>
          </a:p>
          <a:p>
            <a:pPr marL="0" indent="0">
              <a:buNone/>
            </a:pPr>
            <a:r>
              <a:rPr lang="en-US" sz="3000">
                <a:cs typeface="Segoe UI Light" panose="020B0502040204020203" pitchFamily="34" charset="0"/>
              </a:rPr>
              <a:t> </a:t>
            </a:r>
            <a:r>
              <a:rPr lang="en-US" sz="3000" smtClean="0">
                <a:cs typeface="Segoe UI Light" panose="020B0502040204020203" pitchFamily="34" charset="0"/>
              </a:rPr>
              <a:t>  </a:t>
            </a:r>
            <a:r>
              <a:rPr lang="en-US" sz="3000" b="1" smtClean="0">
                <a:solidFill>
                  <a:schemeClr val="bg2">
                    <a:lumMod val="50000"/>
                  </a:schemeClr>
                </a:solidFill>
                <a:cs typeface="Segoe UI Light" panose="020B0502040204020203" pitchFamily="34" charset="0"/>
              </a:rPr>
              <a:t>arrays(C#): </a:t>
            </a:r>
            <a:r>
              <a:rPr lang="en-US" sz="3000" smtClean="0">
                <a:cs typeface="Segoe UI Light" panose="020B0502040204020203" pitchFamily="34" charset="0"/>
              </a:rPr>
              <a:t>APCS dynamic programming (</a:t>
            </a:r>
            <a:r>
              <a:rPr lang="en-US" sz="3000" b="1" smtClean="0">
                <a:cs typeface="Segoe UI Light" panose="020B0502040204020203" pitchFamily="34" charset="0"/>
              </a:rPr>
              <a:t>Pex4Fun</a:t>
            </a:r>
            <a:r>
              <a:rPr lang="en-US" sz="3000" smtClean="0">
                <a:cs typeface="Segoe UI Light" panose="020B0502040204020203" pitchFamily="34" charset="0"/>
              </a:rPr>
              <a:t>)</a:t>
            </a:r>
            <a:endParaRPr lang="en-US" sz="3000" dirty="0" smtClean="0">
              <a:cs typeface="Segoe UI Light" panose="020B0502040204020203" pitchFamily="34" charset="0"/>
            </a:endParaRPr>
          </a:p>
        </p:txBody>
      </p:sp>
    </p:spTree>
    <p:extLst>
      <p:ext uri="{BB962C8B-B14F-4D97-AF65-F5344CB8AC3E}">
        <p14:creationId xmlns:p14="http://schemas.microsoft.com/office/powerpoint/2010/main" val="1509922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368" y="5376578"/>
            <a:ext cx="10113264" cy="822960"/>
          </a:xfrm>
        </p:spPr>
        <p:txBody>
          <a:bodyPr/>
          <a:lstStyle/>
          <a:p>
            <a:pPr algn="ctr"/>
            <a:r>
              <a:rPr lang="en-US" sz="5400" dirty="0" smtClean="0"/>
              <a:t>Bigger Challenge in MOOCs</a:t>
            </a:r>
            <a:endParaRPr lang="en-US" sz="5400" dirty="0"/>
          </a:p>
        </p:txBody>
      </p:sp>
      <p:pic>
        <p:nvPicPr>
          <p:cNvPr id="7" name="Picture 11" descr="http://t0.gstatic.com/images?q=tbn:ANd9GcRK-XwW0QnLBtZTPo6DHazNsnn4Tg82stxRUeNpFDJ3FRTyb4k1DRN90iq_"/>
          <p:cNvPicPr>
            <a:picLocks noChangeAspect="1" noChangeArrowheads="1"/>
          </p:cNvPicPr>
          <p:nvPr/>
        </p:nvPicPr>
        <p:blipFill>
          <a:blip r:embed="rId3" cstate="print"/>
          <a:srcRect/>
          <a:stretch>
            <a:fillRect/>
          </a:stretch>
        </p:blipFill>
        <p:spPr bwMode="auto">
          <a:xfrm>
            <a:off x="6934310" y="1387142"/>
            <a:ext cx="2737835" cy="1275766"/>
          </a:xfrm>
          <a:prstGeom prst="rect">
            <a:avLst/>
          </a:prstGeom>
          <a:noFill/>
          <a:ln>
            <a:noFill/>
          </a:ln>
        </p:spPr>
      </p:pic>
      <p:pic>
        <p:nvPicPr>
          <p:cNvPr id="8" name="Picture 9" descr="https://lh4.googleusercontent.com/-slzOwsq8iv0/AAAAAAAAAAI/AAAAAAAAAeM/18JhxqEwQGw/s250-c-k/photo.jpg"/>
          <p:cNvPicPr>
            <a:picLocks noChangeAspect="1" noChangeArrowheads="1"/>
          </p:cNvPicPr>
          <p:nvPr/>
        </p:nvPicPr>
        <p:blipFill>
          <a:blip r:embed="rId4" cstate="print"/>
          <a:srcRect/>
          <a:stretch>
            <a:fillRect/>
          </a:stretch>
        </p:blipFill>
        <p:spPr bwMode="auto">
          <a:xfrm>
            <a:off x="4837634" y="1328365"/>
            <a:ext cx="1739145" cy="1393320"/>
          </a:xfrm>
          <a:prstGeom prst="rect">
            <a:avLst/>
          </a:prstGeom>
          <a:noFill/>
          <a:ln>
            <a:noFill/>
          </a:ln>
        </p:spPr>
      </p:pic>
      <p:pic>
        <p:nvPicPr>
          <p:cNvPr id="9" name="Picture 2" descr="http://thezoufeed.com/wp-content/uploads/2013/01/edX_Logo_Col_RGB_FINAL-e135930857722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2134" y="1339152"/>
            <a:ext cx="1968157" cy="137174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892098" y="3490837"/>
            <a:ext cx="8407804" cy="707886"/>
          </a:xfrm>
          <a:prstGeom prst="rect">
            <a:avLst/>
          </a:prstGeom>
          <a:noFill/>
        </p:spPr>
        <p:txBody>
          <a:bodyPr wrap="square" rtlCol="0">
            <a:spAutoFit/>
          </a:bodyPr>
          <a:lstStyle/>
          <a:p>
            <a:pPr algn="ctr"/>
            <a:r>
              <a:rPr lang="en-US" sz="4000" dirty="0" smtClean="0">
                <a:latin typeface="Gill Sans MT" panose="020B0502020104020203" pitchFamily="34" charset="0"/>
                <a:cs typeface="Segoe UI Light" panose="020B0502040204020203" pitchFamily="34" charset="0"/>
              </a:rPr>
              <a:t>Scalability Challenges (&gt;100k students)</a:t>
            </a:r>
          </a:p>
        </p:txBody>
      </p:sp>
    </p:spTree>
    <p:extLst>
      <p:ext uri="{BB962C8B-B14F-4D97-AF65-F5344CB8AC3E}">
        <p14:creationId xmlns:p14="http://schemas.microsoft.com/office/powerpoint/2010/main" val="785540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5642" y="1010653"/>
            <a:ext cx="10988842" cy="1892968"/>
          </a:xfrm>
          <a:prstGeom prst="rect">
            <a:avLst/>
          </a:prstGeom>
          <a:solidFill>
            <a:schemeClr val="bg1"/>
          </a:solidFill>
        </p:spPr>
        <p:txBody>
          <a:bodyPr wrap="square" rtlCol="0">
            <a:spAutoFit/>
          </a:bodyPr>
          <a:lstStyle/>
          <a:p>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3502644597"/>
              </p:ext>
            </p:extLst>
          </p:nvPr>
        </p:nvGraphicFramePr>
        <p:xfrm>
          <a:off x="3064042" y="128338"/>
          <a:ext cx="6689558" cy="6107430"/>
        </p:xfrm>
        <a:graphic>
          <a:graphicData uri="http://schemas.openxmlformats.org/drawingml/2006/table">
            <a:tbl>
              <a:tblPr/>
              <a:tblGrid>
                <a:gridCol w="4095991"/>
                <a:gridCol w="2593567"/>
              </a:tblGrid>
              <a:tr h="344905">
                <a:tc>
                  <a:txBody>
                    <a:bodyPr/>
                    <a:lstStyle/>
                    <a:p>
                      <a:pPr algn="ctr" fontAlgn="b"/>
                      <a:r>
                        <a:rPr lang="en-US" sz="2800" b="1" i="0" u="none" strike="noStrike">
                          <a:solidFill>
                            <a:srgbClr val="FFFFFF"/>
                          </a:solidFill>
                          <a:effectLst/>
                          <a:latin typeface="Gill Sans MT" panose="020B0502020104020203" pitchFamily="34" charset="0"/>
                        </a:rPr>
                        <a:t>Benchmark</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n-US" sz="2800" b="1" i="0" u="none" strike="noStrike">
                          <a:solidFill>
                            <a:srgbClr val="FFFFFF"/>
                          </a:solidFill>
                          <a:effectLst/>
                          <a:latin typeface="Gill Sans MT" panose="020B0502020104020203" pitchFamily="34" charset="0"/>
                        </a:rPr>
                        <a:t>Test Set</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r>
              <a:tr h="344905">
                <a:tc>
                  <a:txBody>
                    <a:bodyPr/>
                    <a:lstStyle/>
                    <a:p>
                      <a:pPr algn="ctr" fontAlgn="b"/>
                      <a:r>
                        <a:rPr lang="en-US" sz="2800" b="0" i="0" u="none" strike="noStrike">
                          <a:solidFill>
                            <a:srgbClr val="000000"/>
                          </a:solidFill>
                          <a:effectLst/>
                          <a:latin typeface="Gill Sans MT" panose="020B0502020104020203" pitchFamily="34" charset="0"/>
                        </a:rPr>
                        <a:t>evalPoly-6.00</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800" b="0" i="0" u="none" strike="noStrike">
                          <a:solidFill>
                            <a:srgbClr val="000000"/>
                          </a:solidFill>
                          <a:effectLst/>
                          <a:latin typeface="Gill Sans MT" panose="020B0502020104020203" pitchFamily="34" charset="0"/>
                        </a:rPr>
                        <a:t>13</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r>
              <a:tr h="344905">
                <a:tc>
                  <a:txBody>
                    <a:bodyPr/>
                    <a:lstStyle/>
                    <a:p>
                      <a:pPr algn="ctr" fontAlgn="b"/>
                      <a:r>
                        <a:rPr lang="en-US" sz="2800" b="0" i="0" u="none" strike="noStrike">
                          <a:solidFill>
                            <a:srgbClr val="000000"/>
                          </a:solidFill>
                          <a:effectLst/>
                          <a:latin typeface="Gill Sans MT" panose="020B0502020104020203" pitchFamily="34" charset="0"/>
                        </a:rPr>
                        <a:t>compBal-stdin-6.00</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Gill Sans MT" panose="020B0502020104020203" pitchFamily="34" charset="0"/>
                        </a:rPr>
                        <a:t>52</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344905">
                <a:tc>
                  <a:txBody>
                    <a:bodyPr/>
                    <a:lstStyle/>
                    <a:p>
                      <a:pPr algn="ctr" fontAlgn="b"/>
                      <a:r>
                        <a:rPr lang="en-US" sz="2800" b="0" i="0" u="none" strike="noStrike">
                          <a:solidFill>
                            <a:srgbClr val="000000"/>
                          </a:solidFill>
                          <a:effectLst/>
                          <a:latin typeface="Gill Sans MT" panose="020B0502020104020203" pitchFamily="34" charset="0"/>
                        </a:rPr>
                        <a:t>compDeriv-6.00</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800" b="0" i="0" u="none" strike="noStrike">
                          <a:solidFill>
                            <a:srgbClr val="000000"/>
                          </a:solidFill>
                          <a:effectLst/>
                          <a:latin typeface="Gill Sans MT" panose="020B0502020104020203" pitchFamily="34" charset="0"/>
                        </a:rPr>
                        <a:t>103</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r>
              <a:tr h="344905">
                <a:tc>
                  <a:txBody>
                    <a:bodyPr/>
                    <a:lstStyle/>
                    <a:p>
                      <a:pPr algn="ctr" fontAlgn="b"/>
                      <a:r>
                        <a:rPr lang="en-US" sz="2800" b="0" i="0" u="none" strike="noStrike">
                          <a:solidFill>
                            <a:srgbClr val="000000"/>
                          </a:solidFill>
                          <a:effectLst/>
                          <a:latin typeface="Gill Sans MT" panose="020B0502020104020203" pitchFamily="34" charset="0"/>
                        </a:rPr>
                        <a:t>hangman2-6.00x</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Gill Sans MT" panose="020B0502020104020203" pitchFamily="34" charset="0"/>
                        </a:rPr>
                        <a:t>218</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344905">
                <a:tc>
                  <a:txBody>
                    <a:bodyPr/>
                    <a:lstStyle/>
                    <a:p>
                      <a:pPr algn="ctr" fontAlgn="b"/>
                      <a:r>
                        <a:rPr lang="en-US" sz="2800" b="0" i="0" u="none" strike="noStrike">
                          <a:solidFill>
                            <a:srgbClr val="000000"/>
                          </a:solidFill>
                          <a:effectLst/>
                          <a:latin typeface="Gill Sans MT" panose="020B0502020104020203" pitchFamily="34" charset="0"/>
                        </a:rPr>
                        <a:t>prodBySum-6.00</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800" b="0" i="0" u="none" strike="noStrike">
                          <a:solidFill>
                            <a:srgbClr val="000000"/>
                          </a:solidFill>
                          <a:effectLst/>
                          <a:latin typeface="Gill Sans MT" panose="020B0502020104020203" pitchFamily="34" charset="0"/>
                        </a:rPr>
                        <a:t>268</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r>
              <a:tr h="344905">
                <a:tc>
                  <a:txBody>
                    <a:bodyPr/>
                    <a:lstStyle/>
                    <a:p>
                      <a:pPr algn="ctr" fontAlgn="b"/>
                      <a:r>
                        <a:rPr lang="en-US" sz="2800" b="0" i="0" u="none" strike="noStrike">
                          <a:solidFill>
                            <a:srgbClr val="000000"/>
                          </a:solidFill>
                          <a:effectLst/>
                          <a:latin typeface="Gill Sans MT" panose="020B0502020104020203" pitchFamily="34" charset="0"/>
                        </a:rPr>
                        <a:t>oddTuples-6.00</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Gill Sans MT" panose="020B0502020104020203" pitchFamily="34" charset="0"/>
                        </a:rPr>
                        <a:t>344</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344905">
                <a:tc>
                  <a:txBody>
                    <a:bodyPr/>
                    <a:lstStyle/>
                    <a:p>
                      <a:pPr algn="ctr" fontAlgn="b"/>
                      <a:r>
                        <a:rPr lang="en-US" sz="2800" b="0" i="0" u="none" strike="noStrike">
                          <a:solidFill>
                            <a:srgbClr val="000000"/>
                          </a:solidFill>
                          <a:effectLst/>
                          <a:latin typeface="Gill Sans MT" panose="020B0502020104020203" pitchFamily="34" charset="0"/>
                        </a:rPr>
                        <a:t>hangman1-6.00x</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800" b="0" i="0" u="none" strike="noStrike">
                          <a:solidFill>
                            <a:srgbClr val="000000"/>
                          </a:solidFill>
                          <a:effectLst/>
                          <a:latin typeface="Gill Sans MT" panose="020B0502020104020203" pitchFamily="34" charset="0"/>
                        </a:rPr>
                        <a:t>351</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r>
              <a:tr h="344905">
                <a:tc>
                  <a:txBody>
                    <a:bodyPr/>
                    <a:lstStyle/>
                    <a:p>
                      <a:pPr algn="ctr" fontAlgn="b"/>
                      <a:r>
                        <a:rPr lang="en-US" sz="2800" b="0" i="0" u="none" strike="noStrike">
                          <a:solidFill>
                            <a:srgbClr val="000000"/>
                          </a:solidFill>
                          <a:effectLst/>
                          <a:latin typeface="Gill Sans MT" panose="020B0502020104020203" pitchFamily="34" charset="0"/>
                        </a:rPr>
                        <a:t>evalPoly-6.00x</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Gill Sans MT" panose="020B0502020104020203" pitchFamily="34" charset="0"/>
                        </a:rPr>
                        <a:t>541</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344905">
                <a:tc>
                  <a:txBody>
                    <a:bodyPr/>
                    <a:lstStyle/>
                    <a:p>
                      <a:pPr algn="ctr" fontAlgn="b"/>
                      <a:r>
                        <a:rPr lang="en-US" sz="2800" b="0" i="0" u="none" strike="noStrike">
                          <a:solidFill>
                            <a:srgbClr val="000000"/>
                          </a:solidFill>
                          <a:effectLst/>
                          <a:latin typeface="Gill Sans MT" panose="020B0502020104020203" pitchFamily="34" charset="0"/>
                        </a:rPr>
                        <a:t>compDeriv-6.00x</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800" b="0" i="0" u="none" strike="noStrike">
                          <a:solidFill>
                            <a:srgbClr val="000000"/>
                          </a:solidFill>
                          <a:effectLst/>
                          <a:latin typeface="Gill Sans MT" panose="020B0502020104020203" pitchFamily="34" charset="0"/>
                        </a:rPr>
                        <a:t>918</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r>
              <a:tr h="344905">
                <a:tc>
                  <a:txBody>
                    <a:bodyPr/>
                    <a:lstStyle/>
                    <a:p>
                      <a:pPr algn="ctr" fontAlgn="b"/>
                      <a:r>
                        <a:rPr lang="en-US" sz="2800" b="0" i="0" u="none" strike="noStrike">
                          <a:solidFill>
                            <a:srgbClr val="000000"/>
                          </a:solidFill>
                          <a:effectLst/>
                          <a:latin typeface="Gill Sans MT" panose="020B0502020104020203" pitchFamily="34" charset="0"/>
                        </a:rPr>
                        <a:t>oddTuples-6.00x</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Gill Sans MT" panose="020B0502020104020203" pitchFamily="34" charset="0"/>
                        </a:rPr>
                        <a:t>1756</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344905">
                <a:tc>
                  <a:txBody>
                    <a:bodyPr/>
                    <a:lstStyle/>
                    <a:p>
                      <a:pPr algn="ctr" fontAlgn="b"/>
                      <a:r>
                        <a:rPr lang="en-US" sz="2800" b="0" i="0" u="none" strike="noStrike">
                          <a:solidFill>
                            <a:srgbClr val="000000"/>
                          </a:solidFill>
                          <a:effectLst/>
                          <a:latin typeface="Gill Sans MT" panose="020B0502020104020203" pitchFamily="34" charset="0"/>
                        </a:rPr>
                        <a:t>iterPower-6.00x</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800" b="0" i="0" u="none" strike="noStrike">
                          <a:solidFill>
                            <a:srgbClr val="000000"/>
                          </a:solidFill>
                          <a:effectLst/>
                          <a:latin typeface="Gill Sans MT" panose="020B0502020104020203" pitchFamily="34" charset="0"/>
                        </a:rPr>
                        <a:t>2875</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r>
              <a:tr h="344905">
                <a:tc>
                  <a:txBody>
                    <a:bodyPr/>
                    <a:lstStyle/>
                    <a:p>
                      <a:pPr algn="ctr" fontAlgn="b"/>
                      <a:r>
                        <a:rPr lang="en-US" sz="2800" b="0" i="0" u="none" strike="noStrike">
                          <a:solidFill>
                            <a:srgbClr val="000000"/>
                          </a:solidFill>
                          <a:effectLst/>
                          <a:latin typeface="Gill Sans MT" panose="020B0502020104020203" pitchFamily="34" charset="0"/>
                        </a:rPr>
                        <a:t>recurPower-6.00x</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Gill Sans MT" panose="020B0502020104020203" pitchFamily="34" charset="0"/>
                        </a:rPr>
                        <a:t>2938</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344905">
                <a:tc>
                  <a:txBody>
                    <a:bodyPr/>
                    <a:lstStyle/>
                    <a:p>
                      <a:pPr algn="ctr" fontAlgn="b"/>
                      <a:r>
                        <a:rPr lang="en-US" sz="2800" b="0" i="0" u="none" strike="noStrike">
                          <a:solidFill>
                            <a:srgbClr val="000000"/>
                          </a:solidFill>
                          <a:effectLst/>
                          <a:latin typeface="Gill Sans MT" panose="020B0502020104020203" pitchFamily="34" charset="0"/>
                        </a:rPr>
                        <a:t>iterGCD-6.00x</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800" b="0" i="0" u="none" strike="noStrike">
                          <a:solidFill>
                            <a:srgbClr val="000000"/>
                          </a:solidFill>
                          <a:effectLst/>
                          <a:latin typeface="Gill Sans MT" panose="020B0502020104020203" pitchFamily="34" charset="0"/>
                        </a:rPr>
                        <a:t>2988</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r>
            </a:tbl>
          </a:graphicData>
        </a:graphic>
      </p:graphicFrame>
    </p:spTree>
    <p:custDataLst>
      <p:tags r:id="rId1"/>
    </p:custDataLst>
    <p:extLst>
      <p:ext uri="{BB962C8B-B14F-4D97-AF65-F5344CB8AC3E}">
        <p14:creationId xmlns:p14="http://schemas.microsoft.com/office/powerpoint/2010/main" val="179968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368" y="5461419"/>
            <a:ext cx="10113264" cy="822960"/>
          </a:xfrm>
        </p:spPr>
        <p:txBody>
          <a:bodyPr/>
          <a:lstStyle/>
          <a:p>
            <a:pPr algn="ctr"/>
            <a:r>
              <a:rPr lang="en-US" sz="5400" smtClean="0"/>
              <a:t>Average Running Time (in s)</a:t>
            </a:r>
            <a:endParaRPr lang="en-US" sz="5400" dirty="0"/>
          </a:p>
        </p:txBody>
      </p:sp>
      <p:graphicFrame>
        <p:nvGraphicFramePr>
          <p:cNvPr id="5" name="Chart 4"/>
          <p:cNvGraphicFramePr>
            <a:graphicFrameLocks/>
          </p:cNvGraphicFramePr>
          <p:nvPr>
            <p:extLst>
              <p:ext uri="{D42A27DB-BD31-4B8C-83A1-F6EECF244321}">
                <p14:modId xmlns:p14="http://schemas.microsoft.com/office/powerpoint/2010/main" val="775895469"/>
              </p:ext>
            </p:extLst>
          </p:nvPr>
        </p:nvGraphicFramePr>
        <p:xfrm>
          <a:off x="1225296" y="219456"/>
          <a:ext cx="9418320" cy="47731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0844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368" y="5461419"/>
            <a:ext cx="10113264" cy="822960"/>
          </a:xfrm>
        </p:spPr>
        <p:txBody>
          <a:bodyPr/>
          <a:lstStyle/>
          <a:p>
            <a:pPr algn="ctr"/>
            <a:r>
              <a:rPr lang="en-US" sz="5400" smtClean="0"/>
              <a:t>Feedback Generated (Percentage)</a:t>
            </a:r>
            <a:endParaRPr lang="en-US" sz="5400" dirty="0"/>
          </a:p>
        </p:txBody>
      </p:sp>
      <p:graphicFrame>
        <p:nvGraphicFramePr>
          <p:cNvPr id="4" name="Chart 3"/>
          <p:cNvGraphicFramePr>
            <a:graphicFrameLocks/>
          </p:cNvGraphicFramePr>
          <p:nvPr>
            <p:extLst>
              <p:ext uri="{D42A27DB-BD31-4B8C-83A1-F6EECF244321}">
                <p14:modId xmlns:p14="http://schemas.microsoft.com/office/powerpoint/2010/main" val="3158095195"/>
              </p:ext>
            </p:extLst>
          </p:nvPr>
        </p:nvGraphicFramePr>
        <p:xfrm>
          <a:off x="1572768" y="128016"/>
          <a:ext cx="9729216" cy="47548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3944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368" y="5461419"/>
            <a:ext cx="10113264" cy="822960"/>
          </a:xfrm>
        </p:spPr>
        <p:txBody>
          <a:bodyPr/>
          <a:lstStyle/>
          <a:p>
            <a:pPr algn="ctr"/>
            <a:r>
              <a:rPr lang="en-US" sz="5400" smtClean="0"/>
              <a:t>Feedback Generated (Percentage)</a:t>
            </a:r>
            <a:endParaRPr lang="en-US" sz="5400" dirty="0"/>
          </a:p>
        </p:txBody>
      </p:sp>
      <p:graphicFrame>
        <p:nvGraphicFramePr>
          <p:cNvPr id="4" name="Chart 3"/>
          <p:cNvGraphicFramePr>
            <a:graphicFrameLocks/>
          </p:cNvGraphicFramePr>
          <p:nvPr>
            <p:extLst>
              <p:ext uri="{D42A27DB-BD31-4B8C-83A1-F6EECF244321}">
                <p14:modId xmlns:p14="http://schemas.microsoft.com/office/powerpoint/2010/main" val="2932904526"/>
              </p:ext>
            </p:extLst>
          </p:nvPr>
        </p:nvGraphicFramePr>
        <p:xfrm>
          <a:off x="1572768" y="128016"/>
          <a:ext cx="9729216"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13" name="Oval 12"/>
          <p:cNvSpPr/>
          <p:nvPr/>
        </p:nvSpPr>
        <p:spPr>
          <a:xfrm>
            <a:off x="8470232" y="160421"/>
            <a:ext cx="2887579" cy="914400"/>
          </a:xfrm>
          <a:prstGeom prst="ellipse">
            <a:avLst/>
          </a:prstGeom>
          <a:noFill/>
          <a:ln w="38100">
            <a:solidFill>
              <a:srgbClr val="FFFF33"/>
            </a:solidFill>
          </a:ln>
          <a:scene3d>
            <a:camera prst="isometricOffAxis1Righ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1103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368" y="5461419"/>
            <a:ext cx="10113264" cy="822960"/>
          </a:xfrm>
        </p:spPr>
        <p:txBody>
          <a:bodyPr/>
          <a:lstStyle/>
          <a:p>
            <a:pPr algn="ctr"/>
            <a:r>
              <a:rPr lang="en-US" sz="5400" smtClean="0"/>
              <a:t>Feedback Generated (Percentage)</a:t>
            </a:r>
            <a:endParaRPr lang="en-US" sz="5400" dirty="0"/>
          </a:p>
        </p:txBody>
      </p:sp>
      <p:graphicFrame>
        <p:nvGraphicFramePr>
          <p:cNvPr id="4" name="Chart 3"/>
          <p:cNvGraphicFramePr>
            <a:graphicFrameLocks/>
          </p:cNvGraphicFramePr>
          <p:nvPr>
            <p:extLst>
              <p:ext uri="{D42A27DB-BD31-4B8C-83A1-F6EECF244321}">
                <p14:modId xmlns:p14="http://schemas.microsoft.com/office/powerpoint/2010/main" val="3637288741"/>
              </p:ext>
            </p:extLst>
          </p:nvPr>
        </p:nvGraphicFramePr>
        <p:xfrm>
          <a:off x="1572768" y="128016"/>
          <a:ext cx="9729216"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p:cNvSpPr/>
          <p:nvPr/>
        </p:nvSpPr>
        <p:spPr>
          <a:xfrm>
            <a:off x="4588041" y="994610"/>
            <a:ext cx="4170949" cy="1074821"/>
          </a:xfrm>
          <a:prstGeom prst="ellipse">
            <a:avLst/>
          </a:prstGeom>
          <a:noFill/>
          <a:ln w="38100">
            <a:solidFill>
              <a:srgbClr val="FFFF33"/>
            </a:solidFill>
          </a:ln>
          <a:scene3d>
            <a:camera prst="isometricOffAxis1Righ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9128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368" y="5461419"/>
            <a:ext cx="10113264" cy="822960"/>
          </a:xfrm>
        </p:spPr>
        <p:txBody>
          <a:bodyPr/>
          <a:lstStyle/>
          <a:p>
            <a:pPr algn="ctr"/>
            <a:r>
              <a:rPr lang="en-US" sz="5400" smtClean="0"/>
              <a:t>Feedback Generated (Percentage)</a:t>
            </a:r>
            <a:endParaRPr lang="en-US" sz="5400" dirty="0"/>
          </a:p>
        </p:txBody>
      </p:sp>
      <p:graphicFrame>
        <p:nvGraphicFramePr>
          <p:cNvPr id="4" name="Chart 3"/>
          <p:cNvGraphicFramePr>
            <a:graphicFrameLocks/>
          </p:cNvGraphicFramePr>
          <p:nvPr>
            <p:extLst>
              <p:ext uri="{D42A27DB-BD31-4B8C-83A1-F6EECF244321}">
                <p14:modId xmlns:p14="http://schemas.microsoft.com/office/powerpoint/2010/main" val="3705887522"/>
              </p:ext>
            </p:extLst>
          </p:nvPr>
        </p:nvGraphicFramePr>
        <p:xfrm>
          <a:off x="1572768" y="128016"/>
          <a:ext cx="9729216"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p:cNvSpPr/>
          <p:nvPr/>
        </p:nvSpPr>
        <p:spPr>
          <a:xfrm>
            <a:off x="2871536" y="1925051"/>
            <a:ext cx="2133600" cy="625641"/>
          </a:xfrm>
          <a:prstGeom prst="ellipse">
            <a:avLst/>
          </a:prstGeom>
          <a:noFill/>
          <a:ln w="38100">
            <a:solidFill>
              <a:srgbClr val="FFFF33"/>
            </a:solidFill>
          </a:ln>
          <a:scene3d>
            <a:camera prst="isometricOffAxis1Righ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9470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368" y="5461419"/>
            <a:ext cx="10113264" cy="822960"/>
          </a:xfrm>
        </p:spPr>
        <p:txBody>
          <a:bodyPr/>
          <a:lstStyle/>
          <a:p>
            <a:pPr algn="ctr"/>
            <a:r>
              <a:rPr lang="en-US" sz="5400" smtClean="0"/>
              <a:t>Average Performance</a:t>
            </a:r>
            <a:endParaRPr lang="en-US" sz="5400" dirty="0"/>
          </a:p>
        </p:txBody>
      </p:sp>
      <p:graphicFrame>
        <p:nvGraphicFramePr>
          <p:cNvPr id="4" name="Table 3"/>
          <p:cNvGraphicFramePr>
            <a:graphicFrameLocks noGrp="1"/>
          </p:cNvGraphicFramePr>
          <p:nvPr>
            <p:extLst>
              <p:ext uri="{D42A27DB-BD31-4B8C-83A1-F6EECF244321}">
                <p14:modId xmlns:p14="http://schemas.microsoft.com/office/powerpoint/2010/main" val="36785310"/>
              </p:ext>
            </p:extLst>
          </p:nvPr>
        </p:nvGraphicFramePr>
        <p:xfrm>
          <a:off x="219456" y="1846263"/>
          <a:ext cx="11631167" cy="1725930"/>
        </p:xfrm>
        <a:graphic>
          <a:graphicData uri="http://schemas.openxmlformats.org/drawingml/2006/table">
            <a:tbl>
              <a:tblPr/>
              <a:tblGrid>
                <a:gridCol w="2460649"/>
                <a:gridCol w="3487805"/>
                <a:gridCol w="2345246"/>
                <a:gridCol w="3337467"/>
              </a:tblGrid>
              <a:tr h="410285">
                <a:tc>
                  <a:txBody>
                    <a:bodyPr/>
                    <a:lstStyle/>
                    <a:p>
                      <a:pPr algn="ctr" fontAlgn="b"/>
                      <a:r>
                        <a:rPr lang="en-US" sz="3600" b="1" i="0" u="none" strike="noStrike" dirty="0" err="1">
                          <a:solidFill>
                            <a:srgbClr val="FFFFFF"/>
                          </a:solidFill>
                          <a:effectLst/>
                          <a:latin typeface="Calibri" panose="020F0502020204030204" pitchFamily="34" charset="0"/>
                        </a:rPr>
                        <a:t>TestSet</a:t>
                      </a:r>
                      <a:endParaRPr lang="en-US" sz="3600" b="1" i="0" u="none" strike="noStrike" dirty="0">
                        <a:solidFill>
                          <a:srgbClr val="FFFFFF"/>
                        </a:solidFill>
                        <a:effectLst/>
                        <a:latin typeface="Calibri" panose="020F0502020204030204" pitchFamily="34" charset="0"/>
                      </a:endParaRP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n-US" sz="3600" b="1" i="0" u="none" strike="noStrike" dirty="0" smtClean="0">
                          <a:solidFill>
                            <a:srgbClr val="FFFFFF"/>
                          </a:solidFill>
                          <a:effectLst/>
                          <a:latin typeface="Calibri" panose="020F0502020204030204" pitchFamily="34" charset="0"/>
                        </a:rPr>
                        <a:t> Generated</a:t>
                      </a:r>
                      <a:r>
                        <a:rPr lang="en-US" sz="3600" b="1" i="0" u="none" strike="noStrike" baseline="0" dirty="0" smtClean="0">
                          <a:solidFill>
                            <a:srgbClr val="FFFFFF"/>
                          </a:solidFill>
                          <a:effectLst/>
                          <a:latin typeface="Calibri" panose="020F0502020204030204" pitchFamily="34" charset="0"/>
                        </a:rPr>
                        <a:t> </a:t>
                      </a:r>
                      <a:r>
                        <a:rPr lang="en-US" sz="3600" b="1" i="0" u="none" strike="noStrike" dirty="0" smtClean="0">
                          <a:solidFill>
                            <a:srgbClr val="FFFFFF"/>
                          </a:solidFill>
                          <a:effectLst/>
                          <a:latin typeface="Calibri" panose="020F0502020204030204" pitchFamily="34" charset="0"/>
                        </a:rPr>
                        <a:t>Feedback</a:t>
                      </a:r>
                      <a:endParaRPr lang="en-US" sz="3600" b="1" i="0" u="none" strike="noStrike" dirty="0">
                        <a:solidFill>
                          <a:srgbClr val="FFFFFF"/>
                        </a:solidFill>
                        <a:effectLst/>
                        <a:latin typeface="Calibri" panose="020F0502020204030204" pitchFamily="34" charset="0"/>
                      </a:endParaRP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n-US" sz="3600" b="1" i="0" u="none" strike="noStrike">
                          <a:solidFill>
                            <a:srgbClr val="FFFFFF"/>
                          </a:solidFill>
                          <a:effectLst/>
                          <a:latin typeface="Calibri" panose="020F0502020204030204" pitchFamily="34" charset="0"/>
                        </a:rPr>
                        <a:t>Percentage</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n-US" sz="3600" b="1" i="0" u="none" strike="noStrike">
                          <a:solidFill>
                            <a:srgbClr val="FFFFFF"/>
                          </a:solidFill>
                          <a:effectLst/>
                          <a:latin typeface="Calibri" panose="020F0502020204030204" pitchFamily="34" charset="0"/>
                        </a:rPr>
                        <a:t>AvgTime(s)</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r>
              <a:tr h="410285">
                <a:tc>
                  <a:txBody>
                    <a:bodyPr/>
                    <a:lstStyle/>
                    <a:p>
                      <a:pPr algn="ctr" fontAlgn="b"/>
                      <a:r>
                        <a:rPr lang="en-US" sz="4000" b="1" i="0" u="none" strike="noStrike" smtClean="0">
                          <a:solidFill>
                            <a:srgbClr val="000000"/>
                          </a:solidFill>
                          <a:effectLst/>
                          <a:latin typeface="Calibri" panose="020F0502020204030204" pitchFamily="34" charset="0"/>
                        </a:rPr>
                        <a:t>13365</a:t>
                      </a:r>
                      <a:endParaRPr lang="en-US" sz="4000" b="1"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4000" b="1" i="0" u="none" strike="noStrike" smtClean="0">
                          <a:solidFill>
                            <a:srgbClr val="000000"/>
                          </a:solidFill>
                          <a:effectLst/>
                          <a:latin typeface="Calibri" panose="020F0502020204030204" pitchFamily="34" charset="0"/>
                        </a:rPr>
                        <a:t>8579</a:t>
                      </a:r>
                      <a:endParaRPr lang="en-US" sz="4000" b="1"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4000" b="1" i="0" u="none" strike="noStrike" smtClean="0">
                          <a:solidFill>
                            <a:srgbClr val="000000"/>
                          </a:solidFill>
                          <a:effectLst/>
                          <a:latin typeface="Calibri" panose="020F0502020204030204" pitchFamily="34" charset="0"/>
                        </a:rPr>
                        <a:t>64.19%</a:t>
                      </a:r>
                      <a:endParaRPr lang="en-US" sz="4000" b="1"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4000" b="1" i="0" u="none" strike="noStrike" smtClean="0">
                          <a:solidFill>
                            <a:srgbClr val="000000"/>
                          </a:solidFill>
                          <a:effectLst/>
                          <a:latin typeface="Calibri" panose="020F0502020204030204" pitchFamily="34" charset="0"/>
                        </a:rPr>
                        <a:t>9.91</a:t>
                      </a:r>
                      <a:endParaRPr lang="en-US" sz="4000" b="1"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r>
            </a:tbl>
          </a:graphicData>
        </a:graphic>
      </p:graphicFrame>
    </p:spTree>
    <p:extLst>
      <p:ext uri="{BB962C8B-B14F-4D97-AF65-F5344CB8AC3E}">
        <p14:creationId xmlns:p14="http://schemas.microsoft.com/office/powerpoint/2010/main" val="2687172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cs typeface="Segoe UI Light" panose="020B0502040204020203" pitchFamily="34" charset="0"/>
              </a:rPr>
              <a:t>Why low % in some cases?</a:t>
            </a:r>
            <a:endParaRPr lang="en-US" b="1" dirty="0">
              <a:cs typeface="Segoe UI Light" panose="020B0502040204020203" pitchFamily="34" charset="0"/>
            </a:endParaRPr>
          </a:p>
        </p:txBody>
      </p:sp>
      <p:sp>
        <p:nvSpPr>
          <p:cNvPr id="3" name="Content Placeholder 2"/>
          <p:cNvSpPr>
            <a:spLocks noGrp="1"/>
          </p:cNvSpPr>
          <p:nvPr>
            <p:ph idx="1"/>
          </p:nvPr>
        </p:nvSpPr>
        <p:spPr>
          <a:xfrm>
            <a:off x="790687" y="2069068"/>
            <a:ext cx="10671586" cy="4023360"/>
          </a:xfrm>
        </p:spPr>
        <p:txBody>
          <a:bodyPr>
            <a:normAutofit fontScale="92500" lnSpcReduction="20000"/>
          </a:bodyPr>
          <a:lstStyle/>
          <a:p>
            <a:pPr>
              <a:buFont typeface="Arial" panose="020B0604020202020204" pitchFamily="34" charset="0"/>
              <a:buChar char="•"/>
            </a:pPr>
            <a:r>
              <a:rPr lang="en-US" sz="3200" dirty="0" smtClean="0">
                <a:latin typeface="Segoe UI Light" panose="020B0502040204020203" pitchFamily="34" charset="0"/>
                <a:cs typeface="Segoe UI Light" panose="020B0502040204020203" pitchFamily="34" charset="0"/>
              </a:rPr>
              <a:t> </a:t>
            </a:r>
            <a:r>
              <a:rPr lang="en-US" sz="3200" dirty="0" smtClean="0">
                <a:cs typeface="Segoe UI Light" panose="020B0502040204020203" pitchFamily="34" charset="0"/>
              </a:rPr>
              <a:t>Completely Incorrect Solutions</a:t>
            </a:r>
          </a:p>
          <a:p>
            <a:pPr>
              <a:buFont typeface="Arial" panose="020B0604020202020204" pitchFamily="34" charset="0"/>
              <a:buChar char="•"/>
            </a:pPr>
            <a:endParaRPr lang="en-US" sz="3200" dirty="0" smtClean="0">
              <a:cs typeface="Segoe UI Light" panose="020B0502040204020203" pitchFamily="34" charset="0"/>
            </a:endParaRPr>
          </a:p>
          <a:p>
            <a:pPr>
              <a:buFont typeface="Arial" panose="020B0604020202020204" pitchFamily="34" charset="0"/>
              <a:buChar char="•"/>
            </a:pPr>
            <a:r>
              <a:rPr lang="en-US" sz="3200" dirty="0">
                <a:cs typeface="Segoe UI Light" panose="020B0502040204020203" pitchFamily="34" charset="0"/>
              </a:rPr>
              <a:t> </a:t>
            </a:r>
            <a:r>
              <a:rPr lang="en-US" sz="3200" dirty="0" smtClean="0">
                <a:cs typeface="Segoe UI Light" panose="020B0502040204020203" pitchFamily="34" charset="0"/>
              </a:rPr>
              <a:t>Unimplemented Python Features</a:t>
            </a:r>
          </a:p>
          <a:p>
            <a:pPr>
              <a:buFont typeface="Arial" panose="020B0604020202020204" pitchFamily="34" charset="0"/>
              <a:buChar char="•"/>
            </a:pPr>
            <a:endParaRPr lang="en-US" sz="3200" dirty="0" smtClean="0">
              <a:cs typeface="Segoe UI Light" panose="020B0502040204020203" pitchFamily="34" charset="0"/>
            </a:endParaRPr>
          </a:p>
          <a:p>
            <a:pPr>
              <a:buFont typeface="Arial" panose="020B0604020202020204" pitchFamily="34" charset="0"/>
              <a:buChar char="•"/>
            </a:pPr>
            <a:r>
              <a:rPr lang="en-US" sz="3200">
                <a:cs typeface="Segoe UI Light" panose="020B0502040204020203" pitchFamily="34" charset="0"/>
              </a:rPr>
              <a:t> </a:t>
            </a:r>
            <a:r>
              <a:rPr lang="en-US" sz="3200" smtClean="0">
                <a:cs typeface="Segoe UI Light" panose="020B0502040204020203" pitchFamily="34" charset="0"/>
              </a:rPr>
              <a:t>Timeout</a:t>
            </a:r>
          </a:p>
          <a:p>
            <a:pPr lvl="1">
              <a:buFont typeface="Arial" panose="020B0604020202020204" pitchFamily="34" charset="0"/>
              <a:buChar char="•"/>
            </a:pPr>
            <a:r>
              <a:rPr lang="en-US" sz="3000">
                <a:cs typeface="Segoe UI Light" panose="020B0502040204020203" pitchFamily="34" charset="0"/>
              </a:rPr>
              <a:t>c</a:t>
            </a:r>
            <a:r>
              <a:rPr lang="en-US" sz="3000" smtClean="0">
                <a:cs typeface="Segoe UI Light" panose="020B0502040204020203" pitchFamily="34" charset="0"/>
              </a:rPr>
              <a:t>omp-bal-6.00</a:t>
            </a:r>
            <a:endParaRPr lang="en-US" sz="3000" dirty="0" smtClean="0">
              <a:cs typeface="Segoe UI Light" panose="020B0502040204020203" pitchFamily="34" charset="0"/>
            </a:endParaRPr>
          </a:p>
          <a:p>
            <a:pPr>
              <a:buFont typeface="Arial" panose="020B0604020202020204" pitchFamily="34" charset="0"/>
              <a:buChar char="•"/>
            </a:pPr>
            <a:endParaRPr lang="en-US" sz="3200" dirty="0" smtClean="0">
              <a:cs typeface="Segoe UI Light" panose="020B0502040204020203" pitchFamily="34" charset="0"/>
            </a:endParaRPr>
          </a:p>
          <a:p>
            <a:pPr>
              <a:buFont typeface="Arial" panose="020B0604020202020204" pitchFamily="34" charset="0"/>
              <a:buChar char="•"/>
            </a:pPr>
            <a:r>
              <a:rPr lang="en-US" sz="3200" dirty="0">
                <a:cs typeface="Segoe UI Light" panose="020B0502040204020203" pitchFamily="34" charset="0"/>
              </a:rPr>
              <a:t> </a:t>
            </a:r>
            <a:r>
              <a:rPr lang="en-US" sz="3200" dirty="0" smtClean="0">
                <a:cs typeface="Segoe UI Light" panose="020B0502040204020203" pitchFamily="34" charset="0"/>
              </a:rPr>
              <a:t>Big Conceptual errors</a:t>
            </a:r>
          </a:p>
        </p:txBody>
      </p:sp>
    </p:spTree>
    <p:extLst>
      <p:ext uri="{BB962C8B-B14F-4D97-AF65-F5344CB8AC3E}">
        <p14:creationId xmlns:p14="http://schemas.microsoft.com/office/powerpoint/2010/main" val="971325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cs typeface="Segoe UI Light" panose="020B0502040204020203" pitchFamily="34" charset="0"/>
              </a:rPr>
              <a:t>Big Error: Misunderstanding APIs</a:t>
            </a:r>
            <a:endParaRPr lang="en-US" b="1" dirty="0">
              <a:cs typeface="Segoe UI Light" panose="020B0502040204020203" pitchFamily="34" charset="0"/>
            </a:endParaRPr>
          </a:p>
        </p:txBody>
      </p:sp>
      <p:sp>
        <p:nvSpPr>
          <p:cNvPr id="3" name="Content Placeholder 2"/>
          <p:cNvSpPr>
            <a:spLocks noGrp="1"/>
          </p:cNvSpPr>
          <p:nvPr>
            <p:ph idx="1"/>
          </p:nvPr>
        </p:nvSpPr>
        <p:spPr>
          <a:xfrm>
            <a:off x="790687" y="2069068"/>
            <a:ext cx="10671586" cy="4023360"/>
          </a:xfrm>
        </p:spPr>
        <p:txBody>
          <a:bodyPr>
            <a:normAutofit/>
          </a:bodyPr>
          <a:lstStyle/>
          <a:p>
            <a:pPr>
              <a:buFont typeface="Arial" panose="020B0604020202020204" pitchFamily="34" charset="0"/>
              <a:buChar char="•"/>
            </a:pPr>
            <a:r>
              <a:rPr lang="en-US" sz="3200" smtClean="0">
                <a:latin typeface="Segoe UI Light" panose="020B0502040204020203" pitchFamily="34" charset="0"/>
                <a:cs typeface="Segoe UI Light" panose="020B0502040204020203" pitchFamily="34" charset="0"/>
              </a:rPr>
              <a:t> </a:t>
            </a:r>
            <a:r>
              <a:rPr lang="en-US" sz="3200" smtClean="0">
                <a:cs typeface="Segoe UI Light" panose="020B0502040204020203" pitchFamily="34" charset="0"/>
              </a:rPr>
              <a:t>eval-poly-6.00x</a:t>
            </a:r>
            <a:endParaRPr lang="en-US" sz="3200" dirty="0" smtClean="0">
              <a:cs typeface="Segoe UI Light" panose="020B0502040204020203" pitchFamily="34" charset="0"/>
            </a:endParaRPr>
          </a:p>
          <a:p>
            <a:pPr>
              <a:buFont typeface="Arial" panose="020B0604020202020204" pitchFamily="34" charset="0"/>
              <a:buChar char="•"/>
            </a:pPr>
            <a:endParaRPr lang="en-US" sz="3200" dirty="0">
              <a:latin typeface="Segoe UI Light" panose="020B0502040204020203" pitchFamily="34" charset="0"/>
              <a:cs typeface="Segoe UI Light" panose="020B0502040204020203" pitchFamily="34" charset="0"/>
            </a:endParaRPr>
          </a:p>
          <a:p>
            <a:pPr>
              <a:buFont typeface="Arial" panose="020B0604020202020204" pitchFamily="34" charset="0"/>
              <a:buChar char="•"/>
            </a:pPr>
            <a:endParaRPr lang="en-US" sz="3200" dirty="0" smtClean="0">
              <a:latin typeface="Segoe UI Light" panose="020B0502040204020203" pitchFamily="34" charset="0"/>
              <a:cs typeface="Segoe UI Light" panose="020B0502040204020203" pitchFamily="34" charset="0"/>
            </a:endParaRPr>
          </a:p>
          <a:p>
            <a:pPr>
              <a:buFont typeface="Arial" panose="020B0604020202020204" pitchFamily="34" charset="0"/>
              <a:buChar char="•"/>
            </a:pPr>
            <a:endParaRPr lang="en-US" sz="3200" dirty="0" smtClean="0">
              <a:latin typeface="Segoe UI Light" panose="020B0502040204020203" pitchFamily="34" charset="0"/>
              <a:cs typeface="Segoe UI Light" panose="020B0502040204020203" pitchFamily="34" charset="0"/>
            </a:endParaRPr>
          </a:p>
        </p:txBody>
      </p:sp>
      <p:sp>
        <p:nvSpPr>
          <p:cNvPr id="4" name="Rectangle 1"/>
          <p:cNvSpPr>
            <a:spLocks noChangeArrowheads="1"/>
          </p:cNvSpPr>
          <p:nvPr/>
        </p:nvSpPr>
        <p:spPr bwMode="auto">
          <a:xfrm>
            <a:off x="1097280" y="2517991"/>
            <a:ext cx="9428881"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800" b="1" i="0" u="none" strike="noStrike" cap="none" normalizeH="0" baseline="0" dirty="0" err="1" smtClean="0">
                <a:ln>
                  <a:noFill/>
                </a:ln>
                <a:solidFill>
                  <a:srgbClr val="FF7700"/>
                </a:solidFill>
                <a:effectLst/>
                <a:latin typeface="Courier New" panose="02070309020205020404" pitchFamily="49" charset="0"/>
              </a:rPr>
              <a:t>def</a:t>
            </a:r>
            <a:r>
              <a:rPr kumimoji="0" lang="en-US" sz="2800" b="0" i="0" u="none" strike="noStrike" cap="none" normalizeH="0" baseline="0" dirty="0" smtClean="0">
                <a:ln>
                  <a:noFill/>
                </a:ln>
                <a:solidFill>
                  <a:schemeClr val="tx1"/>
                </a:solidFill>
                <a:effectLst/>
                <a:latin typeface="Courier New" panose="02070309020205020404" pitchFamily="49" charset="0"/>
              </a:rPr>
              <a:t> </a:t>
            </a:r>
            <a:r>
              <a:rPr kumimoji="0" lang="en-US" sz="2800" b="0" i="0" u="none" strike="noStrike" cap="none" normalizeH="0" baseline="0" dirty="0" err="1" smtClean="0">
                <a:ln>
                  <a:noFill/>
                </a:ln>
                <a:solidFill>
                  <a:schemeClr val="tx1"/>
                </a:solidFill>
                <a:effectLst/>
                <a:latin typeface="Courier New" panose="02070309020205020404" pitchFamily="49" charset="0"/>
              </a:rPr>
              <a:t>evaluatePoly</a:t>
            </a:r>
            <a:r>
              <a:rPr kumimoji="0" lang="en-US" sz="2800" b="0" i="0" u="none" strike="noStrike" cap="none" normalizeH="0" baseline="0" dirty="0" smtClean="0">
                <a:ln>
                  <a:noFill/>
                </a:ln>
                <a:solidFill>
                  <a:srgbClr val="000000"/>
                </a:solidFill>
                <a:effectLst/>
                <a:latin typeface="Courier New" panose="02070309020205020404" pitchFamily="49" charset="0"/>
              </a:rPr>
              <a:t>(</a:t>
            </a:r>
            <a:r>
              <a:rPr kumimoji="0" lang="en-US" sz="2800" b="0" i="0" u="none" strike="noStrike" cap="none" normalizeH="0" baseline="0" dirty="0" smtClean="0">
                <a:ln>
                  <a:noFill/>
                </a:ln>
                <a:solidFill>
                  <a:schemeClr val="tx1"/>
                </a:solidFill>
                <a:effectLst/>
                <a:latin typeface="Courier New" panose="02070309020205020404" pitchFamily="49" charset="0"/>
              </a:rPr>
              <a:t>poly, x</a:t>
            </a:r>
            <a:r>
              <a:rPr kumimoji="0" lang="en-US" sz="2800" b="0" i="0" u="none" strike="noStrike" cap="none" normalizeH="0" baseline="0" dirty="0" smtClean="0">
                <a:ln>
                  <a:noFill/>
                </a:ln>
                <a:solidFill>
                  <a:srgbClr val="000000"/>
                </a:solidFill>
                <a:effectLst/>
                <a:latin typeface="Courier New" panose="02070309020205020404" pitchFamily="49" charset="0"/>
              </a:rPr>
              <a:t>)</a:t>
            </a:r>
            <a:r>
              <a:rPr kumimoji="0" lang="en-US" sz="2800" b="0" i="0" u="none" strike="noStrike" cap="none" normalizeH="0" baseline="0" dirty="0" smtClean="0">
                <a:ln>
                  <a:noFill/>
                </a:ln>
                <a:solidFill>
                  <a:schemeClr val="tx1"/>
                </a:solidFill>
                <a:effectLst/>
                <a:latin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Courier New" panose="02070309020205020404" pitchFamily="49" charset="0"/>
              </a:rPr>
              <a:t>    result = </a:t>
            </a:r>
            <a:r>
              <a:rPr kumimoji="0" lang="en-US" sz="2800" b="0" i="0" u="none" strike="noStrike" cap="none" normalizeH="0" baseline="0" dirty="0" smtClean="0">
                <a:ln>
                  <a:noFill/>
                </a:ln>
                <a:solidFill>
                  <a:srgbClr val="FF4500"/>
                </a:solidFill>
                <a:effectLst/>
                <a:latin typeface="Courier New" panose="02070309020205020404" pitchFamily="49" charset="0"/>
              </a:rPr>
              <a:t>0</a:t>
            </a:r>
            <a:endParaRPr kumimoji="0" lang="en-US" sz="2800" b="0" i="0" u="none" strike="noStrike" cap="none" normalizeH="0" baseline="0" dirty="0" smtClean="0">
              <a:ln>
                <a:noFill/>
              </a:ln>
              <a:solidFill>
                <a:schemeClr val="tx1"/>
              </a:solidFill>
              <a:effectLst/>
              <a:latin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Courier New" panose="02070309020205020404" pitchFamily="49" charset="0"/>
              </a:rPr>
              <a:t>    </a:t>
            </a:r>
            <a:r>
              <a:rPr kumimoji="0" lang="en-US" sz="2800" b="1" i="0" u="none" strike="noStrike" cap="none" normalizeH="0" baseline="0" dirty="0" smtClean="0">
                <a:ln>
                  <a:noFill/>
                </a:ln>
                <a:solidFill>
                  <a:srgbClr val="FF7700"/>
                </a:solidFill>
                <a:effectLst/>
                <a:latin typeface="Courier New" panose="02070309020205020404" pitchFamily="49" charset="0"/>
              </a:rPr>
              <a:t>for</a:t>
            </a:r>
            <a:r>
              <a:rPr kumimoji="0" lang="en-US" sz="2800" b="0" i="0" u="none" strike="noStrike" cap="none" normalizeH="0" baseline="0" dirty="0" smtClean="0">
                <a:ln>
                  <a:noFill/>
                </a:ln>
                <a:solidFill>
                  <a:schemeClr val="tx1"/>
                </a:solidFill>
                <a:effectLst/>
                <a:latin typeface="Courier New" panose="02070309020205020404" pitchFamily="49" charset="0"/>
              </a:rPr>
              <a:t> </a:t>
            </a:r>
            <a:r>
              <a:rPr kumimoji="0" lang="en-US" sz="2800" b="0" i="0" u="none" strike="noStrike" cap="none" normalizeH="0" baseline="0" dirty="0" err="1" smtClean="0">
                <a:ln>
                  <a:noFill/>
                </a:ln>
                <a:solidFill>
                  <a:schemeClr val="tx1"/>
                </a:solidFill>
                <a:effectLst/>
                <a:latin typeface="Courier New" panose="02070309020205020404" pitchFamily="49" charset="0"/>
              </a:rPr>
              <a:t>i</a:t>
            </a:r>
            <a:r>
              <a:rPr kumimoji="0" lang="en-US" sz="2800" b="0" i="0" u="none" strike="noStrike" cap="none" normalizeH="0" baseline="0" dirty="0" smtClean="0">
                <a:ln>
                  <a:noFill/>
                </a:ln>
                <a:solidFill>
                  <a:schemeClr val="tx1"/>
                </a:solidFill>
                <a:effectLst/>
                <a:latin typeface="Courier New" panose="02070309020205020404" pitchFamily="49" charset="0"/>
              </a:rPr>
              <a:t> </a:t>
            </a:r>
            <a:r>
              <a:rPr kumimoji="0" lang="en-US" sz="2800" b="1" i="0" u="none" strike="noStrike" cap="none" normalizeH="0" baseline="0" dirty="0" smtClean="0">
                <a:ln>
                  <a:noFill/>
                </a:ln>
                <a:solidFill>
                  <a:srgbClr val="FF7700"/>
                </a:solidFill>
                <a:effectLst/>
                <a:latin typeface="Courier New" panose="02070309020205020404" pitchFamily="49" charset="0"/>
              </a:rPr>
              <a:t>in</a:t>
            </a:r>
            <a:r>
              <a:rPr kumimoji="0" lang="en-US" sz="2800" b="0" i="0" u="none" strike="noStrike" cap="none" normalizeH="0" baseline="0" dirty="0" smtClean="0">
                <a:ln>
                  <a:noFill/>
                </a:ln>
                <a:solidFill>
                  <a:schemeClr val="tx1"/>
                </a:solidFill>
                <a:effectLst/>
                <a:latin typeface="Courier New" panose="02070309020205020404" pitchFamily="49" charset="0"/>
              </a:rPr>
              <a:t> </a:t>
            </a:r>
            <a:r>
              <a:rPr kumimoji="0" lang="en-US" sz="2800" b="0" i="0" u="none" strike="noStrike" cap="none" normalizeH="0" baseline="0" dirty="0" smtClean="0">
                <a:ln>
                  <a:noFill/>
                </a:ln>
                <a:solidFill>
                  <a:srgbClr val="008000"/>
                </a:solidFill>
                <a:effectLst/>
                <a:latin typeface="Courier New" panose="02070309020205020404" pitchFamily="49" charset="0"/>
              </a:rPr>
              <a:t>list</a:t>
            </a:r>
            <a:r>
              <a:rPr kumimoji="0" lang="en-US" sz="2800" b="0" i="0" u="none" strike="noStrike" cap="none" normalizeH="0" baseline="0" dirty="0" smtClean="0">
                <a:ln>
                  <a:noFill/>
                </a:ln>
                <a:solidFill>
                  <a:srgbClr val="000000"/>
                </a:solidFill>
                <a:effectLst/>
                <a:latin typeface="Courier New" panose="02070309020205020404" pitchFamily="49" charset="0"/>
              </a:rPr>
              <a:t>(</a:t>
            </a:r>
            <a:r>
              <a:rPr kumimoji="0" lang="en-US" sz="2800" b="0" i="0" u="none" strike="noStrike" cap="none" normalizeH="0" baseline="0" dirty="0" smtClean="0">
                <a:ln>
                  <a:noFill/>
                </a:ln>
                <a:solidFill>
                  <a:schemeClr val="tx1"/>
                </a:solidFill>
                <a:effectLst/>
                <a:latin typeface="Courier New" panose="02070309020205020404" pitchFamily="49" charset="0"/>
              </a:rPr>
              <a:t>poly</a:t>
            </a:r>
            <a:r>
              <a:rPr kumimoji="0" lang="en-US" sz="2800" b="0" i="0" u="none" strike="noStrike" cap="none" normalizeH="0" baseline="0" dirty="0" smtClean="0">
                <a:ln>
                  <a:noFill/>
                </a:ln>
                <a:solidFill>
                  <a:srgbClr val="000000"/>
                </a:solidFill>
                <a:effectLst/>
                <a:latin typeface="Courier New" panose="02070309020205020404" pitchFamily="49" charset="0"/>
              </a:rPr>
              <a:t>)</a:t>
            </a:r>
            <a:r>
              <a:rPr kumimoji="0" lang="en-US" sz="2800" b="0" i="0" u="none" strike="noStrike" cap="none" normalizeH="0" baseline="0" dirty="0" smtClean="0">
                <a:ln>
                  <a:noFill/>
                </a:ln>
                <a:solidFill>
                  <a:schemeClr val="tx1"/>
                </a:solidFill>
                <a:effectLst/>
                <a:latin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Courier New" panose="02070309020205020404" pitchFamily="49" charset="0"/>
              </a:rPr>
              <a:t>        result += </a:t>
            </a:r>
            <a:r>
              <a:rPr kumimoji="0" lang="en-US" sz="2800" b="0" i="0" u="none" strike="noStrike" cap="none" normalizeH="0" baseline="0" dirty="0" err="1" smtClean="0">
                <a:ln>
                  <a:noFill/>
                </a:ln>
                <a:solidFill>
                  <a:schemeClr val="tx1"/>
                </a:solidFill>
                <a:effectLst/>
                <a:latin typeface="Courier New" panose="02070309020205020404" pitchFamily="49" charset="0"/>
              </a:rPr>
              <a:t>i</a:t>
            </a:r>
            <a:r>
              <a:rPr kumimoji="0" lang="en-US" sz="2800" b="0" i="0" u="none" strike="noStrike" cap="none" normalizeH="0" baseline="0" dirty="0" smtClean="0">
                <a:ln>
                  <a:noFill/>
                </a:ln>
                <a:solidFill>
                  <a:schemeClr val="tx1"/>
                </a:solidFill>
                <a:effectLst/>
                <a:latin typeface="Courier New" panose="02070309020205020404" pitchFamily="49" charset="0"/>
              </a:rPr>
              <a:t> </a:t>
            </a:r>
            <a:r>
              <a:rPr kumimoji="0" lang="en-US" sz="2800" b="0" i="0" u="none" strike="noStrike" cap="none" normalizeH="0" baseline="0" dirty="0" smtClean="0">
                <a:ln>
                  <a:noFill/>
                </a:ln>
                <a:solidFill>
                  <a:srgbClr val="66CC66"/>
                </a:solidFill>
                <a:effectLst/>
                <a:latin typeface="Courier New" panose="02070309020205020404" pitchFamily="49" charset="0"/>
              </a:rPr>
              <a:t>*</a:t>
            </a:r>
            <a:r>
              <a:rPr kumimoji="0" lang="en-US" sz="2800" b="0" i="0" u="none" strike="noStrike" cap="none" normalizeH="0" baseline="0" dirty="0" smtClean="0">
                <a:ln>
                  <a:noFill/>
                </a:ln>
                <a:solidFill>
                  <a:schemeClr val="tx1"/>
                </a:solidFill>
                <a:effectLst/>
                <a:latin typeface="Courier New" panose="02070309020205020404" pitchFamily="49" charset="0"/>
              </a:rPr>
              <a:t> x </a:t>
            </a:r>
            <a:r>
              <a:rPr kumimoji="0" lang="en-US" sz="2800" b="0" i="0" u="none" strike="noStrike" cap="none" normalizeH="0" baseline="0" dirty="0" smtClean="0">
                <a:ln>
                  <a:noFill/>
                </a:ln>
                <a:solidFill>
                  <a:srgbClr val="66CC66"/>
                </a:solidFill>
                <a:effectLst/>
                <a:latin typeface="Courier New" panose="02070309020205020404" pitchFamily="49" charset="0"/>
              </a:rPr>
              <a:t>**</a:t>
            </a:r>
            <a:r>
              <a:rPr kumimoji="0" lang="en-US" sz="2800" b="0" i="0" u="none" strike="noStrike" cap="none" normalizeH="0" baseline="0" dirty="0" smtClean="0">
                <a:ln>
                  <a:noFill/>
                </a:ln>
                <a:solidFill>
                  <a:schemeClr val="tx1"/>
                </a:solidFill>
                <a:effectLst/>
                <a:latin typeface="Courier New" panose="02070309020205020404" pitchFamily="49" charset="0"/>
              </a:rPr>
              <a:t> </a:t>
            </a:r>
            <a:r>
              <a:rPr kumimoji="0" lang="en-US" sz="2800" b="0" i="0" u="none" strike="noStrike" cap="none" normalizeH="0" baseline="0" dirty="0" err="1" smtClean="0">
                <a:ln>
                  <a:noFill/>
                </a:ln>
                <a:solidFill>
                  <a:schemeClr val="tx1"/>
                </a:solidFill>
                <a:effectLst/>
                <a:latin typeface="Courier New" panose="02070309020205020404" pitchFamily="49" charset="0"/>
              </a:rPr>
              <a:t>poly.</a:t>
            </a:r>
            <a:r>
              <a:rPr kumimoji="0" lang="en-US" sz="2800" b="0" i="0" u="none" strike="noStrike" cap="none" normalizeH="0" baseline="0" dirty="0" err="1" smtClean="0">
                <a:ln>
                  <a:noFill/>
                </a:ln>
                <a:solidFill>
                  <a:srgbClr val="000000"/>
                </a:solidFill>
                <a:effectLst/>
                <a:latin typeface="Courier New" panose="02070309020205020404" pitchFamily="49" charset="0"/>
              </a:rPr>
              <a:t>index</a:t>
            </a:r>
            <a:r>
              <a:rPr kumimoji="0" lang="en-US" sz="2800" b="0" i="0" u="none" strike="noStrike" cap="none" normalizeH="0" baseline="0" dirty="0" smtClean="0">
                <a:ln>
                  <a:noFill/>
                </a:ln>
                <a:solidFill>
                  <a:srgbClr val="000000"/>
                </a:solidFill>
                <a:effectLst/>
                <a:latin typeface="Courier New" panose="02070309020205020404" pitchFamily="49" charset="0"/>
              </a:rPr>
              <a:t>(</a:t>
            </a:r>
            <a:r>
              <a:rPr kumimoji="0" lang="en-US" sz="2800" b="0" i="0" u="none" strike="noStrike" cap="none" normalizeH="0" baseline="0" dirty="0" err="1" smtClean="0">
                <a:ln>
                  <a:noFill/>
                </a:ln>
                <a:solidFill>
                  <a:schemeClr val="tx1"/>
                </a:solidFill>
                <a:effectLst/>
                <a:latin typeface="Courier New" panose="02070309020205020404" pitchFamily="49" charset="0"/>
              </a:rPr>
              <a:t>i</a:t>
            </a:r>
            <a:r>
              <a:rPr kumimoji="0" lang="en-US" sz="2800" b="0" i="0" u="none" strike="noStrike" cap="none" normalizeH="0" baseline="0" dirty="0" smtClean="0">
                <a:ln>
                  <a:noFill/>
                </a:ln>
                <a:solidFill>
                  <a:srgbClr val="000000"/>
                </a:solidFill>
                <a:effectLst/>
                <a:latin typeface="Courier New" panose="02070309020205020404" pitchFamily="49" charset="0"/>
              </a:rPr>
              <a:t>)</a:t>
            </a:r>
            <a:endParaRPr kumimoji="0" lang="en-US" sz="2800" b="0" i="0" u="none" strike="noStrike" cap="none" normalizeH="0" baseline="0" dirty="0" smtClean="0">
              <a:ln>
                <a:noFill/>
              </a:ln>
              <a:solidFill>
                <a:schemeClr val="tx1"/>
              </a:solidFill>
              <a:effectLst/>
              <a:latin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Courier New" panose="02070309020205020404" pitchFamily="49" charset="0"/>
              </a:rPr>
              <a:t>    </a:t>
            </a:r>
            <a:r>
              <a:rPr kumimoji="0" lang="en-US" sz="2800" b="1" i="0" u="none" strike="noStrike" cap="none" normalizeH="0" baseline="0" dirty="0" smtClean="0">
                <a:ln>
                  <a:noFill/>
                </a:ln>
                <a:solidFill>
                  <a:srgbClr val="FF7700"/>
                </a:solidFill>
                <a:effectLst/>
                <a:latin typeface="Courier New" panose="02070309020205020404" pitchFamily="49" charset="0"/>
              </a:rPr>
              <a:t>return</a:t>
            </a:r>
            <a:r>
              <a:rPr kumimoji="0" lang="en-US" sz="2800" b="0" i="0" u="none" strike="noStrike" cap="none" normalizeH="0" baseline="0" dirty="0" smtClean="0">
                <a:ln>
                  <a:noFill/>
                </a:ln>
                <a:solidFill>
                  <a:schemeClr val="tx1"/>
                </a:solidFill>
                <a:effectLst/>
                <a:latin typeface="Courier New" panose="02070309020205020404" pitchFamily="49" charset="0"/>
              </a:rPr>
              <a:t> result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5400" b="0" i="0" u="none" strike="noStrike" cap="none" normalizeH="0" baseline="0" dirty="0" smtClean="0">
              <a:ln>
                <a:noFill/>
              </a:ln>
              <a:solidFill>
                <a:schemeClr val="tx1"/>
              </a:solidFill>
              <a:effectLst/>
              <a:latin typeface="Arial" panose="020B0604020202020204" pitchFamily="34" charset="0"/>
            </a:endParaRPr>
          </a:p>
        </p:txBody>
      </p:sp>
      <p:sp>
        <p:nvSpPr>
          <p:cNvPr id="5" name="Oval 4"/>
          <p:cNvSpPr/>
          <p:nvPr/>
        </p:nvSpPr>
        <p:spPr>
          <a:xfrm>
            <a:off x="6748310" y="4044172"/>
            <a:ext cx="3035769" cy="82043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65809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1094720" cy="1450757"/>
          </a:xfrm>
        </p:spPr>
        <p:txBody>
          <a:bodyPr/>
          <a:lstStyle/>
          <a:p>
            <a:r>
              <a:rPr lang="en-US" b="1" smtClean="0">
                <a:cs typeface="Segoe UI Light" panose="020B0502040204020203" pitchFamily="34" charset="0"/>
              </a:rPr>
              <a:t>Big Error: Misunderstanding Spec</a:t>
            </a:r>
            <a:endParaRPr lang="en-US" b="1" dirty="0">
              <a:cs typeface="Segoe UI Light" panose="020B0502040204020203" pitchFamily="34" charset="0"/>
            </a:endParaRPr>
          </a:p>
        </p:txBody>
      </p:sp>
      <p:sp>
        <p:nvSpPr>
          <p:cNvPr id="3" name="Content Placeholder 2"/>
          <p:cNvSpPr>
            <a:spLocks noGrp="1"/>
          </p:cNvSpPr>
          <p:nvPr>
            <p:ph idx="1"/>
          </p:nvPr>
        </p:nvSpPr>
        <p:spPr>
          <a:xfrm>
            <a:off x="790687" y="2069068"/>
            <a:ext cx="10671586" cy="4023360"/>
          </a:xfrm>
        </p:spPr>
        <p:txBody>
          <a:bodyPr>
            <a:normAutofit/>
          </a:bodyPr>
          <a:lstStyle/>
          <a:p>
            <a:pPr>
              <a:buFont typeface="Arial" panose="020B0604020202020204" pitchFamily="34" charset="0"/>
              <a:buChar char="•"/>
            </a:pPr>
            <a:r>
              <a:rPr lang="en-US" sz="3200" smtClean="0">
                <a:latin typeface="Segoe UI Light" panose="020B0502040204020203" pitchFamily="34" charset="0"/>
                <a:cs typeface="Segoe UI Light" panose="020B0502040204020203" pitchFamily="34" charset="0"/>
              </a:rPr>
              <a:t> </a:t>
            </a:r>
            <a:r>
              <a:rPr lang="en-US" sz="3200" smtClean="0">
                <a:cs typeface="Segoe UI Light" panose="020B0502040204020203" pitchFamily="34" charset="0"/>
              </a:rPr>
              <a:t>hangman2-6.00x</a:t>
            </a:r>
            <a:endParaRPr lang="en-US" sz="3200" dirty="0" smtClean="0">
              <a:cs typeface="Segoe UI Light" panose="020B0502040204020203" pitchFamily="34" charset="0"/>
            </a:endParaRPr>
          </a:p>
          <a:p>
            <a:pPr>
              <a:buFont typeface="Arial" panose="020B0604020202020204" pitchFamily="34" charset="0"/>
              <a:buChar char="•"/>
            </a:pPr>
            <a:endParaRPr lang="en-US" sz="3200" dirty="0">
              <a:latin typeface="Segoe UI Light" panose="020B0502040204020203" pitchFamily="34" charset="0"/>
              <a:cs typeface="Segoe UI Light" panose="020B0502040204020203" pitchFamily="34" charset="0"/>
            </a:endParaRPr>
          </a:p>
          <a:p>
            <a:pPr>
              <a:buFont typeface="Arial" panose="020B0604020202020204" pitchFamily="34" charset="0"/>
              <a:buChar char="•"/>
            </a:pPr>
            <a:endParaRPr lang="en-US" sz="3200" dirty="0" smtClean="0">
              <a:latin typeface="Segoe UI Light" panose="020B0502040204020203" pitchFamily="34" charset="0"/>
              <a:cs typeface="Segoe UI Light" panose="020B0502040204020203" pitchFamily="34" charset="0"/>
            </a:endParaRPr>
          </a:p>
          <a:p>
            <a:pPr>
              <a:buFont typeface="Arial" panose="020B0604020202020204" pitchFamily="34" charset="0"/>
              <a:buChar char="•"/>
            </a:pPr>
            <a:endParaRPr lang="en-US" sz="3200" dirty="0" smtClean="0">
              <a:latin typeface="Segoe UI Light" panose="020B0502040204020203" pitchFamily="34" charset="0"/>
              <a:cs typeface="Segoe UI Light" panose="020B0502040204020203" pitchFamily="34" charset="0"/>
            </a:endParaRPr>
          </a:p>
        </p:txBody>
      </p:sp>
      <p:sp>
        <p:nvSpPr>
          <p:cNvPr id="6" name="Rectangle 1"/>
          <p:cNvSpPr>
            <a:spLocks noChangeArrowheads="1"/>
          </p:cNvSpPr>
          <p:nvPr/>
        </p:nvSpPr>
        <p:spPr bwMode="auto">
          <a:xfrm>
            <a:off x="790687" y="2688170"/>
            <a:ext cx="10877056"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800" b="1" i="0" u="none" strike="noStrike" cap="none" normalizeH="0" baseline="0" smtClean="0">
                <a:ln>
                  <a:noFill/>
                </a:ln>
                <a:solidFill>
                  <a:srgbClr val="FF7700"/>
                </a:solidFill>
                <a:effectLst/>
                <a:latin typeface="Courier New" panose="02070309020205020404" pitchFamily="49" charset="0"/>
              </a:rPr>
              <a:t>def</a:t>
            </a:r>
            <a:r>
              <a:rPr kumimoji="0" lang="en-US" sz="2800" b="0" i="0" u="none" strike="noStrike" cap="none" normalizeH="0" baseline="0" smtClean="0">
                <a:ln>
                  <a:noFill/>
                </a:ln>
                <a:solidFill>
                  <a:schemeClr val="tx1"/>
                </a:solidFill>
                <a:effectLst/>
                <a:latin typeface="Courier New" panose="02070309020205020404" pitchFamily="49" charset="0"/>
              </a:rPr>
              <a:t> getGuessedWord</a:t>
            </a:r>
            <a:r>
              <a:rPr kumimoji="0" lang="en-US" sz="2800" b="0" i="0" u="none" strike="noStrike" cap="none" normalizeH="0" baseline="0" smtClean="0">
                <a:ln>
                  <a:noFill/>
                </a:ln>
                <a:solidFill>
                  <a:srgbClr val="000000"/>
                </a:solidFill>
                <a:effectLst/>
                <a:latin typeface="Courier New" panose="02070309020205020404" pitchFamily="49" charset="0"/>
              </a:rPr>
              <a:t>(</a:t>
            </a:r>
            <a:r>
              <a:rPr kumimoji="0" lang="en-US" sz="2800" b="0" i="0" u="none" strike="noStrike" cap="none" normalizeH="0" baseline="0" smtClean="0">
                <a:ln>
                  <a:noFill/>
                </a:ln>
                <a:solidFill>
                  <a:schemeClr val="tx1"/>
                </a:solidFill>
                <a:effectLst/>
                <a:latin typeface="Courier New" panose="02070309020205020404" pitchFamily="49" charset="0"/>
              </a:rPr>
              <a:t>secretWord, lettersGuessed</a:t>
            </a:r>
            <a:r>
              <a:rPr kumimoji="0" lang="en-US" sz="2800" b="0" i="0" u="none" strike="noStrike" cap="none" normalizeH="0" baseline="0" smtClean="0">
                <a:ln>
                  <a:noFill/>
                </a:ln>
                <a:solidFill>
                  <a:srgbClr val="000000"/>
                </a:solidFill>
                <a:effectLst/>
                <a:latin typeface="Courier New" panose="02070309020205020404" pitchFamily="49" charset="0"/>
              </a:rPr>
              <a:t>)</a:t>
            </a:r>
            <a:r>
              <a:rPr kumimoji="0" lang="en-US" sz="2800" b="0" i="0" u="none" strike="noStrike" cap="none" normalizeH="0" baseline="0" smtClean="0">
                <a:ln>
                  <a:noFill/>
                </a:ln>
                <a:solidFill>
                  <a:schemeClr val="tx1"/>
                </a:solidFill>
                <a:effectLst/>
                <a:latin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2800" b="0" i="0" u="none" strike="noStrike" cap="none" normalizeH="0" baseline="0" smtClean="0">
                <a:ln>
                  <a:noFill/>
                </a:ln>
                <a:solidFill>
                  <a:schemeClr val="tx1"/>
                </a:solidFill>
                <a:effectLst/>
                <a:latin typeface="Courier New" panose="02070309020205020404" pitchFamily="49" charset="0"/>
              </a:rPr>
              <a:t>  </a:t>
            </a:r>
            <a:r>
              <a:rPr kumimoji="0" lang="en-US" sz="2800" b="1" i="0" u="none" strike="noStrike" cap="none" normalizeH="0" baseline="0" smtClean="0">
                <a:ln>
                  <a:noFill/>
                </a:ln>
                <a:solidFill>
                  <a:srgbClr val="FF7700"/>
                </a:solidFill>
                <a:effectLst/>
                <a:latin typeface="Courier New" panose="02070309020205020404" pitchFamily="49" charset="0"/>
              </a:rPr>
              <a:t>for</a:t>
            </a:r>
            <a:r>
              <a:rPr kumimoji="0" lang="en-US" sz="2800" b="0" i="0" u="none" strike="noStrike" cap="none" normalizeH="0" baseline="0" smtClean="0">
                <a:ln>
                  <a:noFill/>
                </a:ln>
                <a:solidFill>
                  <a:schemeClr val="tx1"/>
                </a:solidFill>
                <a:effectLst/>
                <a:latin typeface="Courier New" panose="02070309020205020404" pitchFamily="49" charset="0"/>
              </a:rPr>
              <a:t> letter </a:t>
            </a:r>
            <a:r>
              <a:rPr kumimoji="0" lang="en-US" sz="2800" b="1" i="0" u="none" strike="noStrike" cap="none" normalizeH="0" baseline="0" smtClean="0">
                <a:ln>
                  <a:noFill/>
                </a:ln>
                <a:solidFill>
                  <a:srgbClr val="FF7700"/>
                </a:solidFill>
                <a:effectLst/>
                <a:latin typeface="Courier New" panose="02070309020205020404" pitchFamily="49" charset="0"/>
              </a:rPr>
              <a:t>in</a:t>
            </a:r>
            <a:r>
              <a:rPr kumimoji="0" lang="en-US" sz="2800" b="0" i="0" u="none" strike="noStrike" cap="none" normalizeH="0" baseline="0" smtClean="0">
                <a:ln>
                  <a:noFill/>
                </a:ln>
                <a:solidFill>
                  <a:schemeClr val="tx1"/>
                </a:solidFill>
                <a:effectLst/>
                <a:latin typeface="Courier New" panose="02070309020205020404" pitchFamily="49" charset="0"/>
              </a:rPr>
              <a:t> lettersGuessed:</a:t>
            </a:r>
          </a:p>
          <a:p>
            <a:pPr marL="0" marR="0" lvl="0" indent="0" algn="l" defTabSz="914400" rtl="0" eaLnBrk="0" fontAlgn="t" latinLnBrk="0" hangingPunct="0">
              <a:lnSpc>
                <a:spcPct val="100000"/>
              </a:lnSpc>
              <a:spcBef>
                <a:spcPct val="0"/>
              </a:spcBef>
              <a:spcAft>
                <a:spcPct val="0"/>
              </a:spcAft>
              <a:buClrTx/>
              <a:buSzTx/>
              <a:tabLst/>
            </a:pPr>
            <a:r>
              <a:rPr kumimoji="0" lang="en-US" sz="2800" b="0" i="0" u="none" strike="noStrike" cap="none" normalizeH="0" baseline="0" smtClean="0">
                <a:ln>
                  <a:noFill/>
                </a:ln>
                <a:solidFill>
                  <a:schemeClr val="tx1"/>
                </a:solidFill>
                <a:effectLst/>
                <a:latin typeface="Courier New" panose="02070309020205020404" pitchFamily="49" charset="0"/>
              </a:rPr>
              <a:t>    secretWord = secretWord.</a:t>
            </a:r>
            <a:r>
              <a:rPr kumimoji="0" lang="en-US" sz="2800" b="0" i="0" u="none" strike="noStrike" cap="none" normalizeH="0" baseline="0" smtClean="0">
                <a:ln>
                  <a:noFill/>
                </a:ln>
                <a:solidFill>
                  <a:srgbClr val="000000"/>
                </a:solidFill>
                <a:effectLst/>
                <a:latin typeface="Courier New" panose="02070309020205020404" pitchFamily="49" charset="0"/>
              </a:rPr>
              <a:t>replace(</a:t>
            </a:r>
            <a:r>
              <a:rPr kumimoji="0" lang="en-US" sz="2800" b="0" i="0" u="none" strike="noStrike" cap="none" normalizeH="0" baseline="0" smtClean="0">
                <a:ln>
                  <a:noFill/>
                </a:ln>
                <a:solidFill>
                  <a:schemeClr val="tx1"/>
                </a:solidFill>
                <a:effectLst/>
                <a:latin typeface="Courier New" panose="02070309020205020404" pitchFamily="49" charset="0"/>
              </a:rPr>
              <a:t>letter,’_’</a:t>
            </a:r>
            <a:r>
              <a:rPr kumimoji="0" lang="en-US" sz="2800" b="0" i="0" u="none" strike="noStrike" cap="none" normalizeH="0" baseline="0" smtClean="0">
                <a:ln>
                  <a:noFill/>
                </a:ln>
                <a:solidFill>
                  <a:srgbClr val="000000"/>
                </a:solidFill>
                <a:effectLst/>
                <a:latin typeface="Courier New" panose="02070309020205020404" pitchFamily="49" charset="0"/>
              </a:rPr>
              <a:t>)</a:t>
            </a:r>
            <a:endParaRPr kumimoji="0" lang="en-US" sz="2800" b="0" i="0" u="none" strike="noStrike" cap="none" normalizeH="0" baseline="0" smtClean="0">
              <a:ln>
                <a:noFill/>
              </a:ln>
              <a:solidFill>
                <a:schemeClr val="tx1"/>
              </a:solidFill>
              <a:effectLst/>
              <a:latin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800" b="0" i="0" u="none" strike="noStrike" cap="none" normalizeH="0" baseline="0" smtClean="0">
                <a:ln>
                  <a:noFill/>
                </a:ln>
                <a:solidFill>
                  <a:schemeClr val="tx1"/>
                </a:solidFill>
                <a:effectLst/>
                <a:latin typeface="Courier New" panose="02070309020205020404" pitchFamily="49" charset="0"/>
              </a:rPr>
              <a:t>  </a:t>
            </a:r>
            <a:r>
              <a:rPr kumimoji="0" lang="en-US" sz="2800" b="1" i="0" u="none" strike="noStrike" cap="none" normalizeH="0" baseline="0" smtClean="0">
                <a:ln>
                  <a:noFill/>
                </a:ln>
                <a:solidFill>
                  <a:srgbClr val="FF7700"/>
                </a:solidFill>
                <a:effectLst/>
                <a:latin typeface="Courier New" panose="02070309020205020404" pitchFamily="49" charset="0"/>
              </a:rPr>
              <a:t>return</a:t>
            </a:r>
            <a:r>
              <a:rPr kumimoji="0" lang="en-US" sz="2800" b="0" i="0" u="none" strike="noStrike" cap="none" normalizeH="0" baseline="0" smtClean="0">
                <a:ln>
                  <a:noFill/>
                </a:ln>
                <a:solidFill>
                  <a:schemeClr val="tx1"/>
                </a:solidFill>
                <a:effectLst/>
                <a:latin typeface="Courier New" panose="02070309020205020404" pitchFamily="49" charset="0"/>
              </a:rPr>
              <a:t> secretWord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3212222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5004877" y="1905288"/>
            <a:ext cx="1971223" cy="2369333"/>
          </a:xfrm>
          <a:prstGeom prst="rect">
            <a:avLst/>
          </a:prstGeom>
        </p:spPr>
      </p:pic>
      <p:sp>
        <p:nvSpPr>
          <p:cNvPr id="11" name="Rectangle 10"/>
          <p:cNvSpPr/>
          <p:nvPr/>
        </p:nvSpPr>
        <p:spPr>
          <a:xfrm>
            <a:off x="518983" y="998998"/>
            <a:ext cx="10956324" cy="1015663"/>
          </a:xfrm>
          <a:prstGeom prst="rect">
            <a:avLst/>
          </a:prstGeom>
        </p:spPr>
        <p:txBody>
          <a:bodyPr wrap="square">
            <a:spAutoFit/>
          </a:bodyPr>
          <a:lstStyle/>
          <a:p>
            <a:pPr algn="ctr"/>
            <a:r>
              <a:rPr lang="en-US" sz="6000" b="1" smtClean="0">
                <a:latin typeface="Gill Sans MT" panose="020B0502020104020203" pitchFamily="34" charset="0"/>
              </a:rPr>
              <a:t>Today’s Grading Workflow</a:t>
            </a:r>
            <a:endParaRPr lang="en-US" sz="6000" b="1" dirty="0">
              <a:latin typeface="Gill Sans MT" panose="020B0502020104020203" pitchFamily="34" charset="0"/>
            </a:endParaRPr>
          </a:p>
        </p:txBody>
      </p:sp>
      <p:sp>
        <p:nvSpPr>
          <p:cNvPr id="4" name="Right Arrow 3"/>
          <p:cNvSpPr/>
          <p:nvPr/>
        </p:nvSpPr>
        <p:spPr>
          <a:xfrm>
            <a:off x="4070117" y="3187064"/>
            <a:ext cx="722219" cy="444151"/>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ight Arrow 7"/>
          <p:cNvSpPr/>
          <p:nvPr/>
        </p:nvSpPr>
        <p:spPr>
          <a:xfrm rot="18967468">
            <a:off x="4949489" y="4217242"/>
            <a:ext cx="703910" cy="434371"/>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ight Arrow 8"/>
          <p:cNvSpPr/>
          <p:nvPr/>
        </p:nvSpPr>
        <p:spPr>
          <a:xfrm rot="13482944">
            <a:off x="6340034" y="4201996"/>
            <a:ext cx="690909" cy="43197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ight Arrow 11"/>
          <p:cNvSpPr/>
          <p:nvPr/>
        </p:nvSpPr>
        <p:spPr>
          <a:xfrm>
            <a:off x="7261909" y="3153288"/>
            <a:ext cx="759911" cy="477927"/>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Rectangle 2"/>
          <p:cNvSpPr>
            <a:spLocks noChangeArrowheads="1"/>
          </p:cNvSpPr>
          <p:nvPr/>
        </p:nvSpPr>
        <p:spPr bwMode="auto">
          <a:xfrm>
            <a:off x="8245688" y="2254977"/>
            <a:ext cx="347286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1" i="0" u="none" strike="noStrike" cap="none" normalizeH="0" baseline="0" dirty="0" err="1" smtClean="0">
                <a:ln>
                  <a:noFill/>
                </a:ln>
                <a:solidFill>
                  <a:srgbClr val="FF7700"/>
                </a:solidFill>
                <a:effectLst/>
                <a:latin typeface="Courier New" panose="02070309020205020404" pitchFamily="49" charset="0"/>
                <a:cs typeface="Courier New" panose="02070309020205020404" pitchFamily="49" charset="0"/>
              </a:rPr>
              <a:t>def</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computeDeriv</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deriv</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 </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zero = </a:t>
            </a:r>
            <a:r>
              <a:rPr kumimoji="0" lang="en-US" sz="12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0</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if</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err="1" smtClean="0">
                <a:ln>
                  <a:noFill/>
                </a:ln>
                <a:solidFill>
                  <a:srgbClr val="008000"/>
                </a:solidFill>
                <a:effectLst/>
                <a:latin typeface="Courier New" panose="02070309020205020404" pitchFamily="49" charset="0"/>
                <a:cs typeface="Courier New" panose="02070309020205020404" pitchFamily="49" charset="0"/>
              </a:rPr>
              <a:t>len</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 </a:t>
            </a:r>
            <a:r>
              <a:rPr kumimoji="0" lang="en-US" sz="12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1</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return</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deriv</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for</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e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in</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range</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0</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rgbClr val="008000"/>
                </a:solidFill>
                <a:effectLst/>
                <a:latin typeface="Courier New" panose="02070309020205020404" pitchFamily="49" charset="0"/>
                <a:cs typeface="Courier New" panose="02070309020205020404" pitchFamily="49" charset="0"/>
              </a:rPr>
              <a:t>len</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if</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e</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 </a:t>
            </a:r>
            <a:r>
              <a:rPr kumimoji="0" lang="en-US" sz="12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0</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zero += </a:t>
            </a:r>
            <a:r>
              <a:rPr kumimoji="0" lang="en-US" sz="12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1</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else</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deriv.</a:t>
            </a:r>
            <a:r>
              <a:rPr kumimoji="0" lang="en-US" sz="1200" b="0"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append</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e</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rgbClr val="66CC66"/>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e</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return</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deriv</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
        <p:nvSpPr>
          <p:cNvPr id="24" name="Oval 23"/>
          <p:cNvSpPr/>
          <p:nvPr/>
        </p:nvSpPr>
        <p:spPr>
          <a:xfrm>
            <a:off x="9676213" y="3209103"/>
            <a:ext cx="512546" cy="200036"/>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8" name="Oval 27"/>
          <p:cNvSpPr/>
          <p:nvPr/>
        </p:nvSpPr>
        <p:spPr>
          <a:xfrm>
            <a:off x="9351955" y="3565043"/>
            <a:ext cx="1324877" cy="241507"/>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9" name="Oval 28"/>
          <p:cNvSpPr/>
          <p:nvPr/>
        </p:nvSpPr>
        <p:spPr>
          <a:xfrm>
            <a:off x="10061255" y="3409139"/>
            <a:ext cx="130359" cy="172038"/>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3" name="TextBox 32"/>
          <p:cNvSpPr txBox="1"/>
          <p:nvPr/>
        </p:nvSpPr>
        <p:spPr>
          <a:xfrm>
            <a:off x="10131985" y="2689333"/>
            <a:ext cx="1884118" cy="338554"/>
          </a:xfrm>
          <a:prstGeom prst="rect">
            <a:avLst/>
          </a:prstGeom>
          <a:noFill/>
        </p:spPr>
        <p:txBody>
          <a:bodyPr wrap="square" rtlCol="0">
            <a:spAutoFit/>
          </a:bodyPr>
          <a:lstStyle/>
          <a:p>
            <a:r>
              <a:rPr lang="en-US" sz="1600" dirty="0">
                <a:solidFill>
                  <a:srgbClr val="FF0000"/>
                </a:solidFill>
              </a:rPr>
              <a:t>r</a:t>
            </a:r>
            <a:r>
              <a:rPr lang="en-US" sz="1600" dirty="0" smtClean="0">
                <a:solidFill>
                  <a:srgbClr val="FF0000"/>
                </a:solidFill>
              </a:rPr>
              <a:t>eplace derive by [0]</a:t>
            </a:r>
            <a:endParaRPr lang="en-US" sz="1600" dirty="0">
              <a:solidFill>
                <a:srgbClr val="FF0000"/>
              </a:solidFill>
            </a:endParaRPr>
          </a:p>
        </p:txBody>
      </p:sp>
      <p:cxnSp>
        <p:nvCxnSpPr>
          <p:cNvPr id="34" name="Curved Connector 33"/>
          <p:cNvCxnSpPr>
            <a:stCxn id="24" idx="0"/>
            <a:endCxn id="33" idx="1"/>
          </p:cNvCxnSpPr>
          <p:nvPr/>
        </p:nvCxnSpPr>
        <p:spPr>
          <a:xfrm rot="5400000" flipH="1" flipV="1">
            <a:off x="9856989" y="2934108"/>
            <a:ext cx="350493" cy="199499"/>
          </a:xfrm>
          <a:prstGeom prst="curvedConnector2">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2"/>
          <p:cNvSpPr>
            <a:spLocks noChangeArrowheads="1"/>
          </p:cNvSpPr>
          <p:nvPr/>
        </p:nvSpPr>
        <p:spPr bwMode="auto">
          <a:xfrm>
            <a:off x="588574" y="2254977"/>
            <a:ext cx="347286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1" i="0" u="none" strike="noStrike" cap="none" normalizeH="0" baseline="0" dirty="0" err="1" smtClean="0">
                <a:ln>
                  <a:noFill/>
                </a:ln>
                <a:solidFill>
                  <a:srgbClr val="FF7700"/>
                </a:solidFill>
                <a:effectLst/>
                <a:latin typeface="Courier New" panose="02070309020205020404" pitchFamily="49" charset="0"/>
                <a:cs typeface="Courier New" panose="02070309020205020404" pitchFamily="49" charset="0"/>
              </a:rPr>
              <a:t>def</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computeDeriv</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deriv</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 </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zero = </a:t>
            </a:r>
            <a:r>
              <a:rPr kumimoji="0" lang="en-US" sz="12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0</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if</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err="1" smtClean="0">
                <a:ln>
                  <a:noFill/>
                </a:ln>
                <a:solidFill>
                  <a:srgbClr val="008000"/>
                </a:solidFill>
                <a:effectLst/>
                <a:latin typeface="Courier New" panose="02070309020205020404" pitchFamily="49" charset="0"/>
                <a:cs typeface="Courier New" panose="02070309020205020404" pitchFamily="49" charset="0"/>
              </a:rPr>
              <a:t>len</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 </a:t>
            </a:r>
            <a:r>
              <a:rPr kumimoji="0" lang="en-US" sz="12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1</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return</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deriv</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for</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e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in</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range</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0</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rgbClr val="008000"/>
                </a:solidFill>
                <a:effectLst/>
                <a:latin typeface="Courier New" panose="02070309020205020404" pitchFamily="49" charset="0"/>
                <a:cs typeface="Courier New" panose="02070309020205020404" pitchFamily="49" charset="0"/>
              </a:rPr>
              <a:t>len</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if</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e</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 </a:t>
            </a:r>
            <a:r>
              <a:rPr kumimoji="0" lang="en-US" sz="12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0</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zero += </a:t>
            </a:r>
            <a:r>
              <a:rPr kumimoji="0" lang="en-US" sz="12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1</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else</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deriv.</a:t>
            </a:r>
            <a:r>
              <a:rPr kumimoji="0" lang="en-US" sz="1200" b="0"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append</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e</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rgbClr val="66CC66"/>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e</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return</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deriv</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
        <p:nvSpPr>
          <p:cNvPr id="37" name="Rectangle 36"/>
          <p:cNvSpPr/>
          <p:nvPr/>
        </p:nvSpPr>
        <p:spPr>
          <a:xfrm>
            <a:off x="2631885" y="4923115"/>
            <a:ext cx="3729685" cy="584775"/>
          </a:xfrm>
          <a:prstGeom prst="rect">
            <a:avLst/>
          </a:prstGeom>
        </p:spPr>
        <p:txBody>
          <a:bodyPr wrap="square">
            <a:spAutoFit/>
          </a:bodyPr>
          <a:lstStyle/>
          <a:p>
            <a:pPr algn="ctr"/>
            <a:r>
              <a:rPr lang="en-US" sz="3200" dirty="0" smtClean="0">
                <a:latin typeface="Gill Sans MT" panose="020B0502020104020203" pitchFamily="34" charset="0"/>
              </a:rPr>
              <a:t>Teacher’s Solution</a:t>
            </a:r>
            <a:endParaRPr lang="en-US" sz="3200" dirty="0">
              <a:latin typeface="Gill Sans MT" panose="020B0502020104020203" pitchFamily="34" charset="0"/>
            </a:endParaRPr>
          </a:p>
        </p:txBody>
      </p:sp>
      <p:sp>
        <p:nvSpPr>
          <p:cNvPr id="38" name="Rectangle 37"/>
          <p:cNvSpPr/>
          <p:nvPr/>
        </p:nvSpPr>
        <p:spPr>
          <a:xfrm>
            <a:off x="6486676" y="4920571"/>
            <a:ext cx="2731465" cy="584775"/>
          </a:xfrm>
          <a:prstGeom prst="rect">
            <a:avLst/>
          </a:prstGeom>
        </p:spPr>
        <p:txBody>
          <a:bodyPr wrap="square">
            <a:spAutoFit/>
          </a:bodyPr>
          <a:lstStyle/>
          <a:p>
            <a:pPr algn="ctr"/>
            <a:r>
              <a:rPr lang="en-US" sz="3200" smtClean="0">
                <a:latin typeface="Gill Sans MT" panose="020B0502020104020203" pitchFamily="34" charset="0"/>
              </a:rPr>
              <a:t>Grading Rubric</a:t>
            </a:r>
            <a:endParaRPr lang="en-US" sz="3200" dirty="0" smtClean="0">
              <a:latin typeface="Gill Sans MT" panose="020B0502020104020203" pitchFamily="34" charset="0"/>
            </a:endParaRPr>
          </a:p>
        </p:txBody>
      </p:sp>
    </p:spTree>
    <p:custDataLst>
      <p:tags r:id="rId1"/>
    </p:custDataLst>
    <p:extLst>
      <p:ext uri="{BB962C8B-B14F-4D97-AF65-F5344CB8AC3E}">
        <p14:creationId xmlns:p14="http://schemas.microsoft.com/office/powerpoint/2010/main" val="2423229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p:bldP spid="24" grpId="0" animBg="1"/>
      <p:bldP spid="28" grpId="0" animBg="1"/>
      <p:bldP spid="29" grpId="0" animBg="1"/>
      <p:bldP spid="3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820" y="5539649"/>
            <a:ext cx="10113264" cy="822960"/>
          </a:xfrm>
        </p:spPr>
        <p:txBody>
          <a:bodyPr/>
          <a:lstStyle/>
          <a:p>
            <a:pPr algn="ctr"/>
            <a:r>
              <a:rPr lang="en-US" sz="5400" smtClean="0"/>
              <a:t>Conclusion</a:t>
            </a:r>
            <a:endParaRPr lang="en-US" sz="5400" dirty="0"/>
          </a:p>
        </p:txBody>
      </p:sp>
      <p:sp>
        <p:nvSpPr>
          <p:cNvPr id="11" name="TextBox 10"/>
          <p:cNvSpPr txBox="1"/>
          <p:nvPr/>
        </p:nvSpPr>
        <p:spPr>
          <a:xfrm>
            <a:off x="875867" y="735506"/>
            <a:ext cx="9895404" cy="646331"/>
          </a:xfrm>
          <a:prstGeom prst="rect">
            <a:avLst/>
          </a:prstGeom>
          <a:noFill/>
        </p:spPr>
        <p:txBody>
          <a:bodyPr wrap="square" rtlCol="0">
            <a:spAutoFit/>
          </a:bodyPr>
          <a:lstStyle/>
          <a:p>
            <a:pPr marL="571500" indent="-571500">
              <a:buFont typeface="Wingdings" panose="05000000000000000000" pitchFamily="2" charset="2"/>
              <a:buChar char="Ø"/>
            </a:pPr>
            <a:r>
              <a:rPr lang="en-US" sz="3600" dirty="0" smtClean="0">
                <a:latin typeface="Gill Sans MT" panose="020B0502020104020203" pitchFamily="34" charset="0"/>
                <a:cs typeface="Segoe UI Light" panose="020B0502040204020203" pitchFamily="34" charset="0"/>
              </a:rPr>
              <a:t>A technique for automated feedback generation</a:t>
            </a:r>
          </a:p>
        </p:txBody>
      </p:sp>
      <p:sp>
        <p:nvSpPr>
          <p:cNvPr id="10" name="TextBox 9"/>
          <p:cNvSpPr txBox="1"/>
          <p:nvPr/>
        </p:nvSpPr>
        <p:spPr>
          <a:xfrm>
            <a:off x="1865699" y="1244184"/>
            <a:ext cx="7760094" cy="584775"/>
          </a:xfrm>
          <a:prstGeom prst="rect">
            <a:avLst/>
          </a:prstGeom>
          <a:noFill/>
        </p:spPr>
        <p:txBody>
          <a:bodyPr wrap="square" rtlCol="0">
            <a:spAutoFit/>
          </a:bodyPr>
          <a:lstStyle/>
          <a:p>
            <a:r>
              <a:rPr lang="en-US" sz="3200" dirty="0" smtClean="0">
                <a:solidFill>
                  <a:srgbClr val="00B050"/>
                </a:solidFill>
                <a:latin typeface="Gill Sans MT" panose="020B0502020104020203" pitchFamily="34" charset="0"/>
                <a:cs typeface="Segoe UI Light" panose="020B0502040204020203" pitchFamily="34" charset="0"/>
              </a:rPr>
              <a:t>Error Models, Constraint-based synthesis</a:t>
            </a:r>
          </a:p>
        </p:txBody>
      </p:sp>
      <p:sp>
        <p:nvSpPr>
          <p:cNvPr id="14" name="TextBox 13"/>
          <p:cNvSpPr txBox="1"/>
          <p:nvPr/>
        </p:nvSpPr>
        <p:spPr>
          <a:xfrm>
            <a:off x="875865" y="2230764"/>
            <a:ext cx="10576723" cy="646331"/>
          </a:xfrm>
          <a:prstGeom prst="rect">
            <a:avLst/>
          </a:prstGeom>
          <a:noFill/>
        </p:spPr>
        <p:txBody>
          <a:bodyPr wrap="square" rtlCol="0">
            <a:spAutoFit/>
          </a:bodyPr>
          <a:lstStyle/>
          <a:p>
            <a:pPr marL="571500" indent="-571500">
              <a:buFont typeface="Wingdings" panose="05000000000000000000" pitchFamily="2" charset="2"/>
              <a:buChar char="Ø"/>
            </a:pPr>
            <a:r>
              <a:rPr lang="en-US" sz="3600" dirty="0" smtClean="0">
                <a:latin typeface="Gill Sans MT" panose="020B0502020104020203" pitchFamily="34" charset="0"/>
                <a:cs typeface="Segoe UI Light" panose="020B0502040204020203" pitchFamily="34" charset="0"/>
              </a:rPr>
              <a:t>Provide a basis for </a:t>
            </a:r>
            <a:r>
              <a:rPr lang="en-US" sz="3600" dirty="0" smtClean="0">
                <a:solidFill>
                  <a:srgbClr val="0070C0"/>
                </a:solidFill>
                <a:latin typeface="Gill Sans MT" panose="020B0502020104020203" pitchFamily="34" charset="0"/>
                <a:cs typeface="Segoe UI Light" panose="020B0502040204020203" pitchFamily="34" charset="0"/>
              </a:rPr>
              <a:t>automated feedback for MOOCs</a:t>
            </a:r>
          </a:p>
        </p:txBody>
      </p:sp>
      <p:sp>
        <p:nvSpPr>
          <p:cNvPr id="9" name="TextBox 8"/>
          <p:cNvSpPr txBox="1"/>
          <p:nvPr/>
        </p:nvSpPr>
        <p:spPr>
          <a:xfrm>
            <a:off x="875865" y="3332575"/>
            <a:ext cx="9739763" cy="646331"/>
          </a:xfrm>
          <a:prstGeom prst="rect">
            <a:avLst/>
          </a:prstGeom>
          <a:noFill/>
        </p:spPr>
        <p:txBody>
          <a:bodyPr wrap="square" rtlCol="0">
            <a:spAutoFit/>
          </a:bodyPr>
          <a:lstStyle/>
          <a:p>
            <a:pPr marL="571500" indent="-571500">
              <a:buFont typeface="Wingdings" panose="05000000000000000000" pitchFamily="2" charset="2"/>
              <a:buChar char="Ø"/>
            </a:pPr>
            <a:r>
              <a:rPr lang="en-US" sz="3600" dirty="0" smtClean="0">
                <a:latin typeface="Gill Sans MT" panose="020B0502020104020203" pitchFamily="34" charset="0"/>
                <a:cs typeface="Segoe UI Light" panose="020B0502040204020203" pitchFamily="34" charset="0"/>
              </a:rPr>
              <a:t>Towards </a:t>
            </a:r>
            <a:r>
              <a:rPr lang="en-US" sz="3600" smtClean="0">
                <a:latin typeface="Gill Sans MT" panose="020B0502020104020203" pitchFamily="34" charset="0"/>
                <a:cs typeface="Segoe UI Light" panose="020B0502040204020203" pitchFamily="34" charset="0"/>
              </a:rPr>
              <a:t>building a </a:t>
            </a:r>
            <a:r>
              <a:rPr lang="en-US" sz="3600" smtClean="0">
                <a:solidFill>
                  <a:srgbClr val="0070C0"/>
                </a:solidFill>
                <a:latin typeface="Gill Sans MT" panose="020B0502020104020203" pitchFamily="34" charset="0"/>
                <a:cs typeface="Segoe UI Light" panose="020B0502040204020203" pitchFamily="34" charset="0"/>
              </a:rPr>
              <a:t>Python </a:t>
            </a:r>
            <a:r>
              <a:rPr lang="en-US" sz="3600" dirty="0" smtClean="0">
                <a:solidFill>
                  <a:srgbClr val="0070C0"/>
                </a:solidFill>
                <a:latin typeface="Gill Sans MT" panose="020B0502020104020203" pitchFamily="34" charset="0"/>
                <a:cs typeface="Segoe UI Light" panose="020B0502040204020203" pitchFamily="34" charset="0"/>
              </a:rPr>
              <a:t>Tutoring System</a:t>
            </a:r>
          </a:p>
        </p:txBody>
      </p:sp>
      <p:sp>
        <p:nvSpPr>
          <p:cNvPr id="13" name="TextBox 12"/>
          <p:cNvSpPr txBox="1"/>
          <p:nvPr/>
        </p:nvSpPr>
        <p:spPr>
          <a:xfrm>
            <a:off x="7785894" y="4199126"/>
            <a:ext cx="4521436" cy="646331"/>
          </a:xfrm>
          <a:prstGeom prst="rect">
            <a:avLst/>
          </a:prstGeom>
          <a:noFill/>
        </p:spPr>
        <p:txBody>
          <a:bodyPr wrap="square" rtlCol="0">
            <a:spAutoFit/>
          </a:bodyPr>
          <a:lstStyle/>
          <a:p>
            <a:r>
              <a:rPr lang="en-US" sz="3600" dirty="0" smtClean="0">
                <a:latin typeface="Gill Sans MT" panose="020B0502020104020203" pitchFamily="34" charset="0"/>
                <a:cs typeface="Segoe UI Light" panose="020B0502040204020203" pitchFamily="34" charset="0"/>
              </a:rPr>
              <a:t>rishabh@csail.mit.edu</a:t>
            </a:r>
            <a:endParaRPr lang="en-US" sz="3600" dirty="0" smtClean="0">
              <a:solidFill>
                <a:srgbClr val="0070C0"/>
              </a:solidFill>
              <a:latin typeface="Gill Sans MT" panose="020B0502020104020203" pitchFamily="34" charset="0"/>
              <a:cs typeface="Segoe UI Light" panose="020B0502040204020203" pitchFamily="34" charset="0"/>
            </a:endParaRPr>
          </a:p>
        </p:txBody>
      </p:sp>
      <p:sp>
        <p:nvSpPr>
          <p:cNvPr id="8" name="TextBox 7"/>
          <p:cNvSpPr txBox="1"/>
          <p:nvPr/>
        </p:nvSpPr>
        <p:spPr>
          <a:xfrm>
            <a:off x="5994972" y="4228588"/>
            <a:ext cx="1790922" cy="646331"/>
          </a:xfrm>
          <a:prstGeom prst="rect">
            <a:avLst/>
          </a:prstGeom>
          <a:noFill/>
        </p:spPr>
        <p:txBody>
          <a:bodyPr wrap="square" rtlCol="0">
            <a:spAutoFit/>
          </a:bodyPr>
          <a:lstStyle/>
          <a:p>
            <a:r>
              <a:rPr lang="en-US" sz="3600" smtClean="0">
                <a:latin typeface="Gill Sans MT" panose="020B0502020104020203" pitchFamily="34" charset="0"/>
                <a:cs typeface="Segoe UI Light" panose="020B0502040204020203" pitchFamily="34" charset="0"/>
              </a:rPr>
              <a:t>Thanks!</a:t>
            </a:r>
            <a:endParaRPr lang="en-US" sz="3600" dirty="0" smtClean="0">
              <a:solidFill>
                <a:srgbClr val="0070C0"/>
              </a:solidFill>
              <a:latin typeface="Gill Sans MT" panose="020B0502020104020203" pitchFamily="34" charset="0"/>
              <a:cs typeface="Segoe UI Light" panose="020B0502040204020203" pitchFamily="34" charset="0"/>
            </a:endParaRPr>
          </a:p>
        </p:txBody>
      </p:sp>
    </p:spTree>
    <p:extLst>
      <p:ext uri="{BB962C8B-B14F-4D97-AF65-F5344CB8AC3E}">
        <p14:creationId xmlns:p14="http://schemas.microsoft.com/office/powerpoint/2010/main" val="1123873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p:bldP spid="13"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s2.mm.bing.net/th?id=H.4575902154097125&amp;pid=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1371" y="2263690"/>
            <a:ext cx="2476027" cy="236873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18983" y="998998"/>
            <a:ext cx="10956324" cy="1015663"/>
          </a:xfrm>
          <a:prstGeom prst="rect">
            <a:avLst/>
          </a:prstGeom>
        </p:spPr>
        <p:txBody>
          <a:bodyPr wrap="square">
            <a:spAutoFit/>
          </a:bodyPr>
          <a:lstStyle/>
          <a:p>
            <a:pPr algn="ctr"/>
            <a:r>
              <a:rPr lang="en-US" sz="6000" b="1" smtClean="0">
                <a:latin typeface="Gill Sans MT" panose="020B0502020104020203" pitchFamily="34" charset="0"/>
              </a:rPr>
              <a:t>Autograder Workflow</a:t>
            </a:r>
            <a:endParaRPr lang="en-US" sz="6000" b="1" dirty="0">
              <a:latin typeface="Gill Sans MT" panose="020B0502020104020203" pitchFamily="34" charset="0"/>
            </a:endParaRPr>
          </a:p>
        </p:txBody>
      </p:sp>
      <p:sp>
        <p:nvSpPr>
          <p:cNvPr id="4" name="Right Arrow 3"/>
          <p:cNvSpPr/>
          <p:nvPr/>
        </p:nvSpPr>
        <p:spPr>
          <a:xfrm>
            <a:off x="4070117" y="3187064"/>
            <a:ext cx="722219" cy="444151"/>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5" name="Group 14357"/>
          <p:cNvGrpSpPr>
            <a:grpSpLocks/>
          </p:cNvGrpSpPr>
          <p:nvPr/>
        </p:nvGrpSpPr>
        <p:grpSpPr bwMode="auto">
          <a:xfrm>
            <a:off x="5480509" y="2639559"/>
            <a:ext cx="780234" cy="923330"/>
            <a:chOff x="19942407" y="20660955"/>
            <a:chExt cx="1398657" cy="1748382"/>
          </a:xfrm>
        </p:grpSpPr>
        <p:sp>
          <p:nvSpPr>
            <p:cNvPr id="6" name="Rectangle 5"/>
            <p:cNvSpPr/>
            <p:nvPr/>
          </p:nvSpPr>
          <p:spPr>
            <a:xfrm>
              <a:off x="19942407" y="20660955"/>
              <a:ext cx="1083908" cy="1748382"/>
            </a:xfrm>
            <a:prstGeom prst="rect">
              <a:avLst/>
            </a:prstGeom>
            <a:noFill/>
            <a:ln>
              <a:noFill/>
            </a:ln>
            <a:effectLst>
              <a:outerShdw blurRad="50800" dist="38100" dir="13500000" algn="br" rotWithShape="0">
                <a:prstClr val="black">
                  <a:alpha val="40000"/>
                </a:prstClr>
              </a:outerShdw>
              <a:softEdge rad="63500"/>
            </a:effectLst>
            <a:scene3d>
              <a:camera prst="perspectiveRight"/>
              <a:lightRig rig="threePt" dir="t"/>
            </a:scene3d>
            <a:sp3d>
              <a:bevelT/>
            </a:sp3d>
          </p:spPr>
          <p:txBody>
            <a:bodyPr wrap="none">
              <a:spAutoFit/>
            </a:bodyPr>
            <a:lstStyle/>
            <a:p>
              <a:pPr algn="ctr" eaLnBrk="1" hangingPunct="1">
                <a:defRPr/>
              </a:pPr>
              <a:r>
                <a:rPr lang="en-US" sz="5400" b="1" dirty="0">
                  <a:ln w="22225">
                    <a:solidFill>
                      <a:schemeClr val="accent2"/>
                    </a:solidFill>
                    <a:prstDash val="solid"/>
                  </a:ln>
                  <a:solidFill>
                    <a:schemeClr val="accent2">
                      <a:lumMod val="40000"/>
                      <a:lumOff val="60000"/>
                    </a:schemeClr>
                  </a:solidFill>
                </a:rPr>
                <a:t>A</a:t>
              </a:r>
              <a:endParaRPr lang="en-US" sz="7200" b="1" dirty="0">
                <a:ln w="22225">
                  <a:solidFill>
                    <a:schemeClr val="accent2"/>
                  </a:solidFill>
                  <a:prstDash val="solid"/>
                </a:ln>
                <a:solidFill>
                  <a:schemeClr val="accent2">
                    <a:lumMod val="40000"/>
                    <a:lumOff val="60000"/>
                  </a:schemeClr>
                </a:solidFill>
              </a:endParaRPr>
            </a:p>
          </p:txBody>
        </p:sp>
        <p:sp>
          <p:nvSpPr>
            <p:cNvPr id="7" name="Rectangle 6"/>
            <p:cNvSpPr/>
            <p:nvPr/>
          </p:nvSpPr>
          <p:spPr>
            <a:xfrm>
              <a:off x="20366351" y="20806653"/>
              <a:ext cx="974713" cy="1456984"/>
            </a:xfrm>
            <a:prstGeom prst="rect">
              <a:avLst/>
            </a:prstGeom>
            <a:noFill/>
            <a:ln>
              <a:noFill/>
            </a:ln>
            <a:effectLst>
              <a:outerShdw blurRad="50800" dist="38100" dir="13500000" algn="br" rotWithShape="0">
                <a:prstClr val="black">
                  <a:alpha val="40000"/>
                </a:prstClr>
              </a:outerShdw>
              <a:softEdge rad="63500"/>
            </a:effectLst>
            <a:scene3d>
              <a:camera prst="obliqueTopLeft"/>
              <a:lightRig rig="threePt" dir="t"/>
            </a:scene3d>
            <a:sp3d>
              <a:bevelT/>
            </a:sp3d>
          </p:spPr>
          <p:txBody>
            <a:bodyPr wrap="none">
              <a:spAutoFit/>
            </a:bodyPr>
            <a:lstStyle/>
            <a:p>
              <a:pPr algn="ctr" eaLnBrk="1" hangingPunct="1">
                <a:defRPr/>
              </a:pPr>
              <a:r>
                <a:rPr lang="en-US" sz="4400" b="1" dirty="0">
                  <a:ln w="22225">
                    <a:solidFill>
                      <a:schemeClr val="accent2"/>
                    </a:solidFill>
                    <a:prstDash val="solid"/>
                  </a:ln>
                  <a:solidFill>
                    <a:schemeClr val="accent2">
                      <a:lumMod val="40000"/>
                      <a:lumOff val="60000"/>
                    </a:schemeClr>
                  </a:solidFill>
                </a:rPr>
                <a:t>G</a:t>
              </a:r>
              <a:endParaRPr lang="en-US" sz="4800" b="1" dirty="0">
                <a:ln w="22225">
                  <a:solidFill>
                    <a:schemeClr val="accent2"/>
                  </a:solidFill>
                  <a:prstDash val="solid"/>
                </a:ln>
                <a:solidFill>
                  <a:schemeClr val="accent2">
                    <a:lumMod val="40000"/>
                    <a:lumOff val="60000"/>
                  </a:schemeClr>
                </a:solidFill>
              </a:endParaRPr>
            </a:p>
          </p:txBody>
        </p:sp>
      </p:grpSp>
      <p:sp>
        <p:nvSpPr>
          <p:cNvPr id="8" name="Right Arrow 7"/>
          <p:cNvSpPr/>
          <p:nvPr/>
        </p:nvSpPr>
        <p:spPr>
          <a:xfrm rot="18967468">
            <a:off x="4949489" y="4217242"/>
            <a:ext cx="703910" cy="434371"/>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ight Arrow 8"/>
          <p:cNvSpPr/>
          <p:nvPr/>
        </p:nvSpPr>
        <p:spPr>
          <a:xfrm rot="13482944">
            <a:off x="6340034" y="4201996"/>
            <a:ext cx="690909" cy="43197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ight Arrow 11"/>
          <p:cNvSpPr/>
          <p:nvPr/>
        </p:nvSpPr>
        <p:spPr>
          <a:xfrm>
            <a:off x="7261909" y="3153288"/>
            <a:ext cx="759911" cy="477927"/>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Rectangle 2"/>
          <p:cNvSpPr>
            <a:spLocks noChangeArrowheads="1"/>
          </p:cNvSpPr>
          <p:nvPr/>
        </p:nvSpPr>
        <p:spPr bwMode="auto">
          <a:xfrm>
            <a:off x="8245688" y="2254977"/>
            <a:ext cx="347286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1" i="0" u="none" strike="noStrike" cap="none" normalizeH="0" baseline="0" dirty="0" err="1" smtClean="0">
                <a:ln>
                  <a:noFill/>
                </a:ln>
                <a:solidFill>
                  <a:srgbClr val="FF7700"/>
                </a:solidFill>
                <a:effectLst/>
                <a:latin typeface="Courier New" panose="02070309020205020404" pitchFamily="49" charset="0"/>
                <a:cs typeface="Courier New" panose="02070309020205020404" pitchFamily="49" charset="0"/>
              </a:rPr>
              <a:t>def</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computeDeriv</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deriv</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 </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zero = </a:t>
            </a:r>
            <a:r>
              <a:rPr kumimoji="0" lang="en-US" sz="12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0</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if</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err="1" smtClean="0">
                <a:ln>
                  <a:noFill/>
                </a:ln>
                <a:solidFill>
                  <a:srgbClr val="008000"/>
                </a:solidFill>
                <a:effectLst/>
                <a:latin typeface="Courier New" panose="02070309020205020404" pitchFamily="49" charset="0"/>
                <a:cs typeface="Courier New" panose="02070309020205020404" pitchFamily="49" charset="0"/>
              </a:rPr>
              <a:t>len</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 </a:t>
            </a:r>
            <a:r>
              <a:rPr kumimoji="0" lang="en-US" sz="12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1</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return</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deriv</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for</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e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in</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range</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0</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rgbClr val="008000"/>
                </a:solidFill>
                <a:effectLst/>
                <a:latin typeface="Courier New" panose="02070309020205020404" pitchFamily="49" charset="0"/>
                <a:cs typeface="Courier New" panose="02070309020205020404" pitchFamily="49" charset="0"/>
              </a:rPr>
              <a:t>len</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if</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e</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 </a:t>
            </a:r>
            <a:r>
              <a:rPr kumimoji="0" lang="en-US" sz="12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0</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zero += </a:t>
            </a:r>
            <a:r>
              <a:rPr kumimoji="0" lang="en-US" sz="12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1</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else</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deriv.</a:t>
            </a:r>
            <a:r>
              <a:rPr kumimoji="0" lang="en-US" sz="1200" b="0"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append</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e</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rgbClr val="66CC66"/>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e</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return</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deriv</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
        <p:nvSpPr>
          <p:cNvPr id="24" name="Oval 23"/>
          <p:cNvSpPr/>
          <p:nvPr/>
        </p:nvSpPr>
        <p:spPr>
          <a:xfrm>
            <a:off x="9676213" y="3209103"/>
            <a:ext cx="512546" cy="200036"/>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8" name="Oval 27"/>
          <p:cNvSpPr/>
          <p:nvPr/>
        </p:nvSpPr>
        <p:spPr>
          <a:xfrm>
            <a:off x="9351955" y="3565043"/>
            <a:ext cx="1324877" cy="241507"/>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9" name="Oval 28"/>
          <p:cNvSpPr/>
          <p:nvPr/>
        </p:nvSpPr>
        <p:spPr>
          <a:xfrm>
            <a:off x="10061255" y="3409139"/>
            <a:ext cx="130359" cy="172038"/>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3" name="TextBox 32"/>
          <p:cNvSpPr txBox="1"/>
          <p:nvPr/>
        </p:nvSpPr>
        <p:spPr>
          <a:xfrm>
            <a:off x="10131985" y="2689333"/>
            <a:ext cx="1884118" cy="338554"/>
          </a:xfrm>
          <a:prstGeom prst="rect">
            <a:avLst/>
          </a:prstGeom>
          <a:noFill/>
        </p:spPr>
        <p:txBody>
          <a:bodyPr wrap="square" rtlCol="0">
            <a:spAutoFit/>
          </a:bodyPr>
          <a:lstStyle/>
          <a:p>
            <a:r>
              <a:rPr lang="en-US" sz="1600" dirty="0">
                <a:solidFill>
                  <a:srgbClr val="FF0000"/>
                </a:solidFill>
              </a:rPr>
              <a:t>r</a:t>
            </a:r>
            <a:r>
              <a:rPr lang="en-US" sz="1600" dirty="0" smtClean="0">
                <a:solidFill>
                  <a:srgbClr val="FF0000"/>
                </a:solidFill>
              </a:rPr>
              <a:t>eplace derive by [0]</a:t>
            </a:r>
            <a:endParaRPr lang="en-US" sz="1600" dirty="0">
              <a:solidFill>
                <a:srgbClr val="FF0000"/>
              </a:solidFill>
            </a:endParaRPr>
          </a:p>
        </p:txBody>
      </p:sp>
      <p:cxnSp>
        <p:nvCxnSpPr>
          <p:cNvPr id="34" name="Curved Connector 33"/>
          <p:cNvCxnSpPr>
            <a:stCxn id="24" idx="0"/>
            <a:endCxn id="33" idx="1"/>
          </p:cNvCxnSpPr>
          <p:nvPr/>
        </p:nvCxnSpPr>
        <p:spPr>
          <a:xfrm rot="5400000" flipH="1" flipV="1">
            <a:off x="9856989" y="2934108"/>
            <a:ext cx="350493" cy="199499"/>
          </a:xfrm>
          <a:prstGeom prst="curvedConnector2">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2"/>
          <p:cNvSpPr>
            <a:spLocks noChangeArrowheads="1"/>
          </p:cNvSpPr>
          <p:nvPr/>
        </p:nvSpPr>
        <p:spPr bwMode="auto">
          <a:xfrm>
            <a:off x="588574" y="2254977"/>
            <a:ext cx="347286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1" i="0" u="none" strike="noStrike" cap="none" normalizeH="0" baseline="0" dirty="0" err="1" smtClean="0">
                <a:ln>
                  <a:noFill/>
                </a:ln>
                <a:solidFill>
                  <a:srgbClr val="FF7700"/>
                </a:solidFill>
                <a:effectLst/>
                <a:latin typeface="Courier New" panose="02070309020205020404" pitchFamily="49" charset="0"/>
                <a:cs typeface="Courier New" panose="02070309020205020404" pitchFamily="49" charset="0"/>
              </a:rPr>
              <a:t>def</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computeDeriv</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deriv</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 </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zero = </a:t>
            </a:r>
            <a:r>
              <a:rPr kumimoji="0" lang="en-US" sz="12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0</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if</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err="1" smtClean="0">
                <a:ln>
                  <a:noFill/>
                </a:ln>
                <a:solidFill>
                  <a:srgbClr val="008000"/>
                </a:solidFill>
                <a:effectLst/>
                <a:latin typeface="Courier New" panose="02070309020205020404" pitchFamily="49" charset="0"/>
                <a:cs typeface="Courier New" panose="02070309020205020404" pitchFamily="49" charset="0"/>
              </a:rPr>
              <a:t>len</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 </a:t>
            </a:r>
            <a:r>
              <a:rPr kumimoji="0" lang="en-US" sz="12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1</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return</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deriv</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for</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e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in</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range</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0</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rgbClr val="008000"/>
                </a:solidFill>
                <a:effectLst/>
                <a:latin typeface="Courier New" panose="02070309020205020404" pitchFamily="49" charset="0"/>
                <a:cs typeface="Courier New" panose="02070309020205020404" pitchFamily="49" charset="0"/>
              </a:rPr>
              <a:t>len</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if</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e</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 </a:t>
            </a:r>
            <a:r>
              <a:rPr kumimoji="0" lang="en-US" sz="12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0</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zero += </a:t>
            </a:r>
            <a:r>
              <a:rPr kumimoji="0" lang="en-US" sz="12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1</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else</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deriv.</a:t>
            </a:r>
            <a:r>
              <a:rPr kumimoji="0" lang="en-US" sz="1200" b="0"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append</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e</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rgbClr val="66CC66"/>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e</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return</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deriv</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
        <p:nvSpPr>
          <p:cNvPr id="37" name="Rectangle 36"/>
          <p:cNvSpPr/>
          <p:nvPr/>
        </p:nvSpPr>
        <p:spPr>
          <a:xfrm>
            <a:off x="2631885" y="4923115"/>
            <a:ext cx="3729685" cy="584775"/>
          </a:xfrm>
          <a:prstGeom prst="rect">
            <a:avLst/>
          </a:prstGeom>
        </p:spPr>
        <p:txBody>
          <a:bodyPr wrap="square">
            <a:spAutoFit/>
          </a:bodyPr>
          <a:lstStyle/>
          <a:p>
            <a:pPr algn="ctr"/>
            <a:r>
              <a:rPr lang="en-US" sz="3200" dirty="0" smtClean="0">
                <a:latin typeface="Gill Sans MT" panose="020B0502020104020203" pitchFamily="34" charset="0"/>
              </a:rPr>
              <a:t>Teacher’s Solution</a:t>
            </a:r>
            <a:endParaRPr lang="en-US" sz="3200" dirty="0">
              <a:latin typeface="Gill Sans MT" panose="020B0502020104020203" pitchFamily="34" charset="0"/>
            </a:endParaRPr>
          </a:p>
        </p:txBody>
      </p:sp>
      <p:sp>
        <p:nvSpPr>
          <p:cNvPr id="38" name="Rectangle 37"/>
          <p:cNvSpPr/>
          <p:nvPr/>
        </p:nvSpPr>
        <p:spPr>
          <a:xfrm>
            <a:off x="6486676" y="4920571"/>
            <a:ext cx="2731465" cy="584775"/>
          </a:xfrm>
          <a:prstGeom prst="rect">
            <a:avLst/>
          </a:prstGeom>
        </p:spPr>
        <p:txBody>
          <a:bodyPr wrap="square">
            <a:spAutoFit/>
          </a:bodyPr>
          <a:lstStyle/>
          <a:p>
            <a:pPr algn="ctr"/>
            <a:r>
              <a:rPr lang="en-US" sz="3200" dirty="0" smtClean="0">
                <a:latin typeface="Gill Sans MT" panose="020B0502020104020203" pitchFamily="34" charset="0"/>
              </a:rPr>
              <a:t>Error Model</a:t>
            </a:r>
          </a:p>
        </p:txBody>
      </p:sp>
    </p:spTree>
    <p:custDataLst>
      <p:tags r:id="rId1"/>
    </p:custDataLst>
    <p:extLst>
      <p:ext uri="{BB962C8B-B14F-4D97-AF65-F5344CB8AC3E}">
        <p14:creationId xmlns:p14="http://schemas.microsoft.com/office/powerpoint/2010/main" val="1236633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nodeType="withEffect">
                                  <p:stCondLst>
                                    <p:cond delay="2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cs typeface="Segoe UI Light" panose="020B0502040204020203" pitchFamily="34" charset="0"/>
              </a:rPr>
              <a:t>Technical Challenges</a:t>
            </a:r>
            <a:endParaRPr lang="en-US" b="1" dirty="0">
              <a:cs typeface="Segoe UI Light" panose="020B0502040204020203" pitchFamily="34" charset="0"/>
            </a:endParaRPr>
          </a:p>
        </p:txBody>
      </p:sp>
      <p:sp>
        <p:nvSpPr>
          <p:cNvPr id="3" name="Content Placeholder 2"/>
          <p:cNvSpPr>
            <a:spLocks noGrp="1"/>
          </p:cNvSpPr>
          <p:nvPr>
            <p:ph idx="1"/>
          </p:nvPr>
        </p:nvSpPr>
        <p:spPr>
          <a:xfrm>
            <a:off x="728472" y="1937174"/>
            <a:ext cx="10735056" cy="4023360"/>
          </a:xfrm>
          <a:solidFill>
            <a:schemeClr val="bg1"/>
          </a:solidFill>
        </p:spPr>
        <p:txBody>
          <a:bodyPr>
            <a:normAutofit/>
          </a:bodyPr>
          <a:lstStyle/>
          <a:p>
            <a:pPr marL="0" indent="0">
              <a:buNone/>
            </a:pPr>
            <a:r>
              <a:rPr lang="en-US" sz="3600" b="1" smtClean="0">
                <a:solidFill>
                  <a:schemeClr val="bg2">
                    <a:lumMod val="50000"/>
                  </a:schemeClr>
                </a:solidFill>
                <a:cs typeface="Segoe UI Light" panose="020B0502040204020203" pitchFamily="34" charset="0"/>
              </a:rPr>
              <a:t>Large space </a:t>
            </a:r>
            <a:r>
              <a:rPr lang="en-US" sz="3600" smtClean="0">
                <a:cs typeface="Segoe UI Light" panose="020B0502040204020203" pitchFamily="34" charset="0"/>
              </a:rPr>
              <a:t>of possible corrections</a:t>
            </a:r>
            <a:endParaRPr lang="en-US" sz="3600" b="1" smtClean="0">
              <a:solidFill>
                <a:schemeClr val="bg2">
                  <a:lumMod val="50000"/>
                </a:schemeClr>
              </a:solidFill>
              <a:cs typeface="Segoe UI Light" panose="020B0502040204020203" pitchFamily="34" charset="0"/>
            </a:endParaRPr>
          </a:p>
          <a:p>
            <a:pPr marL="0" indent="0">
              <a:buNone/>
            </a:pPr>
            <a:r>
              <a:rPr lang="en-US" sz="3600" b="1" smtClean="0">
                <a:solidFill>
                  <a:schemeClr val="bg2">
                    <a:lumMod val="50000"/>
                  </a:schemeClr>
                </a:solidFill>
                <a:cs typeface="Segoe UI Light" panose="020B0502040204020203" pitchFamily="34" charset="0"/>
              </a:rPr>
              <a:t>Minimal</a:t>
            </a:r>
            <a:r>
              <a:rPr lang="en-US" sz="3600" smtClean="0">
                <a:cs typeface="Segoe UI Light" panose="020B0502040204020203" pitchFamily="34" charset="0"/>
              </a:rPr>
              <a:t> corrections</a:t>
            </a:r>
          </a:p>
          <a:p>
            <a:pPr marL="0" indent="0">
              <a:buNone/>
            </a:pPr>
            <a:r>
              <a:rPr lang="en-US" sz="3600" b="1" smtClean="0">
                <a:solidFill>
                  <a:schemeClr val="bg2">
                    <a:lumMod val="50000"/>
                  </a:schemeClr>
                </a:solidFill>
                <a:cs typeface="Segoe UI Light" panose="020B0502040204020203" pitchFamily="34" charset="0"/>
              </a:rPr>
              <a:t>Dynamically-typed</a:t>
            </a:r>
            <a:r>
              <a:rPr lang="en-US" sz="3600" smtClean="0">
                <a:cs typeface="Segoe UI Light" panose="020B0502040204020203" pitchFamily="34" charset="0"/>
              </a:rPr>
              <a:t> language</a:t>
            </a:r>
          </a:p>
          <a:p>
            <a:pPr>
              <a:buFont typeface="Arial" panose="020B0604020202020204" pitchFamily="34" charset="0"/>
              <a:buChar char="•"/>
            </a:pPr>
            <a:endParaRPr lang="en-US" sz="3600" dirty="0" smtClean="0">
              <a:cs typeface="Segoe UI Light" panose="020B0502040204020203" pitchFamily="34" charset="0"/>
            </a:endParaRPr>
          </a:p>
        </p:txBody>
      </p:sp>
      <p:sp>
        <p:nvSpPr>
          <p:cNvPr id="4" name="TextBox 3"/>
          <p:cNvSpPr txBox="1"/>
          <p:nvPr/>
        </p:nvSpPr>
        <p:spPr>
          <a:xfrm>
            <a:off x="728472" y="4440052"/>
            <a:ext cx="10501312" cy="769441"/>
          </a:xfrm>
          <a:prstGeom prst="rect">
            <a:avLst/>
          </a:prstGeom>
          <a:solidFill>
            <a:srgbClr val="92D050"/>
          </a:solidFill>
          <a:ln>
            <a:solidFill>
              <a:schemeClr val="tx1"/>
            </a:solidFill>
          </a:ln>
        </p:spPr>
        <p:txBody>
          <a:bodyPr wrap="square" rtlCol="0">
            <a:spAutoFit/>
          </a:bodyPr>
          <a:lstStyle/>
          <a:p>
            <a:r>
              <a:rPr lang="en-US" sz="4400" b="1" smtClean="0">
                <a:latin typeface="Gill Sans MT" panose="020B0502020104020203" pitchFamily="34" charset="0"/>
                <a:cs typeface="Segoe UI Light" panose="020B0502040204020203" pitchFamily="34" charset="0"/>
              </a:rPr>
              <a:t>Constraint-based Synthesis </a:t>
            </a:r>
            <a:r>
              <a:rPr lang="en-US" sz="4400" smtClean="0">
                <a:latin typeface="Gill Sans MT" panose="020B0502020104020203" pitchFamily="34" charset="0"/>
                <a:cs typeface="Segoe UI Light" panose="020B0502040204020203" pitchFamily="34" charset="0"/>
              </a:rPr>
              <a:t>to the rescue</a:t>
            </a:r>
            <a:endParaRPr lang="en-US" sz="4400" b="1" dirty="0">
              <a:solidFill>
                <a:schemeClr val="bg2">
                  <a:lumMod val="50000"/>
                </a:schemeClr>
              </a:solidFill>
              <a:latin typeface="Gill Sans MT" panose="020B0502020104020203" pitchFamily="34" charset="0"/>
              <a:cs typeface="Segoe UI Light" panose="020B0502040204020203" pitchFamily="34" charset="0"/>
            </a:endParaRPr>
          </a:p>
        </p:txBody>
      </p:sp>
    </p:spTree>
    <p:extLst>
      <p:ext uri="{BB962C8B-B14F-4D97-AF65-F5344CB8AC3E}">
        <p14:creationId xmlns:p14="http://schemas.microsoft.com/office/powerpoint/2010/main" val="1855499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Running Example</a:t>
            </a:r>
            <a:endParaRPr lang="en-US" dirty="0"/>
          </a:p>
        </p:txBody>
      </p:sp>
    </p:spTree>
    <p:extLst>
      <p:ext uri="{BB962C8B-B14F-4D97-AF65-F5344CB8AC3E}">
        <p14:creationId xmlns:p14="http://schemas.microsoft.com/office/powerpoint/2010/main" val="2571771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smtClean="0">
                <a:cs typeface="Segoe UI Light" panose="020B0502040204020203" pitchFamily="34" charset="0"/>
              </a:rPr>
              <a:t>computeDeriv</a:t>
            </a:r>
            <a:endParaRPr lang="en-US" sz="6000" b="1" dirty="0">
              <a:cs typeface="Segoe UI Light" panose="020B0502040204020203" pitchFamily="34" charset="0"/>
            </a:endParaRPr>
          </a:p>
        </p:txBody>
      </p:sp>
      <p:sp>
        <p:nvSpPr>
          <p:cNvPr id="3" name="Content Placeholder 2"/>
          <p:cNvSpPr>
            <a:spLocks noGrp="1"/>
          </p:cNvSpPr>
          <p:nvPr>
            <p:ph idx="1"/>
          </p:nvPr>
        </p:nvSpPr>
        <p:spPr>
          <a:xfrm>
            <a:off x="365760" y="2284646"/>
            <a:ext cx="11558016" cy="3366346"/>
          </a:xfrm>
        </p:spPr>
        <p:txBody>
          <a:bodyPr/>
          <a:lstStyle/>
          <a:p>
            <a:r>
              <a:rPr lang="en-US" sz="4800" smtClean="0">
                <a:cs typeface="Segoe UI Light" panose="020B0502040204020203" pitchFamily="34" charset="0"/>
              </a:rPr>
              <a:t>    Compute </a:t>
            </a:r>
            <a:r>
              <a:rPr lang="en-US" sz="4800" dirty="0" smtClean="0">
                <a:cs typeface="Segoe UI Light" panose="020B0502040204020203" pitchFamily="34" charset="0"/>
              </a:rPr>
              <a:t>the derivative of </a:t>
            </a:r>
            <a:r>
              <a:rPr lang="en-US" sz="4800" smtClean="0">
                <a:cs typeface="Segoe UI Light" panose="020B0502040204020203" pitchFamily="34" charset="0"/>
              </a:rPr>
              <a:t>a polynomial</a:t>
            </a:r>
            <a:endParaRPr lang="en-US" sz="4800" dirty="0" smtClean="0">
              <a:cs typeface="Segoe UI Light" panose="020B0502040204020203" pitchFamily="34" charset="0"/>
            </a:endParaRPr>
          </a:p>
          <a:p>
            <a:endParaRPr lang="en-US" dirty="0">
              <a:latin typeface="Segoe UI Light" panose="020B0502040204020203" pitchFamily="34" charset="0"/>
              <a:cs typeface="Segoe UI Light" panose="020B0502040204020203" pitchFamily="34" charset="0"/>
            </a:endParaRPr>
          </a:p>
          <a:p>
            <a:r>
              <a:rPr lang="en-US" sz="3600" dirty="0" smtClean="0">
                <a:latin typeface="Courier New" panose="02070309020205020404" pitchFamily="49" charset="0"/>
                <a:cs typeface="Courier New" panose="02070309020205020404" pitchFamily="49" charset="0"/>
              </a:rPr>
              <a:t>poly = [10</a:t>
            </a:r>
            <a:r>
              <a:rPr lang="en-US" sz="3600" smtClean="0">
                <a:latin typeface="Courier New" panose="02070309020205020404" pitchFamily="49" charset="0"/>
                <a:cs typeface="Courier New" panose="02070309020205020404" pitchFamily="49" charset="0"/>
              </a:rPr>
              <a:t>, 8, 2]  #f(x</a:t>
            </a:r>
            <a:r>
              <a:rPr lang="en-US" sz="3600" dirty="0" smtClean="0">
                <a:latin typeface="Courier New" panose="02070309020205020404" pitchFamily="49" charset="0"/>
                <a:cs typeface="Courier New" panose="02070309020205020404" pitchFamily="49" charset="0"/>
              </a:rPr>
              <a:t>) = 10 + 8x </a:t>
            </a:r>
            <a:r>
              <a:rPr lang="en-US" sz="3600" smtClean="0">
                <a:latin typeface="Courier New" panose="02070309020205020404" pitchFamily="49" charset="0"/>
                <a:cs typeface="Courier New" panose="02070309020205020404" pitchFamily="49" charset="0"/>
              </a:rPr>
              <a:t>+2x</a:t>
            </a:r>
            <a:r>
              <a:rPr lang="en-US" sz="3600" baseline="30000" smtClean="0">
                <a:latin typeface="Courier New" panose="02070309020205020404" pitchFamily="49" charset="0"/>
                <a:cs typeface="Courier New" panose="02070309020205020404" pitchFamily="49" charset="0"/>
              </a:rPr>
              <a:t>2</a:t>
            </a:r>
            <a:endParaRPr lang="en-US" sz="3600" baseline="30000" dirty="0" smtClean="0">
              <a:latin typeface="Courier New" panose="02070309020205020404" pitchFamily="49" charset="0"/>
              <a:cs typeface="Courier New" panose="02070309020205020404" pitchFamily="49" charset="0"/>
            </a:endParaRPr>
          </a:p>
          <a:p>
            <a:r>
              <a:rPr lang="en-US" sz="3600" dirty="0" smtClean="0">
                <a:latin typeface="Courier New" panose="02070309020205020404" pitchFamily="49" charset="0"/>
                <a:cs typeface="Courier New" panose="02070309020205020404" pitchFamily="49" charset="0"/>
              </a:rPr>
              <a:t>     </a:t>
            </a:r>
            <a:r>
              <a:rPr lang="en-US" sz="3600" dirty="0" smtClean="0">
                <a:solidFill>
                  <a:srgbClr val="116F23"/>
                </a:solidFill>
                <a:latin typeface="Courier New" panose="02070309020205020404" pitchFamily="49" charset="0"/>
                <a:cs typeface="Courier New" panose="02070309020205020404" pitchFamily="49" charset="0"/>
              </a:rPr>
              <a:t>=&gt; [8</a:t>
            </a:r>
            <a:r>
              <a:rPr lang="en-US" sz="3600" smtClean="0">
                <a:solidFill>
                  <a:srgbClr val="116F23"/>
                </a:solidFill>
                <a:latin typeface="Courier New" panose="02070309020205020404" pitchFamily="49" charset="0"/>
                <a:cs typeface="Courier New" panose="02070309020205020404" pitchFamily="49" charset="0"/>
              </a:rPr>
              <a:t>, 4]     #f</a:t>
            </a:r>
            <a:r>
              <a:rPr lang="en-US" sz="3600" dirty="0" smtClean="0">
                <a:solidFill>
                  <a:srgbClr val="116F23"/>
                </a:solidFill>
                <a:latin typeface="Courier New" panose="02070309020205020404" pitchFamily="49" charset="0"/>
                <a:cs typeface="Courier New" panose="02070309020205020404" pitchFamily="49" charset="0"/>
              </a:rPr>
              <a:t>’(x) = 8 </a:t>
            </a:r>
            <a:r>
              <a:rPr lang="en-US" sz="3600" smtClean="0">
                <a:solidFill>
                  <a:srgbClr val="116F23"/>
                </a:solidFill>
                <a:latin typeface="Courier New" panose="02070309020205020404" pitchFamily="49" charset="0"/>
                <a:cs typeface="Courier New" panose="02070309020205020404" pitchFamily="49" charset="0"/>
              </a:rPr>
              <a:t>+ 4x</a:t>
            </a:r>
            <a:endParaRPr lang="en-US" sz="3600" baseline="30000" dirty="0" smtClean="0">
              <a:solidFill>
                <a:srgbClr val="116F23"/>
              </a:solidFill>
              <a:latin typeface="Courier New" panose="02070309020205020404" pitchFamily="49" charset="0"/>
              <a:cs typeface="Courier New" panose="02070309020205020404" pitchFamily="49" charset="0"/>
            </a:endParaRPr>
          </a:p>
          <a:p>
            <a:endParaRPr lang="en-US" baseline="30000" dirty="0">
              <a:latin typeface="Courier New" panose="02070309020205020404" pitchFamily="49" charset="0"/>
              <a:cs typeface="Courier New" panose="02070309020205020404" pitchFamily="49" charset="0"/>
            </a:endParaRPr>
          </a:p>
          <a:p>
            <a:endParaRPr lang="en-US" dirty="0" smtClean="0"/>
          </a:p>
        </p:txBody>
      </p:sp>
    </p:spTree>
    <p:extLst>
      <p:ext uri="{BB962C8B-B14F-4D97-AF65-F5344CB8AC3E}">
        <p14:creationId xmlns:p14="http://schemas.microsoft.com/office/powerpoint/2010/main" val="4199914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3"/>
</p:tagLst>
</file>

<file path=ppt/tags/tag10.xml><?xml version="1.0" encoding="utf-8"?>
<p:tagLst xmlns:a="http://schemas.openxmlformats.org/drawingml/2006/main" xmlns:r="http://schemas.openxmlformats.org/officeDocument/2006/relationships" xmlns:p="http://schemas.openxmlformats.org/presentationml/2006/main">
  <p:tag name="TIMING" val="|18.8"/>
</p:tagLst>
</file>

<file path=ppt/tags/tag11.xml><?xml version="1.0" encoding="utf-8"?>
<p:tagLst xmlns:a="http://schemas.openxmlformats.org/drawingml/2006/main" xmlns:r="http://schemas.openxmlformats.org/officeDocument/2006/relationships" xmlns:p="http://schemas.openxmlformats.org/presentationml/2006/main">
  <p:tag name="TIMING" val="|31.9"/>
</p:tagLst>
</file>

<file path=ppt/tags/tag12.xml><?xml version="1.0" encoding="utf-8"?>
<p:tagLst xmlns:a="http://schemas.openxmlformats.org/drawingml/2006/main" xmlns:r="http://schemas.openxmlformats.org/officeDocument/2006/relationships" xmlns:p="http://schemas.openxmlformats.org/presentationml/2006/main">
  <p:tag name="TIMING" val="|7.3|4.7"/>
</p:tagLst>
</file>

<file path=ppt/tags/tag13.xml><?xml version="1.0" encoding="utf-8"?>
<p:tagLst xmlns:a="http://schemas.openxmlformats.org/drawingml/2006/main" xmlns:r="http://schemas.openxmlformats.org/officeDocument/2006/relationships" xmlns:p="http://schemas.openxmlformats.org/presentationml/2006/main">
  <p:tag name="TIMING" val="|24.3"/>
</p:tagLst>
</file>

<file path=ppt/tags/tag14.xml><?xml version="1.0" encoding="utf-8"?>
<p:tagLst xmlns:a="http://schemas.openxmlformats.org/drawingml/2006/main" xmlns:r="http://schemas.openxmlformats.org/officeDocument/2006/relationships" xmlns:p="http://schemas.openxmlformats.org/presentationml/2006/main">
  <p:tag name="TIMING" val="|24.3"/>
</p:tagLst>
</file>

<file path=ppt/tags/tag2.xml><?xml version="1.0" encoding="utf-8"?>
<p:tagLst xmlns:a="http://schemas.openxmlformats.org/drawingml/2006/main" xmlns:r="http://schemas.openxmlformats.org/officeDocument/2006/relationships" xmlns:p="http://schemas.openxmlformats.org/presentationml/2006/main">
  <p:tag name="TIMING" val="|23.3"/>
</p:tagLst>
</file>

<file path=ppt/tags/tag3.xml><?xml version="1.0" encoding="utf-8"?>
<p:tagLst xmlns:a="http://schemas.openxmlformats.org/drawingml/2006/main" xmlns:r="http://schemas.openxmlformats.org/officeDocument/2006/relationships" xmlns:p="http://schemas.openxmlformats.org/presentationml/2006/main">
  <p:tag name="TIMING" val="|4.6"/>
</p:tagLst>
</file>

<file path=ppt/tags/tag4.xml><?xml version="1.0" encoding="utf-8"?>
<p:tagLst xmlns:a="http://schemas.openxmlformats.org/drawingml/2006/main" xmlns:r="http://schemas.openxmlformats.org/officeDocument/2006/relationships" xmlns:p="http://schemas.openxmlformats.org/presentationml/2006/main">
  <p:tag name="TIMING" val="|38.1"/>
</p:tagLst>
</file>

<file path=ppt/tags/tag5.xml><?xml version="1.0" encoding="utf-8"?>
<p:tagLst xmlns:a="http://schemas.openxmlformats.org/drawingml/2006/main" xmlns:r="http://schemas.openxmlformats.org/officeDocument/2006/relationships" xmlns:p="http://schemas.openxmlformats.org/presentationml/2006/main">
  <p:tag name="TIMING" val="|24.1"/>
</p:tagLst>
</file>

<file path=ppt/tags/tag6.xml><?xml version="1.0" encoding="utf-8"?>
<p:tagLst xmlns:a="http://schemas.openxmlformats.org/drawingml/2006/main" xmlns:r="http://schemas.openxmlformats.org/officeDocument/2006/relationships" xmlns:p="http://schemas.openxmlformats.org/presentationml/2006/main">
  <p:tag name="TIMING" val="|13.7"/>
</p:tagLst>
</file>

<file path=ppt/tags/tag7.xml><?xml version="1.0" encoding="utf-8"?>
<p:tagLst xmlns:a="http://schemas.openxmlformats.org/drawingml/2006/main" xmlns:r="http://schemas.openxmlformats.org/officeDocument/2006/relationships" xmlns:p="http://schemas.openxmlformats.org/presentationml/2006/main">
  <p:tag name="TIMING" val="|16|34.3"/>
</p:tagLst>
</file>

<file path=ppt/tags/tag8.xml><?xml version="1.0" encoding="utf-8"?>
<p:tagLst xmlns:a="http://schemas.openxmlformats.org/drawingml/2006/main" xmlns:r="http://schemas.openxmlformats.org/officeDocument/2006/relationships" xmlns:p="http://schemas.openxmlformats.org/presentationml/2006/main">
  <p:tag name="TIMING" val="|16|34.3"/>
</p:tagLst>
</file>

<file path=ppt/tags/tag9.xml><?xml version="1.0" encoding="utf-8"?>
<p:tagLst xmlns:a="http://schemas.openxmlformats.org/drawingml/2006/main" xmlns:r="http://schemas.openxmlformats.org/officeDocument/2006/relationships" xmlns:p="http://schemas.openxmlformats.org/presentationml/2006/main">
  <p:tag name="TIMING" val="|16|34.3"/>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ustom 1">
      <a:majorFont>
        <a:latin typeface="Segoe UI Light"/>
        <a:ea typeface=""/>
        <a:cs typeface=""/>
      </a:majorFont>
      <a:minorFont>
        <a:latin typeface="Courier Ne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22304</TotalTime>
  <Words>1763</Words>
  <Application>Microsoft Office PowerPoint</Application>
  <PresentationFormat>Widescreen</PresentationFormat>
  <Paragraphs>558</Paragraphs>
  <Slides>50</Slides>
  <Notes>23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50</vt:i4>
      </vt:variant>
    </vt:vector>
  </HeadingPairs>
  <TitlesOfParts>
    <vt:vector size="61" baseType="lpstr">
      <vt:lpstr>Arial</vt:lpstr>
      <vt:lpstr>Calibri</vt:lpstr>
      <vt:lpstr>Calibri Light</vt:lpstr>
      <vt:lpstr>Cambria Math</vt:lpstr>
      <vt:lpstr>Comic Sans MS</vt:lpstr>
      <vt:lpstr>Courier New</vt:lpstr>
      <vt:lpstr>Gill Sans MT</vt:lpstr>
      <vt:lpstr>Segoe UI Light</vt:lpstr>
      <vt:lpstr>Wingdings</vt:lpstr>
      <vt:lpstr>Retrospect</vt:lpstr>
      <vt:lpstr>Default Design</vt:lpstr>
      <vt:lpstr> Autograder</vt:lpstr>
      <vt:lpstr>Feedback on Programming Assignments</vt:lpstr>
      <vt:lpstr>6.00 Student Feedback (2013)</vt:lpstr>
      <vt:lpstr>Bigger Challenge in MOOCs</vt:lpstr>
      <vt:lpstr>PowerPoint Presentation</vt:lpstr>
      <vt:lpstr>PowerPoint Presentation</vt:lpstr>
      <vt:lpstr>Technical Challenges</vt:lpstr>
      <vt:lpstr>Running Example</vt:lpstr>
      <vt:lpstr>computeDeriv</vt:lpstr>
      <vt:lpstr>Teacher’s solution</vt:lpstr>
      <vt:lpstr>Demo</vt:lpstr>
      <vt:lpstr>Simplified Error Model</vt:lpstr>
      <vt:lpstr>Autograder Algorithm</vt:lpstr>
      <vt:lpstr>PowerPoint Presentation</vt:lpstr>
      <vt:lpstr>PowerPoint Presentation</vt:lpstr>
      <vt:lpstr>Rewriting using Error Model</vt:lpstr>
      <vt:lpstr>Rewriting using Error Model</vt:lpstr>
      <vt:lpstr>Rewriting using Error Model</vt:lpstr>
      <vt:lpstr>Rewriting using Error Model</vt:lpstr>
      <vt:lpstr>Rewriting using Error Model ((Py) ̃)</vt:lpstr>
      <vt:lpstr>PowerPoint Presentation</vt:lpstr>
      <vt:lpstr>Sketch [Solar-Lezama et al. ASPLOS06]</vt:lpstr>
      <vt:lpstr>(Py) ̃ Translation to Sketch</vt:lpstr>
      <vt:lpstr>(1) Handling Dynamic Types</vt:lpstr>
      <vt:lpstr>Python Constants using MultiType</vt:lpstr>
      <vt:lpstr>Python Exprs using MultiType</vt:lpstr>
      <vt:lpstr>Python Exprs using MultiType</vt:lpstr>
      <vt:lpstr>Python Expressions using MultiType</vt:lpstr>
      <vt:lpstr>(2) Translation of Expression Choices</vt:lpstr>
      <vt:lpstr>Translation to Sketch (Final Step)</vt:lpstr>
      <vt:lpstr>Translation to Sketch (Final Step)</vt:lpstr>
      <vt:lpstr>PowerPoint Presentation</vt:lpstr>
      <vt:lpstr>Solving for minimize(x)</vt:lpstr>
      <vt:lpstr>Incremental Solving for minimize(x)</vt:lpstr>
      <vt:lpstr>PowerPoint Presentation</vt:lpstr>
      <vt:lpstr>Feedback Generation</vt:lpstr>
      <vt:lpstr>Evaluation</vt:lpstr>
      <vt:lpstr>Autograder Tool for Python</vt:lpstr>
      <vt:lpstr>Benchmarks</vt:lpstr>
      <vt:lpstr>PowerPoint Presentation</vt:lpstr>
      <vt:lpstr>Average Running Time (in s)</vt:lpstr>
      <vt:lpstr>Feedback Generated (Percentage)</vt:lpstr>
      <vt:lpstr>Feedback Generated (Percentage)</vt:lpstr>
      <vt:lpstr>Feedback Generated (Percentage)</vt:lpstr>
      <vt:lpstr>Feedback Generated (Percentage)</vt:lpstr>
      <vt:lpstr>Average Performance</vt:lpstr>
      <vt:lpstr>Why low % in some cases?</vt:lpstr>
      <vt:lpstr>Big Error: Misunderstanding APIs</vt:lpstr>
      <vt:lpstr>Big Error: Misunderstanding Spec</vt:lpstr>
      <vt:lpstr>Conclusion</vt:lpstr>
    </vt:vector>
  </TitlesOfParts>
  <Company>MIT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Autograder</dc:title>
  <dc:creator>rishabh</dc:creator>
  <cp:lastModifiedBy>rishabh.iit@gmail.com</cp:lastModifiedBy>
  <cp:revision>939</cp:revision>
  <dcterms:created xsi:type="dcterms:W3CDTF">2013-04-22T20:38:44Z</dcterms:created>
  <dcterms:modified xsi:type="dcterms:W3CDTF">2013-06-22T06:56:21Z</dcterms:modified>
</cp:coreProperties>
</file>